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0" r:id="rId1"/>
    <p:sldMasterId id="2147483671" r:id="rId2"/>
  </p:sldMasterIdLst>
  <p:notesMasterIdLst>
    <p:notesMasterId r:id="rId18"/>
  </p:notesMasterIdLst>
  <p:sldIdLst>
    <p:sldId id="256" r:id="rId3"/>
    <p:sldId id="257" r:id="rId4"/>
    <p:sldId id="258" r:id="rId5"/>
    <p:sldId id="271" r:id="rId6"/>
    <p:sldId id="276" r:id="rId7"/>
    <p:sldId id="281" r:id="rId8"/>
    <p:sldId id="287" r:id="rId9"/>
    <p:sldId id="288" r:id="rId10"/>
    <p:sldId id="289" r:id="rId11"/>
    <p:sldId id="290" r:id="rId12"/>
    <p:sldId id="291" r:id="rId13"/>
    <p:sldId id="292" r:id="rId14"/>
    <p:sldId id="293" r:id="rId15"/>
    <p:sldId id="294" r:id="rId16"/>
    <p:sldId id="295" r:id="rId17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15D9A"/>
    <a:srgbClr val="7D96A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CFA5430-0444-4328-94B9-0B3934D98E7D}">
  <a:tblStyle styleId="{6CFA5430-0444-4328-94B9-0B3934D98E7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935"/>
    <p:restoredTop sz="94683"/>
  </p:normalViewPr>
  <p:slideViewPr>
    <p:cSldViewPr snapToGrid="0" snapToObjects="1">
      <p:cViewPr>
        <p:scale>
          <a:sx n="220" d="100"/>
          <a:sy n="220" d="100"/>
        </p:scale>
        <p:origin x="384" y="1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" name="Google Shape;125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9" name="Google Shape;4119;g33e13d9a7e_0_43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20" name="Google Shape;4120;g33e13d9a7e_0_43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" name="Google Shape;4550;g33e13d9a7e_0_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1" name="Google Shape;4551;g33e13d9a7e_0_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2" name="Google Shape;5342;g33e13d9a7e_0_5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3" name="Google Shape;5343;g33e13d9a7e_0_5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3" name="Google Shape;6083;g33e13d9a7e_0_6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84" name="Google Shape;6084;g33e13d9a7e_0_6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5" name="Google Shape;6775;g33e13d9a7e_0_69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76" name="Google Shape;6776;g33e13d9a7e_0_69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" name="Google Shape;7075;g33e13d9a7e_0_7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6" name="Google Shape;7076;g33e13d9a7e_0_7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g33e13d9a7e_0_4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" name="Google Shape;134;g33e13d9a7e_0_4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g33e13d9a7e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" name="Google Shape;143;g33e13d9a7e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3C4043"/>
              </a:solidFill>
              <a:highlight>
                <a:srgbClr val="FFFFFF"/>
              </a:highlight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g5465e7bc0b_1_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" name="Google Shape;356;g5465e7bc0b_1_3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g33e13d9a7e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" name="Google Shape;435;g33e13d9a7e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" name="Google Shape;573;g5465e7bc0b_1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4" name="Google Shape;574;g5465e7bc0b_1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" name="Google Shape;635;g33e13d9a7e_0_8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6" name="Google Shape;636;g33e13d9a7e_0_8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6" name="Google Shape;3126;g33e13d9a7e_0_33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7" name="Google Shape;3127;g33e13d9a7e_0_33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2" name="Google Shape;3742;g33e13d9a7e_0_39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3" name="Google Shape;3743;g33e13d9a7e_0_39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>
  <p:cSld name="CUSTOM_7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039575" y="1701225"/>
            <a:ext cx="45924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039575" y="3206400"/>
            <a:ext cx="24021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2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3423902" y="38747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3423900" y="802521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2023007" y="654113"/>
            <a:ext cx="1739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 txBox="1">
            <a:spLocks noGrp="1"/>
          </p:cNvSpPr>
          <p:nvPr>
            <p:ph type="ctrTitle" idx="3"/>
          </p:nvPr>
        </p:nvSpPr>
        <p:spPr>
          <a:xfrm>
            <a:off x="3425264" y="1224286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4"/>
          </p:nvPr>
        </p:nvSpPr>
        <p:spPr>
          <a:xfrm>
            <a:off x="3425259" y="1638859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5" hasCustomPrompt="1"/>
          </p:nvPr>
        </p:nvSpPr>
        <p:spPr>
          <a:xfrm>
            <a:off x="2023007" y="1488788"/>
            <a:ext cx="1615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ctrTitle" idx="6"/>
          </p:nvPr>
        </p:nvSpPr>
        <p:spPr>
          <a:xfrm>
            <a:off x="3427999" y="206109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7"/>
          </p:nvPr>
        </p:nvSpPr>
        <p:spPr>
          <a:xfrm>
            <a:off x="3427997" y="247519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8" hasCustomPrompt="1"/>
          </p:nvPr>
        </p:nvSpPr>
        <p:spPr>
          <a:xfrm>
            <a:off x="2023007" y="232346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 idx="9"/>
          </p:nvPr>
        </p:nvSpPr>
        <p:spPr>
          <a:xfrm rot="5400000">
            <a:off x="6601629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ctrTitle" idx="13"/>
          </p:nvPr>
        </p:nvSpPr>
        <p:spPr>
          <a:xfrm>
            <a:off x="3427999" y="2897911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4"/>
          </p:nvPr>
        </p:nvSpPr>
        <p:spPr>
          <a:xfrm>
            <a:off x="3427997" y="3311534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15" hasCustomPrompt="1"/>
          </p:nvPr>
        </p:nvSpPr>
        <p:spPr>
          <a:xfrm>
            <a:off x="2023007" y="3158138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ctrTitle" idx="16"/>
          </p:nvPr>
        </p:nvSpPr>
        <p:spPr>
          <a:xfrm>
            <a:off x="3427999" y="373472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subTitle" idx="17"/>
          </p:nvPr>
        </p:nvSpPr>
        <p:spPr>
          <a:xfrm>
            <a:off x="3427997" y="4147872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18" hasCustomPrompt="1"/>
          </p:nvPr>
        </p:nvSpPr>
        <p:spPr>
          <a:xfrm>
            <a:off x="2023007" y="399281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CUSTOM_3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4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CUSTOM_21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5"/>
          <p:cNvSpPr txBox="1">
            <a:spLocks noGrp="1"/>
          </p:cNvSpPr>
          <p:nvPr>
            <p:ph type="subTitle" idx="1"/>
          </p:nvPr>
        </p:nvSpPr>
        <p:spPr>
          <a:xfrm>
            <a:off x="4633950" y="1847896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4" name="Google Shape;84;p15"/>
          <p:cNvSpPr txBox="1">
            <a:spLocks noGrp="1"/>
          </p:cNvSpPr>
          <p:nvPr>
            <p:ph type="subTitle" idx="2"/>
          </p:nvPr>
        </p:nvSpPr>
        <p:spPr>
          <a:xfrm>
            <a:off x="4633950" y="382787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5" name="Google Shape;85;p15"/>
          <p:cNvSpPr txBox="1">
            <a:spLocks noGrp="1"/>
          </p:cNvSpPr>
          <p:nvPr>
            <p:ph type="ctrTitle"/>
          </p:nvPr>
        </p:nvSpPr>
        <p:spPr>
          <a:xfrm>
            <a:off x="4633950" y="153929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ctrTitle" idx="3"/>
          </p:nvPr>
        </p:nvSpPr>
        <p:spPr>
          <a:xfrm>
            <a:off x="4633950" y="351927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7" name="Google Shape;87;p15"/>
          <p:cNvSpPr txBox="1">
            <a:spLocks noGrp="1"/>
          </p:cNvSpPr>
          <p:nvPr>
            <p:ph type="ctrTitle" idx="4"/>
          </p:nvPr>
        </p:nvSpPr>
        <p:spPr>
          <a:xfrm rot="5400000">
            <a:off x="6917175" y="1414524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0">
          <p15:clr>
            <a:srgbClr val="FA7B17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6">
  <p:cSld name="CUSTOM_11_1_2_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ctrTitle"/>
          </p:nvPr>
        </p:nvSpPr>
        <p:spPr>
          <a:xfrm>
            <a:off x="831200" y="376498"/>
            <a:ext cx="386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subTitle" idx="1"/>
          </p:nvPr>
        </p:nvSpPr>
        <p:spPr>
          <a:xfrm>
            <a:off x="831200" y="2314225"/>
            <a:ext cx="30816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CUSTOM_25_1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1"/>
          <p:cNvSpPr txBox="1">
            <a:spLocks noGrp="1"/>
          </p:cNvSpPr>
          <p:nvPr>
            <p:ph type="body" idx="1"/>
          </p:nvPr>
        </p:nvSpPr>
        <p:spPr>
          <a:xfrm>
            <a:off x="642050" y="1277550"/>
            <a:ext cx="5308200" cy="14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Char char="●"/>
              <a:defRPr>
                <a:solidFill>
                  <a:srgbClr val="000000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○"/>
              <a:defRPr>
                <a:solidFill>
                  <a:srgbClr val="000000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■"/>
              <a:defRPr>
                <a:solidFill>
                  <a:srgbClr val="000000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●"/>
              <a:defRPr>
                <a:solidFill>
                  <a:srgbClr val="000000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○"/>
              <a:defRPr>
                <a:solidFill>
                  <a:srgbClr val="000000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■"/>
              <a:defRPr>
                <a:solidFill>
                  <a:srgbClr val="000000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●"/>
              <a:defRPr>
                <a:solidFill>
                  <a:srgbClr val="000000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○"/>
              <a:defRPr>
                <a:solidFill>
                  <a:srgbClr val="000000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200"/>
              <a:buChar char="■"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13" name="Google Shape;113;p21"/>
          <p:cNvSpPr txBox="1">
            <a:spLocks noGrp="1"/>
          </p:cNvSpPr>
          <p:nvPr>
            <p:ph type="ctrTitle"/>
          </p:nvPr>
        </p:nvSpPr>
        <p:spPr>
          <a:xfrm rot="5400000">
            <a:off x="6923109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4" name="Google Shape;114;p21"/>
          <p:cNvSpPr txBox="1">
            <a:spLocks noGrp="1"/>
          </p:cNvSpPr>
          <p:nvPr>
            <p:ph type="subTitle" idx="2"/>
          </p:nvPr>
        </p:nvSpPr>
        <p:spPr>
          <a:xfrm>
            <a:off x="642050" y="540000"/>
            <a:ext cx="4655400" cy="96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60" r:id="rId3"/>
    <p:sldLayoutId id="2147483661" r:id="rId4"/>
    <p:sldLayoutId id="2147483665" r:id="rId5"/>
    <p:sldLayoutId id="2147483667" r:id="rId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2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17" name="Google Shape;117;p22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.png"/><Relationship Id="rId4" Type="http://schemas.openxmlformats.org/officeDocument/2006/relationships/image" Target="../media/image4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03C1073B-EB6E-F504-C137-91DA682A489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111" t="17640" r="37153" b="11329"/>
          <a:stretch/>
        </p:blipFill>
        <p:spPr>
          <a:xfrm>
            <a:off x="2214437" y="0"/>
            <a:ext cx="6929563" cy="5143500"/>
          </a:xfrm>
          <a:prstGeom prst="rect">
            <a:avLst/>
          </a:prstGeom>
        </p:spPr>
      </p:pic>
      <p:sp>
        <p:nvSpPr>
          <p:cNvPr id="128" name="Google Shape;128;p26"/>
          <p:cNvSpPr/>
          <p:nvPr/>
        </p:nvSpPr>
        <p:spPr>
          <a:xfrm rot="5400000">
            <a:off x="1428875" y="13850"/>
            <a:ext cx="3358800" cy="5026500"/>
          </a:xfrm>
          <a:prstGeom prst="rect">
            <a:avLst/>
          </a:prstGeom>
          <a:solidFill>
            <a:srgbClr val="015D9A">
              <a:alpha val="85882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26"/>
          <p:cNvSpPr txBox="1">
            <a:spLocks noGrp="1"/>
          </p:cNvSpPr>
          <p:nvPr>
            <p:ph type="subTitle" idx="1"/>
          </p:nvPr>
        </p:nvSpPr>
        <p:spPr>
          <a:xfrm>
            <a:off x="1039575" y="3206400"/>
            <a:ext cx="24021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lt1"/>
              </a:solidFill>
            </a:endParaRPr>
          </a:p>
        </p:txBody>
      </p:sp>
      <p:sp>
        <p:nvSpPr>
          <p:cNvPr id="130" name="Google Shape;130;p26"/>
          <p:cNvSpPr txBox="1">
            <a:spLocks noGrp="1"/>
          </p:cNvSpPr>
          <p:nvPr>
            <p:ph type="ctrTitle"/>
          </p:nvPr>
        </p:nvSpPr>
        <p:spPr>
          <a:xfrm>
            <a:off x="1039575" y="1701225"/>
            <a:ext cx="45924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lt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131" name="Google Shape;131;p26"/>
          <p:cNvSpPr/>
          <p:nvPr/>
        </p:nvSpPr>
        <p:spPr>
          <a:xfrm rot="-5400000" flipH="1">
            <a:off x="7354200" y="2416550"/>
            <a:ext cx="3358800" cy="221100"/>
          </a:xfrm>
          <a:prstGeom prst="rect">
            <a:avLst/>
          </a:prstGeom>
          <a:solidFill>
            <a:srgbClr val="015D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98492243-0F3E-C66D-667B-C752BD48285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43344" y="922080"/>
            <a:ext cx="1525271" cy="678539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5D9A"/>
        </a:solidFill>
        <a:effectLst/>
      </p:bgPr>
    </p:bg>
    <p:spTree>
      <p:nvGrpSpPr>
        <p:cNvPr id="1" name="Shape 4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4" name="Google Shape;4124;p60"/>
          <p:cNvGrpSpPr/>
          <p:nvPr/>
        </p:nvGrpSpPr>
        <p:grpSpPr>
          <a:xfrm>
            <a:off x="849741" y="1572446"/>
            <a:ext cx="399398" cy="375443"/>
            <a:chOff x="849741" y="1959307"/>
            <a:chExt cx="399398" cy="375443"/>
          </a:xfrm>
          <a:solidFill>
            <a:schemeClr val="bg1"/>
          </a:solidFill>
        </p:grpSpPr>
        <p:sp>
          <p:nvSpPr>
            <p:cNvPr id="4125" name="Google Shape;4125;p60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60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7" name="Google Shape;4127;p60"/>
          <p:cNvGrpSpPr/>
          <p:nvPr/>
        </p:nvGrpSpPr>
        <p:grpSpPr>
          <a:xfrm>
            <a:off x="1284212" y="1576905"/>
            <a:ext cx="379489" cy="366046"/>
            <a:chOff x="1284212" y="1963766"/>
            <a:chExt cx="379489" cy="366046"/>
          </a:xfrm>
          <a:solidFill>
            <a:schemeClr val="bg1"/>
          </a:solidFill>
        </p:grpSpPr>
        <p:sp>
          <p:nvSpPr>
            <p:cNvPr id="4128" name="Google Shape;4128;p60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60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0" name="Google Shape;4130;p60"/>
          <p:cNvGrpSpPr/>
          <p:nvPr/>
        </p:nvGrpSpPr>
        <p:grpSpPr>
          <a:xfrm>
            <a:off x="3037766" y="1582703"/>
            <a:ext cx="370219" cy="354928"/>
            <a:chOff x="3037766" y="1969564"/>
            <a:chExt cx="370219" cy="354928"/>
          </a:xfrm>
          <a:solidFill>
            <a:schemeClr val="bg1"/>
          </a:solidFill>
        </p:grpSpPr>
        <p:sp>
          <p:nvSpPr>
            <p:cNvPr id="4131" name="Google Shape;4131;p60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0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0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0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5" name="Google Shape;4135;p60"/>
          <p:cNvGrpSpPr/>
          <p:nvPr/>
        </p:nvGrpSpPr>
        <p:grpSpPr>
          <a:xfrm>
            <a:off x="3982553" y="1584869"/>
            <a:ext cx="304566" cy="350501"/>
            <a:chOff x="3982553" y="1971730"/>
            <a:chExt cx="304566" cy="350501"/>
          </a:xfrm>
          <a:solidFill>
            <a:schemeClr val="bg1"/>
          </a:solidFill>
        </p:grpSpPr>
        <p:sp>
          <p:nvSpPr>
            <p:cNvPr id="4136" name="Google Shape;4136;p60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0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8" name="Google Shape;4138;p60"/>
          <p:cNvGrpSpPr/>
          <p:nvPr/>
        </p:nvGrpSpPr>
        <p:grpSpPr>
          <a:xfrm>
            <a:off x="2567841" y="1607263"/>
            <a:ext cx="399812" cy="306477"/>
            <a:chOff x="2567841" y="1994124"/>
            <a:chExt cx="399812" cy="306477"/>
          </a:xfrm>
          <a:solidFill>
            <a:schemeClr val="bg1"/>
          </a:solidFill>
        </p:grpSpPr>
        <p:sp>
          <p:nvSpPr>
            <p:cNvPr id="4139" name="Google Shape;4139;p60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0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0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2" name="Google Shape;4142;p60"/>
          <p:cNvGrpSpPr/>
          <p:nvPr/>
        </p:nvGrpSpPr>
        <p:grpSpPr>
          <a:xfrm>
            <a:off x="2212084" y="1573497"/>
            <a:ext cx="324698" cy="372863"/>
            <a:chOff x="2212084" y="1960358"/>
            <a:chExt cx="324698" cy="372863"/>
          </a:xfrm>
          <a:solidFill>
            <a:schemeClr val="bg1"/>
          </a:solidFill>
        </p:grpSpPr>
        <p:sp>
          <p:nvSpPr>
            <p:cNvPr id="4143" name="Google Shape;4143;p60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0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0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6" name="Google Shape;4146;p60"/>
          <p:cNvGrpSpPr/>
          <p:nvPr/>
        </p:nvGrpSpPr>
        <p:grpSpPr>
          <a:xfrm>
            <a:off x="1805901" y="1573497"/>
            <a:ext cx="284847" cy="373627"/>
            <a:chOff x="1805901" y="1960358"/>
            <a:chExt cx="284847" cy="373627"/>
          </a:xfrm>
          <a:solidFill>
            <a:schemeClr val="bg1"/>
          </a:solidFill>
        </p:grpSpPr>
        <p:sp>
          <p:nvSpPr>
            <p:cNvPr id="4147" name="Google Shape;4147;p60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0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49" name="Google Shape;4149;p60"/>
          <p:cNvSpPr/>
          <p:nvPr/>
        </p:nvSpPr>
        <p:spPr>
          <a:xfrm>
            <a:off x="3505429" y="1593215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0" name="Google Shape;4150;p60"/>
          <p:cNvSpPr/>
          <p:nvPr/>
        </p:nvSpPr>
        <p:spPr>
          <a:xfrm>
            <a:off x="7100552" y="1597388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1" name="Google Shape;4151;p60"/>
          <p:cNvSpPr/>
          <p:nvPr/>
        </p:nvSpPr>
        <p:spPr>
          <a:xfrm>
            <a:off x="7955445" y="1624337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52" name="Google Shape;4152;p60"/>
          <p:cNvGrpSpPr/>
          <p:nvPr/>
        </p:nvGrpSpPr>
        <p:grpSpPr>
          <a:xfrm>
            <a:off x="6656812" y="1642527"/>
            <a:ext cx="368690" cy="245793"/>
            <a:chOff x="6656812" y="2029388"/>
            <a:chExt cx="368690" cy="245793"/>
          </a:xfrm>
          <a:solidFill>
            <a:schemeClr val="bg1"/>
          </a:solidFill>
        </p:grpSpPr>
        <p:sp>
          <p:nvSpPr>
            <p:cNvPr id="4153" name="Google Shape;4153;p60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0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0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0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0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0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0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60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60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60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3" name="Google Shape;4163;p60"/>
          <p:cNvGrpSpPr/>
          <p:nvPr/>
        </p:nvGrpSpPr>
        <p:grpSpPr>
          <a:xfrm>
            <a:off x="4869651" y="1625357"/>
            <a:ext cx="376654" cy="281566"/>
            <a:chOff x="4869651" y="2012218"/>
            <a:chExt cx="376654" cy="281566"/>
          </a:xfrm>
          <a:solidFill>
            <a:schemeClr val="bg1"/>
          </a:solidFill>
        </p:grpSpPr>
        <p:sp>
          <p:nvSpPr>
            <p:cNvPr id="4164" name="Google Shape;4164;p60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60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60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60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8" name="Google Shape;4168;p60"/>
          <p:cNvGrpSpPr/>
          <p:nvPr/>
        </p:nvGrpSpPr>
        <p:grpSpPr>
          <a:xfrm>
            <a:off x="5306224" y="1625452"/>
            <a:ext cx="367925" cy="281694"/>
            <a:chOff x="5306224" y="2012313"/>
            <a:chExt cx="367925" cy="281694"/>
          </a:xfrm>
          <a:solidFill>
            <a:schemeClr val="bg1"/>
          </a:solidFill>
        </p:grpSpPr>
        <p:sp>
          <p:nvSpPr>
            <p:cNvPr id="4169" name="Google Shape;4169;p60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60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71" name="Google Shape;4171;p60"/>
          <p:cNvSpPr/>
          <p:nvPr/>
        </p:nvSpPr>
        <p:spPr>
          <a:xfrm>
            <a:off x="5754137" y="1618954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2" name="Google Shape;4172;p60"/>
          <p:cNvGrpSpPr/>
          <p:nvPr/>
        </p:nvGrpSpPr>
        <p:grpSpPr>
          <a:xfrm>
            <a:off x="6195998" y="1596241"/>
            <a:ext cx="368308" cy="338746"/>
            <a:chOff x="6195998" y="1983102"/>
            <a:chExt cx="368308" cy="338746"/>
          </a:xfrm>
          <a:solidFill>
            <a:schemeClr val="bg1"/>
          </a:solidFill>
        </p:grpSpPr>
        <p:sp>
          <p:nvSpPr>
            <p:cNvPr id="4173" name="Google Shape;4173;p60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60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60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6" name="Google Shape;4176;p60"/>
          <p:cNvGrpSpPr/>
          <p:nvPr/>
        </p:nvGrpSpPr>
        <p:grpSpPr>
          <a:xfrm>
            <a:off x="7542031" y="1624974"/>
            <a:ext cx="369072" cy="280037"/>
            <a:chOff x="7542031" y="2011835"/>
            <a:chExt cx="369072" cy="280037"/>
          </a:xfrm>
          <a:solidFill>
            <a:schemeClr val="bg1"/>
          </a:solidFill>
        </p:grpSpPr>
        <p:sp>
          <p:nvSpPr>
            <p:cNvPr id="4177" name="Google Shape;4177;p60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60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60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60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60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60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60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60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60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6" name="Google Shape;4186;p60"/>
          <p:cNvSpPr/>
          <p:nvPr/>
        </p:nvSpPr>
        <p:spPr>
          <a:xfrm>
            <a:off x="2160129" y="1129374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7" name="Google Shape;4187;p60"/>
          <p:cNvGrpSpPr/>
          <p:nvPr/>
        </p:nvGrpSpPr>
        <p:grpSpPr>
          <a:xfrm>
            <a:off x="1297654" y="1117620"/>
            <a:ext cx="349354" cy="362223"/>
            <a:chOff x="1297654" y="1504481"/>
            <a:chExt cx="349354" cy="362223"/>
          </a:xfrm>
          <a:solidFill>
            <a:schemeClr val="bg1"/>
          </a:solidFill>
        </p:grpSpPr>
        <p:sp>
          <p:nvSpPr>
            <p:cNvPr id="4188" name="Google Shape;4188;p60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60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60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91" name="Google Shape;4191;p60"/>
          <p:cNvSpPr/>
          <p:nvPr/>
        </p:nvSpPr>
        <p:spPr>
          <a:xfrm>
            <a:off x="3945378" y="1143868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2" name="Google Shape;4192;p60"/>
          <p:cNvGrpSpPr/>
          <p:nvPr/>
        </p:nvGrpSpPr>
        <p:grpSpPr>
          <a:xfrm>
            <a:off x="852385" y="1124055"/>
            <a:ext cx="353145" cy="351998"/>
            <a:chOff x="852385" y="1510916"/>
            <a:chExt cx="353145" cy="351998"/>
          </a:xfrm>
          <a:solidFill>
            <a:schemeClr val="bg1"/>
          </a:solidFill>
        </p:grpSpPr>
        <p:sp>
          <p:nvSpPr>
            <p:cNvPr id="4193" name="Google Shape;4193;p60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60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60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6" name="Google Shape;4196;p60"/>
          <p:cNvGrpSpPr/>
          <p:nvPr/>
        </p:nvGrpSpPr>
        <p:grpSpPr>
          <a:xfrm>
            <a:off x="1745217" y="1128610"/>
            <a:ext cx="343269" cy="342505"/>
            <a:chOff x="1745217" y="1515471"/>
            <a:chExt cx="343269" cy="342505"/>
          </a:xfrm>
          <a:solidFill>
            <a:schemeClr val="bg1"/>
          </a:solidFill>
        </p:grpSpPr>
        <p:sp>
          <p:nvSpPr>
            <p:cNvPr id="4197" name="Google Shape;4197;p60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0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0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0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01" name="Google Shape;4201;p60"/>
          <p:cNvSpPr/>
          <p:nvPr/>
        </p:nvSpPr>
        <p:spPr>
          <a:xfrm>
            <a:off x="3509220" y="1118576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02" name="Google Shape;4202;p60"/>
          <p:cNvGrpSpPr/>
          <p:nvPr/>
        </p:nvGrpSpPr>
        <p:grpSpPr>
          <a:xfrm>
            <a:off x="3042703" y="1142276"/>
            <a:ext cx="411535" cy="315587"/>
            <a:chOff x="3042703" y="1529137"/>
            <a:chExt cx="411535" cy="315587"/>
          </a:xfrm>
          <a:solidFill>
            <a:schemeClr val="bg1"/>
          </a:solidFill>
        </p:grpSpPr>
        <p:sp>
          <p:nvSpPr>
            <p:cNvPr id="4203" name="Google Shape;4203;p60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0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0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0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0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0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0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0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0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0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3" name="Google Shape;4213;p60"/>
          <p:cNvGrpSpPr/>
          <p:nvPr/>
        </p:nvGrpSpPr>
        <p:grpSpPr>
          <a:xfrm>
            <a:off x="2629289" y="1157821"/>
            <a:ext cx="350501" cy="284497"/>
            <a:chOff x="2629289" y="1544682"/>
            <a:chExt cx="350501" cy="284497"/>
          </a:xfrm>
          <a:solidFill>
            <a:schemeClr val="bg1"/>
          </a:solidFill>
        </p:grpSpPr>
        <p:sp>
          <p:nvSpPr>
            <p:cNvPr id="4214" name="Google Shape;4214;p60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60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60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60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60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9" name="Google Shape;4219;p60"/>
          <p:cNvGrpSpPr/>
          <p:nvPr/>
        </p:nvGrpSpPr>
        <p:grpSpPr>
          <a:xfrm>
            <a:off x="5305077" y="1115772"/>
            <a:ext cx="367893" cy="365218"/>
            <a:chOff x="5305077" y="1502633"/>
            <a:chExt cx="367893" cy="365218"/>
          </a:xfrm>
          <a:solidFill>
            <a:schemeClr val="bg1"/>
          </a:solidFill>
        </p:grpSpPr>
        <p:sp>
          <p:nvSpPr>
            <p:cNvPr id="4220" name="Google Shape;4220;p60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60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2" name="Google Shape;4222;p60"/>
          <p:cNvGrpSpPr/>
          <p:nvPr/>
        </p:nvGrpSpPr>
        <p:grpSpPr>
          <a:xfrm>
            <a:off x="7100170" y="1113256"/>
            <a:ext cx="368308" cy="367033"/>
            <a:chOff x="7100170" y="1500117"/>
            <a:chExt cx="368308" cy="367033"/>
          </a:xfrm>
          <a:solidFill>
            <a:schemeClr val="bg1"/>
          </a:solidFill>
        </p:grpSpPr>
        <p:sp>
          <p:nvSpPr>
            <p:cNvPr id="4223" name="Google Shape;4223;p60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60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60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60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60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60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60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60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60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60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60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60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60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36" name="Google Shape;4236;p60"/>
          <p:cNvSpPr/>
          <p:nvPr/>
        </p:nvSpPr>
        <p:spPr>
          <a:xfrm>
            <a:off x="7539642" y="1113319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37" name="Google Shape;4237;p60"/>
          <p:cNvGrpSpPr/>
          <p:nvPr/>
        </p:nvGrpSpPr>
        <p:grpSpPr>
          <a:xfrm>
            <a:off x="6649231" y="1113160"/>
            <a:ext cx="390287" cy="367065"/>
            <a:chOff x="6649231" y="1500021"/>
            <a:chExt cx="390287" cy="367065"/>
          </a:xfrm>
          <a:solidFill>
            <a:schemeClr val="bg1"/>
          </a:solidFill>
        </p:grpSpPr>
        <p:sp>
          <p:nvSpPr>
            <p:cNvPr id="4238" name="Google Shape;4238;p60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60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60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60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60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60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60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60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60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60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60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60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0" name="Google Shape;4250;p60"/>
          <p:cNvGrpSpPr/>
          <p:nvPr/>
        </p:nvGrpSpPr>
        <p:grpSpPr>
          <a:xfrm>
            <a:off x="5746938" y="1156642"/>
            <a:ext cx="387261" cy="280356"/>
            <a:chOff x="5746938" y="1543503"/>
            <a:chExt cx="387261" cy="280356"/>
          </a:xfrm>
          <a:solidFill>
            <a:schemeClr val="bg1"/>
          </a:solidFill>
        </p:grpSpPr>
        <p:sp>
          <p:nvSpPr>
            <p:cNvPr id="4251" name="Google Shape;4251;p60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60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3" name="Google Shape;4253;p60"/>
          <p:cNvGrpSpPr/>
          <p:nvPr/>
        </p:nvGrpSpPr>
        <p:grpSpPr>
          <a:xfrm>
            <a:off x="6196730" y="1138485"/>
            <a:ext cx="369072" cy="317467"/>
            <a:chOff x="6196730" y="1525346"/>
            <a:chExt cx="369072" cy="317467"/>
          </a:xfrm>
          <a:solidFill>
            <a:schemeClr val="bg1"/>
          </a:solidFill>
        </p:grpSpPr>
        <p:sp>
          <p:nvSpPr>
            <p:cNvPr id="4254" name="Google Shape;4254;p60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60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60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7" name="Google Shape;4257;p60"/>
          <p:cNvGrpSpPr/>
          <p:nvPr/>
        </p:nvGrpSpPr>
        <p:grpSpPr>
          <a:xfrm>
            <a:off x="4940592" y="1113829"/>
            <a:ext cx="246558" cy="367161"/>
            <a:chOff x="4940592" y="1500690"/>
            <a:chExt cx="246558" cy="367161"/>
          </a:xfrm>
          <a:solidFill>
            <a:schemeClr val="bg1"/>
          </a:solidFill>
        </p:grpSpPr>
        <p:sp>
          <p:nvSpPr>
            <p:cNvPr id="4258" name="Google Shape;4258;p60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60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0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0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2" name="Google Shape;4262;p60"/>
          <p:cNvGrpSpPr/>
          <p:nvPr/>
        </p:nvGrpSpPr>
        <p:grpSpPr>
          <a:xfrm>
            <a:off x="7964906" y="1113033"/>
            <a:ext cx="380858" cy="367575"/>
            <a:chOff x="7964906" y="1499894"/>
            <a:chExt cx="380858" cy="367575"/>
          </a:xfrm>
          <a:solidFill>
            <a:schemeClr val="bg1"/>
          </a:solidFill>
        </p:grpSpPr>
        <p:sp>
          <p:nvSpPr>
            <p:cNvPr id="4263" name="Google Shape;4263;p60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0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0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6" name="Google Shape;4266;p60"/>
          <p:cNvGrpSpPr/>
          <p:nvPr/>
        </p:nvGrpSpPr>
        <p:grpSpPr>
          <a:xfrm>
            <a:off x="2174559" y="2969255"/>
            <a:ext cx="364135" cy="359930"/>
            <a:chOff x="2174559" y="3356116"/>
            <a:chExt cx="364135" cy="359930"/>
          </a:xfrm>
          <a:solidFill>
            <a:schemeClr val="bg1"/>
          </a:solidFill>
        </p:grpSpPr>
        <p:sp>
          <p:nvSpPr>
            <p:cNvPr id="4267" name="Google Shape;4267;p60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0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9" name="Google Shape;4269;p60"/>
          <p:cNvGrpSpPr/>
          <p:nvPr/>
        </p:nvGrpSpPr>
        <p:grpSpPr>
          <a:xfrm>
            <a:off x="1731934" y="2968778"/>
            <a:ext cx="368371" cy="361554"/>
            <a:chOff x="1731934" y="3355639"/>
            <a:chExt cx="368371" cy="361554"/>
          </a:xfrm>
          <a:solidFill>
            <a:schemeClr val="bg1"/>
          </a:solidFill>
        </p:grpSpPr>
        <p:sp>
          <p:nvSpPr>
            <p:cNvPr id="4270" name="Google Shape;4270;p60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0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2" name="Google Shape;4272;p60"/>
          <p:cNvGrpSpPr/>
          <p:nvPr/>
        </p:nvGrpSpPr>
        <p:grpSpPr>
          <a:xfrm>
            <a:off x="3990517" y="2967312"/>
            <a:ext cx="279559" cy="363402"/>
            <a:chOff x="3990517" y="3354173"/>
            <a:chExt cx="279559" cy="363402"/>
          </a:xfrm>
          <a:solidFill>
            <a:schemeClr val="bg1"/>
          </a:solidFill>
        </p:grpSpPr>
        <p:sp>
          <p:nvSpPr>
            <p:cNvPr id="4273" name="Google Shape;4273;p60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0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0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6" name="Google Shape;4276;p60"/>
          <p:cNvGrpSpPr/>
          <p:nvPr/>
        </p:nvGrpSpPr>
        <p:grpSpPr>
          <a:xfrm>
            <a:off x="3497847" y="3030513"/>
            <a:ext cx="379680" cy="237606"/>
            <a:chOff x="3497847" y="3417374"/>
            <a:chExt cx="379680" cy="237606"/>
          </a:xfrm>
          <a:solidFill>
            <a:schemeClr val="bg1"/>
          </a:solidFill>
        </p:grpSpPr>
        <p:sp>
          <p:nvSpPr>
            <p:cNvPr id="4277" name="Google Shape;4277;p60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0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0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0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1" name="Google Shape;4281;p60"/>
          <p:cNvGrpSpPr/>
          <p:nvPr/>
        </p:nvGrpSpPr>
        <p:grpSpPr>
          <a:xfrm>
            <a:off x="2612597" y="2980214"/>
            <a:ext cx="376271" cy="337982"/>
            <a:chOff x="2612597" y="3367075"/>
            <a:chExt cx="376271" cy="337982"/>
          </a:xfrm>
          <a:solidFill>
            <a:schemeClr val="bg1"/>
          </a:solidFill>
        </p:grpSpPr>
        <p:sp>
          <p:nvSpPr>
            <p:cNvPr id="4282" name="Google Shape;4282;p60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0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4" name="Google Shape;4284;p60"/>
          <p:cNvGrpSpPr/>
          <p:nvPr/>
        </p:nvGrpSpPr>
        <p:grpSpPr>
          <a:xfrm>
            <a:off x="3071914" y="2977570"/>
            <a:ext cx="343652" cy="342505"/>
            <a:chOff x="3071914" y="3364431"/>
            <a:chExt cx="343652" cy="342505"/>
          </a:xfrm>
          <a:solidFill>
            <a:schemeClr val="bg1"/>
          </a:solidFill>
        </p:grpSpPr>
        <p:sp>
          <p:nvSpPr>
            <p:cNvPr id="4285" name="Google Shape;4285;p60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0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0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0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0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0" name="Google Shape;4290;p60"/>
          <p:cNvGrpSpPr/>
          <p:nvPr/>
        </p:nvGrpSpPr>
        <p:grpSpPr>
          <a:xfrm>
            <a:off x="897141" y="2973014"/>
            <a:ext cx="257962" cy="352762"/>
            <a:chOff x="897141" y="3359875"/>
            <a:chExt cx="257962" cy="352762"/>
          </a:xfrm>
          <a:solidFill>
            <a:schemeClr val="bg1"/>
          </a:solidFill>
        </p:grpSpPr>
        <p:sp>
          <p:nvSpPr>
            <p:cNvPr id="4291" name="Google Shape;4291;p60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0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0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0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0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0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0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0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9" name="Google Shape;4299;p60"/>
          <p:cNvGrpSpPr/>
          <p:nvPr/>
        </p:nvGrpSpPr>
        <p:grpSpPr>
          <a:xfrm>
            <a:off x="1333682" y="2957469"/>
            <a:ext cx="271213" cy="383088"/>
            <a:chOff x="1333682" y="3344330"/>
            <a:chExt cx="271213" cy="383088"/>
          </a:xfrm>
          <a:solidFill>
            <a:schemeClr val="bg1"/>
          </a:solidFill>
        </p:grpSpPr>
        <p:sp>
          <p:nvSpPr>
            <p:cNvPr id="4300" name="Google Shape;4300;p60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0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0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0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0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0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0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0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0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0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0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1" name="Google Shape;4311;p60"/>
          <p:cNvGrpSpPr/>
          <p:nvPr/>
        </p:nvGrpSpPr>
        <p:grpSpPr>
          <a:xfrm>
            <a:off x="6664394" y="2960113"/>
            <a:ext cx="353113" cy="351998"/>
            <a:chOff x="6664394" y="3346974"/>
            <a:chExt cx="353113" cy="351998"/>
          </a:xfrm>
          <a:solidFill>
            <a:schemeClr val="bg1"/>
          </a:solidFill>
        </p:grpSpPr>
        <p:sp>
          <p:nvSpPr>
            <p:cNvPr id="4312" name="Google Shape;4312;p60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0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0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0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0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7" name="Google Shape;4317;p60"/>
          <p:cNvGrpSpPr/>
          <p:nvPr/>
        </p:nvGrpSpPr>
        <p:grpSpPr>
          <a:xfrm>
            <a:off x="8010427" y="2961642"/>
            <a:ext cx="278795" cy="351615"/>
            <a:chOff x="8010427" y="3348503"/>
            <a:chExt cx="278795" cy="351615"/>
          </a:xfrm>
          <a:solidFill>
            <a:schemeClr val="bg1"/>
          </a:solidFill>
        </p:grpSpPr>
        <p:sp>
          <p:nvSpPr>
            <p:cNvPr id="4318" name="Google Shape;4318;p60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0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0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0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2" name="Google Shape;4322;p60"/>
          <p:cNvSpPr/>
          <p:nvPr/>
        </p:nvSpPr>
        <p:spPr>
          <a:xfrm>
            <a:off x="7615138" y="2962056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3" name="Google Shape;4323;p60"/>
          <p:cNvGrpSpPr/>
          <p:nvPr/>
        </p:nvGrpSpPr>
        <p:grpSpPr>
          <a:xfrm>
            <a:off x="7141900" y="2962343"/>
            <a:ext cx="281057" cy="351010"/>
            <a:chOff x="7141900" y="3349204"/>
            <a:chExt cx="281057" cy="351010"/>
          </a:xfrm>
          <a:solidFill>
            <a:schemeClr val="bg1"/>
          </a:solidFill>
        </p:grpSpPr>
        <p:sp>
          <p:nvSpPr>
            <p:cNvPr id="4324" name="Google Shape;4324;p60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0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0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7" name="Google Shape;4327;p60"/>
          <p:cNvGrpSpPr/>
          <p:nvPr/>
        </p:nvGrpSpPr>
        <p:grpSpPr>
          <a:xfrm>
            <a:off x="5314188" y="2963171"/>
            <a:ext cx="363752" cy="353113"/>
            <a:chOff x="5314188" y="3350032"/>
            <a:chExt cx="363752" cy="353113"/>
          </a:xfrm>
          <a:solidFill>
            <a:schemeClr val="bg1"/>
          </a:solidFill>
        </p:grpSpPr>
        <p:sp>
          <p:nvSpPr>
            <p:cNvPr id="4328" name="Google Shape;4328;p60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0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0" name="Google Shape;4330;p60"/>
          <p:cNvGrpSpPr/>
          <p:nvPr/>
        </p:nvGrpSpPr>
        <p:grpSpPr>
          <a:xfrm>
            <a:off x="6203579" y="2962120"/>
            <a:ext cx="351615" cy="350373"/>
            <a:chOff x="6203579" y="3348981"/>
            <a:chExt cx="351615" cy="350373"/>
          </a:xfrm>
          <a:solidFill>
            <a:schemeClr val="bg1"/>
          </a:solidFill>
        </p:grpSpPr>
        <p:sp>
          <p:nvSpPr>
            <p:cNvPr id="4331" name="Google Shape;4331;p60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0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0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0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0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6" name="Google Shape;4336;p60"/>
          <p:cNvGrpSpPr/>
          <p:nvPr/>
        </p:nvGrpSpPr>
        <p:grpSpPr>
          <a:xfrm>
            <a:off x="5829984" y="2963171"/>
            <a:ext cx="220755" cy="352348"/>
            <a:chOff x="5829984" y="3350032"/>
            <a:chExt cx="220755" cy="352348"/>
          </a:xfrm>
          <a:solidFill>
            <a:schemeClr val="bg1"/>
          </a:solidFill>
        </p:grpSpPr>
        <p:sp>
          <p:nvSpPr>
            <p:cNvPr id="4337" name="Google Shape;4337;p60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0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0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0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1" name="Google Shape;4341;p60"/>
          <p:cNvGrpSpPr/>
          <p:nvPr/>
        </p:nvGrpSpPr>
        <p:grpSpPr>
          <a:xfrm>
            <a:off x="4882170" y="2962980"/>
            <a:ext cx="358464" cy="352316"/>
            <a:chOff x="4882170" y="3349841"/>
            <a:chExt cx="358464" cy="352316"/>
          </a:xfrm>
          <a:solidFill>
            <a:schemeClr val="bg1"/>
          </a:solidFill>
        </p:grpSpPr>
        <p:sp>
          <p:nvSpPr>
            <p:cNvPr id="4342" name="Google Shape;4342;p60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0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4" name="Google Shape;4344;p60"/>
          <p:cNvSpPr/>
          <p:nvPr/>
        </p:nvSpPr>
        <p:spPr>
          <a:xfrm>
            <a:off x="3499727" y="2055367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45" name="Google Shape;4345;p60"/>
          <p:cNvGrpSpPr/>
          <p:nvPr/>
        </p:nvGrpSpPr>
        <p:grpSpPr>
          <a:xfrm>
            <a:off x="2199565" y="2034311"/>
            <a:ext cx="312179" cy="353431"/>
            <a:chOff x="2199565" y="2421172"/>
            <a:chExt cx="312179" cy="353431"/>
          </a:xfrm>
          <a:solidFill>
            <a:schemeClr val="bg1"/>
          </a:solidFill>
        </p:grpSpPr>
        <p:sp>
          <p:nvSpPr>
            <p:cNvPr id="4346" name="Google Shape;4346;p60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0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8" name="Google Shape;4348;p60"/>
          <p:cNvGrpSpPr/>
          <p:nvPr/>
        </p:nvGrpSpPr>
        <p:grpSpPr>
          <a:xfrm>
            <a:off x="3044965" y="2048359"/>
            <a:ext cx="400194" cy="324316"/>
            <a:chOff x="3044965" y="2435220"/>
            <a:chExt cx="400194" cy="324316"/>
          </a:xfrm>
          <a:solidFill>
            <a:schemeClr val="bg1"/>
          </a:solidFill>
        </p:grpSpPr>
        <p:sp>
          <p:nvSpPr>
            <p:cNvPr id="4349" name="Google Shape;4349;p60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0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0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2" name="Google Shape;4352;p60"/>
          <p:cNvGrpSpPr/>
          <p:nvPr/>
        </p:nvGrpSpPr>
        <p:grpSpPr>
          <a:xfrm>
            <a:off x="1750887" y="2038866"/>
            <a:ext cx="320143" cy="343269"/>
            <a:chOff x="1750887" y="2425727"/>
            <a:chExt cx="320143" cy="343269"/>
          </a:xfrm>
          <a:solidFill>
            <a:schemeClr val="bg1"/>
          </a:solidFill>
        </p:grpSpPr>
        <p:sp>
          <p:nvSpPr>
            <p:cNvPr id="4353" name="Google Shape;4353;p60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0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5" name="Google Shape;4355;p60"/>
          <p:cNvGrpSpPr/>
          <p:nvPr/>
        </p:nvGrpSpPr>
        <p:grpSpPr>
          <a:xfrm>
            <a:off x="1298037" y="2038866"/>
            <a:ext cx="338364" cy="342887"/>
            <a:chOff x="1298037" y="2425727"/>
            <a:chExt cx="338364" cy="342887"/>
          </a:xfrm>
          <a:solidFill>
            <a:schemeClr val="bg1"/>
          </a:solidFill>
        </p:grpSpPr>
        <p:sp>
          <p:nvSpPr>
            <p:cNvPr id="4356" name="Google Shape;4356;p60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0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0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0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60" name="Google Shape;4360;p60"/>
          <p:cNvSpPr/>
          <p:nvPr/>
        </p:nvSpPr>
        <p:spPr>
          <a:xfrm>
            <a:off x="848977" y="2031667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61" name="Google Shape;4361;p60"/>
          <p:cNvGrpSpPr/>
          <p:nvPr/>
        </p:nvGrpSpPr>
        <p:grpSpPr>
          <a:xfrm>
            <a:off x="3974207" y="2042148"/>
            <a:ext cx="320143" cy="338491"/>
            <a:chOff x="3974207" y="2429009"/>
            <a:chExt cx="320143" cy="338491"/>
          </a:xfrm>
          <a:solidFill>
            <a:schemeClr val="bg1"/>
          </a:solidFill>
        </p:grpSpPr>
        <p:sp>
          <p:nvSpPr>
            <p:cNvPr id="4362" name="Google Shape;4362;p60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0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4" name="Google Shape;4364;p60"/>
          <p:cNvGrpSpPr/>
          <p:nvPr/>
        </p:nvGrpSpPr>
        <p:grpSpPr>
          <a:xfrm>
            <a:off x="2623237" y="2044186"/>
            <a:ext cx="355024" cy="332630"/>
            <a:chOff x="2623237" y="2431047"/>
            <a:chExt cx="355024" cy="332630"/>
          </a:xfrm>
          <a:solidFill>
            <a:schemeClr val="bg1"/>
          </a:solidFill>
        </p:grpSpPr>
        <p:sp>
          <p:nvSpPr>
            <p:cNvPr id="4365" name="Google Shape;4365;p60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0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0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0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9" name="Google Shape;4369;p60"/>
          <p:cNvGrpSpPr/>
          <p:nvPr/>
        </p:nvGrpSpPr>
        <p:grpSpPr>
          <a:xfrm>
            <a:off x="4878379" y="2087031"/>
            <a:ext cx="367161" cy="287523"/>
            <a:chOff x="4878379" y="2473892"/>
            <a:chExt cx="367161" cy="287523"/>
          </a:xfrm>
          <a:solidFill>
            <a:schemeClr val="bg1"/>
          </a:solidFill>
        </p:grpSpPr>
        <p:sp>
          <p:nvSpPr>
            <p:cNvPr id="4370" name="Google Shape;4370;p60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0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0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0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0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5" name="Google Shape;4375;p60"/>
          <p:cNvGrpSpPr/>
          <p:nvPr/>
        </p:nvGrpSpPr>
        <p:grpSpPr>
          <a:xfrm>
            <a:off x="6657194" y="2047212"/>
            <a:ext cx="375507" cy="367925"/>
            <a:chOff x="6657194" y="2434073"/>
            <a:chExt cx="375507" cy="367925"/>
          </a:xfrm>
          <a:solidFill>
            <a:schemeClr val="bg1"/>
          </a:solidFill>
        </p:grpSpPr>
        <p:sp>
          <p:nvSpPr>
            <p:cNvPr id="4376" name="Google Shape;4376;p60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0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0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9" name="Google Shape;4379;p60"/>
          <p:cNvGrpSpPr/>
          <p:nvPr/>
        </p:nvGrpSpPr>
        <p:grpSpPr>
          <a:xfrm>
            <a:off x="7101317" y="2054794"/>
            <a:ext cx="367925" cy="352380"/>
            <a:chOff x="7101317" y="2441655"/>
            <a:chExt cx="367925" cy="352380"/>
          </a:xfrm>
          <a:solidFill>
            <a:schemeClr val="bg1"/>
          </a:solidFill>
        </p:grpSpPr>
        <p:sp>
          <p:nvSpPr>
            <p:cNvPr id="4380" name="Google Shape;4380;p60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0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2" name="Google Shape;4382;p60"/>
          <p:cNvGrpSpPr/>
          <p:nvPr/>
        </p:nvGrpSpPr>
        <p:grpSpPr>
          <a:xfrm>
            <a:off x="5756399" y="2047595"/>
            <a:ext cx="367925" cy="367161"/>
            <a:chOff x="5756399" y="2434456"/>
            <a:chExt cx="367925" cy="367161"/>
          </a:xfrm>
          <a:solidFill>
            <a:schemeClr val="bg1"/>
          </a:solidFill>
        </p:grpSpPr>
        <p:sp>
          <p:nvSpPr>
            <p:cNvPr id="4383" name="Google Shape;4383;p60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0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0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0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0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0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0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0" name="Google Shape;4390;p60"/>
          <p:cNvSpPr/>
          <p:nvPr/>
        </p:nvSpPr>
        <p:spPr>
          <a:xfrm>
            <a:off x="5304695" y="2047690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1" name="Google Shape;4391;p60"/>
          <p:cNvSpPr/>
          <p:nvPr/>
        </p:nvSpPr>
        <p:spPr>
          <a:xfrm>
            <a:off x="7542031" y="2058680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92" name="Google Shape;4392;p60"/>
          <p:cNvGrpSpPr/>
          <p:nvPr/>
        </p:nvGrpSpPr>
        <p:grpSpPr>
          <a:xfrm>
            <a:off x="7964906" y="2047212"/>
            <a:ext cx="373627" cy="367925"/>
            <a:chOff x="7964906" y="2434073"/>
            <a:chExt cx="373627" cy="367925"/>
          </a:xfrm>
          <a:solidFill>
            <a:schemeClr val="bg1"/>
          </a:solidFill>
        </p:grpSpPr>
        <p:sp>
          <p:nvSpPr>
            <p:cNvPr id="4393" name="Google Shape;4393;p60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0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5" name="Google Shape;4395;p60"/>
          <p:cNvGrpSpPr/>
          <p:nvPr/>
        </p:nvGrpSpPr>
        <p:grpSpPr>
          <a:xfrm>
            <a:off x="6194086" y="2050876"/>
            <a:ext cx="369837" cy="360471"/>
            <a:chOff x="6194086" y="2437737"/>
            <a:chExt cx="369837" cy="360471"/>
          </a:xfrm>
          <a:solidFill>
            <a:schemeClr val="bg1"/>
          </a:solidFill>
        </p:grpSpPr>
        <p:sp>
          <p:nvSpPr>
            <p:cNvPr id="4396" name="Google Shape;4396;p60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0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8" name="Google Shape;4398;p60"/>
          <p:cNvGrpSpPr/>
          <p:nvPr/>
        </p:nvGrpSpPr>
        <p:grpSpPr>
          <a:xfrm>
            <a:off x="1989449" y="3895408"/>
            <a:ext cx="374774" cy="346073"/>
            <a:chOff x="1989449" y="4282269"/>
            <a:chExt cx="374774" cy="346073"/>
          </a:xfrm>
          <a:solidFill>
            <a:schemeClr val="bg1"/>
          </a:solidFill>
        </p:grpSpPr>
        <p:sp>
          <p:nvSpPr>
            <p:cNvPr id="4399" name="Google Shape;4399;p60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0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0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0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0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4" name="Google Shape;4404;p60"/>
          <p:cNvGrpSpPr/>
          <p:nvPr/>
        </p:nvGrpSpPr>
        <p:grpSpPr>
          <a:xfrm>
            <a:off x="2487439" y="3893879"/>
            <a:ext cx="198775" cy="348972"/>
            <a:chOff x="2487439" y="4280740"/>
            <a:chExt cx="198775" cy="348972"/>
          </a:xfrm>
          <a:solidFill>
            <a:schemeClr val="bg1"/>
          </a:solidFill>
        </p:grpSpPr>
        <p:sp>
          <p:nvSpPr>
            <p:cNvPr id="4405" name="Google Shape;4405;p60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0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0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0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9" name="Google Shape;4409;p60"/>
          <p:cNvGrpSpPr/>
          <p:nvPr/>
        </p:nvGrpSpPr>
        <p:grpSpPr>
          <a:xfrm>
            <a:off x="2810958" y="3887062"/>
            <a:ext cx="353145" cy="361873"/>
            <a:chOff x="2810958" y="4273923"/>
            <a:chExt cx="353145" cy="361873"/>
          </a:xfrm>
          <a:solidFill>
            <a:schemeClr val="bg1"/>
          </a:solidFill>
        </p:grpSpPr>
        <p:sp>
          <p:nvSpPr>
            <p:cNvPr id="4410" name="Google Shape;4410;p60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0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0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0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0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0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0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7" name="Google Shape;4417;p60"/>
          <p:cNvGrpSpPr/>
          <p:nvPr/>
        </p:nvGrpSpPr>
        <p:grpSpPr>
          <a:xfrm>
            <a:off x="6275635" y="3895790"/>
            <a:ext cx="209383" cy="366778"/>
            <a:chOff x="6275635" y="4282651"/>
            <a:chExt cx="209383" cy="366778"/>
          </a:xfrm>
          <a:solidFill>
            <a:schemeClr val="bg1"/>
          </a:solidFill>
        </p:grpSpPr>
        <p:sp>
          <p:nvSpPr>
            <p:cNvPr id="4418" name="Google Shape;4418;p60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0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0" name="Google Shape;4420;p60"/>
          <p:cNvGrpSpPr/>
          <p:nvPr/>
        </p:nvGrpSpPr>
        <p:grpSpPr>
          <a:xfrm>
            <a:off x="6701186" y="3896172"/>
            <a:ext cx="280292" cy="366396"/>
            <a:chOff x="6701186" y="4283033"/>
            <a:chExt cx="280292" cy="366396"/>
          </a:xfrm>
          <a:solidFill>
            <a:schemeClr val="bg1"/>
          </a:solidFill>
        </p:grpSpPr>
        <p:sp>
          <p:nvSpPr>
            <p:cNvPr id="4421" name="Google Shape;4421;p60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0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3" name="Google Shape;4423;p60"/>
          <p:cNvGrpSpPr/>
          <p:nvPr/>
        </p:nvGrpSpPr>
        <p:grpSpPr>
          <a:xfrm>
            <a:off x="2609571" y="3438097"/>
            <a:ext cx="373627" cy="347347"/>
            <a:chOff x="2609571" y="3824958"/>
            <a:chExt cx="373627" cy="347347"/>
          </a:xfrm>
          <a:solidFill>
            <a:schemeClr val="bg1"/>
          </a:solidFill>
        </p:grpSpPr>
        <p:sp>
          <p:nvSpPr>
            <p:cNvPr id="4424" name="Google Shape;4424;p60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0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26" name="Google Shape;4426;p60"/>
          <p:cNvSpPr/>
          <p:nvPr/>
        </p:nvSpPr>
        <p:spPr>
          <a:xfrm>
            <a:off x="1288576" y="3435549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27" name="Google Shape;4427;p60"/>
          <p:cNvGrpSpPr/>
          <p:nvPr/>
        </p:nvGrpSpPr>
        <p:grpSpPr>
          <a:xfrm>
            <a:off x="916127" y="3420195"/>
            <a:ext cx="221902" cy="380795"/>
            <a:chOff x="916127" y="3807056"/>
            <a:chExt cx="221902" cy="380795"/>
          </a:xfrm>
          <a:solidFill>
            <a:schemeClr val="bg1"/>
          </a:solidFill>
        </p:grpSpPr>
        <p:sp>
          <p:nvSpPr>
            <p:cNvPr id="4428" name="Google Shape;4428;p60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0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0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0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32" name="Google Shape;4432;p60"/>
          <p:cNvSpPr/>
          <p:nvPr/>
        </p:nvSpPr>
        <p:spPr>
          <a:xfrm>
            <a:off x="3136771" y="3436313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3" name="Google Shape;4433;p60"/>
          <p:cNvSpPr/>
          <p:nvPr/>
        </p:nvSpPr>
        <p:spPr>
          <a:xfrm>
            <a:off x="2179465" y="3464187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34" name="Google Shape;4434;p60"/>
          <p:cNvGrpSpPr/>
          <p:nvPr/>
        </p:nvGrpSpPr>
        <p:grpSpPr>
          <a:xfrm>
            <a:off x="3513010" y="3429273"/>
            <a:ext cx="362223" cy="361108"/>
            <a:chOff x="3513010" y="3816134"/>
            <a:chExt cx="362223" cy="361108"/>
          </a:xfrm>
          <a:solidFill>
            <a:schemeClr val="bg1"/>
          </a:solidFill>
        </p:grpSpPr>
        <p:sp>
          <p:nvSpPr>
            <p:cNvPr id="4435" name="Google Shape;4435;p60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0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0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0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9" name="Google Shape;4439;p60"/>
          <p:cNvGrpSpPr/>
          <p:nvPr/>
        </p:nvGrpSpPr>
        <p:grpSpPr>
          <a:xfrm>
            <a:off x="3950316" y="3433446"/>
            <a:ext cx="369805" cy="353782"/>
            <a:chOff x="3950316" y="3820307"/>
            <a:chExt cx="369805" cy="353782"/>
          </a:xfrm>
          <a:solidFill>
            <a:schemeClr val="bg1"/>
          </a:solidFill>
        </p:grpSpPr>
        <p:sp>
          <p:nvSpPr>
            <p:cNvPr id="4440" name="Google Shape;4440;p60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0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0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0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4" name="Google Shape;4444;p60"/>
          <p:cNvGrpSpPr/>
          <p:nvPr/>
        </p:nvGrpSpPr>
        <p:grpSpPr>
          <a:xfrm>
            <a:off x="1761909" y="3425100"/>
            <a:ext cx="307974" cy="371716"/>
            <a:chOff x="1761909" y="3811961"/>
            <a:chExt cx="307974" cy="371716"/>
          </a:xfrm>
          <a:solidFill>
            <a:schemeClr val="bg1"/>
          </a:solidFill>
        </p:grpSpPr>
        <p:sp>
          <p:nvSpPr>
            <p:cNvPr id="4445" name="Google Shape;4445;p60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0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0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0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0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0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0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0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0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0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5" name="Google Shape;4455;p60"/>
          <p:cNvGrpSpPr/>
          <p:nvPr/>
        </p:nvGrpSpPr>
        <p:grpSpPr>
          <a:xfrm>
            <a:off x="5373342" y="3422074"/>
            <a:ext cx="231395" cy="353145"/>
            <a:chOff x="5373342" y="3808935"/>
            <a:chExt cx="231395" cy="353145"/>
          </a:xfrm>
          <a:solidFill>
            <a:schemeClr val="bg1"/>
          </a:solidFill>
        </p:grpSpPr>
        <p:sp>
          <p:nvSpPr>
            <p:cNvPr id="4456" name="Google Shape;4456;p60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0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0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0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0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0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0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0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0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65" name="Google Shape;4465;p60"/>
          <p:cNvSpPr/>
          <p:nvPr/>
        </p:nvSpPr>
        <p:spPr>
          <a:xfrm>
            <a:off x="6738361" y="3422839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66" name="Google Shape;4466;p60"/>
          <p:cNvGrpSpPr/>
          <p:nvPr/>
        </p:nvGrpSpPr>
        <p:grpSpPr>
          <a:xfrm>
            <a:off x="5833775" y="3422584"/>
            <a:ext cx="235185" cy="352253"/>
            <a:chOff x="5833775" y="3809445"/>
            <a:chExt cx="235185" cy="352253"/>
          </a:xfrm>
          <a:solidFill>
            <a:schemeClr val="bg1"/>
          </a:solidFill>
        </p:grpSpPr>
        <p:sp>
          <p:nvSpPr>
            <p:cNvPr id="4467" name="Google Shape;4467;p60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0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0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0" name="Google Shape;4470;p60"/>
          <p:cNvGrpSpPr/>
          <p:nvPr/>
        </p:nvGrpSpPr>
        <p:grpSpPr>
          <a:xfrm>
            <a:off x="4942472" y="3422457"/>
            <a:ext cx="238976" cy="352762"/>
            <a:chOff x="4942472" y="3809318"/>
            <a:chExt cx="238976" cy="352762"/>
          </a:xfrm>
          <a:solidFill>
            <a:schemeClr val="bg1"/>
          </a:solidFill>
        </p:grpSpPr>
        <p:sp>
          <p:nvSpPr>
            <p:cNvPr id="4471" name="Google Shape;4471;p60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0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0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0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0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0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0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8" name="Google Shape;4478;p60"/>
          <p:cNvGrpSpPr/>
          <p:nvPr/>
        </p:nvGrpSpPr>
        <p:grpSpPr>
          <a:xfrm>
            <a:off x="6266525" y="3420927"/>
            <a:ext cx="260223" cy="353527"/>
            <a:chOff x="6266525" y="3807788"/>
            <a:chExt cx="260223" cy="353527"/>
          </a:xfrm>
          <a:solidFill>
            <a:schemeClr val="bg1"/>
          </a:solidFill>
        </p:grpSpPr>
        <p:sp>
          <p:nvSpPr>
            <p:cNvPr id="4479" name="Google Shape;4479;p60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0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0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0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83" name="Google Shape;4483;p60"/>
          <p:cNvSpPr/>
          <p:nvPr/>
        </p:nvSpPr>
        <p:spPr>
          <a:xfrm>
            <a:off x="7972870" y="3422106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84" name="Google Shape;4484;p60"/>
          <p:cNvGrpSpPr/>
          <p:nvPr/>
        </p:nvGrpSpPr>
        <p:grpSpPr>
          <a:xfrm>
            <a:off x="7184363" y="3422743"/>
            <a:ext cx="202184" cy="352762"/>
            <a:chOff x="7184363" y="3809604"/>
            <a:chExt cx="202184" cy="352762"/>
          </a:xfrm>
          <a:solidFill>
            <a:schemeClr val="bg1"/>
          </a:solidFill>
        </p:grpSpPr>
        <p:sp>
          <p:nvSpPr>
            <p:cNvPr id="4485" name="Google Shape;4485;p60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0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7" name="Google Shape;4487;p60"/>
          <p:cNvGrpSpPr/>
          <p:nvPr/>
        </p:nvGrpSpPr>
        <p:grpSpPr>
          <a:xfrm>
            <a:off x="7571624" y="3422074"/>
            <a:ext cx="292047" cy="352762"/>
            <a:chOff x="7571624" y="3808935"/>
            <a:chExt cx="292047" cy="352762"/>
          </a:xfrm>
          <a:solidFill>
            <a:schemeClr val="bg1"/>
          </a:solidFill>
        </p:grpSpPr>
        <p:sp>
          <p:nvSpPr>
            <p:cNvPr id="4488" name="Google Shape;4488;p60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0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0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0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0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0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4" name="Google Shape;4494;p60"/>
          <p:cNvSpPr/>
          <p:nvPr/>
        </p:nvSpPr>
        <p:spPr>
          <a:xfrm>
            <a:off x="3955221" y="2506147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95" name="Google Shape;4495;p60"/>
          <p:cNvGrpSpPr/>
          <p:nvPr/>
        </p:nvGrpSpPr>
        <p:grpSpPr>
          <a:xfrm>
            <a:off x="1325719" y="2500828"/>
            <a:ext cx="290581" cy="372481"/>
            <a:chOff x="1325719" y="2887689"/>
            <a:chExt cx="290581" cy="372481"/>
          </a:xfrm>
          <a:solidFill>
            <a:schemeClr val="bg1"/>
          </a:solidFill>
        </p:grpSpPr>
        <p:sp>
          <p:nvSpPr>
            <p:cNvPr id="4496" name="Google Shape;4496;p60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0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8" name="Google Shape;4498;p60"/>
          <p:cNvSpPr/>
          <p:nvPr/>
        </p:nvSpPr>
        <p:spPr>
          <a:xfrm>
            <a:off x="1819153" y="2495508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99" name="Google Shape;4499;p60"/>
          <p:cNvGrpSpPr/>
          <p:nvPr/>
        </p:nvGrpSpPr>
        <p:grpSpPr>
          <a:xfrm>
            <a:off x="3510335" y="2505638"/>
            <a:ext cx="360726" cy="361204"/>
            <a:chOff x="3510335" y="2892499"/>
            <a:chExt cx="360726" cy="361204"/>
          </a:xfrm>
          <a:solidFill>
            <a:schemeClr val="bg1"/>
          </a:solidFill>
        </p:grpSpPr>
        <p:sp>
          <p:nvSpPr>
            <p:cNvPr id="4500" name="Google Shape;4500;p60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0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0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0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0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5" name="Google Shape;4505;p60"/>
          <p:cNvGrpSpPr/>
          <p:nvPr/>
        </p:nvGrpSpPr>
        <p:grpSpPr>
          <a:xfrm>
            <a:off x="3086313" y="2490188"/>
            <a:ext cx="320143" cy="392581"/>
            <a:chOff x="3086313" y="2877049"/>
            <a:chExt cx="320143" cy="392581"/>
          </a:xfrm>
          <a:solidFill>
            <a:schemeClr val="bg1"/>
          </a:solidFill>
        </p:grpSpPr>
        <p:sp>
          <p:nvSpPr>
            <p:cNvPr id="4506" name="Google Shape;4506;p60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0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0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0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0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0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0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0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0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0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0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0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8" name="Google Shape;4518;p60"/>
          <p:cNvSpPr/>
          <p:nvPr/>
        </p:nvSpPr>
        <p:spPr>
          <a:xfrm>
            <a:off x="2253814" y="2507262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19" name="Google Shape;4519;p60"/>
          <p:cNvGrpSpPr/>
          <p:nvPr/>
        </p:nvGrpSpPr>
        <p:grpSpPr>
          <a:xfrm>
            <a:off x="861113" y="2498885"/>
            <a:ext cx="333809" cy="373277"/>
            <a:chOff x="861113" y="2885746"/>
            <a:chExt cx="333809" cy="373277"/>
          </a:xfrm>
          <a:solidFill>
            <a:schemeClr val="bg1"/>
          </a:solidFill>
        </p:grpSpPr>
        <p:sp>
          <p:nvSpPr>
            <p:cNvPr id="4520" name="Google Shape;4520;p60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0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0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3" name="Google Shape;4523;p60"/>
          <p:cNvSpPr/>
          <p:nvPr/>
        </p:nvSpPr>
        <p:spPr>
          <a:xfrm>
            <a:off x="2616005" y="2499681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4" name="Google Shape;4524;p60"/>
          <p:cNvSpPr/>
          <p:nvPr/>
        </p:nvSpPr>
        <p:spPr>
          <a:xfrm>
            <a:off x="5779557" y="2515226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25" name="Google Shape;4525;p60"/>
          <p:cNvGrpSpPr/>
          <p:nvPr/>
        </p:nvGrpSpPr>
        <p:grpSpPr>
          <a:xfrm>
            <a:off x="8007400" y="2515417"/>
            <a:ext cx="285230" cy="355597"/>
            <a:chOff x="8007400" y="2902278"/>
            <a:chExt cx="285230" cy="355597"/>
          </a:xfrm>
          <a:solidFill>
            <a:schemeClr val="bg1"/>
          </a:solidFill>
        </p:grpSpPr>
        <p:sp>
          <p:nvSpPr>
            <p:cNvPr id="4526" name="Google Shape;4526;p60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0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8" name="Google Shape;4528;p60"/>
          <p:cNvGrpSpPr/>
          <p:nvPr/>
        </p:nvGrpSpPr>
        <p:grpSpPr>
          <a:xfrm>
            <a:off x="6219124" y="2515927"/>
            <a:ext cx="318231" cy="355470"/>
            <a:chOff x="6219124" y="2902788"/>
            <a:chExt cx="318231" cy="355470"/>
          </a:xfrm>
          <a:solidFill>
            <a:schemeClr val="bg1"/>
          </a:solidFill>
        </p:grpSpPr>
        <p:sp>
          <p:nvSpPr>
            <p:cNvPr id="4529" name="Google Shape;4529;p60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0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0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2" name="Google Shape;4532;p60"/>
          <p:cNvGrpSpPr/>
          <p:nvPr/>
        </p:nvGrpSpPr>
        <p:grpSpPr>
          <a:xfrm>
            <a:off x="4969421" y="2515991"/>
            <a:ext cx="185109" cy="355406"/>
            <a:chOff x="4969421" y="2902852"/>
            <a:chExt cx="185109" cy="355406"/>
          </a:xfrm>
          <a:solidFill>
            <a:schemeClr val="bg1"/>
          </a:solidFill>
        </p:grpSpPr>
        <p:sp>
          <p:nvSpPr>
            <p:cNvPr id="4533" name="Google Shape;4533;p60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0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0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0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0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0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9" name="Google Shape;4539;p60"/>
          <p:cNvSpPr/>
          <p:nvPr/>
        </p:nvSpPr>
        <p:spPr>
          <a:xfrm>
            <a:off x="7574555" y="2516182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0" name="Google Shape;4540;p60"/>
          <p:cNvSpPr/>
          <p:nvPr/>
        </p:nvSpPr>
        <p:spPr>
          <a:xfrm>
            <a:off x="7121800" y="2515991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41" name="Google Shape;4541;p60"/>
          <p:cNvGrpSpPr/>
          <p:nvPr/>
        </p:nvGrpSpPr>
        <p:grpSpPr>
          <a:xfrm>
            <a:off x="6685259" y="2515991"/>
            <a:ext cx="311414" cy="355406"/>
            <a:chOff x="6685259" y="2902852"/>
            <a:chExt cx="311414" cy="355406"/>
          </a:xfrm>
          <a:solidFill>
            <a:schemeClr val="bg1"/>
          </a:solidFill>
        </p:grpSpPr>
        <p:sp>
          <p:nvSpPr>
            <p:cNvPr id="4542" name="Google Shape;4542;p60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0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60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5" name="Google Shape;4545;p60"/>
          <p:cNvGrpSpPr/>
          <p:nvPr/>
        </p:nvGrpSpPr>
        <p:grpSpPr>
          <a:xfrm>
            <a:off x="5309250" y="2516309"/>
            <a:ext cx="359579" cy="355852"/>
            <a:chOff x="5309250" y="2903170"/>
            <a:chExt cx="359579" cy="355852"/>
          </a:xfrm>
          <a:solidFill>
            <a:schemeClr val="bg1"/>
          </a:solidFill>
        </p:grpSpPr>
        <p:sp>
          <p:nvSpPr>
            <p:cNvPr id="4546" name="Google Shape;4546;p60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60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60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5D9A"/>
        </a:solidFill>
        <a:effectLst/>
      </p:bgPr>
    </p:bg>
    <p:spTree>
      <p:nvGrpSpPr>
        <p:cNvPr id="1" name="Shape 4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5" name="Google Shape;4555;p61"/>
          <p:cNvGrpSpPr/>
          <p:nvPr/>
        </p:nvGrpSpPr>
        <p:grpSpPr>
          <a:xfrm>
            <a:off x="2165809" y="3412474"/>
            <a:ext cx="422542" cy="342973"/>
            <a:chOff x="2165809" y="3811059"/>
            <a:chExt cx="422542" cy="342973"/>
          </a:xfrm>
          <a:solidFill>
            <a:schemeClr val="bg1"/>
          </a:solidFill>
        </p:grpSpPr>
        <p:sp>
          <p:nvSpPr>
            <p:cNvPr id="4556" name="Google Shape;4556;p61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61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1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61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61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1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1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61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61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1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1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61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61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1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1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61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61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1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4" name="Google Shape;4574;p61"/>
          <p:cNvGrpSpPr/>
          <p:nvPr/>
        </p:nvGrpSpPr>
        <p:grpSpPr>
          <a:xfrm>
            <a:off x="2722090" y="2491577"/>
            <a:ext cx="238770" cy="371841"/>
            <a:chOff x="2722090" y="2890162"/>
            <a:chExt cx="238770" cy="371841"/>
          </a:xfrm>
          <a:solidFill>
            <a:schemeClr val="bg1"/>
          </a:solidFill>
        </p:grpSpPr>
        <p:sp>
          <p:nvSpPr>
            <p:cNvPr id="4575" name="Google Shape;4575;p61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61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1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8" name="Google Shape;4578;p61"/>
          <p:cNvGrpSpPr/>
          <p:nvPr/>
        </p:nvGrpSpPr>
        <p:grpSpPr>
          <a:xfrm>
            <a:off x="3541011" y="1110009"/>
            <a:ext cx="350166" cy="349434"/>
            <a:chOff x="3541011" y="1508594"/>
            <a:chExt cx="350166" cy="349434"/>
          </a:xfrm>
          <a:solidFill>
            <a:schemeClr val="bg1"/>
          </a:solidFill>
        </p:grpSpPr>
        <p:sp>
          <p:nvSpPr>
            <p:cNvPr id="4579" name="Google Shape;4579;p61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61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61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61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61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61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61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1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61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61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1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1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1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92" name="Google Shape;4592;p61"/>
          <p:cNvSpPr/>
          <p:nvPr/>
        </p:nvSpPr>
        <p:spPr>
          <a:xfrm>
            <a:off x="1745940" y="1568547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3" name="Google Shape;4593;p61"/>
          <p:cNvGrpSpPr/>
          <p:nvPr/>
        </p:nvGrpSpPr>
        <p:grpSpPr>
          <a:xfrm>
            <a:off x="848978" y="3899052"/>
            <a:ext cx="377824" cy="324418"/>
            <a:chOff x="848978" y="4297637"/>
            <a:chExt cx="377824" cy="324418"/>
          </a:xfrm>
          <a:solidFill>
            <a:schemeClr val="bg1"/>
          </a:solidFill>
        </p:grpSpPr>
        <p:sp>
          <p:nvSpPr>
            <p:cNvPr id="4594" name="Google Shape;4594;p61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1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6" name="Google Shape;4596;p61"/>
          <p:cNvGrpSpPr/>
          <p:nvPr/>
        </p:nvGrpSpPr>
        <p:grpSpPr>
          <a:xfrm>
            <a:off x="903530" y="3407540"/>
            <a:ext cx="264550" cy="353222"/>
            <a:chOff x="903530" y="3806125"/>
            <a:chExt cx="264550" cy="353222"/>
          </a:xfrm>
          <a:solidFill>
            <a:schemeClr val="bg1"/>
          </a:solidFill>
        </p:grpSpPr>
        <p:sp>
          <p:nvSpPr>
            <p:cNvPr id="4597" name="Google Shape;4597;p61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1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1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1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1" name="Google Shape;4601;p61"/>
          <p:cNvGrpSpPr/>
          <p:nvPr/>
        </p:nvGrpSpPr>
        <p:grpSpPr>
          <a:xfrm>
            <a:off x="1289311" y="2527637"/>
            <a:ext cx="408156" cy="299783"/>
            <a:chOff x="1289311" y="2926222"/>
            <a:chExt cx="408156" cy="299783"/>
          </a:xfrm>
          <a:solidFill>
            <a:schemeClr val="bg1"/>
          </a:solidFill>
        </p:grpSpPr>
        <p:sp>
          <p:nvSpPr>
            <p:cNvPr id="4602" name="Google Shape;4602;p61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1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4" name="Google Shape;4604;p61"/>
          <p:cNvGrpSpPr/>
          <p:nvPr/>
        </p:nvGrpSpPr>
        <p:grpSpPr>
          <a:xfrm>
            <a:off x="2171474" y="2970644"/>
            <a:ext cx="408156" cy="343737"/>
            <a:chOff x="2171474" y="3369229"/>
            <a:chExt cx="408156" cy="343737"/>
          </a:xfrm>
          <a:solidFill>
            <a:schemeClr val="bg1"/>
          </a:solidFill>
        </p:grpSpPr>
        <p:sp>
          <p:nvSpPr>
            <p:cNvPr id="4605" name="Google Shape;4605;p61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1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1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1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9" name="Google Shape;4609;p61"/>
          <p:cNvGrpSpPr/>
          <p:nvPr/>
        </p:nvGrpSpPr>
        <p:grpSpPr>
          <a:xfrm>
            <a:off x="2201806" y="1578000"/>
            <a:ext cx="349784" cy="349434"/>
            <a:chOff x="2201806" y="1976585"/>
            <a:chExt cx="349784" cy="349434"/>
          </a:xfrm>
          <a:solidFill>
            <a:schemeClr val="bg1"/>
          </a:solidFill>
        </p:grpSpPr>
        <p:sp>
          <p:nvSpPr>
            <p:cNvPr id="4610" name="Google Shape;4610;p61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1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1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1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4" name="Google Shape;4614;p61"/>
          <p:cNvSpPr/>
          <p:nvPr/>
        </p:nvSpPr>
        <p:spPr>
          <a:xfrm>
            <a:off x="2206357" y="2492022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15" name="Google Shape;4615;p61"/>
          <p:cNvGrpSpPr/>
          <p:nvPr/>
        </p:nvGrpSpPr>
        <p:grpSpPr>
          <a:xfrm>
            <a:off x="3122257" y="1110009"/>
            <a:ext cx="294850" cy="349434"/>
            <a:chOff x="3122257" y="1508594"/>
            <a:chExt cx="294850" cy="349434"/>
          </a:xfrm>
          <a:solidFill>
            <a:schemeClr val="bg1"/>
          </a:solidFill>
        </p:grpSpPr>
        <p:sp>
          <p:nvSpPr>
            <p:cNvPr id="4616" name="Google Shape;4616;p61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1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1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1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1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1" name="Google Shape;4621;p61"/>
          <p:cNvGrpSpPr/>
          <p:nvPr/>
        </p:nvGrpSpPr>
        <p:grpSpPr>
          <a:xfrm>
            <a:off x="4054103" y="2031606"/>
            <a:ext cx="218687" cy="349052"/>
            <a:chOff x="4054103" y="2430191"/>
            <a:chExt cx="218687" cy="349052"/>
          </a:xfrm>
          <a:solidFill>
            <a:schemeClr val="bg1"/>
          </a:solidFill>
        </p:grpSpPr>
        <p:sp>
          <p:nvSpPr>
            <p:cNvPr id="4622" name="Google Shape;4622;p61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1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4" name="Google Shape;4624;p61"/>
          <p:cNvGrpSpPr/>
          <p:nvPr/>
        </p:nvGrpSpPr>
        <p:grpSpPr>
          <a:xfrm>
            <a:off x="910723" y="1109627"/>
            <a:ext cx="251660" cy="350166"/>
            <a:chOff x="910723" y="1508212"/>
            <a:chExt cx="251660" cy="350166"/>
          </a:xfrm>
          <a:solidFill>
            <a:schemeClr val="bg1"/>
          </a:solidFill>
        </p:grpSpPr>
        <p:sp>
          <p:nvSpPr>
            <p:cNvPr id="4625" name="Google Shape;4625;p61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1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1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1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1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61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61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1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1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1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1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1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1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1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1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1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1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2" name="Google Shape;4642;p61"/>
          <p:cNvGrpSpPr/>
          <p:nvPr/>
        </p:nvGrpSpPr>
        <p:grpSpPr>
          <a:xfrm>
            <a:off x="854261" y="2510228"/>
            <a:ext cx="377474" cy="335748"/>
            <a:chOff x="854261" y="2908813"/>
            <a:chExt cx="377474" cy="335748"/>
          </a:xfrm>
          <a:solidFill>
            <a:schemeClr val="bg1"/>
          </a:solidFill>
        </p:grpSpPr>
        <p:sp>
          <p:nvSpPr>
            <p:cNvPr id="4643" name="Google Shape;4643;p61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61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61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61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61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8" name="Google Shape;4648;p61"/>
          <p:cNvGrpSpPr/>
          <p:nvPr/>
        </p:nvGrpSpPr>
        <p:grpSpPr>
          <a:xfrm>
            <a:off x="1749728" y="2496192"/>
            <a:ext cx="386927" cy="363438"/>
            <a:chOff x="1749728" y="2894777"/>
            <a:chExt cx="386927" cy="363438"/>
          </a:xfrm>
          <a:solidFill>
            <a:schemeClr val="bg1"/>
          </a:solidFill>
        </p:grpSpPr>
        <p:sp>
          <p:nvSpPr>
            <p:cNvPr id="4649" name="Google Shape;4649;p61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61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61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1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1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1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1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6" name="Google Shape;4656;p61"/>
          <p:cNvGrpSpPr/>
          <p:nvPr/>
        </p:nvGrpSpPr>
        <p:grpSpPr>
          <a:xfrm>
            <a:off x="1308631" y="1109245"/>
            <a:ext cx="350166" cy="350198"/>
            <a:chOff x="1308631" y="1507830"/>
            <a:chExt cx="350166" cy="350198"/>
          </a:xfrm>
          <a:solidFill>
            <a:schemeClr val="bg1"/>
          </a:solidFill>
        </p:grpSpPr>
        <p:sp>
          <p:nvSpPr>
            <p:cNvPr id="4657" name="Google Shape;4657;p61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1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1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1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1" name="Google Shape;4661;p61"/>
          <p:cNvGrpSpPr/>
          <p:nvPr/>
        </p:nvGrpSpPr>
        <p:grpSpPr>
          <a:xfrm>
            <a:off x="3094217" y="1578000"/>
            <a:ext cx="350198" cy="350548"/>
            <a:chOff x="3094217" y="1976585"/>
            <a:chExt cx="350198" cy="350548"/>
          </a:xfrm>
          <a:solidFill>
            <a:schemeClr val="bg1"/>
          </a:solidFill>
        </p:grpSpPr>
        <p:sp>
          <p:nvSpPr>
            <p:cNvPr id="4662" name="Google Shape;4662;p61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61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1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1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1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1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1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1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1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1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1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1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1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5" name="Google Shape;4675;p61"/>
          <p:cNvGrpSpPr/>
          <p:nvPr/>
        </p:nvGrpSpPr>
        <p:grpSpPr>
          <a:xfrm>
            <a:off x="2185128" y="2028964"/>
            <a:ext cx="382758" cy="356595"/>
            <a:chOff x="2185128" y="2427549"/>
            <a:chExt cx="382758" cy="356595"/>
          </a:xfrm>
          <a:solidFill>
            <a:schemeClr val="bg1"/>
          </a:solidFill>
        </p:grpSpPr>
        <p:sp>
          <p:nvSpPr>
            <p:cNvPr id="4676" name="Google Shape;4676;p61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1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1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1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0" name="Google Shape;4680;p61"/>
          <p:cNvGrpSpPr/>
          <p:nvPr/>
        </p:nvGrpSpPr>
        <p:grpSpPr>
          <a:xfrm>
            <a:off x="2611458" y="3417789"/>
            <a:ext cx="426329" cy="332375"/>
            <a:chOff x="2611458" y="3816374"/>
            <a:chExt cx="426329" cy="332375"/>
          </a:xfrm>
          <a:solidFill>
            <a:schemeClr val="bg1"/>
          </a:solidFill>
        </p:grpSpPr>
        <p:sp>
          <p:nvSpPr>
            <p:cNvPr id="4681" name="Google Shape;4681;p61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1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1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1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1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1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1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1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1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1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91" name="Google Shape;4691;p61"/>
          <p:cNvSpPr/>
          <p:nvPr/>
        </p:nvSpPr>
        <p:spPr>
          <a:xfrm>
            <a:off x="3094217" y="2496574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2" name="Google Shape;4692;p61"/>
          <p:cNvSpPr/>
          <p:nvPr/>
        </p:nvSpPr>
        <p:spPr>
          <a:xfrm>
            <a:off x="1752752" y="3405281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93" name="Google Shape;4693;p61"/>
          <p:cNvGrpSpPr/>
          <p:nvPr/>
        </p:nvGrpSpPr>
        <p:grpSpPr>
          <a:xfrm>
            <a:off x="4019984" y="3406808"/>
            <a:ext cx="293704" cy="353954"/>
            <a:chOff x="4019984" y="3805393"/>
            <a:chExt cx="293704" cy="353954"/>
          </a:xfrm>
          <a:solidFill>
            <a:schemeClr val="bg1"/>
          </a:solidFill>
        </p:grpSpPr>
        <p:sp>
          <p:nvSpPr>
            <p:cNvPr id="4694" name="Google Shape;4694;p61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1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6" name="Google Shape;4696;p61"/>
          <p:cNvGrpSpPr/>
          <p:nvPr/>
        </p:nvGrpSpPr>
        <p:grpSpPr>
          <a:xfrm>
            <a:off x="870939" y="1577236"/>
            <a:ext cx="332375" cy="350071"/>
            <a:chOff x="870939" y="1975821"/>
            <a:chExt cx="332375" cy="350071"/>
          </a:xfrm>
          <a:solidFill>
            <a:schemeClr val="bg1"/>
          </a:solidFill>
        </p:grpSpPr>
        <p:sp>
          <p:nvSpPr>
            <p:cNvPr id="4697" name="Google Shape;4697;p61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1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1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1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1" name="Google Shape;4701;p61"/>
          <p:cNvGrpSpPr/>
          <p:nvPr/>
        </p:nvGrpSpPr>
        <p:grpSpPr>
          <a:xfrm>
            <a:off x="3539102" y="2028964"/>
            <a:ext cx="355099" cy="355481"/>
            <a:chOff x="3539102" y="2427549"/>
            <a:chExt cx="355099" cy="355481"/>
          </a:xfrm>
          <a:solidFill>
            <a:schemeClr val="bg1"/>
          </a:solidFill>
        </p:grpSpPr>
        <p:sp>
          <p:nvSpPr>
            <p:cNvPr id="4702" name="Google Shape;4702;p61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1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4" name="Google Shape;4704;p61"/>
          <p:cNvGrpSpPr/>
          <p:nvPr/>
        </p:nvGrpSpPr>
        <p:grpSpPr>
          <a:xfrm>
            <a:off x="2661459" y="1616416"/>
            <a:ext cx="322508" cy="273494"/>
            <a:chOff x="2661459" y="2015001"/>
            <a:chExt cx="322508" cy="273494"/>
          </a:xfrm>
          <a:solidFill>
            <a:schemeClr val="bg1"/>
          </a:solidFill>
        </p:grpSpPr>
        <p:sp>
          <p:nvSpPr>
            <p:cNvPr id="4705" name="Google Shape;4705;p61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1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7" name="Google Shape;4707;p61"/>
          <p:cNvGrpSpPr/>
          <p:nvPr/>
        </p:nvGrpSpPr>
        <p:grpSpPr>
          <a:xfrm>
            <a:off x="1754279" y="3888008"/>
            <a:ext cx="351439" cy="345965"/>
            <a:chOff x="1754279" y="4286593"/>
            <a:chExt cx="351439" cy="345965"/>
          </a:xfrm>
          <a:solidFill>
            <a:schemeClr val="bg1"/>
          </a:solidFill>
        </p:grpSpPr>
        <p:sp>
          <p:nvSpPr>
            <p:cNvPr id="4708" name="Google Shape;4708;p61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1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1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1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1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3" name="Google Shape;4713;p61"/>
          <p:cNvGrpSpPr/>
          <p:nvPr/>
        </p:nvGrpSpPr>
        <p:grpSpPr>
          <a:xfrm>
            <a:off x="4048787" y="2578434"/>
            <a:ext cx="283488" cy="198604"/>
            <a:chOff x="4048787" y="2977019"/>
            <a:chExt cx="283488" cy="198604"/>
          </a:xfrm>
          <a:solidFill>
            <a:schemeClr val="bg1"/>
          </a:solidFill>
        </p:grpSpPr>
        <p:sp>
          <p:nvSpPr>
            <p:cNvPr id="4714" name="Google Shape;4714;p61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61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1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1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61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61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0" name="Google Shape;4720;p61"/>
          <p:cNvGrpSpPr/>
          <p:nvPr/>
        </p:nvGrpSpPr>
        <p:grpSpPr>
          <a:xfrm>
            <a:off x="1299146" y="3407922"/>
            <a:ext cx="367990" cy="351312"/>
            <a:chOff x="1299146" y="3806507"/>
            <a:chExt cx="367990" cy="351312"/>
          </a:xfrm>
          <a:solidFill>
            <a:schemeClr val="bg1"/>
          </a:solidFill>
        </p:grpSpPr>
        <p:sp>
          <p:nvSpPr>
            <p:cNvPr id="4721" name="Google Shape;4721;p61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1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3" name="Google Shape;4723;p61"/>
          <p:cNvGrpSpPr/>
          <p:nvPr/>
        </p:nvGrpSpPr>
        <p:grpSpPr>
          <a:xfrm>
            <a:off x="2656907" y="2040708"/>
            <a:ext cx="332757" cy="332343"/>
            <a:chOff x="2656907" y="2439293"/>
            <a:chExt cx="332757" cy="332343"/>
          </a:xfrm>
          <a:solidFill>
            <a:schemeClr val="bg1"/>
          </a:solidFill>
        </p:grpSpPr>
        <p:sp>
          <p:nvSpPr>
            <p:cNvPr id="4724" name="Google Shape;4724;p61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61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61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1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1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1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1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31" name="Google Shape;4731;p61"/>
          <p:cNvSpPr/>
          <p:nvPr/>
        </p:nvSpPr>
        <p:spPr>
          <a:xfrm>
            <a:off x="2080161" y="3136625"/>
            <a:ext cx="27690" cy="10630"/>
          </a:xfrm>
          <a:custGeom>
            <a:avLst/>
            <a:gdLst/>
            <a:ahLst/>
            <a:cxnLst/>
            <a:rect l="l" t="t" r="r" b="b"/>
            <a:pathLst>
              <a:path w="870" h="334" extrusionOk="0">
                <a:moveTo>
                  <a:pt x="167" y="0"/>
                </a:moveTo>
                <a:cubicBezTo>
                  <a:pt x="72" y="0"/>
                  <a:pt x="1" y="83"/>
                  <a:pt x="1" y="167"/>
                </a:cubicBezTo>
                <a:cubicBezTo>
                  <a:pt x="1" y="262"/>
                  <a:pt x="72" y="333"/>
                  <a:pt x="167" y="333"/>
                </a:cubicBezTo>
                <a:lnTo>
                  <a:pt x="703" y="333"/>
                </a:lnTo>
                <a:cubicBezTo>
                  <a:pt x="786" y="333"/>
                  <a:pt x="870" y="262"/>
                  <a:pt x="870" y="167"/>
                </a:cubicBezTo>
                <a:cubicBezTo>
                  <a:pt x="870" y="83"/>
                  <a:pt x="786" y="0"/>
                  <a:pt x="70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32" name="Google Shape;4732;p61"/>
          <p:cNvGrpSpPr/>
          <p:nvPr/>
        </p:nvGrpSpPr>
        <p:grpSpPr>
          <a:xfrm>
            <a:off x="1748582" y="2974050"/>
            <a:ext cx="333520" cy="335780"/>
            <a:chOff x="1748582" y="3372635"/>
            <a:chExt cx="333520" cy="335780"/>
          </a:xfrm>
          <a:solidFill>
            <a:schemeClr val="bg1"/>
          </a:solidFill>
        </p:grpSpPr>
        <p:sp>
          <p:nvSpPr>
            <p:cNvPr id="4733" name="Google Shape;4733;p61"/>
            <p:cNvSpPr/>
            <p:nvPr/>
          </p:nvSpPr>
          <p:spPr>
            <a:xfrm>
              <a:off x="1748582" y="3372635"/>
              <a:ext cx="308504" cy="335780"/>
            </a:xfrm>
            <a:custGeom>
              <a:avLst/>
              <a:gdLst/>
              <a:ahLst/>
              <a:cxnLst/>
              <a:rect l="l" t="t" r="r" b="b"/>
              <a:pathLst>
                <a:path w="9693" h="10550" extrusionOk="0">
                  <a:moveTo>
                    <a:pt x="8454" y="4215"/>
                  </a:moveTo>
                  <a:cubicBezTo>
                    <a:pt x="8978" y="4298"/>
                    <a:pt x="9359" y="4739"/>
                    <a:pt x="9359" y="5275"/>
                  </a:cubicBezTo>
                  <a:cubicBezTo>
                    <a:pt x="9359" y="5811"/>
                    <a:pt x="8978" y="6263"/>
                    <a:pt x="8454" y="6334"/>
                  </a:cubicBezTo>
                  <a:lnTo>
                    <a:pt x="8454" y="4215"/>
                  </a:lnTo>
                  <a:close/>
                  <a:moveTo>
                    <a:pt x="1251" y="4036"/>
                  </a:moveTo>
                  <a:lnTo>
                    <a:pt x="1251" y="6525"/>
                  </a:lnTo>
                  <a:lnTo>
                    <a:pt x="894" y="6525"/>
                  </a:lnTo>
                  <a:cubicBezTo>
                    <a:pt x="596" y="6525"/>
                    <a:pt x="358" y="6287"/>
                    <a:pt x="358" y="5989"/>
                  </a:cubicBezTo>
                  <a:lnTo>
                    <a:pt x="358" y="4572"/>
                  </a:lnTo>
                  <a:cubicBezTo>
                    <a:pt x="358" y="4275"/>
                    <a:pt x="596" y="4036"/>
                    <a:pt x="894" y="4036"/>
                  </a:cubicBezTo>
                  <a:close/>
                  <a:moveTo>
                    <a:pt x="2668" y="4025"/>
                  </a:moveTo>
                  <a:lnTo>
                    <a:pt x="2668" y="6525"/>
                  </a:lnTo>
                  <a:lnTo>
                    <a:pt x="1584" y="6525"/>
                  </a:lnTo>
                  <a:lnTo>
                    <a:pt x="1584" y="4025"/>
                  </a:lnTo>
                  <a:close/>
                  <a:moveTo>
                    <a:pt x="2846" y="7727"/>
                  </a:moveTo>
                  <a:lnTo>
                    <a:pt x="2846" y="8466"/>
                  </a:lnTo>
                  <a:lnTo>
                    <a:pt x="2537" y="8466"/>
                  </a:lnTo>
                  <a:lnTo>
                    <a:pt x="2727" y="7727"/>
                  </a:lnTo>
                  <a:close/>
                  <a:moveTo>
                    <a:pt x="2608" y="6834"/>
                  </a:moveTo>
                  <a:lnTo>
                    <a:pt x="2001" y="9156"/>
                  </a:lnTo>
                  <a:lnTo>
                    <a:pt x="1584" y="9156"/>
                  </a:lnTo>
                  <a:lnTo>
                    <a:pt x="1584" y="6834"/>
                  </a:lnTo>
                  <a:close/>
                  <a:moveTo>
                    <a:pt x="8133" y="357"/>
                  </a:moveTo>
                  <a:lnTo>
                    <a:pt x="8133" y="10228"/>
                  </a:lnTo>
                  <a:lnTo>
                    <a:pt x="7394" y="10228"/>
                  </a:lnTo>
                  <a:lnTo>
                    <a:pt x="7394" y="3251"/>
                  </a:lnTo>
                  <a:cubicBezTo>
                    <a:pt x="7394" y="3167"/>
                    <a:pt x="7323" y="3084"/>
                    <a:pt x="7240" y="3084"/>
                  </a:cubicBezTo>
                  <a:cubicBezTo>
                    <a:pt x="7144" y="3084"/>
                    <a:pt x="7073" y="3167"/>
                    <a:pt x="7073" y="3251"/>
                  </a:cubicBezTo>
                  <a:lnTo>
                    <a:pt x="7073" y="9144"/>
                  </a:lnTo>
                  <a:cubicBezTo>
                    <a:pt x="6859" y="8859"/>
                    <a:pt x="6549" y="8466"/>
                    <a:pt x="6132" y="8073"/>
                  </a:cubicBezTo>
                  <a:cubicBezTo>
                    <a:pt x="5668" y="7632"/>
                    <a:pt x="5192" y="7275"/>
                    <a:pt x="4704" y="7013"/>
                  </a:cubicBezTo>
                  <a:cubicBezTo>
                    <a:pt x="4132" y="6715"/>
                    <a:pt x="3561" y="6561"/>
                    <a:pt x="2989" y="6537"/>
                  </a:cubicBezTo>
                  <a:lnTo>
                    <a:pt x="2989" y="4036"/>
                  </a:lnTo>
                  <a:cubicBezTo>
                    <a:pt x="3572" y="4013"/>
                    <a:pt x="4132" y="3846"/>
                    <a:pt x="4704" y="3560"/>
                  </a:cubicBezTo>
                  <a:cubicBezTo>
                    <a:pt x="5192" y="3310"/>
                    <a:pt x="5668" y="2953"/>
                    <a:pt x="6132" y="2501"/>
                  </a:cubicBezTo>
                  <a:cubicBezTo>
                    <a:pt x="6537" y="2108"/>
                    <a:pt x="6847" y="1715"/>
                    <a:pt x="7073" y="1429"/>
                  </a:cubicBezTo>
                  <a:lnTo>
                    <a:pt x="7073" y="2489"/>
                  </a:lnTo>
                  <a:cubicBezTo>
                    <a:pt x="7073" y="2584"/>
                    <a:pt x="7144" y="2655"/>
                    <a:pt x="7240" y="2655"/>
                  </a:cubicBezTo>
                  <a:cubicBezTo>
                    <a:pt x="7323" y="2655"/>
                    <a:pt x="7394" y="2584"/>
                    <a:pt x="7394" y="2489"/>
                  </a:cubicBezTo>
                  <a:lnTo>
                    <a:pt x="7394" y="357"/>
                  </a:lnTo>
                  <a:close/>
                  <a:moveTo>
                    <a:pt x="7228" y="0"/>
                  </a:moveTo>
                  <a:cubicBezTo>
                    <a:pt x="7144" y="0"/>
                    <a:pt x="7073" y="84"/>
                    <a:pt x="7073" y="167"/>
                  </a:cubicBezTo>
                  <a:lnTo>
                    <a:pt x="7073" y="822"/>
                  </a:lnTo>
                  <a:cubicBezTo>
                    <a:pt x="6966" y="988"/>
                    <a:pt x="6549" y="1631"/>
                    <a:pt x="5906" y="2251"/>
                  </a:cubicBezTo>
                  <a:cubicBezTo>
                    <a:pt x="5227" y="2905"/>
                    <a:pt x="4132" y="3703"/>
                    <a:pt x="2822" y="3703"/>
                  </a:cubicBezTo>
                  <a:lnTo>
                    <a:pt x="882" y="3703"/>
                  </a:lnTo>
                  <a:cubicBezTo>
                    <a:pt x="405" y="3703"/>
                    <a:pt x="1" y="4084"/>
                    <a:pt x="1" y="4572"/>
                  </a:cubicBezTo>
                  <a:lnTo>
                    <a:pt x="1" y="5989"/>
                  </a:lnTo>
                  <a:cubicBezTo>
                    <a:pt x="1" y="6465"/>
                    <a:pt x="382" y="6870"/>
                    <a:pt x="882" y="6870"/>
                  </a:cubicBezTo>
                  <a:lnTo>
                    <a:pt x="1239" y="6870"/>
                  </a:lnTo>
                  <a:lnTo>
                    <a:pt x="1239" y="9359"/>
                  </a:lnTo>
                  <a:cubicBezTo>
                    <a:pt x="1239" y="9442"/>
                    <a:pt x="1310" y="9513"/>
                    <a:pt x="1394" y="9513"/>
                  </a:cubicBezTo>
                  <a:lnTo>
                    <a:pt x="2096" y="9513"/>
                  </a:lnTo>
                  <a:cubicBezTo>
                    <a:pt x="2168" y="9513"/>
                    <a:pt x="2227" y="9478"/>
                    <a:pt x="2263" y="9394"/>
                  </a:cubicBezTo>
                  <a:lnTo>
                    <a:pt x="2406" y="8823"/>
                  </a:lnTo>
                  <a:lnTo>
                    <a:pt x="2977" y="8823"/>
                  </a:lnTo>
                  <a:cubicBezTo>
                    <a:pt x="3061" y="8823"/>
                    <a:pt x="3144" y="8739"/>
                    <a:pt x="3144" y="8656"/>
                  </a:cubicBezTo>
                  <a:lnTo>
                    <a:pt x="3144" y="7573"/>
                  </a:lnTo>
                  <a:cubicBezTo>
                    <a:pt x="3144" y="7477"/>
                    <a:pt x="3061" y="7406"/>
                    <a:pt x="2977" y="7406"/>
                  </a:cubicBezTo>
                  <a:lnTo>
                    <a:pt x="2787" y="7406"/>
                  </a:lnTo>
                  <a:lnTo>
                    <a:pt x="2930" y="6858"/>
                  </a:lnTo>
                  <a:cubicBezTo>
                    <a:pt x="4180" y="6894"/>
                    <a:pt x="5227" y="7656"/>
                    <a:pt x="5882" y="8299"/>
                  </a:cubicBezTo>
                  <a:cubicBezTo>
                    <a:pt x="6537" y="8942"/>
                    <a:pt x="6954" y="9573"/>
                    <a:pt x="7037" y="9728"/>
                  </a:cubicBezTo>
                  <a:lnTo>
                    <a:pt x="7037" y="10383"/>
                  </a:lnTo>
                  <a:cubicBezTo>
                    <a:pt x="7037" y="10466"/>
                    <a:pt x="7109" y="10549"/>
                    <a:pt x="7204" y="10549"/>
                  </a:cubicBezTo>
                  <a:lnTo>
                    <a:pt x="8264" y="10549"/>
                  </a:lnTo>
                  <a:cubicBezTo>
                    <a:pt x="8347" y="10549"/>
                    <a:pt x="8430" y="10466"/>
                    <a:pt x="8430" y="10383"/>
                  </a:cubicBezTo>
                  <a:lnTo>
                    <a:pt x="8430" y="6656"/>
                  </a:lnTo>
                  <a:cubicBezTo>
                    <a:pt x="9121" y="6573"/>
                    <a:pt x="9657" y="5989"/>
                    <a:pt x="9657" y="5275"/>
                  </a:cubicBezTo>
                  <a:cubicBezTo>
                    <a:pt x="9692" y="4560"/>
                    <a:pt x="9168" y="3965"/>
                    <a:pt x="8454" y="3894"/>
                  </a:cubicBezTo>
                  <a:lnTo>
                    <a:pt x="8454" y="167"/>
                  </a:lnTo>
                  <a:cubicBezTo>
                    <a:pt x="8454" y="84"/>
                    <a:pt x="8383" y="0"/>
                    <a:pt x="8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1"/>
            <p:cNvSpPr/>
            <p:nvPr/>
          </p:nvSpPr>
          <p:spPr>
            <a:xfrm>
              <a:off x="2057054" y="3472000"/>
              <a:ext cx="25048" cy="22311"/>
            </a:xfrm>
            <a:custGeom>
              <a:avLst/>
              <a:gdLst/>
              <a:ahLst/>
              <a:cxnLst/>
              <a:rect l="l" t="t" r="r" b="b"/>
              <a:pathLst>
                <a:path w="787" h="701" extrusionOk="0">
                  <a:moveTo>
                    <a:pt x="600" y="1"/>
                  </a:moveTo>
                  <a:cubicBezTo>
                    <a:pt x="557" y="1"/>
                    <a:pt x="512" y="16"/>
                    <a:pt x="477" y="45"/>
                  </a:cubicBezTo>
                  <a:lnTo>
                    <a:pt x="107" y="414"/>
                  </a:lnTo>
                  <a:cubicBezTo>
                    <a:pt x="0" y="522"/>
                    <a:pt x="72" y="700"/>
                    <a:pt x="227" y="700"/>
                  </a:cubicBezTo>
                  <a:cubicBezTo>
                    <a:pt x="262" y="700"/>
                    <a:pt x="310" y="676"/>
                    <a:pt x="346" y="653"/>
                  </a:cubicBezTo>
                  <a:lnTo>
                    <a:pt x="715" y="283"/>
                  </a:lnTo>
                  <a:cubicBezTo>
                    <a:pt x="786" y="200"/>
                    <a:pt x="786" y="105"/>
                    <a:pt x="715" y="45"/>
                  </a:cubicBezTo>
                  <a:cubicBezTo>
                    <a:pt x="685" y="16"/>
                    <a:pt x="643" y="1"/>
                    <a:pt x="6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1"/>
            <p:cNvSpPr/>
            <p:nvPr/>
          </p:nvSpPr>
          <p:spPr>
            <a:xfrm>
              <a:off x="2058550" y="3586834"/>
              <a:ext cx="23552" cy="22629"/>
            </a:xfrm>
            <a:custGeom>
              <a:avLst/>
              <a:gdLst/>
              <a:ahLst/>
              <a:cxnLst/>
              <a:rect l="l" t="t" r="r" b="b"/>
              <a:pathLst>
                <a:path w="740" h="711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lnTo>
                    <a:pt x="430" y="664"/>
                  </a:lnTo>
                  <a:cubicBezTo>
                    <a:pt x="461" y="696"/>
                    <a:pt x="500" y="711"/>
                    <a:pt x="538" y="711"/>
                  </a:cubicBezTo>
                  <a:cubicBezTo>
                    <a:pt x="586" y="711"/>
                    <a:pt x="634" y="687"/>
                    <a:pt x="668" y="640"/>
                  </a:cubicBezTo>
                  <a:cubicBezTo>
                    <a:pt x="739" y="581"/>
                    <a:pt x="727" y="485"/>
                    <a:pt x="668" y="426"/>
                  </a:cubicBez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6" name="Google Shape;4736;p61"/>
          <p:cNvGrpSpPr/>
          <p:nvPr/>
        </p:nvGrpSpPr>
        <p:grpSpPr>
          <a:xfrm>
            <a:off x="3091957" y="2975546"/>
            <a:ext cx="354717" cy="332757"/>
            <a:chOff x="3091957" y="3374131"/>
            <a:chExt cx="354717" cy="332757"/>
          </a:xfrm>
          <a:solidFill>
            <a:schemeClr val="bg1"/>
          </a:solidFill>
        </p:grpSpPr>
        <p:sp>
          <p:nvSpPr>
            <p:cNvPr id="4737" name="Google Shape;4737;p61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61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1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1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1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1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3" name="Google Shape;4743;p61"/>
          <p:cNvSpPr/>
          <p:nvPr/>
        </p:nvSpPr>
        <p:spPr>
          <a:xfrm>
            <a:off x="3524716" y="3405599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44" name="Google Shape;4744;p61"/>
          <p:cNvGrpSpPr/>
          <p:nvPr/>
        </p:nvGrpSpPr>
        <p:grpSpPr>
          <a:xfrm>
            <a:off x="3988156" y="2981625"/>
            <a:ext cx="353954" cy="318880"/>
            <a:chOff x="3988156" y="3380210"/>
            <a:chExt cx="353954" cy="318880"/>
          </a:xfrm>
          <a:solidFill>
            <a:schemeClr val="bg1"/>
          </a:solidFill>
        </p:grpSpPr>
        <p:sp>
          <p:nvSpPr>
            <p:cNvPr id="4745" name="Google Shape;4745;p61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61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61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61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61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0" name="Google Shape;4750;p61"/>
          <p:cNvGrpSpPr/>
          <p:nvPr/>
        </p:nvGrpSpPr>
        <p:grpSpPr>
          <a:xfrm>
            <a:off x="3541011" y="2968735"/>
            <a:ext cx="348257" cy="346188"/>
            <a:chOff x="3541011" y="3367320"/>
            <a:chExt cx="348257" cy="346188"/>
          </a:xfrm>
          <a:solidFill>
            <a:schemeClr val="bg1"/>
          </a:solidFill>
        </p:grpSpPr>
        <p:sp>
          <p:nvSpPr>
            <p:cNvPr id="4751" name="Google Shape;4751;p61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1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61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1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5" name="Google Shape;4755;p61"/>
          <p:cNvSpPr/>
          <p:nvPr/>
        </p:nvSpPr>
        <p:spPr>
          <a:xfrm>
            <a:off x="1276039" y="1563232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6" name="Google Shape;4756;p61"/>
          <p:cNvGrpSpPr/>
          <p:nvPr/>
        </p:nvGrpSpPr>
        <p:grpSpPr>
          <a:xfrm>
            <a:off x="3979435" y="1578000"/>
            <a:ext cx="345265" cy="349848"/>
            <a:chOff x="3979435" y="1976585"/>
            <a:chExt cx="345265" cy="349848"/>
          </a:xfrm>
          <a:solidFill>
            <a:schemeClr val="bg1"/>
          </a:solidFill>
        </p:grpSpPr>
        <p:sp>
          <p:nvSpPr>
            <p:cNvPr id="4757" name="Google Shape;4757;p61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61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61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61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1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1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61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61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61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61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61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61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61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61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61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61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61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4" name="Google Shape;4774;p61"/>
          <p:cNvGrpSpPr/>
          <p:nvPr/>
        </p:nvGrpSpPr>
        <p:grpSpPr>
          <a:xfrm>
            <a:off x="1756921" y="1111154"/>
            <a:ext cx="345997" cy="345997"/>
            <a:chOff x="1756921" y="1509739"/>
            <a:chExt cx="345997" cy="345997"/>
          </a:xfrm>
          <a:solidFill>
            <a:schemeClr val="bg1"/>
          </a:solidFill>
        </p:grpSpPr>
        <p:sp>
          <p:nvSpPr>
            <p:cNvPr id="4775" name="Google Shape;4775;p61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61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61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61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61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61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61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61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61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61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61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61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61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61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61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1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1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2" name="Google Shape;4792;p61"/>
          <p:cNvGrpSpPr/>
          <p:nvPr/>
        </p:nvGrpSpPr>
        <p:grpSpPr>
          <a:xfrm>
            <a:off x="3095745" y="3406808"/>
            <a:ext cx="352840" cy="354717"/>
            <a:chOff x="3095745" y="3805393"/>
            <a:chExt cx="352840" cy="354717"/>
          </a:xfrm>
          <a:solidFill>
            <a:schemeClr val="bg1"/>
          </a:solidFill>
        </p:grpSpPr>
        <p:sp>
          <p:nvSpPr>
            <p:cNvPr id="4793" name="Google Shape;4793;p61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61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61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61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61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61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9" name="Google Shape;4799;p61"/>
          <p:cNvGrpSpPr/>
          <p:nvPr/>
        </p:nvGrpSpPr>
        <p:grpSpPr>
          <a:xfrm>
            <a:off x="3996113" y="3892591"/>
            <a:ext cx="336512" cy="335048"/>
            <a:chOff x="3996113" y="4291176"/>
            <a:chExt cx="336512" cy="335048"/>
          </a:xfrm>
          <a:solidFill>
            <a:schemeClr val="bg1"/>
          </a:solidFill>
        </p:grpSpPr>
        <p:sp>
          <p:nvSpPr>
            <p:cNvPr id="4800" name="Google Shape;4800;p61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61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61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3" name="Google Shape;4803;p61"/>
          <p:cNvGrpSpPr/>
          <p:nvPr/>
        </p:nvGrpSpPr>
        <p:grpSpPr>
          <a:xfrm>
            <a:off x="3576626" y="1577236"/>
            <a:ext cx="284251" cy="351694"/>
            <a:chOff x="3576626" y="1975821"/>
            <a:chExt cx="284251" cy="351694"/>
          </a:xfrm>
          <a:solidFill>
            <a:schemeClr val="bg1"/>
          </a:solidFill>
        </p:grpSpPr>
        <p:sp>
          <p:nvSpPr>
            <p:cNvPr id="4804" name="Google Shape;4804;p61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61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61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7" name="Google Shape;4807;p61"/>
          <p:cNvGrpSpPr/>
          <p:nvPr/>
        </p:nvGrpSpPr>
        <p:grpSpPr>
          <a:xfrm>
            <a:off x="2216956" y="1111918"/>
            <a:ext cx="318721" cy="345615"/>
            <a:chOff x="2216956" y="1510503"/>
            <a:chExt cx="318721" cy="345615"/>
          </a:xfrm>
          <a:solidFill>
            <a:schemeClr val="bg1"/>
          </a:solidFill>
        </p:grpSpPr>
        <p:sp>
          <p:nvSpPr>
            <p:cNvPr id="4808" name="Google Shape;4808;p61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61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61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61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61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13" name="Google Shape;4813;p61"/>
          <p:cNvSpPr/>
          <p:nvPr/>
        </p:nvSpPr>
        <p:spPr>
          <a:xfrm>
            <a:off x="1331737" y="3908792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4" name="Google Shape;4814;p61"/>
          <p:cNvGrpSpPr/>
          <p:nvPr/>
        </p:nvGrpSpPr>
        <p:grpSpPr>
          <a:xfrm>
            <a:off x="3567142" y="2507172"/>
            <a:ext cx="348288" cy="340331"/>
            <a:chOff x="3567142" y="2905757"/>
            <a:chExt cx="348288" cy="340331"/>
          </a:xfrm>
          <a:solidFill>
            <a:schemeClr val="bg1"/>
          </a:solidFill>
        </p:grpSpPr>
        <p:sp>
          <p:nvSpPr>
            <p:cNvPr id="4815" name="Google Shape;4815;p61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61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61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61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61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0" name="Google Shape;4820;p61"/>
          <p:cNvGrpSpPr/>
          <p:nvPr/>
        </p:nvGrpSpPr>
        <p:grpSpPr>
          <a:xfrm>
            <a:off x="2179081" y="3886926"/>
            <a:ext cx="397525" cy="348670"/>
            <a:chOff x="2179081" y="4285511"/>
            <a:chExt cx="397525" cy="348670"/>
          </a:xfrm>
          <a:solidFill>
            <a:schemeClr val="bg1"/>
          </a:solidFill>
        </p:grpSpPr>
        <p:sp>
          <p:nvSpPr>
            <p:cNvPr id="4821" name="Google Shape;4821;p61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61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3" name="Google Shape;4823;p61"/>
          <p:cNvGrpSpPr/>
          <p:nvPr/>
        </p:nvGrpSpPr>
        <p:grpSpPr>
          <a:xfrm>
            <a:off x="1731523" y="2024031"/>
            <a:ext cx="399435" cy="365698"/>
            <a:chOff x="1731523" y="2422616"/>
            <a:chExt cx="399435" cy="365698"/>
          </a:xfrm>
          <a:solidFill>
            <a:schemeClr val="bg1"/>
          </a:solidFill>
        </p:grpSpPr>
        <p:sp>
          <p:nvSpPr>
            <p:cNvPr id="4824" name="Google Shape;4824;p61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61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61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7" name="Google Shape;4827;p61"/>
          <p:cNvGrpSpPr/>
          <p:nvPr/>
        </p:nvGrpSpPr>
        <p:grpSpPr>
          <a:xfrm>
            <a:off x="3584201" y="3896411"/>
            <a:ext cx="267574" cy="329415"/>
            <a:chOff x="3584201" y="4294996"/>
            <a:chExt cx="267574" cy="329415"/>
          </a:xfrm>
          <a:solidFill>
            <a:schemeClr val="bg1"/>
          </a:solidFill>
        </p:grpSpPr>
        <p:sp>
          <p:nvSpPr>
            <p:cNvPr id="4828" name="Google Shape;4828;p61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61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61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61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2" name="Google Shape;4832;p61"/>
          <p:cNvGrpSpPr/>
          <p:nvPr/>
        </p:nvGrpSpPr>
        <p:grpSpPr>
          <a:xfrm>
            <a:off x="3082855" y="3897143"/>
            <a:ext cx="375946" cy="327823"/>
            <a:chOff x="3082855" y="4295728"/>
            <a:chExt cx="375946" cy="327823"/>
          </a:xfrm>
          <a:solidFill>
            <a:schemeClr val="bg1"/>
          </a:solidFill>
        </p:grpSpPr>
        <p:sp>
          <p:nvSpPr>
            <p:cNvPr id="4833" name="Google Shape;4833;p61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61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61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61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61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61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61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61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61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61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61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4" name="Google Shape;4844;p61"/>
          <p:cNvGrpSpPr/>
          <p:nvPr/>
        </p:nvGrpSpPr>
        <p:grpSpPr>
          <a:xfrm>
            <a:off x="2749016" y="3892591"/>
            <a:ext cx="150831" cy="336926"/>
            <a:chOff x="2749016" y="4291176"/>
            <a:chExt cx="150831" cy="336926"/>
          </a:xfrm>
          <a:solidFill>
            <a:schemeClr val="bg1"/>
          </a:solidFill>
        </p:grpSpPr>
        <p:sp>
          <p:nvSpPr>
            <p:cNvPr id="4845" name="Google Shape;4845;p61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61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61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61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9" name="Google Shape;4849;p61"/>
          <p:cNvGrpSpPr/>
          <p:nvPr/>
        </p:nvGrpSpPr>
        <p:grpSpPr>
          <a:xfrm>
            <a:off x="3097241" y="2034979"/>
            <a:ext cx="344883" cy="343387"/>
            <a:chOff x="3097241" y="2433564"/>
            <a:chExt cx="344883" cy="343387"/>
          </a:xfrm>
          <a:solidFill>
            <a:schemeClr val="bg1"/>
          </a:solidFill>
        </p:grpSpPr>
        <p:sp>
          <p:nvSpPr>
            <p:cNvPr id="4850" name="Google Shape;4850;p61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61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61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61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61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61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61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61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61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9" name="Google Shape;4859;p61"/>
          <p:cNvGrpSpPr/>
          <p:nvPr/>
        </p:nvGrpSpPr>
        <p:grpSpPr>
          <a:xfrm>
            <a:off x="3988156" y="1169876"/>
            <a:ext cx="349052" cy="230049"/>
            <a:chOff x="3988156" y="1568461"/>
            <a:chExt cx="349052" cy="230049"/>
          </a:xfrm>
          <a:solidFill>
            <a:schemeClr val="bg1"/>
          </a:solidFill>
        </p:grpSpPr>
        <p:sp>
          <p:nvSpPr>
            <p:cNvPr id="4860" name="Google Shape;4860;p61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61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61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61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61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61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61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7" name="Google Shape;4867;p61"/>
          <p:cNvGrpSpPr/>
          <p:nvPr/>
        </p:nvGrpSpPr>
        <p:grpSpPr>
          <a:xfrm>
            <a:off x="2633037" y="1101288"/>
            <a:ext cx="379002" cy="366112"/>
            <a:chOff x="2633037" y="1499873"/>
            <a:chExt cx="379002" cy="366112"/>
          </a:xfrm>
          <a:solidFill>
            <a:schemeClr val="bg1"/>
          </a:solidFill>
        </p:grpSpPr>
        <p:sp>
          <p:nvSpPr>
            <p:cNvPr id="4868" name="Google Shape;4868;p61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61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61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61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61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61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4" name="Google Shape;4874;p61"/>
          <p:cNvGrpSpPr/>
          <p:nvPr/>
        </p:nvGrpSpPr>
        <p:grpSpPr>
          <a:xfrm>
            <a:off x="850092" y="2954349"/>
            <a:ext cx="369517" cy="375660"/>
            <a:chOff x="850092" y="3352934"/>
            <a:chExt cx="369517" cy="375660"/>
          </a:xfrm>
          <a:solidFill>
            <a:schemeClr val="bg1"/>
          </a:solidFill>
        </p:grpSpPr>
        <p:sp>
          <p:nvSpPr>
            <p:cNvPr id="4875" name="Google Shape;4875;p61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61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61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61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61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0" name="Google Shape;4880;p61"/>
          <p:cNvGrpSpPr/>
          <p:nvPr/>
        </p:nvGrpSpPr>
        <p:grpSpPr>
          <a:xfrm>
            <a:off x="1314678" y="2959632"/>
            <a:ext cx="334666" cy="365348"/>
            <a:chOff x="1314678" y="3358217"/>
            <a:chExt cx="334666" cy="365348"/>
          </a:xfrm>
          <a:solidFill>
            <a:schemeClr val="bg1"/>
          </a:solidFill>
        </p:grpSpPr>
        <p:sp>
          <p:nvSpPr>
            <p:cNvPr id="4881" name="Google Shape;4881;p61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61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61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61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61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6" name="Google Shape;4886;p61"/>
          <p:cNvGrpSpPr/>
          <p:nvPr/>
        </p:nvGrpSpPr>
        <p:grpSpPr>
          <a:xfrm>
            <a:off x="2640993" y="2959250"/>
            <a:ext cx="365348" cy="364966"/>
            <a:chOff x="2640993" y="3357835"/>
            <a:chExt cx="365348" cy="364966"/>
          </a:xfrm>
          <a:solidFill>
            <a:schemeClr val="bg1"/>
          </a:solidFill>
        </p:grpSpPr>
        <p:sp>
          <p:nvSpPr>
            <p:cNvPr id="4887" name="Google Shape;4887;p61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61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61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61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61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61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61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61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61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61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7" name="Google Shape;4897;p61"/>
          <p:cNvGrpSpPr/>
          <p:nvPr/>
        </p:nvGrpSpPr>
        <p:grpSpPr>
          <a:xfrm>
            <a:off x="1278299" y="2040708"/>
            <a:ext cx="410829" cy="332343"/>
            <a:chOff x="1278299" y="2439293"/>
            <a:chExt cx="410829" cy="332343"/>
          </a:xfrm>
          <a:solidFill>
            <a:schemeClr val="bg1"/>
          </a:solidFill>
        </p:grpSpPr>
        <p:sp>
          <p:nvSpPr>
            <p:cNvPr id="4898" name="Google Shape;4898;p61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61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61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61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61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61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61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61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6" name="Google Shape;4906;p61"/>
          <p:cNvGrpSpPr/>
          <p:nvPr/>
        </p:nvGrpSpPr>
        <p:grpSpPr>
          <a:xfrm>
            <a:off x="870939" y="2040708"/>
            <a:ext cx="331993" cy="331993"/>
            <a:chOff x="870939" y="2439293"/>
            <a:chExt cx="331993" cy="331993"/>
          </a:xfrm>
          <a:solidFill>
            <a:schemeClr val="bg1"/>
          </a:solidFill>
        </p:grpSpPr>
        <p:sp>
          <p:nvSpPr>
            <p:cNvPr id="4907" name="Google Shape;4907;p61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61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61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61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61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61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61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61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61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61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61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61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61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61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61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61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3" name="Google Shape;4923;p61"/>
          <p:cNvGrpSpPr/>
          <p:nvPr/>
        </p:nvGrpSpPr>
        <p:grpSpPr>
          <a:xfrm>
            <a:off x="6675256" y="1117584"/>
            <a:ext cx="327823" cy="357009"/>
            <a:chOff x="6675256" y="1516169"/>
            <a:chExt cx="327823" cy="357009"/>
          </a:xfrm>
          <a:solidFill>
            <a:schemeClr val="bg1"/>
          </a:solidFill>
        </p:grpSpPr>
        <p:sp>
          <p:nvSpPr>
            <p:cNvPr id="4924" name="Google Shape;4924;p61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61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61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61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61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61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61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61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61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3" name="Google Shape;4933;p61"/>
          <p:cNvGrpSpPr/>
          <p:nvPr/>
        </p:nvGrpSpPr>
        <p:grpSpPr>
          <a:xfrm>
            <a:off x="5318259" y="2583526"/>
            <a:ext cx="371013" cy="220787"/>
            <a:chOff x="5318259" y="2982111"/>
            <a:chExt cx="371013" cy="220787"/>
          </a:xfrm>
          <a:solidFill>
            <a:schemeClr val="bg1"/>
          </a:solidFill>
        </p:grpSpPr>
        <p:sp>
          <p:nvSpPr>
            <p:cNvPr id="4934" name="Google Shape;4934;p61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61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61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61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61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61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61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61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2" name="Google Shape;4942;p61"/>
          <p:cNvGrpSpPr/>
          <p:nvPr/>
        </p:nvGrpSpPr>
        <p:grpSpPr>
          <a:xfrm>
            <a:off x="7073928" y="2507172"/>
            <a:ext cx="371395" cy="371809"/>
            <a:chOff x="7073928" y="2905757"/>
            <a:chExt cx="371395" cy="371809"/>
          </a:xfrm>
          <a:solidFill>
            <a:schemeClr val="bg1"/>
          </a:solidFill>
        </p:grpSpPr>
        <p:sp>
          <p:nvSpPr>
            <p:cNvPr id="4943" name="Google Shape;4943;p61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61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61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6" name="Google Shape;4946;p61"/>
          <p:cNvGrpSpPr/>
          <p:nvPr/>
        </p:nvGrpSpPr>
        <p:grpSpPr>
          <a:xfrm>
            <a:off x="7550258" y="3434085"/>
            <a:ext cx="371395" cy="301279"/>
            <a:chOff x="7550258" y="3832670"/>
            <a:chExt cx="371395" cy="301279"/>
          </a:xfrm>
          <a:solidFill>
            <a:schemeClr val="bg1"/>
          </a:solidFill>
        </p:grpSpPr>
        <p:sp>
          <p:nvSpPr>
            <p:cNvPr id="4947" name="Google Shape;4947;p61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61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61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61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61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61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61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61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61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61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61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61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61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61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61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61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61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61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5" name="Google Shape;4965;p61"/>
          <p:cNvGrpSpPr/>
          <p:nvPr/>
        </p:nvGrpSpPr>
        <p:grpSpPr>
          <a:xfrm>
            <a:off x="4886264" y="2967589"/>
            <a:ext cx="350548" cy="350198"/>
            <a:chOff x="4886264" y="3366174"/>
            <a:chExt cx="350548" cy="350198"/>
          </a:xfrm>
          <a:solidFill>
            <a:schemeClr val="bg1"/>
          </a:solidFill>
        </p:grpSpPr>
        <p:sp>
          <p:nvSpPr>
            <p:cNvPr id="4966" name="Google Shape;4966;p61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61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1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1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1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61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61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61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61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61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61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61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61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79" name="Google Shape;4979;p61"/>
          <p:cNvSpPr/>
          <p:nvPr/>
        </p:nvSpPr>
        <p:spPr>
          <a:xfrm>
            <a:off x="5775652" y="1570807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80" name="Google Shape;4980;p61"/>
          <p:cNvGrpSpPr/>
          <p:nvPr/>
        </p:nvGrpSpPr>
        <p:grpSpPr>
          <a:xfrm>
            <a:off x="5331913" y="3015362"/>
            <a:ext cx="347143" cy="254684"/>
            <a:chOff x="5331913" y="3413947"/>
            <a:chExt cx="347143" cy="254684"/>
          </a:xfrm>
          <a:solidFill>
            <a:schemeClr val="bg1"/>
          </a:solidFill>
        </p:grpSpPr>
        <p:sp>
          <p:nvSpPr>
            <p:cNvPr id="4981" name="Google Shape;4981;p61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61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61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61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61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61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7" name="Google Shape;4987;p61"/>
          <p:cNvGrpSpPr/>
          <p:nvPr/>
        </p:nvGrpSpPr>
        <p:grpSpPr>
          <a:xfrm>
            <a:off x="5776798" y="3011193"/>
            <a:ext cx="346379" cy="264518"/>
            <a:chOff x="5776798" y="3409778"/>
            <a:chExt cx="346379" cy="264518"/>
          </a:xfrm>
          <a:solidFill>
            <a:schemeClr val="bg1"/>
          </a:solidFill>
        </p:grpSpPr>
        <p:sp>
          <p:nvSpPr>
            <p:cNvPr id="4988" name="Google Shape;4988;p61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61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61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61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61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61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4" name="Google Shape;4994;p61"/>
          <p:cNvGrpSpPr/>
          <p:nvPr/>
        </p:nvGrpSpPr>
        <p:grpSpPr>
          <a:xfrm>
            <a:off x="6188327" y="2556823"/>
            <a:ext cx="371395" cy="272857"/>
            <a:chOff x="6188327" y="2955408"/>
            <a:chExt cx="371395" cy="272857"/>
          </a:xfrm>
          <a:solidFill>
            <a:schemeClr val="bg1"/>
          </a:solidFill>
        </p:grpSpPr>
        <p:sp>
          <p:nvSpPr>
            <p:cNvPr id="4995" name="Google Shape;4995;p61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61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7" name="Google Shape;4997;p61"/>
          <p:cNvGrpSpPr/>
          <p:nvPr/>
        </p:nvGrpSpPr>
        <p:grpSpPr>
          <a:xfrm>
            <a:off x="6644957" y="2057768"/>
            <a:ext cx="371395" cy="278904"/>
            <a:chOff x="6644957" y="2456353"/>
            <a:chExt cx="371395" cy="278904"/>
          </a:xfrm>
          <a:solidFill>
            <a:schemeClr val="bg1"/>
          </a:solidFill>
        </p:grpSpPr>
        <p:sp>
          <p:nvSpPr>
            <p:cNvPr id="4998" name="Google Shape;4998;p61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61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61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61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61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3" name="Google Shape;5003;p61"/>
          <p:cNvGrpSpPr/>
          <p:nvPr/>
        </p:nvGrpSpPr>
        <p:grpSpPr>
          <a:xfrm>
            <a:off x="7521454" y="2507554"/>
            <a:ext cx="359651" cy="371013"/>
            <a:chOff x="7521454" y="2906139"/>
            <a:chExt cx="359651" cy="371013"/>
          </a:xfrm>
          <a:solidFill>
            <a:schemeClr val="bg1"/>
          </a:solidFill>
        </p:grpSpPr>
        <p:sp>
          <p:nvSpPr>
            <p:cNvPr id="5004" name="Google Shape;5004;p61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61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61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61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61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9" name="Google Shape;5009;p61"/>
          <p:cNvGrpSpPr/>
          <p:nvPr/>
        </p:nvGrpSpPr>
        <p:grpSpPr>
          <a:xfrm>
            <a:off x="7127716" y="3880847"/>
            <a:ext cx="248254" cy="361942"/>
            <a:chOff x="7127716" y="4279432"/>
            <a:chExt cx="248254" cy="361942"/>
          </a:xfrm>
          <a:solidFill>
            <a:schemeClr val="bg1"/>
          </a:solidFill>
        </p:grpSpPr>
        <p:sp>
          <p:nvSpPr>
            <p:cNvPr id="5010" name="Google Shape;5010;p61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61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61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61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61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61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61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61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61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9" name="Google Shape;5019;p61"/>
          <p:cNvGrpSpPr/>
          <p:nvPr/>
        </p:nvGrpSpPr>
        <p:grpSpPr>
          <a:xfrm>
            <a:off x="7108015" y="2997920"/>
            <a:ext cx="344883" cy="290299"/>
            <a:chOff x="7108015" y="3396505"/>
            <a:chExt cx="344883" cy="290299"/>
          </a:xfrm>
          <a:solidFill>
            <a:schemeClr val="bg1"/>
          </a:solidFill>
        </p:grpSpPr>
        <p:sp>
          <p:nvSpPr>
            <p:cNvPr id="5020" name="Google Shape;5020;p61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61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61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61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4" name="Google Shape;5024;p61"/>
          <p:cNvGrpSpPr/>
          <p:nvPr/>
        </p:nvGrpSpPr>
        <p:grpSpPr>
          <a:xfrm>
            <a:off x="6216367" y="1571571"/>
            <a:ext cx="361147" cy="361147"/>
            <a:chOff x="6216367" y="1970156"/>
            <a:chExt cx="361147" cy="361147"/>
          </a:xfrm>
          <a:solidFill>
            <a:schemeClr val="bg1"/>
          </a:solidFill>
        </p:grpSpPr>
        <p:sp>
          <p:nvSpPr>
            <p:cNvPr id="5025" name="Google Shape;5025;p61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61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61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61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9" name="Google Shape;5029;p61"/>
          <p:cNvGrpSpPr/>
          <p:nvPr/>
        </p:nvGrpSpPr>
        <p:grpSpPr>
          <a:xfrm>
            <a:off x="7551754" y="2992223"/>
            <a:ext cx="344883" cy="301311"/>
            <a:chOff x="7551754" y="3390808"/>
            <a:chExt cx="344883" cy="301311"/>
          </a:xfrm>
          <a:solidFill>
            <a:schemeClr val="bg1"/>
          </a:solidFill>
        </p:grpSpPr>
        <p:sp>
          <p:nvSpPr>
            <p:cNvPr id="5030" name="Google Shape;5030;p61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61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61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61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61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61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61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61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61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61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61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1" name="Google Shape;5041;p61"/>
          <p:cNvGrpSpPr/>
          <p:nvPr/>
        </p:nvGrpSpPr>
        <p:grpSpPr>
          <a:xfrm>
            <a:off x="6707084" y="2988818"/>
            <a:ext cx="261145" cy="308504"/>
            <a:chOff x="6707084" y="3387403"/>
            <a:chExt cx="261145" cy="308504"/>
          </a:xfrm>
          <a:solidFill>
            <a:schemeClr val="bg1"/>
          </a:solidFill>
        </p:grpSpPr>
        <p:sp>
          <p:nvSpPr>
            <p:cNvPr id="5042" name="Google Shape;5042;p61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61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61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61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6" name="Google Shape;5046;p61"/>
          <p:cNvGrpSpPr/>
          <p:nvPr/>
        </p:nvGrpSpPr>
        <p:grpSpPr>
          <a:xfrm>
            <a:off x="5388757" y="2016074"/>
            <a:ext cx="260349" cy="362292"/>
            <a:chOff x="5388757" y="2414659"/>
            <a:chExt cx="260349" cy="362292"/>
          </a:xfrm>
          <a:solidFill>
            <a:schemeClr val="bg1"/>
          </a:solidFill>
        </p:grpSpPr>
        <p:sp>
          <p:nvSpPr>
            <p:cNvPr id="5047" name="Google Shape;5047;p61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61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61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61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61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61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61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61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61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61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61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61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61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61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61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61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61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1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61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61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7" name="Google Shape;5067;p61"/>
          <p:cNvGrpSpPr/>
          <p:nvPr/>
        </p:nvGrpSpPr>
        <p:grpSpPr>
          <a:xfrm>
            <a:off x="8020159" y="1117966"/>
            <a:ext cx="300897" cy="356627"/>
            <a:chOff x="8020159" y="1516551"/>
            <a:chExt cx="300897" cy="356627"/>
          </a:xfrm>
          <a:solidFill>
            <a:schemeClr val="bg1"/>
          </a:solidFill>
        </p:grpSpPr>
        <p:sp>
          <p:nvSpPr>
            <p:cNvPr id="5068" name="Google Shape;5068;p61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61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61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61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61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3" name="Google Shape;5073;p61"/>
          <p:cNvGrpSpPr/>
          <p:nvPr/>
        </p:nvGrpSpPr>
        <p:grpSpPr>
          <a:xfrm>
            <a:off x="7565408" y="3880847"/>
            <a:ext cx="248255" cy="361942"/>
            <a:chOff x="7565408" y="4279432"/>
            <a:chExt cx="248255" cy="361942"/>
          </a:xfrm>
          <a:solidFill>
            <a:schemeClr val="bg1"/>
          </a:solidFill>
        </p:grpSpPr>
        <p:sp>
          <p:nvSpPr>
            <p:cNvPr id="5074" name="Google Shape;5074;p61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61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61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61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61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61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61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61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2" name="Google Shape;5082;p61"/>
          <p:cNvGrpSpPr/>
          <p:nvPr/>
        </p:nvGrpSpPr>
        <p:grpSpPr>
          <a:xfrm>
            <a:off x="7967103" y="2016456"/>
            <a:ext cx="355863" cy="361911"/>
            <a:chOff x="7967103" y="2415041"/>
            <a:chExt cx="355863" cy="361911"/>
          </a:xfrm>
          <a:solidFill>
            <a:schemeClr val="bg1"/>
          </a:solidFill>
        </p:grpSpPr>
        <p:sp>
          <p:nvSpPr>
            <p:cNvPr id="5083" name="Google Shape;5083;p61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61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61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61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61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61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61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61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61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61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61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4" name="Google Shape;5094;p61"/>
          <p:cNvGrpSpPr/>
          <p:nvPr/>
        </p:nvGrpSpPr>
        <p:grpSpPr>
          <a:xfrm>
            <a:off x="6264109" y="3880847"/>
            <a:ext cx="225498" cy="361560"/>
            <a:chOff x="6264109" y="4279432"/>
            <a:chExt cx="225498" cy="361560"/>
          </a:xfrm>
          <a:solidFill>
            <a:schemeClr val="bg1"/>
          </a:solidFill>
        </p:grpSpPr>
        <p:sp>
          <p:nvSpPr>
            <p:cNvPr id="5095" name="Google Shape;5095;p61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61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7" name="Google Shape;5097;p61"/>
          <p:cNvGrpSpPr/>
          <p:nvPr/>
        </p:nvGrpSpPr>
        <p:grpSpPr>
          <a:xfrm>
            <a:off x="5377363" y="1117584"/>
            <a:ext cx="257357" cy="356627"/>
            <a:chOff x="5377363" y="1516169"/>
            <a:chExt cx="257357" cy="356627"/>
          </a:xfrm>
          <a:solidFill>
            <a:schemeClr val="bg1"/>
          </a:solidFill>
        </p:grpSpPr>
        <p:sp>
          <p:nvSpPr>
            <p:cNvPr id="5098" name="Google Shape;5098;p61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61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61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61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61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61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61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61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61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61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61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61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61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61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61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61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61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5" name="Google Shape;5115;p61"/>
          <p:cNvSpPr/>
          <p:nvPr/>
        </p:nvSpPr>
        <p:spPr>
          <a:xfrm>
            <a:off x="6217513" y="2999066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16" name="Google Shape;5116;p61"/>
          <p:cNvGrpSpPr/>
          <p:nvPr/>
        </p:nvGrpSpPr>
        <p:grpSpPr>
          <a:xfrm>
            <a:off x="5782845" y="2507936"/>
            <a:ext cx="301661" cy="371013"/>
            <a:chOff x="5782845" y="2906521"/>
            <a:chExt cx="301661" cy="371013"/>
          </a:xfrm>
          <a:solidFill>
            <a:schemeClr val="bg1"/>
          </a:solidFill>
        </p:grpSpPr>
        <p:sp>
          <p:nvSpPr>
            <p:cNvPr id="5117" name="Google Shape;5117;p61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61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61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0" name="Google Shape;5120;p61"/>
          <p:cNvGrpSpPr/>
          <p:nvPr/>
        </p:nvGrpSpPr>
        <p:grpSpPr>
          <a:xfrm>
            <a:off x="7929578" y="3885780"/>
            <a:ext cx="395266" cy="351312"/>
            <a:chOff x="7929578" y="4284365"/>
            <a:chExt cx="395266" cy="351312"/>
          </a:xfrm>
          <a:solidFill>
            <a:schemeClr val="bg1"/>
          </a:solidFill>
        </p:grpSpPr>
        <p:sp>
          <p:nvSpPr>
            <p:cNvPr id="5121" name="Google Shape;5121;p61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61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61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61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5" name="Google Shape;5125;p61"/>
          <p:cNvGrpSpPr/>
          <p:nvPr/>
        </p:nvGrpSpPr>
        <p:grpSpPr>
          <a:xfrm>
            <a:off x="7529411" y="2016074"/>
            <a:ext cx="355863" cy="362292"/>
            <a:chOff x="7529411" y="2414659"/>
            <a:chExt cx="355863" cy="362292"/>
          </a:xfrm>
          <a:solidFill>
            <a:schemeClr val="bg1"/>
          </a:solidFill>
        </p:grpSpPr>
        <p:sp>
          <p:nvSpPr>
            <p:cNvPr id="5126" name="Google Shape;5126;p61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61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61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61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61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61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61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61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61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61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61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61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8" name="Google Shape;5138;p61"/>
          <p:cNvGrpSpPr/>
          <p:nvPr/>
        </p:nvGrpSpPr>
        <p:grpSpPr>
          <a:xfrm>
            <a:off x="5733194" y="2033133"/>
            <a:ext cx="446826" cy="327059"/>
            <a:chOff x="5733194" y="2431718"/>
            <a:chExt cx="446826" cy="327059"/>
          </a:xfrm>
          <a:solidFill>
            <a:schemeClr val="bg1"/>
          </a:solidFill>
        </p:grpSpPr>
        <p:sp>
          <p:nvSpPr>
            <p:cNvPr id="5139" name="Google Shape;5139;p61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61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61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2" name="Google Shape;5142;p61"/>
          <p:cNvGrpSpPr/>
          <p:nvPr/>
        </p:nvGrpSpPr>
        <p:grpSpPr>
          <a:xfrm>
            <a:off x="4876780" y="2019479"/>
            <a:ext cx="407774" cy="356627"/>
            <a:chOff x="4876780" y="2418064"/>
            <a:chExt cx="407774" cy="356627"/>
          </a:xfrm>
          <a:solidFill>
            <a:schemeClr val="bg1"/>
          </a:solidFill>
        </p:grpSpPr>
        <p:sp>
          <p:nvSpPr>
            <p:cNvPr id="5143" name="Google Shape;5143;p61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61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61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61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61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61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61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61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1" name="Google Shape;5151;p61"/>
          <p:cNvGrpSpPr/>
          <p:nvPr/>
        </p:nvGrpSpPr>
        <p:grpSpPr>
          <a:xfrm>
            <a:off x="7978465" y="1570807"/>
            <a:ext cx="361147" cy="360797"/>
            <a:chOff x="7978465" y="1969392"/>
            <a:chExt cx="361147" cy="360797"/>
          </a:xfrm>
          <a:solidFill>
            <a:schemeClr val="bg1"/>
          </a:solidFill>
        </p:grpSpPr>
        <p:sp>
          <p:nvSpPr>
            <p:cNvPr id="5152" name="Google Shape;5152;p61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61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61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61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61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61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61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61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61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1" name="Google Shape;5161;p61"/>
          <p:cNvGrpSpPr/>
          <p:nvPr/>
        </p:nvGrpSpPr>
        <p:grpSpPr>
          <a:xfrm>
            <a:off x="4880567" y="1137285"/>
            <a:ext cx="356245" cy="317607"/>
            <a:chOff x="4880567" y="1535870"/>
            <a:chExt cx="356245" cy="317607"/>
          </a:xfrm>
          <a:solidFill>
            <a:schemeClr val="bg1"/>
          </a:solidFill>
        </p:grpSpPr>
        <p:sp>
          <p:nvSpPr>
            <p:cNvPr id="5162" name="Google Shape;5162;p61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61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61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61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61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7" name="Google Shape;5167;p61"/>
          <p:cNvGrpSpPr/>
          <p:nvPr/>
        </p:nvGrpSpPr>
        <p:grpSpPr>
          <a:xfrm>
            <a:off x="6630539" y="2518917"/>
            <a:ext cx="371777" cy="349434"/>
            <a:chOff x="6630539" y="2917502"/>
            <a:chExt cx="371777" cy="349434"/>
          </a:xfrm>
          <a:solidFill>
            <a:schemeClr val="bg1"/>
          </a:solidFill>
        </p:grpSpPr>
        <p:sp>
          <p:nvSpPr>
            <p:cNvPr id="5168" name="Google Shape;5168;p61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61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61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61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61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61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61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5" name="Google Shape;5175;p61"/>
          <p:cNvGrpSpPr/>
          <p:nvPr/>
        </p:nvGrpSpPr>
        <p:grpSpPr>
          <a:xfrm>
            <a:off x="5771483" y="1117202"/>
            <a:ext cx="357359" cy="357391"/>
            <a:chOff x="5771483" y="1515787"/>
            <a:chExt cx="357359" cy="357391"/>
          </a:xfrm>
          <a:solidFill>
            <a:schemeClr val="bg1"/>
          </a:solidFill>
        </p:grpSpPr>
        <p:sp>
          <p:nvSpPr>
            <p:cNvPr id="5176" name="Google Shape;5176;p61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61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61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61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0" name="Google Shape;5180;p61"/>
          <p:cNvGrpSpPr/>
          <p:nvPr/>
        </p:nvGrpSpPr>
        <p:grpSpPr>
          <a:xfrm>
            <a:off x="7098912" y="1570807"/>
            <a:ext cx="359651" cy="361560"/>
            <a:chOff x="7098912" y="1969392"/>
            <a:chExt cx="359651" cy="361560"/>
          </a:xfrm>
          <a:solidFill>
            <a:schemeClr val="bg1"/>
          </a:solidFill>
        </p:grpSpPr>
        <p:sp>
          <p:nvSpPr>
            <p:cNvPr id="5181" name="Google Shape;5181;p61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61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61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61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61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61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61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61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61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61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61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61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61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4" name="Google Shape;5194;p61"/>
          <p:cNvGrpSpPr/>
          <p:nvPr/>
        </p:nvGrpSpPr>
        <p:grpSpPr>
          <a:xfrm>
            <a:off x="5352728" y="1591654"/>
            <a:ext cx="327091" cy="322508"/>
            <a:chOff x="5352728" y="1990239"/>
            <a:chExt cx="327091" cy="322508"/>
          </a:xfrm>
          <a:solidFill>
            <a:schemeClr val="bg1"/>
          </a:solidFill>
        </p:grpSpPr>
        <p:sp>
          <p:nvSpPr>
            <p:cNvPr id="5195" name="Google Shape;5195;p61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61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61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8" name="Google Shape;5198;p61"/>
          <p:cNvGrpSpPr/>
          <p:nvPr/>
        </p:nvGrpSpPr>
        <p:grpSpPr>
          <a:xfrm>
            <a:off x="7121669" y="1135025"/>
            <a:ext cx="321362" cy="321362"/>
            <a:chOff x="7121669" y="1533610"/>
            <a:chExt cx="321362" cy="321362"/>
          </a:xfrm>
          <a:solidFill>
            <a:schemeClr val="bg1"/>
          </a:solidFill>
        </p:grpSpPr>
        <p:sp>
          <p:nvSpPr>
            <p:cNvPr id="5199" name="Google Shape;5199;p61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61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61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61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3" name="Google Shape;5203;p61"/>
          <p:cNvGrpSpPr/>
          <p:nvPr/>
        </p:nvGrpSpPr>
        <p:grpSpPr>
          <a:xfrm>
            <a:off x="7070872" y="2012286"/>
            <a:ext cx="398321" cy="371013"/>
            <a:chOff x="7070872" y="2410871"/>
            <a:chExt cx="398321" cy="371013"/>
          </a:xfrm>
          <a:solidFill>
            <a:schemeClr val="bg1"/>
          </a:solidFill>
        </p:grpSpPr>
        <p:sp>
          <p:nvSpPr>
            <p:cNvPr id="5204" name="Google Shape;5204;p61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61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61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61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8" name="Google Shape;5208;p61"/>
          <p:cNvGrpSpPr/>
          <p:nvPr/>
        </p:nvGrpSpPr>
        <p:grpSpPr>
          <a:xfrm>
            <a:off x="6595502" y="3925192"/>
            <a:ext cx="426315" cy="332826"/>
            <a:chOff x="6639652" y="4323777"/>
            <a:chExt cx="426315" cy="332826"/>
          </a:xfrm>
          <a:solidFill>
            <a:schemeClr val="bg1"/>
          </a:solidFill>
        </p:grpSpPr>
        <p:sp>
          <p:nvSpPr>
            <p:cNvPr id="5209" name="Google Shape;5209;p61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61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61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61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61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61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61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61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61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61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9" name="Google Shape;5219;p61"/>
          <p:cNvGrpSpPr/>
          <p:nvPr/>
        </p:nvGrpSpPr>
        <p:grpSpPr>
          <a:xfrm>
            <a:off x="5357662" y="3899052"/>
            <a:ext cx="287275" cy="326296"/>
            <a:chOff x="5357662" y="4297637"/>
            <a:chExt cx="287275" cy="326296"/>
          </a:xfrm>
          <a:solidFill>
            <a:schemeClr val="bg1"/>
          </a:solidFill>
        </p:grpSpPr>
        <p:sp>
          <p:nvSpPr>
            <p:cNvPr id="5220" name="Google Shape;5220;p61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61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61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61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61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25" name="Google Shape;5225;p61"/>
          <p:cNvSpPr/>
          <p:nvPr/>
        </p:nvSpPr>
        <p:spPr>
          <a:xfrm>
            <a:off x="6238328" y="2035011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26" name="Google Shape;5226;p61"/>
          <p:cNvGrpSpPr/>
          <p:nvPr/>
        </p:nvGrpSpPr>
        <p:grpSpPr>
          <a:xfrm>
            <a:off x="4891198" y="2526523"/>
            <a:ext cx="334634" cy="334634"/>
            <a:chOff x="4891198" y="2925108"/>
            <a:chExt cx="334634" cy="334634"/>
          </a:xfrm>
          <a:solidFill>
            <a:schemeClr val="bg1"/>
          </a:solidFill>
        </p:grpSpPr>
        <p:sp>
          <p:nvSpPr>
            <p:cNvPr id="5227" name="Google Shape;5227;p61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61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61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61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61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61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61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61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5" name="Google Shape;5235;p61"/>
          <p:cNvGrpSpPr/>
          <p:nvPr/>
        </p:nvGrpSpPr>
        <p:grpSpPr>
          <a:xfrm>
            <a:off x="7538896" y="1571571"/>
            <a:ext cx="361147" cy="361529"/>
            <a:chOff x="7538896" y="1970156"/>
            <a:chExt cx="361147" cy="361529"/>
          </a:xfrm>
          <a:solidFill>
            <a:schemeClr val="bg1"/>
          </a:solidFill>
        </p:grpSpPr>
        <p:sp>
          <p:nvSpPr>
            <p:cNvPr id="5236" name="Google Shape;5236;p61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61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61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61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61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61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42" name="Google Shape;5242;p61"/>
          <p:cNvSpPr/>
          <p:nvPr/>
        </p:nvSpPr>
        <p:spPr>
          <a:xfrm>
            <a:off x="7114476" y="3410214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43" name="Google Shape;5243;p61"/>
          <p:cNvGrpSpPr/>
          <p:nvPr/>
        </p:nvGrpSpPr>
        <p:grpSpPr>
          <a:xfrm>
            <a:off x="7976174" y="2526523"/>
            <a:ext cx="334666" cy="334634"/>
            <a:chOff x="7976174" y="2925108"/>
            <a:chExt cx="334666" cy="334634"/>
          </a:xfrm>
          <a:solidFill>
            <a:schemeClr val="bg1"/>
          </a:solidFill>
        </p:grpSpPr>
        <p:sp>
          <p:nvSpPr>
            <p:cNvPr id="5244" name="Google Shape;5244;p61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61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61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61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61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61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61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61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61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3" name="Google Shape;5253;p61"/>
          <p:cNvGrpSpPr/>
          <p:nvPr/>
        </p:nvGrpSpPr>
        <p:grpSpPr>
          <a:xfrm>
            <a:off x="5774124" y="3895965"/>
            <a:ext cx="331611" cy="331674"/>
            <a:chOff x="5774124" y="4294550"/>
            <a:chExt cx="331611" cy="331674"/>
          </a:xfrm>
          <a:solidFill>
            <a:schemeClr val="bg1"/>
          </a:solidFill>
        </p:grpSpPr>
        <p:sp>
          <p:nvSpPr>
            <p:cNvPr id="5254" name="Google Shape;5254;p61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61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6" name="Google Shape;5256;p61"/>
          <p:cNvGrpSpPr/>
          <p:nvPr/>
        </p:nvGrpSpPr>
        <p:grpSpPr>
          <a:xfrm>
            <a:off x="6671087" y="1610719"/>
            <a:ext cx="332757" cy="281833"/>
            <a:chOff x="6671087" y="2009304"/>
            <a:chExt cx="332757" cy="281833"/>
          </a:xfrm>
          <a:solidFill>
            <a:schemeClr val="bg1"/>
          </a:solidFill>
        </p:grpSpPr>
        <p:sp>
          <p:nvSpPr>
            <p:cNvPr id="5257" name="Google Shape;5257;p61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61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9" name="Google Shape;5259;p61"/>
          <p:cNvGrpSpPr/>
          <p:nvPr/>
        </p:nvGrpSpPr>
        <p:grpSpPr>
          <a:xfrm>
            <a:off x="6659725" y="3409450"/>
            <a:ext cx="367608" cy="350548"/>
            <a:chOff x="6659725" y="3808035"/>
            <a:chExt cx="367608" cy="350548"/>
          </a:xfrm>
          <a:solidFill>
            <a:schemeClr val="bg1"/>
          </a:solidFill>
        </p:grpSpPr>
        <p:sp>
          <p:nvSpPr>
            <p:cNvPr id="5260" name="Google Shape;5260;p61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61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2" name="Google Shape;5262;p61"/>
          <p:cNvGrpSpPr/>
          <p:nvPr/>
        </p:nvGrpSpPr>
        <p:grpSpPr>
          <a:xfrm>
            <a:off x="4890434" y="3888804"/>
            <a:ext cx="345997" cy="346029"/>
            <a:chOff x="4890434" y="4287389"/>
            <a:chExt cx="345997" cy="346029"/>
          </a:xfrm>
          <a:solidFill>
            <a:schemeClr val="bg1"/>
          </a:solidFill>
        </p:grpSpPr>
        <p:sp>
          <p:nvSpPr>
            <p:cNvPr id="5263" name="Google Shape;5263;p61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61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61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61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61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61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61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0" name="Google Shape;5270;p61"/>
          <p:cNvGrpSpPr/>
          <p:nvPr/>
        </p:nvGrpSpPr>
        <p:grpSpPr>
          <a:xfrm>
            <a:off x="6219391" y="3418171"/>
            <a:ext cx="356627" cy="334252"/>
            <a:chOff x="6219391" y="3816756"/>
            <a:chExt cx="356627" cy="334252"/>
          </a:xfrm>
          <a:solidFill>
            <a:schemeClr val="bg1"/>
          </a:solidFill>
        </p:grpSpPr>
        <p:sp>
          <p:nvSpPr>
            <p:cNvPr id="5271" name="Google Shape;5271;p61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61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61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61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5" name="Google Shape;5275;p61"/>
          <p:cNvGrpSpPr/>
          <p:nvPr/>
        </p:nvGrpSpPr>
        <p:grpSpPr>
          <a:xfrm>
            <a:off x="4896099" y="1572335"/>
            <a:ext cx="358155" cy="358123"/>
            <a:chOff x="4896099" y="1970920"/>
            <a:chExt cx="358155" cy="358123"/>
          </a:xfrm>
          <a:solidFill>
            <a:schemeClr val="bg1"/>
          </a:solidFill>
        </p:grpSpPr>
        <p:sp>
          <p:nvSpPr>
            <p:cNvPr id="5276" name="Google Shape;5276;p61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61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61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9" name="Google Shape;5279;p61"/>
          <p:cNvGrpSpPr/>
          <p:nvPr/>
        </p:nvGrpSpPr>
        <p:grpSpPr>
          <a:xfrm>
            <a:off x="8006505" y="2991459"/>
            <a:ext cx="323654" cy="303189"/>
            <a:chOff x="8006505" y="3390044"/>
            <a:chExt cx="323654" cy="303189"/>
          </a:xfrm>
          <a:solidFill>
            <a:schemeClr val="bg1"/>
          </a:solidFill>
        </p:grpSpPr>
        <p:sp>
          <p:nvSpPr>
            <p:cNvPr id="5280" name="Google Shape;5280;p61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61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61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61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61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61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6" name="Google Shape;5286;p61"/>
          <p:cNvGrpSpPr/>
          <p:nvPr/>
        </p:nvGrpSpPr>
        <p:grpSpPr>
          <a:xfrm>
            <a:off x="5778676" y="3428387"/>
            <a:ext cx="349052" cy="313055"/>
            <a:chOff x="5778676" y="3826972"/>
            <a:chExt cx="349052" cy="313055"/>
          </a:xfrm>
          <a:solidFill>
            <a:schemeClr val="bg1"/>
          </a:solidFill>
        </p:grpSpPr>
        <p:sp>
          <p:nvSpPr>
            <p:cNvPr id="5287" name="Google Shape;5287;p61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61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61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61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61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2" name="Google Shape;5292;p61"/>
          <p:cNvGrpSpPr/>
          <p:nvPr/>
        </p:nvGrpSpPr>
        <p:grpSpPr>
          <a:xfrm>
            <a:off x="5355784" y="3435962"/>
            <a:ext cx="299019" cy="297905"/>
            <a:chOff x="5355784" y="3834547"/>
            <a:chExt cx="299019" cy="297905"/>
          </a:xfrm>
          <a:solidFill>
            <a:schemeClr val="bg1"/>
          </a:solidFill>
        </p:grpSpPr>
        <p:sp>
          <p:nvSpPr>
            <p:cNvPr id="5293" name="Google Shape;5293;p61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61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61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61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7" name="Google Shape;5297;p61"/>
          <p:cNvGrpSpPr/>
          <p:nvPr/>
        </p:nvGrpSpPr>
        <p:grpSpPr>
          <a:xfrm>
            <a:off x="8036455" y="3408686"/>
            <a:ext cx="292176" cy="353985"/>
            <a:chOff x="8036455" y="3807271"/>
            <a:chExt cx="292176" cy="353985"/>
          </a:xfrm>
          <a:solidFill>
            <a:schemeClr val="bg1"/>
          </a:solidFill>
        </p:grpSpPr>
        <p:sp>
          <p:nvSpPr>
            <p:cNvPr id="5298" name="Google Shape;5298;p61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61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0" name="Google Shape;5300;p61"/>
          <p:cNvGrpSpPr/>
          <p:nvPr/>
        </p:nvGrpSpPr>
        <p:grpSpPr>
          <a:xfrm>
            <a:off x="7562766" y="1116279"/>
            <a:ext cx="327059" cy="360192"/>
            <a:chOff x="7562766" y="1514864"/>
            <a:chExt cx="327059" cy="360192"/>
          </a:xfrm>
          <a:solidFill>
            <a:schemeClr val="bg1"/>
          </a:solidFill>
        </p:grpSpPr>
        <p:sp>
          <p:nvSpPr>
            <p:cNvPr id="5301" name="Google Shape;5301;p61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61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61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61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5" name="Google Shape;5305;p61"/>
          <p:cNvGrpSpPr/>
          <p:nvPr/>
        </p:nvGrpSpPr>
        <p:grpSpPr>
          <a:xfrm>
            <a:off x="4874902" y="3410214"/>
            <a:ext cx="345615" cy="350835"/>
            <a:chOff x="4874902" y="3808799"/>
            <a:chExt cx="345615" cy="350835"/>
          </a:xfrm>
          <a:solidFill>
            <a:schemeClr val="bg1"/>
          </a:solidFill>
        </p:grpSpPr>
        <p:sp>
          <p:nvSpPr>
            <p:cNvPr id="5306" name="Google Shape;5306;p61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61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61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61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61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61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61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61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61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61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61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61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61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61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61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61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61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3" name="Google Shape;5323;p61"/>
          <p:cNvGrpSpPr/>
          <p:nvPr/>
        </p:nvGrpSpPr>
        <p:grpSpPr>
          <a:xfrm>
            <a:off x="6221229" y="1100088"/>
            <a:ext cx="361636" cy="362183"/>
            <a:chOff x="6259175" y="1559008"/>
            <a:chExt cx="271743" cy="272093"/>
          </a:xfrm>
          <a:solidFill>
            <a:schemeClr val="bg1"/>
          </a:solidFill>
        </p:grpSpPr>
        <p:sp>
          <p:nvSpPr>
            <p:cNvPr id="5324" name="Google Shape;5324;p61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61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61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61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61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61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61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61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61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61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61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61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61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61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61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1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1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5D9A"/>
        </a:solidFill>
        <a:effectLst/>
      </p:bgPr>
    </p:bg>
    <p:spTree>
      <p:nvGrpSpPr>
        <p:cNvPr id="1" name="Shape 5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7" name="Google Shape;5347;p62"/>
          <p:cNvGrpSpPr/>
          <p:nvPr/>
        </p:nvGrpSpPr>
        <p:grpSpPr>
          <a:xfrm>
            <a:off x="2704005" y="3877781"/>
            <a:ext cx="342144" cy="362704"/>
            <a:chOff x="2704005" y="4258781"/>
            <a:chExt cx="342144" cy="362704"/>
          </a:xfrm>
          <a:solidFill>
            <a:schemeClr val="bg1"/>
          </a:solidFill>
        </p:grpSpPr>
        <p:sp>
          <p:nvSpPr>
            <p:cNvPr id="5348" name="Google Shape;5348;p62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2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2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2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2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2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2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5" name="Google Shape;5355;p62"/>
          <p:cNvGrpSpPr/>
          <p:nvPr/>
        </p:nvGrpSpPr>
        <p:grpSpPr>
          <a:xfrm>
            <a:off x="2157462" y="3877496"/>
            <a:ext cx="347435" cy="363370"/>
            <a:chOff x="2157462" y="4258496"/>
            <a:chExt cx="347435" cy="363370"/>
          </a:xfrm>
          <a:solidFill>
            <a:schemeClr val="bg1"/>
          </a:solidFill>
        </p:grpSpPr>
        <p:sp>
          <p:nvSpPr>
            <p:cNvPr id="5356" name="Google Shape;5356;p62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2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2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9" name="Google Shape;5359;p62"/>
          <p:cNvGrpSpPr/>
          <p:nvPr/>
        </p:nvGrpSpPr>
        <p:grpSpPr>
          <a:xfrm>
            <a:off x="1767069" y="2979146"/>
            <a:ext cx="286324" cy="348163"/>
            <a:chOff x="1767069" y="3360146"/>
            <a:chExt cx="286324" cy="348163"/>
          </a:xfrm>
          <a:solidFill>
            <a:schemeClr val="bg1"/>
          </a:solidFill>
        </p:grpSpPr>
        <p:sp>
          <p:nvSpPr>
            <p:cNvPr id="5360" name="Google Shape;5360;p62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2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2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2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2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2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2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7" name="Google Shape;5367;p62"/>
          <p:cNvGrpSpPr/>
          <p:nvPr/>
        </p:nvGrpSpPr>
        <p:grpSpPr>
          <a:xfrm>
            <a:off x="3075928" y="2064798"/>
            <a:ext cx="363243" cy="300675"/>
            <a:chOff x="3075928" y="2445798"/>
            <a:chExt cx="363243" cy="300675"/>
          </a:xfrm>
          <a:solidFill>
            <a:schemeClr val="bg1"/>
          </a:solidFill>
        </p:grpSpPr>
        <p:sp>
          <p:nvSpPr>
            <p:cNvPr id="5368" name="Google Shape;5368;p62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2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2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2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2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2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2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2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62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62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2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9" name="Google Shape;5379;p62"/>
          <p:cNvGrpSpPr/>
          <p:nvPr/>
        </p:nvGrpSpPr>
        <p:grpSpPr>
          <a:xfrm>
            <a:off x="2633105" y="2050859"/>
            <a:ext cx="363243" cy="328585"/>
            <a:chOff x="2633105" y="2431859"/>
            <a:chExt cx="363243" cy="328585"/>
          </a:xfrm>
          <a:solidFill>
            <a:schemeClr val="bg1"/>
          </a:solidFill>
        </p:grpSpPr>
        <p:sp>
          <p:nvSpPr>
            <p:cNvPr id="5380" name="Google Shape;5380;p62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2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2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2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2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62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62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2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8" name="Google Shape;5388;p62"/>
          <p:cNvGrpSpPr/>
          <p:nvPr/>
        </p:nvGrpSpPr>
        <p:grpSpPr>
          <a:xfrm>
            <a:off x="4010963" y="3382781"/>
            <a:ext cx="343665" cy="363211"/>
            <a:chOff x="4010963" y="3763781"/>
            <a:chExt cx="343665" cy="363211"/>
          </a:xfrm>
          <a:solidFill>
            <a:schemeClr val="bg1"/>
          </a:solidFill>
        </p:grpSpPr>
        <p:sp>
          <p:nvSpPr>
            <p:cNvPr id="5389" name="Google Shape;5389;p62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2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2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2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2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4" name="Google Shape;5394;p62"/>
          <p:cNvGrpSpPr/>
          <p:nvPr/>
        </p:nvGrpSpPr>
        <p:grpSpPr>
          <a:xfrm>
            <a:off x="2185372" y="1576799"/>
            <a:ext cx="366664" cy="366981"/>
            <a:chOff x="2185372" y="1957799"/>
            <a:chExt cx="366664" cy="366981"/>
          </a:xfrm>
          <a:solidFill>
            <a:schemeClr val="bg1"/>
          </a:solidFill>
        </p:grpSpPr>
        <p:sp>
          <p:nvSpPr>
            <p:cNvPr id="5395" name="Google Shape;5395;p62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2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2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2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2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62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62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2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3" name="Google Shape;5403;p62"/>
          <p:cNvGrpSpPr/>
          <p:nvPr/>
        </p:nvGrpSpPr>
        <p:grpSpPr>
          <a:xfrm>
            <a:off x="2189142" y="2040310"/>
            <a:ext cx="365904" cy="350064"/>
            <a:chOff x="2189142" y="2421310"/>
            <a:chExt cx="365904" cy="350064"/>
          </a:xfrm>
          <a:solidFill>
            <a:schemeClr val="bg1"/>
          </a:solidFill>
        </p:grpSpPr>
        <p:sp>
          <p:nvSpPr>
            <p:cNvPr id="5404" name="Google Shape;5404;p62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2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2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2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2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2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2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2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2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3" name="Google Shape;5413;p62"/>
          <p:cNvSpPr/>
          <p:nvPr/>
        </p:nvSpPr>
        <p:spPr>
          <a:xfrm>
            <a:off x="872362" y="1132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14" name="Google Shape;5414;p62"/>
          <p:cNvGrpSpPr/>
          <p:nvPr/>
        </p:nvGrpSpPr>
        <p:grpSpPr>
          <a:xfrm>
            <a:off x="2206122" y="2979748"/>
            <a:ext cx="308183" cy="347561"/>
            <a:chOff x="2206122" y="3360748"/>
            <a:chExt cx="308183" cy="347561"/>
          </a:xfrm>
          <a:solidFill>
            <a:schemeClr val="bg1"/>
          </a:solidFill>
        </p:grpSpPr>
        <p:sp>
          <p:nvSpPr>
            <p:cNvPr id="5415" name="Google Shape;5415;p62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2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2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2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2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0" name="Google Shape;5420;p62"/>
          <p:cNvGrpSpPr/>
          <p:nvPr/>
        </p:nvGrpSpPr>
        <p:grpSpPr>
          <a:xfrm>
            <a:off x="2214042" y="3429509"/>
            <a:ext cx="368153" cy="311193"/>
            <a:chOff x="2214042" y="3810509"/>
            <a:chExt cx="368153" cy="311193"/>
          </a:xfrm>
          <a:solidFill>
            <a:schemeClr val="bg1"/>
          </a:solidFill>
        </p:grpSpPr>
        <p:sp>
          <p:nvSpPr>
            <p:cNvPr id="5421" name="Google Shape;5421;p62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2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3" name="Google Shape;5423;p62"/>
          <p:cNvGrpSpPr/>
          <p:nvPr/>
        </p:nvGrpSpPr>
        <p:grpSpPr>
          <a:xfrm>
            <a:off x="1737258" y="1607371"/>
            <a:ext cx="370814" cy="307359"/>
            <a:chOff x="1737258" y="1988371"/>
            <a:chExt cx="370814" cy="307359"/>
          </a:xfrm>
          <a:solidFill>
            <a:schemeClr val="bg1"/>
          </a:solidFill>
        </p:grpSpPr>
        <p:sp>
          <p:nvSpPr>
            <p:cNvPr id="5424" name="Google Shape;5424;p62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2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2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2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8" name="Google Shape;5428;p62"/>
          <p:cNvGrpSpPr/>
          <p:nvPr/>
        </p:nvGrpSpPr>
        <p:grpSpPr>
          <a:xfrm>
            <a:off x="1768938" y="3401219"/>
            <a:ext cx="367805" cy="367773"/>
            <a:chOff x="1768938" y="3782219"/>
            <a:chExt cx="367805" cy="367773"/>
          </a:xfrm>
          <a:solidFill>
            <a:schemeClr val="bg1"/>
          </a:solidFill>
        </p:grpSpPr>
        <p:sp>
          <p:nvSpPr>
            <p:cNvPr id="5429" name="Google Shape;5429;p62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2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2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2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2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4" name="Google Shape;5434;p62"/>
          <p:cNvGrpSpPr/>
          <p:nvPr/>
        </p:nvGrpSpPr>
        <p:grpSpPr>
          <a:xfrm>
            <a:off x="2681385" y="3417439"/>
            <a:ext cx="325544" cy="327413"/>
            <a:chOff x="2681385" y="3798439"/>
            <a:chExt cx="325544" cy="327413"/>
          </a:xfrm>
          <a:solidFill>
            <a:schemeClr val="bg1"/>
          </a:solidFill>
        </p:grpSpPr>
        <p:sp>
          <p:nvSpPr>
            <p:cNvPr id="5435" name="Google Shape;5435;p62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2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2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2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62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2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2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2" name="Google Shape;5442;p62"/>
          <p:cNvGrpSpPr/>
          <p:nvPr/>
        </p:nvGrpSpPr>
        <p:grpSpPr>
          <a:xfrm>
            <a:off x="848983" y="1608511"/>
            <a:ext cx="369294" cy="304350"/>
            <a:chOff x="848983" y="1989511"/>
            <a:chExt cx="369294" cy="304350"/>
          </a:xfrm>
          <a:solidFill>
            <a:schemeClr val="bg1"/>
          </a:solidFill>
        </p:grpSpPr>
        <p:sp>
          <p:nvSpPr>
            <p:cNvPr id="5443" name="Google Shape;5443;p62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2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62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2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2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8" name="Google Shape;5448;p62"/>
          <p:cNvGrpSpPr/>
          <p:nvPr/>
        </p:nvGrpSpPr>
        <p:grpSpPr>
          <a:xfrm>
            <a:off x="3074027" y="1602777"/>
            <a:ext cx="380604" cy="313854"/>
            <a:chOff x="3074027" y="1983777"/>
            <a:chExt cx="380604" cy="313854"/>
          </a:xfrm>
          <a:solidFill>
            <a:schemeClr val="bg1"/>
          </a:solidFill>
        </p:grpSpPr>
        <p:sp>
          <p:nvSpPr>
            <p:cNvPr id="5449" name="Google Shape;5449;p62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2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2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2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2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4" name="Google Shape;5454;p62"/>
          <p:cNvGrpSpPr/>
          <p:nvPr/>
        </p:nvGrpSpPr>
        <p:grpSpPr>
          <a:xfrm>
            <a:off x="3560600" y="3382338"/>
            <a:ext cx="352345" cy="363655"/>
            <a:chOff x="3560600" y="3763338"/>
            <a:chExt cx="352345" cy="363655"/>
          </a:xfrm>
          <a:solidFill>
            <a:schemeClr val="bg1"/>
          </a:solidFill>
        </p:grpSpPr>
        <p:sp>
          <p:nvSpPr>
            <p:cNvPr id="5455" name="Google Shape;5455;p62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2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2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8" name="Google Shape;5458;p62"/>
          <p:cNvGrpSpPr/>
          <p:nvPr/>
        </p:nvGrpSpPr>
        <p:grpSpPr>
          <a:xfrm>
            <a:off x="1767449" y="1132044"/>
            <a:ext cx="324403" cy="347783"/>
            <a:chOff x="1767449" y="1513044"/>
            <a:chExt cx="324403" cy="347783"/>
          </a:xfrm>
          <a:solidFill>
            <a:schemeClr val="bg1"/>
          </a:solidFill>
        </p:grpSpPr>
        <p:sp>
          <p:nvSpPr>
            <p:cNvPr id="5459" name="Google Shape;5459;p62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2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2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2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2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2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2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2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2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68" name="Google Shape;5468;p62"/>
          <p:cNvSpPr/>
          <p:nvPr/>
        </p:nvSpPr>
        <p:spPr>
          <a:xfrm>
            <a:off x="3518751" y="2034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9" name="Google Shape;5469;p62"/>
          <p:cNvSpPr/>
          <p:nvPr/>
        </p:nvSpPr>
        <p:spPr>
          <a:xfrm>
            <a:off x="1322345" y="3455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70" name="Google Shape;5470;p62"/>
          <p:cNvGrpSpPr/>
          <p:nvPr/>
        </p:nvGrpSpPr>
        <p:grpSpPr>
          <a:xfrm>
            <a:off x="3107608" y="3382401"/>
            <a:ext cx="360233" cy="362451"/>
            <a:chOff x="3107608" y="3763401"/>
            <a:chExt cx="360233" cy="362451"/>
          </a:xfrm>
          <a:solidFill>
            <a:schemeClr val="bg1"/>
          </a:solidFill>
        </p:grpSpPr>
        <p:sp>
          <p:nvSpPr>
            <p:cNvPr id="5471" name="Google Shape;5471;p62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2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2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4" name="Google Shape;5474;p62"/>
          <p:cNvGrpSpPr/>
          <p:nvPr/>
        </p:nvGrpSpPr>
        <p:grpSpPr>
          <a:xfrm>
            <a:off x="889343" y="3420227"/>
            <a:ext cx="351585" cy="339705"/>
            <a:chOff x="889343" y="3801227"/>
            <a:chExt cx="351585" cy="339705"/>
          </a:xfrm>
          <a:solidFill>
            <a:schemeClr val="bg1"/>
          </a:solidFill>
        </p:grpSpPr>
        <p:sp>
          <p:nvSpPr>
            <p:cNvPr id="5475" name="Google Shape;5475;p62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2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62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2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2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0" name="Google Shape;5480;p62"/>
          <p:cNvGrpSpPr/>
          <p:nvPr/>
        </p:nvGrpSpPr>
        <p:grpSpPr>
          <a:xfrm>
            <a:off x="4007193" y="1131727"/>
            <a:ext cx="320633" cy="348100"/>
            <a:chOff x="4007193" y="1512727"/>
            <a:chExt cx="320633" cy="348100"/>
          </a:xfrm>
          <a:solidFill>
            <a:schemeClr val="bg1"/>
          </a:solidFill>
        </p:grpSpPr>
        <p:sp>
          <p:nvSpPr>
            <p:cNvPr id="5481" name="Google Shape;5481;p62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2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2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2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2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6" name="Google Shape;5486;p62"/>
          <p:cNvGrpSpPr/>
          <p:nvPr/>
        </p:nvGrpSpPr>
        <p:grpSpPr>
          <a:xfrm>
            <a:off x="3530425" y="1127747"/>
            <a:ext cx="368175" cy="344594"/>
            <a:chOff x="3530425" y="1508747"/>
            <a:chExt cx="368175" cy="344594"/>
          </a:xfrm>
          <a:solidFill>
            <a:schemeClr val="bg1"/>
          </a:solidFill>
        </p:grpSpPr>
        <p:sp>
          <p:nvSpPr>
            <p:cNvPr id="5487" name="Google Shape;5487;p62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2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2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2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1" name="Google Shape;5491;p62"/>
          <p:cNvGrpSpPr/>
          <p:nvPr/>
        </p:nvGrpSpPr>
        <p:grpSpPr>
          <a:xfrm>
            <a:off x="3961923" y="2105317"/>
            <a:ext cx="364415" cy="220936"/>
            <a:chOff x="3961923" y="2486317"/>
            <a:chExt cx="364415" cy="220936"/>
          </a:xfrm>
          <a:solidFill>
            <a:schemeClr val="bg1"/>
          </a:solidFill>
        </p:grpSpPr>
        <p:sp>
          <p:nvSpPr>
            <p:cNvPr id="5492" name="Google Shape;5492;p62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2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2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2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6" name="Google Shape;5496;p62"/>
          <p:cNvGrpSpPr/>
          <p:nvPr/>
        </p:nvGrpSpPr>
        <p:grpSpPr>
          <a:xfrm>
            <a:off x="3516886" y="3057727"/>
            <a:ext cx="391854" cy="269922"/>
            <a:chOff x="3516850" y="3406526"/>
            <a:chExt cx="369674" cy="254644"/>
          </a:xfrm>
          <a:solidFill>
            <a:schemeClr val="bg1"/>
          </a:solidFill>
        </p:grpSpPr>
        <p:sp>
          <p:nvSpPr>
            <p:cNvPr id="5497" name="Google Shape;5497;p62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62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2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2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1" name="Google Shape;5501;p62"/>
          <p:cNvGrpSpPr/>
          <p:nvPr/>
        </p:nvGrpSpPr>
        <p:grpSpPr>
          <a:xfrm>
            <a:off x="3522521" y="1594857"/>
            <a:ext cx="367013" cy="331278"/>
            <a:chOff x="3522521" y="1975857"/>
            <a:chExt cx="367013" cy="331278"/>
          </a:xfrm>
          <a:solidFill>
            <a:schemeClr val="bg1"/>
          </a:solidFill>
        </p:grpSpPr>
        <p:sp>
          <p:nvSpPr>
            <p:cNvPr id="5502" name="Google Shape;5502;p62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2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2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2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2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2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2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9" name="Google Shape;5509;p62"/>
          <p:cNvGrpSpPr/>
          <p:nvPr/>
        </p:nvGrpSpPr>
        <p:grpSpPr>
          <a:xfrm>
            <a:off x="3127598" y="1132234"/>
            <a:ext cx="289714" cy="347593"/>
            <a:chOff x="3127598" y="1513234"/>
            <a:chExt cx="289714" cy="347593"/>
          </a:xfrm>
          <a:solidFill>
            <a:schemeClr val="bg1"/>
          </a:solidFill>
        </p:grpSpPr>
        <p:sp>
          <p:nvSpPr>
            <p:cNvPr id="5510" name="Google Shape;5510;p62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2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2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2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2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5" name="Google Shape;5515;p62"/>
          <p:cNvGrpSpPr/>
          <p:nvPr/>
        </p:nvGrpSpPr>
        <p:grpSpPr>
          <a:xfrm>
            <a:off x="2662884" y="1132044"/>
            <a:ext cx="322914" cy="348543"/>
            <a:chOff x="2662884" y="1513044"/>
            <a:chExt cx="322914" cy="348543"/>
          </a:xfrm>
          <a:solidFill>
            <a:schemeClr val="bg1"/>
          </a:solidFill>
        </p:grpSpPr>
        <p:sp>
          <p:nvSpPr>
            <p:cNvPr id="5516" name="Google Shape;5516;p62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2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2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2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2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2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2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62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2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62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26" name="Google Shape;5526;p62"/>
          <p:cNvSpPr/>
          <p:nvPr/>
        </p:nvSpPr>
        <p:spPr>
          <a:xfrm>
            <a:off x="1747839" y="2033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27" name="Google Shape;5527;p62"/>
          <p:cNvGrpSpPr/>
          <p:nvPr/>
        </p:nvGrpSpPr>
        <p:grpSpPr>
          <a:xfrm>
            <a:off x="2232511" y="1131759"/>
            <a:ext cx="299534" cy="348068"/>
            <a:chOff x="2232511" y="1512759"/>
            <a:chExt cx="299534" cy="348068"/>
          </a:xfrm>
          <a:solidFill>
            <a:schemeClr val="bg1"/>
          </a:solidFill>
        </p:grpSpPr>
        <p:sp>
          <p:nvSpPr>
            <p:cNvPr id="5528" name="Google Shape;5528;p62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2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2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2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2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2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2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2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62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2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2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9" name="Google Shape;5539;p62"/>
          <p:cNvGrpSpPr/>
          <p:nvPr/>
        </p:nvGrpSpPr>
        <p:grpSpPr>
          <a:xfrm>
            <a:off x="2630824" y="1595966"/>
            <a:ext cx="368185" cy="330454"/>
            <a:chOff x="2630824" y="1976966"/>
            <a:chExt cx="368185" cy="330454"/>
          </a:xfrm>
          <a:solidFill>
            <a:schemeClr val="bg1"/>
          </a:solidFill>
        </p:grpSpPr>
        <p:sp>
          <p:nvSpPr>
            <p:cNvPr id="5540" name="Google Shape;5540;p62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2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2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2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2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2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2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2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8" name="Google Shape;5548;p62"/>
          <p:cNvGrpSpPr/>
          <p:nvPr/>
        </p:nvGrpSpPr>
        <p:grpSpPr>
          <a:xfrm>
            <a:off x="1310655" y="2979527"/>
            <a:ext cx="306314" cy="347403"/>
            <a:chOff x="1310655" y="3360527"/>
            <a:chExt cx="306314" cy="347403"/>
          </a:xfrm>
          <a:solidFill>
            <a:schemeClr val="bg1"/>
          </a:solidFill>
        </p:grpSpPr>
        <p:sp>
          <p:nvSpPr>
            <p:cNvPr id="5549" name="Google Shape;5549;p62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2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2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2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2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4" name="Google Shape;5554;p62"/>
          <p:cNvGrpSpPr/>
          <p:nvPr/>
        </p:nvGrpSpPr>
        <p:grpSpPr>
          <a:xfrm>
            <a:off x="1303876" y="2038377"/>
            <a:ext cx="363275" cy="354626"/>
            <a:chOff x="1303876" y="2419377"/>
            <a:chExt cx="363275" cy="354626"/>
          </a:xfrm>
          <a:solidFill>
            <a:schemeClr val="bg1"/>
          </a:solidFill>
        </p:grpSpPr>
        <p:sp>
          <p:nvSpPr>
            <p:cNvPr id="5555" name="Google Shape;5555;p62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2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2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2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2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2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62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2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3" name="Google Shape;5563;p62"/>
          <p:cNvGrpSpPr/>
          <p:nvPr/>
        </p:nvGrpSpPr>
        <p:grpSpPr>
          <a:xfrm>
            <a:off x="1293706" y="1585416"/>
            <a:ext cx="369294" cy="350444"/>
            <a:chOff x="1293706" y="1966416"/>
            <a:chExt cx="369294" cy="350444"/>
          </a:xfrm>
          <a:solidFill>
            <a:schemeClr val="bg1"/>
          </a:solidFill>
        </p:grpSpPr>
        <p:sp>
          <p:nvSpPr>
            <p:cNvPr id="5564" name="Google Shape;5564;p62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2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2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2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2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2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62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2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2" name="Google Shape;5572;p62"/>
          <p:cNvGrpSpPr/>
          <p:nvPr/>
        </p:nvGrpSpPr>
        <p:grpSpPr>
          <a:xfrm>
            <a:off x="3119678" y="2979146"/>
            <a:ext cx="269343" cy="348543"/>
            <a:chOff x="3119678" y="3360146"/>
            <a:chExt cx="269343" cy="348543"/>
          </a:xfrm>
          <a:solidFill>
            <a:schemeClr val="bg1"/>
          </a:solidFill>
        </p:grpSpPr>
        <p:sp>
          <p:nvSpPr>
            <p:cNvPr id="5573" name="Google Shape;5573;p62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2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2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2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2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62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2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0" name="Google Shape;5580;p62"/>
          <p:cNvGrpSpPr/>
          <p:nvPr/>
        </p:nvGrpSpPr>
        <p:grpSpPr>
          <a:xfrm>
            <a:off x="3967213" y="2975947"/>
            <a:ext cx="368185" cy="354753"/>
            <a:chOff x="3967213" y="3356947"/>
            <a:chExt cx="368185" cy="354753"/>
          </a:xfrm>
          <a:solidFill>
            <a:schemeClr val="bg1"/>
          </a:solidFill>
        </p:grpSpPr>
        <p:sp>
          <p:nvSpPr>
            <p:cNvPr id="5581" name="Google Shape;5581;p62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2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2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2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2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6" name="Google Shape;5586;p62"/>
          <p:cNvGrpSpPr/>
          <p:nvPr/>
        </p:nvGrpSpPr>
        <p:grpSpPr>
          <a:xfrm>
            <a:off x="871254" y="2979146"/>
            <a:ext cx="285183" cy="347023"/>
            <a:chOff x="871254" y="3360146"/>
            <a:chExt cx="285183" cy="347023"/>
          </a:xfrm>
          <a:solidFill>
            <a:schemeClr val="bg1"/>
          </a:solidFill>
        </p:grpSpPr>
        <p:sp>
          <p:nvSpPr>
            <p:cNvPr id="5587" name="Google Shape;5587;p62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2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2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2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1" name="Google Shape;5591;p62"/>
          <p:cNvGrpSpPr/>
          <p:nvPr/>
        </p:nvGrpSpPr>
        <p:grpSpPr>
          <a:xfrm>
            <a:off x="1331406" y="1132361"/>
            <a:ext cx="301784" cy="348607"/>
            <a:chOff x="1331406" y="1513361"/>
            <a:chExt cx="301784" cy="348607"/>
          </a:xfrm>
          <a:solidFill>
            <a:schemeClr val="bg1"/>
          </a:solidFill>
        </p:grpSpPr>
        <p:sp>
          <p:nvSpPr>
            <p:cNvPr id="5592" name="Google Shape;5592;p62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2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2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2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6" name="Google Shape;5596;p62"/>
          <p:cNvGrpSpPr/>
          <p:nvPr/>
        </p:nvGrpSpPr>
        <p:grpSpPr>
          <a:xfrm>
            <a:off x="2665165" y="2979146"/>
            <a:ext cx="281794" cy="349684"/>
            <a:chOff x="2665165" y="3360146"/>
            <a:chExt cx="281794" cy="349684"/>
          </a:xfrm>
          <a:solidFill>
            <a:schemeClr val="bg1"/>
          </a:solidFill>
        </p:grpSpPr>
        <p:sp>
          <p:nvSpPr>
            <p:cNvPr id="5597" name="Google Shape;5597;p62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2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2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2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2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2" name="Google Shape;5602;p62"/>
          <p:cNvGrpSpPr/>
          <p:nvPr/>
        </p:nvGrpSpPr>
        <p:grpSpPr>
          <a:xfrm>
            <a:off x="3967213" y="1594477"/>
            <a:ext cx="368185" cy="331816"/>
            <a:chOff x="3967213" y="1975477"/>
            <a:chExt cx="368185" cy="331816"/>
          </a:xfrm>
          <a:solidFill>
            <a:schemeClr val="bg1"/>
          </a:solidFill>
        </p:grpSpPr>
        <p:sp>
          <p:nvSpPr>
            <p:cNvPr id="5603" name="Google Shape;5603;p62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2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2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6" name="Google Shape;5606;p62"/>
          <p:cNvGrpSpPr/>
          <p:nvPr/>
        </p:nvGrpSpPr>
        <p:grpSpPr>
          <a:xfrm>
            <a:off x="861053" y="2033910"/>
            <a:ext cx="362134" cy="363623"/>
            <a:chOff x="861053" y="2414910"/>
            <a:chExt cx="362134" cy="363623"/>
          </a:xfrm>
          <a:solidFill>
            <a:schemeClr val="bg1"/>
          </a:solidFill>
        </p:grpSpPr>
        <p:sp>
          <p:nvSpPr>
            <p:cNvPr id="5607" name="Google Shape;5607;p62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2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2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2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2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2" name="Google Shape;5612;p62"/>
          <p:cNvGrpSpPr/>
          <p:nvPr/>
        </p:nvGrpSpPr>
        <p:grpSpPr>
          <a:xfrm>
            <a:off x="864062" y="2503503"/>
            <a:ext cx="264084" cy="347783"/>
            <a:chOff x="864062" y="2884503"/>
            <a:chExt cx="264084" cy="347783"/>
          </a:xfrm>
          <a:solidFill>
            <a:schemeClr val="bg1"/>
          </a:solidFill>
        </p:grpSpPr>
        <p:sp>
          <p:nvSpPr>
            <p:cNvPr id="5613" name="Google Shape;5613;p62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2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2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2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2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2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2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2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2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2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3" name="Google Shape;5623;p62"/>
          <p:cNvGrpSpPr/>
          <p:nvPr/>
        </p:nvGrpSpPr>
        <p:grpSpPr>
          <a:xfrm>
            <a:off x="3978523" y="2503661"/>
            <a:ext cx="348955" cy="346516"/>
            <a:chOff x="3978523" y="2884661"/>
            <a:chExt cx="348955" cy="346516"/>
          </a:xfrm>
          <a:solidFill>
            <a:schemeClr val="bg1"/>
          </a:solidFill>
        </p:grpSpPr>
        <p:sp>
          <p:nvSpPr>
            <p:cNvPr id="5624" name="Google Shape;5624;p62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2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2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2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2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2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2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2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2" name="Google Shape;5632;p62"/>
          <p:cNvGrpSpPr/>
          <p:nvPr/>
        </p:nvGrpSpPr>
        <p:grpSpPr>
          <a:xfrm>
            <a:off x="3527780" y="2504263"/>
            <a:ext cx="347435" cy="345534"/>
            <a:chOff x="3527780" y="2885263"/>
            <a:chExt cx="347435" cy="345534"/>
          </a:xfrm>
          <a:solidFill>
            <a:schemeClr val="bg1"/>
          </a:solidFill>
        </p:grpSpPr>
        <p:sp>
          <p:nvSpPr>
            <p:cNvPr id="5633" name="Google Shape;5633;p62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2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2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2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2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2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2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2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2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2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2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2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2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2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2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2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2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2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2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2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2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2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2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2"/>
          <p:cNvGrpSpPr/>
          <p:nvPr/>
        </p:nvGrpSpPr>
        <p:grpSpPr>
          <a:xfrm>
            <a:off x="2239671" y="2503503"/>
            <a:ext cx="218053" cy="348543"/>
            <a:chOff x="2239671" y="2884503"/>
            <a:chExt cx="218053" cy="348543"/>
          </a:xfrm>
          <a:solidFill>
            <a:schemeClr val="bg1"/>
          </a:solidFill>
        </p:grpSpPr>
        <p:sp>
          <p:nvSpPr>
            <p:cNvPr id="5657" name="Google Shape;5657;p62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2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2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2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2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2" name="Google Shape;5662;p62"/>
          <p:cNvGrpSpPr/>
          <p:nvPr/>
        </p:nvGrpSpPr>
        <p:grpSpPr>
          <a:xfrm>
            <a:off x="2691555" y="2503503"/>
            <a:ext cx="215044" cy="348924"/>
            <a:chOff x="2691555" y="2884503"/>
            <a:chExt cx="215044" cy="348924"/>
          </a:xfrm>
          <a:solidFill>
            <a:schemeClr val="bg1"/>
          </a:solidFill>
        </p:grpSpPr>
        <p:sp>
          <p:nvSpPr>
            <p:cNvPr id="5663" name="Google Shape;5663;p62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2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2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6" name="Google Shape;5666;p62"/>
          <p:cNvGrpSpPr/>
          <p:nvPr/>
        </p:nvGrpSpPr>
        <p:grpSpPr>
          <a:xfrm>
            <a:off x="1770459" y="2503503"/>
            <a:ext cx="254644" cy="348828"/>
            <a:chOff x="1770459" y="2884503"/>
            <a:chExt cx="254644" cy="348828"/>
          </a:xfrm>
          <a:solidFill>
            <a:schemeClr val="bg1"/>
          </a:solidFill>
        </p:grpSpPr>
        <p:sp>
          <p:nvSpPr>
            <p:cNvPr id="5667" name="Google Shape;5667;p62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2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2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2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2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2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2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2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5" name="Google Shape;5675;p62"/>
          <p:cNvGrpSpPr/>
          <p:nvPr/>
        </p:nvGrpSpPr>
        <p:grpSpPr>
          <a:xfrm>
            <a:off x="1317466" y="2503883"/>
            <a:ext cx="258382" cy="348543"/>
            <a:chOff x="1317466" y="2884883"/>
            <a:chExt cx="258382" cy="348543"/>
          </a:xfrm>
          <a:solidFill>
            <a:schemeClr val="bg1"/>
          </a:solidFill>
        </p:grpSpPr>
        <p:sp>
          <p:nvSpPr>
            <p:cNvPr id="5676" name="Google Shape;5676;p62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2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2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2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2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2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2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2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4" name="Google Shape;5684;p62"/>
          <p:cNvGrpSpPr/>
          <p:nvPr/>
        </p:nvGrpSpPr>
        <p:grpSpPr>
          <a:xfrm>
            <a:off x="3121167" y="2503883"/>
            <a:ext cx="258414" cy="348543"/>
            <a:chOff x="3121167" y="2884883"/>
            <a:chExt cx="258414" cy="348543"/>
          </a:xfrm>
          <a:solidFill>
            <a:schemeClr val="bg1"/>
          </a:solidFill>
        </p:grpSpPr>
        <p:sp>
          <p:nvSpPr>
            <p:cNvPr id="5685" name="Google Shape;5685;p62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2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2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2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2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2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2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2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3" name="Google Shape;5693;p62"/>
          <p:cNvGrpSpPr/>
          <p:nvPr/>
        </p:nvGrpSpPr>
        <p:grpSpPr>
          <a:xfrm>
            <a:off x="7144274" y="1119214"/>
            <a:ext cx="282174" cy="355735"/>
            <a:chOff x="7144274" y="1500214"/>
            <a:chExt cx="282174" cy="355735"/>
          </a:xfrm>
          <a:solidFill>
            <a:schemeClr val="bg1"/>
          </a:solidFill>
        </p:grpSpPr>
        <p:sp>
          <p:nvSpPr>
            <p:cNvPr id="5694" name="Google Shape;5694;p62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2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2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2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2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2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0" name="Google Shape;5700;p62"/>
          <p:cNvGrpSpPr/>
          <p:nvPr/>
        </p:nvGrpSpPr>
        <p:grpSpPr>
          <a:xfrm>
            <a:off x="6685262" y="1119214"/>
            <a:ext cx="289682" cy="354594"/>
            <a:chOff x="6685262" y="1500214"/>
            <a:chExt cx="289682" cy="354594"/>
          </a:xfrm>
          <a:solidFill>
            <a:schemeClr val="bg1"/>
          </a:solidFill>
        </p:grpSpPr>
        <p:sp>
          <p:nvSpPr>
            <p:cNvPr id="5701" name="Google Shape;5701;p62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2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2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2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5" name="Google Shape;5705;p62"/>
          <p:cNvGrpSpPr/>
          <p:nvPr/>
        </p:nvGrpSpPr>
        <p:grpSpPr>
          <a:xfrm>
            <a:off x="6200938" y="1119594"/>
            <a:ext cx="322154" cy="355355"/>
            <a:chOff x="6200938" y="1500594"/>
            <a:chExt cx="322154" cy="355355"/>
          </a:xfrm>
          <a:solidFill>
            <a:schemeClr val="bg1"/>
          </a:solidFill>
        </p:grpSpPr>
        <p:sp>
          <p:nvSpPr>
            <p:cNvPr id="5706" name="Google Shape;5706;p62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2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2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2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2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1" name="Google Shape;5711;p62"/>
          <p:cNvGrpSpPr/>
          <p:nvPr/>
        </p:nvGrpSpPr>
        <p:grpSpPr>
          <a:xfrm>
            <a:off x="5289631" y="1119214"/>
            <a:ext cx="332355" cy="354974"/>
            <a:chOff x="5289631" y="1500214"/>
            <a:chExt cx="332355" cy="354974"/>
          </a:xfrm>
          <a:solidFill>
            <a:schemeClr val="bg1"/>
          </a:solidFill>
        </p:grpSpPr>
        <p:sp>
          <p:nvSpPr>
            <p:cNvPr id="5712" name="Google Shape;5712;p62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2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2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2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2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2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8" name="Google Shape;5718;p62"/>
          <p:cNvGrpSpPr/>
          <p:nvPr/>
        </p:nvGrpSpPr>
        <p:grpSpPr>
          <a:xfrm>
            <a:off x="5748295" y="1118833"/>
            <a:ext cx="323294" cy="356115"/>
            <a:chOff x="5748295" y="1499833"/>
            <a:chExt cx="323294" cy="356115"/>
          </a:xfrm>
          <a:solidFill>
            <a:schemeClr val="bg1"/>
          </a:solidFill>
        </p:grpSpPr>
        <p:sp>
          <p:nvSpPr>
            <p:cNvPr id="5719" name="Google Shape;5719;p62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2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2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2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2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2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2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6" name="Google Shape;5726;p62"/>
          <p:cNvGrpSpPr/>
          <p:nvPr/>
        </p:nvGrpSpPr>
        <p:grpSpPr>
          <a:xfrm>
            <a:off x="6248078" y="3403468"/>
            <a:ext cx="277263" cy="356115"/>
            <a:chOff x="6248078" y="3784468"/>
            <a:chExt cx="277263" cy="356115"/>
          </a:xfrm>
          <a:solidFill>
            <a:schemeClr val="bg1"/>
          </a:solidFill>
        </p:grpSpPr>
        <p:sp>
          <p:nvSpPr>
            <p:cNvPr id="5727" name="Google Shape;5727;p62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2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2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2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2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2" name="Google Shape;5732;p62"/>
          <p:cNvGrpSpPr/>
          <p:nvPr/>
        </p:nvGrpSpPr>
        <p:grpSpPr>
          <a:xfrm>
            <a:off x="5800725" y="3404989"/>
            <a:ext cx="277644" cy="354594"/>
            <a:chOff x="5800725" y="3785989"/>
            <a:chExt cx="277644" cy="354594"/>
          </a:xfrm>
          <a:solidFill>
            <a:schemeClr val="bg1"/>
          </a:solidFill>
        </p:grpSpPr>
        <p:sp>
          <p:nvSpPr>
            <p:cNvPr id="5733" name="Google Shape;5733;p62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2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2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2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2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2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2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0" name="Google Shape;5740;p62"/>
          <p:cNvGrpSpPr/>
          <p:nvPr/>
        </p:nvGrpSpPr>
        <p:grpSpPr>
          <a:xfrm>
            <a:off x="5353403" y="3404609"/>
            <a:ext cx="277992" cy="354974"/>
            <a:chOff x="5353403" y="3785609"/>
            <a:chExt cx="277992" cy="354974"/>
          </a:xfrm>
          <a:solidFill>
            <a:schemeClr val="bg1"/>
          </a:solidFill>
        </p:grpSpPr>
        <p:sp>
          <p:nvSpPr>
            <p:cNvPr id="5741" name="Google Shape;5741;p62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2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2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2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2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2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7" name="Google Shape;5747;p62"/>
          <p:cNvGrpSpPr/>
          <p:nvPr/>
        </p:nvGrpSpPr>
        <p:grpSpPr>
          <a:xfrm>
            <a:off x="8047661" y="1120037"/>
            <a:ext cx="278404" cy="355260"/>
            <a:chOff x="8047661" y="1501037"/>
            <a:chExt cx="278404" cy="355260"/>
          </a:xfrm>
          <a:solidFill>
            <a:schemeClr val="bg1"/>
          </a:solidFill>
        </p:grpSpPr>
        <p:sp>
          <p:nvSpPr>
            <p:cNvPr id="5748" name="Google Shape;5748;p62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2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2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2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2" name="Google Shape;5752;p62"/>
          <p:cNvGrpSpPr/>
          <p:nvPr/>
        </p:nvGrpSpPr>
        <p:grpSpPr>
          <a:xfrm>
            <a:off x="4903389" y="1119214"/>
            <a:ext cx="267854" cy="355735"/>
            <a:chOff x="4903389" y="1500214"/>
            <a:chExt cx="267854" cy="355735"/>
          </a:xfrm>
          <a:solidFill>
            <a:schemeClr val="bg1"/>
          </a:solidFill>
        </p:grpSpPr>
        <p:sp>
          <p:nvSpPr>
            <p:cNvPr id="5753" name="Google Shape;5753;p62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2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2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2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2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8" name="Google Shape;5758;p62"/>
          <p:cNvGrpSpPr/>
          <p:nvPr/>
        </p:nvGrpSpPr>
        <p:grpSpPr>
          <a:xfrm>
            <a:off x="4896229" y="3404989"/>
            <a:ext cx="278784" cy="354594"/>
            <a:chOff x="4896229" y="3785989"/>
            <a:chExt cx="278784" cy="354594"/>
          </a:xfrm>
          <a:solidFill>
            <a:schemeClr val="bg1"/>
          </a:solidFill>
        </p:grpSpPr>
        <p:sp>
          <p:nvSpPr>
            <p:cNvPr id="5759" name="Google Shape;5759;p62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2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2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2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2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2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5" name="Google Shape;5765;p62"/>
          <p:cNvGrpSpPr/>
          <p:nvPr/>
        </p:nvGrpSpPr>
        <p:grpSpPr>
          <a:xfrm>
            <a:off x="6243928" y="3882502"/>
            <a:ext cx="274254" cy="350824"/>
            <a:chOff x="6243928" y="4263502"/>
            <a:chExt cx="274254" cy="350824"/>
          </a:xfrm>
          <a:solidFill>
            <a:schemeClr val="bg1"/>
          </a:solidFill>
        </p:grpSpPr>
        <p:sp>
          <p:nvSpPr>
            <p:cNvPr id="5766" name="Google Shape;5766;p62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2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2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2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2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2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2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2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4" name="Google Shape;5774;p62"/>
          <p:cNvGrpSpPr/>
          <p:nvPr/>
        </p:nvGrpSpPr>
        <p:grpSpPr>
          <a:xfrm>
            <a:off x="7592387" y="3406858"/>
            <a:ext cx="273874" cy="351204"/>
            <a:chOff x="7592387" y="3787858"/>
            <a:chExt cx="273874" cy="351204"/>
          </a:xfrm>
          <a:solidFill>
            <a:schemeClr val="bg1"/>
          </a:solidFill>
        </p:grpSpPr>
        <p:sp>
          <p:nvSpPr>
            <p:cNvPr id="5775" name="Google Shape;5775;p62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2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2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2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9" name="Google Shape;5779;p62"/>
          <p:cNvGrpSpPr/>
          <p:nvPr/>
        </p:nvGrpSpPr>
        <p:grpSpPr>
          <a:xfrm>
            <a:off x="7145794" y="3406858"/>
            <a:ext cx="274254" cy="350444"/>
            <a:chOff x="7145794" y="3787858"/>
            <a:chExt cx="274254" cy="350444"/>
          </a:xfrm>
          <a:solidFill>
            <a:schemeClr val="bg1"/>
          </a:solidFill>
        </p:grpSpPr>
        <p:sp>
          <p:nvSpPr>
            <p:cNvPr id="5780" name="Google Shape;5780;p62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2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2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2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2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2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6" name="Google Shape;5786;p62"/>
          <p:cNvGrpSpPr/>
          <p:nvPr/>
        </p:nvGrpSpPr>
        <p:grpSpPr>
          <a:xfrm>
            <a:off x="8047661" y="1588046"/>
            <a:ext cx="279132" cy="356875"/>
            <a:chOff x="8047661" y="1969046"/>
            <a:chExt cx="279132" cy="356875"/>
          </a:xfrm>
          <a:solidFill>
            <a:schemeClr val="bg1"/>
          </a:solidFill>
        </p:grpSpPr>
        <p:sp>
          <p:nvSpPr>
            <p:cNvPr id="5787" name="Google Shape;5787;p62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2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2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2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1" name="Google Shape;5791;p62"/>
          <p:cNvGrpSpPr/>
          <p:nvPr/>
        </p:nvGrpSpPr>
        <p:grpSpPr>
          <a:xfrm>
            <a:off x="7596157" y="1587159"/>
            <a:ext cx="279544" cy="358142"/>
            <a:chOff x="7596157" y="1968159"/>
            <a:chExt cx="279544" cy="358142"/>
          </a:xfrm>
          <a:solidFill>
            <a:schemeClr val="bg1"/>
          </a:solidFill>
        </p:grpSpPr>
        <p:sp>
          <p:nvSpPr>
            <p:cNvPr id="5792" name="Google Shape;5792;p62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2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2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2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2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2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8" name="Google Shape;5798;p62"/>
          <p:cNvGrpSpPr/>
          <p:nvPr/>
        </p:nvGrpSpPr>
        <p:grpSpPr>
          <a:xfrm>
            <a:off x="7147315" y="1588046"/>
            <a:ext cx="279513" cy="357636"/>
            <a:chOff x="7147315" y="1969046"/>
            <a:chExt cx="279513" cy="357636"/>
          </a:xfrm>
          <a:solidFill>
            <a:schemeClr val="bg1"/>
          </a:solidFill>
        </p:grpSpPr>
        <p:sp>
          <p:nvSpPr>
            <p:cNvPr id="5799" name="Google Shape;5799;p62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2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2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2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2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2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2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6" name="Google Shape;5806;p62"/>
          <p:cNvGrpSpPr/>
          <p:nvPr/>
        </p:nvGrpSpPr>
        <p:grpSpPr>
          <a:xfrm>
            <a:off x="6697681" y="1587317"/>
            <a:ext cx="280305" cy="359093"/>
            <a:chOff x="6697681" y="1968317"/>
            <a:chExt cx="280305" cy="359093"/>
          </a:xfrm>
          <a:solidFill>
            <a:schemeClr val="bg1"/>
          </a:solidFill>
        </p:grpSpPr>
        <p:sp>
          <p:nvSpPr>
            <p:cNvPr id="5807" name="Google Shape;5807;p62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2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2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2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2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2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2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4" name="Google Shape;5814;p62"/>
          <p:cNvGrpSpPr/>
          <p:nvPr/>
        </p:nvGrpSpPr>
        <p:grpSpPr>
          <a:xfrm>
            <a:off x="6248839" y="1586937"/>
            <a:ext cx="280273" cy="358744"/>
            <a:chOff x="6248839" y="1967937"/>
            <a:chExt cx="280273" cy="358744"/>
          </a:xfrm>
          <a:solidFill>
            <a:schemeClr val="bg1"/>
          </a:solidFill>
        </p:grpSpPr>
        <p:sp>
          <p:nvSpPr>
            <p:cNvPr id="5815" name="Google Shape;5815;p62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2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2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2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2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2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1" name="Google Shape;5821;p62"/>
          <p:cNvGrpSpPr/>
          <p:nvPr/>
        </p:nvGrpSpPr>
        <p:grpSpPr>
          <a:xfrm>
            <a:off x="5801485" y="1588046"/>
            <a:ext cx="279164" cy="357794"/>
            <a:chOff x="5801485" y="1969046"/>
            <a:chExt cx="279164" cy="357794"/>
          </a:xfrm>
          <a:solidFill>
            <a:schemeClr val="bg1"/>
          </a:solidFill>
        </p:grpSpPr>
        <p:sp>
          <p:nvSpPr>
            <p:cNvPr id="5822" name="Google Shape;5822;p62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2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2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2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2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2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2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2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2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2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2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2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2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5" name="Google Shape;5835;p62"/>
          <p:cNvGrpSpPr/>
          <p:nvPr/>
        </p:nvGrpSpPr>
        <p:grpSpPr>
          <a:xfrm>
            <a:off x="5352643" y="1588046"/>
            <a:ext cx="278404" cy="358364"/>
            <a:chOff x="5352643" y="1969046"/>
            <a:chExt cx="278404" cy="358364"/>
          </a:xfrm>
          <a:solidFill>
            <a:schemeClr val="bg1"/>
          </a:solidFill>
        </p:grpSpPr>
        <p:sp>
          <p:nvSpPr>
            <p:cNvPr id="5836" name="Google Shape;5836;p62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2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2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2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0" name="Google Shape;5840;p62"/>
          <p:cNvGrpSpPr/>
          <p:nvPr/>
        </p:nvGrpSpPr>
        <p:grpSpPr>
          <a:xfrm>
            <a:off x="4897750" y="1587317"/>
            <a:ext cx="279132" cy="358364"/>
            <a:chOff x="4897750" y="1968317"/>
            <a:chExt cx="279132" cy="358364"/>
          </a:xfrm>
          <a:solidFill>
            <a:schemeClr val="bg1"/>
          </a:solidFill>
        </p:grpSpPr>
        <p:sp>
          <p:nvSpPr>
            <p:cNvPr id="5841" name="Google Shape;5841;p62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2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2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2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2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2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2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2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2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2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2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2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2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4" name="Google Shape;5854;p62"/>
          <p:cNvGrpSpPr/>
          <p:nvPr/>
        </p:nvGrpSpPr>
        <p:grpSpPr>
          <a:xfrm>
            <a:off x="5790556" y="3880252"/>
            <a:ext cx="279513" cy="356083"/>
            <a:chOff x="5790556" y="4261252"/>
            <a:chExt cx="279513" cy="356083"/>
          </a:xfrm>
          <a:solidFill>
            <a:schemeClr val="bg1"/>
          </a:solidFill>
        </p:grpSpPr>
        <p:sp>
          <p:nvSpPr>
            <p:cNvPr id="5855" name="Google Shape;5855;p62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2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2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2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2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2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2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2" name="Google Shape;5862;p62"/>
          <p:cNvGrpSpPr/>
          <p:nvPr/>
        </p:nvGrpSpPr>
        <p:grpSpPr>
          <a:xfrm>
            <a:off x="5341333" y="3880252"/>
            <a:ext cx="278752" cy="356463"/>
            <a:chOff x="5341333" y="4261252"/>
            <a:chExt cx="278752" cy="356463"/>
          </a:xfrm>
          <a:solidFill>
            <a:schemeClr val="bg1"/>
          </a:solidFill>
        </p:grpSpPr>
        <p:sp>
          <p:nvSpPr>
            <p:cNvPr id="5863" name="Google Shape;5863;p62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2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2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2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2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2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2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0" name="Google Shape;5870;p62"/>
          <p:cNvGrpSpPr/>
          <p:nvPr/>
        </p:nvGrpSpPr>
        <p:grpSpPr>
          <a:xfrm>
            <a:off x="4896609" y="3879872"/>
            <a:ext cx="278784" cy="355323"/>
            <a:chOff x="4896609" y="4260872"/>
            <a:chExt cx="278784" cy="355323"/>
          </a:xfrm>
          <a:solidFill>
            <a:schemeClr val="bg1"/>
          </a:solidFill>
        </p:grpSpPr>
        <p:sp>
          <p:nvSpPr>
            <p:cNvPr id="5871" name="Google Shape;5871;p62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2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2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2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2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2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7" name="Google Shape;5877;p62"/>
          <p:cNvGrpSpPr/>
          <p:nvPr/>
        </p:nvGrpSpPr>
        <p:grpSpPr>
          <a:xfrm>
            <a:off x="7594288" y="2034259"/>
            <a:ext cx="279513" cy="355735"/>
            <a:chOff x="7594288" y="2415259"/>
            <a:chExt cx="279513" cy="355735"/>
          </a:xfrm>
          <a:solidFill>
            <a:schemeClr val="bg1"/>
          </a:solidFill>
        </p:grpSpPr>
        <p:sp>
          <p:nvSpPr>
            <p:cNvPr id="5878" name="Google Shape;5878;p62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2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2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2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2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2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4" name="Google Shape;5884;p62"/>
          <p:cNvGrpSpPr/>
          <p:nvPr/>
        </p:nvGrpSpPr>
        <p:grpSpPr>
          <a:xfrm>
            <a:off x="7145794" y="2034639"/>
            <a:ext cx="278784" cy="355735"/>
            <a:chOff x="7145794" y="2415639"/>
            <a:chExt cx="278784" cy="355735"/>
          </a:xfrm>
          <a:solidFill>
            <a:schemeClr val="bg1"/>
          </a:solidFill>
        </p:grpSpPr>
        <p:sp>
          <p:nvSpPr>
            <p:cNvPr id="5885" name="Google Shape;5885;p62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2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2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2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2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2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2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2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2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2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5" name="Google Shape;5895;p62"/>
          <p:cNvGrpSpPr/>
          <p:nvPr/>
        </p:nvGrpSpPr>
        <p:grpSpPr>
          <a:xfrm>
            <a:off x="6698441" y="2033530"/>
            <a:ext cx="277644" cy="357984"/>
            <a:chOff x="6698441" y="2414530"/>
            <a:chExt cx="277644" cy="357984"/>
          </a:xfrm>
          <a:solidFill>
            <a:schemeClr val="bg1"/>
          </a:solidFill>
        </p:grpSpPr>
        <p:sp>
          <p:nvSpPr>
            <p:cNvPr id="5896" name="Google Shape;5896;p62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2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2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2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2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2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2" name="Google Shape;5902;p62"/>
          <p:cNvGrpSpPr/>
          <p:nvPr/>
        </p:nvGrpSpPr>
        <p:grpSpPr>
          <a:xfrm>
            <a:off x="4897750" y="2034639"/>
            <a:ext cx="279513" cy="357255"/>
            <a:chOff x="4897750" y="2415639"/>
            <a:chExt cx="279513" cy="357255"/>
          </a:xfrm>
          <a:solidFill>
            <a:schemeClr val="bg1"/>
          </a:solidFill>
        </p:grpSpPr>
        <p:sp>
          <p:nvSpPr>
            <p:cNvPr id="5903" name="Google Shape;5903;p62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2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2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2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2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2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2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2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1" name="Google Shape;5911;p62"/>
          <p:cNvGrpSpPr/>
          <p:nvPr/>
        </p:nvGrpSpPr>
        <p:grpSpPr>
          <a:xfrm>
            <a:off x="4899999" y="2501095"/>
            <a:ext cx="271244" cy="346801"/>
            <a:chOff x="4899999" y="2882095"/>
            <a:chExt cx="271244" cy="346801"/>
          </a:xfrm>
          <a:solidFill>
            <a:schemeClr val="bg1"/>
          </a:solidFill>
        </p:grpSpPr>
        <p:sp>
          <p:nvSpPr>
            <p:cNvPr id="5912" name="Google Shape;5912;p62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2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2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2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2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2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2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2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2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2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2" name="Google Shape;5922;p62"/>
          <p:cNvGrpSpPr/>
          <p:nvPr/>
        </p:nvGrpSpPr>
        <p:grpSpPr>
          <a:xfrm>
            <a:off x="7162775" y="2500113"/>
            <a:ext cx="259523" cy="346294"/>
            <a:chOff x="7162775" y="2881113"/>
            <a:chExt cx="259523" cy="346294"/>
          </a:xfrm>
          <a:solidFill>
            <a:schemeClr val="bg1"/>
          </a:solidFill>
        </p:grpSpPr>
        <p:sp>
          <p:nvSpPr>
            <p:cNvPr id="5923" name="Google Shape;5923;p62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2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2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2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2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2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9" name="Google Shape;5929;p62"/>
          <p:cNvGrpSpPr/>
          <p:nvPr/>
        </p:nvGrpSpPr>
        <p:grpSpPr>
          <a:xfrm>
            <a:off x="6709751" y="2500842"/>
            <a:ext cx="261075" cy="347815"/>
            <a:chOff x="6709751" y="2881842"/>
            <a:chExt cx="261075" cy="347815"/>
          </a:xfrm>
          <a:solidFill>
            <a:schemeClr val="bg1"/>
          </a:solidFill>
        </p:grpSpPr>
        <p:sp>
          <p:nvSpPr>
            <p:cNvPr id="5930" name="Google Shape;5930;p62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2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2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2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2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2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6" name="Google Shape;5936;p62"/>
          <p:cNvGrpSpPr/>
          <p:nvPr/>
        </p:nvGrpSpPr>
        <p:grpSpPr>
          <a:xfrm>
            <a:off x="5807156" y="2500113"/>
            <a:ext cx="261043" cy="348163"/>
            <a:chOff x="5807156" y="2881113"/>
            <a:chExt cx="261043" cy="348163"/>
          </a:xfrm>
          <a:solidFill>
            <a:schemeClr val="bg1"/>
          </a:solidFill>
        </p:grpSpPr>
        <p:sp>
          <p:nvSpPr>
            <p:cNvPr id="5937" name="Google Shape;5937;p62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2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2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2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2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2" name="Google Shape;5942;p62"/>
          <p:cNvGrpSpPr/>
          <p:nvPr/>
        </p:nvGrpSpPr>
        <p:grpSpPr>
          <a:xfrm>
            <a:off x="7598438" y="3885131"/>
            <a:ext cx="260283" cy="345914"/>
            <a:chOff x="7598438" y="4266131"/>
            <a:chExt cx="260283" cy="345914"/>
          </a:xfrm>
          <a:solidFill>
            <a:schemeClr val="bg1"/>
          </a:solidFill>
        </p:grpSpPr>
        <p:sp>
          <p:nvSpPr>
            <p:cNvPr id="5943" name="Google Shape;5943;p62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2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2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2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2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2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2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0" name="Google Shape;5950;p62"/>
          <p:cNvGrpSpPr/>
          <p:nvPr/>
        </p:nvGrpSpPr>
        <p:grpSpPr>
          <a:xfrm>
            <a:off x="7149944" y="3885131"/>
            <a:ext cx="260283" cy="345914"/>
            <a:chOff x="7149944" y="4266131"/>
            <a:chExt cx="260283" cy="345914"/>
          </a:xfrm>
          <a:solidFill>
            <a:schemeClr val="bg1"/>
          </a:solidFill>
        </p:grpSpPr>
        <p:sp>
          <p:nvSpPr>
            <p:cNvPr id="5951" name="Google Shape;5951;p62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2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2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2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2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2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7" name="Google Shape;5957;p62"/>
          <p:cNvGrpSpPr/>
          <p:nvPr/>
        </p:nvGrpSpPr>
        <p:grpSpPr>
          <a:xfrm>
            <a:off x="5355653" y="2500493"/>
            <a:ext cx="262184" cy="346643"/>
            <a:chOff x="5355653" y="2881493"/>
            <a:chExt cx="262184" cy="346643"/>
          </a:xfrm>
          <a:solidFill>
            <a:schemeClr val="bg1"/>
          </a:solidFill>
        </p:grpSpPr>
        <p:sp>
          <p:nvSpPr>
            <p:cNvPr id="5958" name="Google Shape;5958;p62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2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2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2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2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3" name="Google Shape;5963;p62"/>
          <p:cNvGrpSpPr/>
          <p:nvPr/>
        </p:nvGrpSpPr>
        <p:grpSpPr>
          <a:xfrm>
            <a:off x="8055961" y="2500842"/>
            <a:ext cx="260283" cy="345914"/>
            <a:chOff x="8055961" y="2881842"/>
            <a:chExt cx="260283" cy="345914"/>
          </a:xfrm>
          <a:solidFill>
            <a:schemeClr val="bg1"/>
          </a:solidFill>
        </p:grpSpPr>
        <p:sp>
          <p:nvSpPr>
            <p:cNvPr id="5964" name="Google Shape;5964;p62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2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2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2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8" name="Google Shape;5968;p62"/>
          <p:cNvGrpSpPr/>
          <p:nvPr/>
        </p:nvGrpSpPr>
        <p:grpSpPr>
          <a:xfrm>
            <a:off x="5812066" y="2035019"/>
            <a:ext cx="264813" cy="353454"/>
            <a:chOff x="5812066" y="2416019"/>
            <a:chExt cx="264813" cy="353454"/>
          </a:xfrm>
          <a:solidFill>
            <a:schemeClr val="bg1"/>
          </a:solidFill>
        </p:grpSpPr>
        <p:sp>
          <p:nvSpPr>
            <p:cNvPr id="5969" name="Google Shape;5969;p62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2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2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2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2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2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2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6" name="Google Shape;5976;p62"/>
          <p:cNvGrpSpPr/>
          <p:nvPr/>
        </p:nvGrpSpPr>
        <p:grpSpPr>
          <a:xfrm>
            <a:off x="7613518" y="1120354"/>
            <a:ext cx="264433" cy="353074"/>
            <a:chOff x="7613518" y="1501354"/>
            <a:chExt cx="264433" cy="353074"/>
          </a:xfrm>
          <a:solidFill>
            <a:schemeClr val="bg1"/>
          </a:solidFill>
        </p:grpSpPr>
        <p:sp>
          <p:nvSpPr>
            <p:cNvPr id="5977" name="Google Shape;5977;p62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2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2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2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2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2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3" name="Google Shape;5983;p62"/>
          <p:cNvGrpSpPr/>
          <p:nvPr/>
        </p:nvGrpSpPr>
        <p:grpSpPr>
          <a:xfrm>
            <a:off x="8054060" y="3406098"/>
            <a:ext cx="266334" cy="353834"/>
            <a:chOff x="8054060" y="3787098"/>
            <a:chExt cx="266334" cy="353834"/>
          </a:xfrm>
          <a:solidFill>
            <a:schemeClr val="bg1"/>
          </a:solidFill>
        </p:grpSpPr>
        <p:sp>
          <p:nvSpPr>
            <p:cNvPr id="5984" name="Google Shape;5984;p62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2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2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2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8" name="Google Shape;5988;p62"/>
          <p:cNvGrpSpPr/>
          <p:nvPr/>
        </p:nvGrpSpPr>
        <p:grpSpPr>
          <a:xfrm>
            <a:off x="8054820" y="2035399"/>
            <a:ext cx="264433" cy="353454"/>
            <a:chOff x="8054820" y="2416399"/>
            <a:chExt cx="264433" cy="353454"/>
          </a:xfrm>
          <a:solidFill>
            <a:schemeClr val="bg1"/>
          </a:solidFill>
        </p:grpSpPr>
        <p:sp>
          <p:nvSpPr>
            <p:cNvPr id="5989" name="Google Shape;5989;p62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2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2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2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2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2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5" name="Google Shape;5995;p62"/>
          <p:cNvGrpSpPr/>
          <p:nvPr/>
        </p:nvGrpSpPr>
        <p:grpSpPr>
          <a:xfrm>
            <a:off x="7609368" y="2512912"/>
            <a:ext cx="264813" cy="353105"/>
            <a:chOff x="7609368" y="2893912"/>
            <a:chExt cx="264813" cy="353105"/>
          </a:xfrm>
          <a:solidFill>
            <a:schemeClr val="bg1"/>
          </a:solidFill>
        </p:grpSpPr>
        <p:sp>
          <p:nvSpPr>
            <p:cNvPr id="5996" name="Google Shape;5996;p62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2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2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2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2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2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2" name="Google Shape;6002;p62"/>
          <p:cNvGrpSpPr/>
          <p:nvPr/>
        </p:nvGrpSpPr>
        <p:grpSpPr>
          <a:xfrm>
            <a:off x="7156344" y="2966696"/>
            <a:ext cx="264465" cy="353074"/>
            <a:chOff x="7156344" y="3347696"/>
            <a:chExt cx="264465" cy="353074"/>
          </a:xfrm>
          <a:solidFill>
            <a:schemeClr val="bg1"/>
          </a:solidFill>
        </p:grpSpPr>
        <p:sp>
          <p:nvSpPr>
            <p:cNvPr id="6003" name="Google Shape;6003;p62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2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2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2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2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8" name="Google Shape;6008;p62"/>
          <p:cNvGrpSpPr/>
          <p:nvPr/>
        </p:nvGrpSpPr>
        <p:grpSpPr>
          <a:xfrm>
            <a:off x="6703732" y="2965936"/>
            <a:ext cx="264813" cy="352693"/>
            <a:chOff x="6703732" y="3346936"/>
            <a:chExt cx="264813" cy="352693"/>
          </a:xfrm>
          <a:solidFill>
            <a:schemeClr val="bg1"/>
          </a:solidFill>
        </p:grpSpPr>
        <p:sp>
          <p:nvSpPr>
            <p:cNvPr id="6009" name="Google Shape;6009;p62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2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2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2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2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4" name="Google Shape;6014;p62"/>
          <p:cNvGrpSpPr/>
          <p:nvPr/>
        </p:nvGrpSpPr>
        <p:grpSpPr>
          <a:xfrm>
            <a:off x="6252228" y="2965936"/>
            <a:ext cx="265193" cy="352693"/>
            <a:chOff x="6252228" y="3346936"/>
            <a:chExt cx="265193" cy="352693"/>
          </a:xfrm>
          <a:solidFill>
            <a:schemeClr val="bg1"/>
          </a:solidFill>
        </p:grpSpPr>
        <p:sp>
          <p:nvSpPr>
            <p:cNvPr id="6015" name="Google Shape;6015;p62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2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2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8" name="Google Shape;6018;p62"/>
          <p:cNvGrpSpPr/>
          <p:nvPr/>
        </p:nvGrpSpPr>
        <p:grpSpPr>
          <a:xfrm>
            <a:off x="5801105" y="2966696"/>
            <a:ext cx="264813" cy="351933"/>
            <a:chOff x="5801105" y="3347696"/>
            <a:chExt cx="264813" cy="351933"/>
          </a:xfrm>
          <a:solidFill>
            <a:schemeClr val="bg1"/>
          </a:solidFill>
        </p:grpSpPr>
        <p:sp>
          <p:nvSpPr>
            <p:cNvPr id="6019" name="Google Shape;6019;p62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2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2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2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3" name="Google Shape;6023;p62"/>
          <p:cNvGrpSpPr/>
          <p:nvPr/>
        </p:nvGrpSpPr>
        <p:grpSpPr>
          <a:xfrm>
            <a:off x="5349253" y="2965936"/>
            <a:ext cx="265922" cy="352693"/>
            <a:chOff x="5349253" y="3346936"/>
            <a:chExt cx="265922" cy="352693"/>
          </a:xfrm>
          <a:solidFill>
            <a:schemeClr val="bg1"/>
          </a:solidFill>
        </p:grpSpPr>
        <p:sp>
          <p:nvSpPr>
            <p:cNvPr id="6024" name="Google Shape;6024;p62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2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2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2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2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2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0" name="Google Shape;6030;p62"/>
          <p:cNvGrpSpPr/>
          <p:nvPr/>
        </p:nvGrpSpPr>
        <p:grpSpPr>
          <a:xfrm>
            <a:off x="4907159" y="2965936"/>
            <a:ext cx="264845" cy="354214"/>
            <a:chOff x="4907159" y="3346936"/>
            <a:chExt cx="264845" cy="354214"/>
          </a:xfrm>
          <a:solidFill>
            <a:schemeClr val="bg1"/>
          </a:solidFill>
        </p:grpSpPr>
        <p:sp>
          <p:nvSpPr>
            <p:cNvPr id="6031" name="Google Shape;6031;p62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2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3" name="Google Shape;6033;p62"/>
          <p:cNvGrpSpPr/>
          <p:nvPr/>
        </p:nvGrpSpPr>
        <p:grpSpPr>
          <a:xfrm>
            <a:off x="6695051" y="3878351"/>
            <a:ext cx="270104" cy="360233"/>
            <a:chOff x="6695051" y="4259351"/>
            <a:chExt cx="270104" cy="360233"/>
          </a:xfrm>
          <a:solidFill>
            <a:schemeClr val="bg1"/>
          </a:solidFill>
        </p:grpSpPr>
        <p:sp>
          <p:nvSpPr>
            <p:cNvPr id="6034" name="Google Shape;6034;p62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2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2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2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8" name="Google Shape;6038;p62"/>
          <p:cNvGrpSpPr/>
          <p:nvPr/>
        </p:nvGrpSpPr>
        <p:grpSpPr>
          <a:xfrm>
            <a:off x="5356413" y="2032390"/>
            <a:ext cx="271212" cy="361374"/>
            <a:chOff x="5356413" y="2413390"/>
            <a:chExt cx="271212" cy="361374"/>
          </a:xfrm>
          <a:solidFill>
            <a:schemeClr val="bg1"/>
          </a:solidFill>
        </p:grpSpPr>
        <p:sp>
          <p:nvSpPr>
            <p:cNvPr id="6039" name="Google Shape;6039;p62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2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2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2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2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4" name="Google Shape;6044;p62"/>
          <p:cNvGrpSpPr/>
          <p:nvPr/>
        </p:nvGrpSpPr>
        <p:grpSpPr>
          <a:xfrm>
            <a:off x="6702211" y="3401599"/>
            <a:ext cx="270104" cy="361754"/>
            <a:chOff x="6702211" y="3782599"/>
            <a:chExt cx="270104" cy="361754"/>
          </a:xfrm>
          <a:solidFill>
            <a:schemeClr val="bg1"/>
          </a:solidFill>
        </p:grpSpPr>
        <p:sp>
          <p:nvSpPr>
            <p:cNvPr id="6045" name="Google Shape;6045;p62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2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2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2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2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0" name="Google Shape;6050;p62"/>
          <p:cNvGrpSpPr/>
          <p:nvPr/>
        </p:nvGrpSpPr>
        <p:grpSpPr>
          <a:xfrm>
            <a:off x="6255238" y="2031249"/>
            <a:ext cx="271244" cy="360994"/>
            <a:chOff x="6255238" y="2412249"/>
            <a:chExt cx="271244" cy="360994"/>
          </a:xfrm>
          <a:solidFill>
            <a:schemeClr val="bg1"/>
          </a:solidFill>
        </p:grpSpPr>
        <p:sp>
          <p:nvSpPr>
            <p:cNvPr id="6051" name="Google Shape;6051;p62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2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2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2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2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2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7" name="Google Shape;6057;p62"/>
          <p:cNvGrpSpPr/>
          <p:nvPr/>
        </p:nvGrpSpPr>
        <p:grpSpPr>
          <a:xfrm>
            <a:off x="6248458" y="2488772"/>
            <a:ext cx="270864" cy="360645"/>
            <a:chOff x="6248458" y="2869772"/>
            <a:chExt cx="270864" cy="360645"/>
          </a:xfrm>
          <a:solidFill>
            <a:schemeClr val="bg1"/>
          </a:solidFill>
        </p:grpSpPr>
        <p:sp>
          <p:nvSpPr>
            <p:cNvPr id="6058" name="Google Shape;6058;p62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2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2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2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2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3" name="Google Shape;6063;p62"/>
          <p:cNvGrpSpPr/>
          <p:nvPr/>
        </p:nvGrpSpPr>
        <p:grpSpPr>
          <a:xfrm>
            <a:off x="8047661" y="3876451"/>
            <a:ext cx="277263" cy="362514"/>
            <a:chOff x="8047661" y="4257451"/>
            <a:chExt cx="277263" cy="362514"/>
          </a:xfrm>
          <a:solidFill>
            <a:schemeClr val="bg1"/>
          </a:solidFill>
        </p:grpSpPr>
        <p:sp>
          <p:nvSpPr>
            <p:cNvPr id="6064" name="Google Shape;6064;p62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2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2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2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8" name="Google Shape;6068;p62"/>
          <p:cNvGrpSpPr/>
          <p:nvPr/>
        </p:nvGrpSpPr>
        <p:grpSpPr>
          <a:xfrm>
            <a:off x="8048421" y="2953486"/>
            <a:ext cx="276503" cy="369674"/>
            <a:chOff x="8048421" y="3334486"/>
            <a:chExt cx="276503" cy="369674"/>
          </a:xfrm>
          <a:solidFill>
            <a:schemeClr val="bg1"/>
          </a:solidFill>
        </p:grpSpPr>
        <p:sp>
          <p:nvSpPr>
            <p:cNvPr id="6069" name="Google Shape;6069;p62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2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2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2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2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2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5" name="Google Shape;6075;p62"/>
          <p:cNvGrpSpPr/>
          <p:nvPr/>
        </p:nvGrpSpPr>
        <p:grpSpPr>
          <a:xfrm>
            <a:off x="7575787" y="2948955"/>
            <a:ext cx="295384" cy="376834"/>
            <a:chOff x="7575787" y="3329955"/>
            <a:chExt cx="295384" cy="376834"/>
          </a:xfrm>
          <a:solidFill>
            <a:schemeClr val="bg1"/>
          </a:solidFill>
        </p:grpSpPr>
        <p:sp>
          <p:nvSpPr>
            <p:cNvPr id="6076" name="Google Shape;6076;p62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2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2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2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2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2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5D9A"/>
        </a:solidFill>
        <a:effectLst/>
      </p:bgPr>
    </p:bg>
    <p:spTree>
      <p:nvGrpSpPr>
        <p:cNvPr id="1" name="Shape 6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8" name="Google Shape;6088;p63"/>
          <p:cNvGrpSpPr/>
          <p:nvPr/>
        </p:nvGrpSpPr>
        <p:grpSpPr>
          <a:xfrm>
            <a:off x="3972749" y="2624580"/>
            <a:ext cx="355230" cy="356725"/>
            <a:chOff x="3972749" y="2894211"/>
            <a:chExt cx="355230" cy="356725"/>
          </a:xfrm>
          <a:solidFill>
            <a:schemeClr val="bg1"/>
          </a:solidFill>
        </p:grpSpPr>
        <p:sp>
          <p:nvSpPr>
            <p:cNvPr id="6089" name="Google Shape;6089;p63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3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3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3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3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4" name="Google Shape;6094;p63"/>
          <p:cNvGrpSpPr/>
          <p:nvPr/>
        </p:nvGrpSpPr>
        <p:grpSpPr>
          <a:xfrm>
            <a:off x="3527797" y="2649165"/>
            <a:ext cx="355993" cy="307904"/>
            <a:chOff x="3527797" y="2918796"/>
            <a:chExt cx="355993" cy="307904"/>
          </a:xfrm>
          <a:solidFill>
            <a:schemeClr val="bg1"/>
          </a:solidFill>
        </p:grpSpPr>
        <p:sp>
          <p:nvSpPr>
            <p:cNvPr id="6095" name="Google Shape;6095;p63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3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3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3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3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3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3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3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3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3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5" name="Google Shape;6105;p63"/>
          <p:cNvGrpSpPr/>
          <p:nvPr/>
        </p:nvGrpSpPr>
        <p:grpSpPr>
          <a:xfrm>
            <a:off x="3082845" y="2651328"/>
            <a:ext cx="356375" cy="302338"/>
            <a:chOff x="3082845" y="2920959"/>
            <a:chExt cx="356375" cy="302338"/>
          </a:xfrm>
          <a:solidFill>
            <a:schemeClr val="bg1"/>
          </a:solidFill>
        </p:grpSpPr>
        <p:sp>
          <p:nvSpPr>
            <p:cNvPr id="6106" name="Google Shape;6106;p63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3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8" name="Google Shape;6108;p63"/>
          <p:cNvGrpSpPr/>
          <p:nvPr/>
        </p:nvGrpSpPr>
        <p:grpSpPr>
          <a:xfrm>
            <a:off x="2639038" y="2625311"/>
            <a:ext cx="355612" cy="355612"/>
            <a:chOff x="2639038" y="2894942"/>
            <a:chExt cx="355612" cy="355612"/>
          </a:xfrm>
          <a:solidFill>
            <a:schemeClr val="bg1"/>
          </a:solidFill>
        </p:grpSpPr>
        <p:sp>
          <p:nvSpPr>
            <p:cNvPr id="6109" name="Google Shape;6109;p63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3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1" name="Google Shape;6111;p63"/>
          <p:cNvGrpSpPr/>
          <p:nvPr/>
        </p:nvGrpSpPr>
        <p:grpSpPr>
          <a:xfrm>
            <a:off x="2194468" y="2669234"/>
            <a:ext cx="355993" cy="267766"/>
            <a:chOff x="2194468" y="2938865"/>
            <a:chExt cx="355993" cy="267766"/>
          </a:xfrm>
          <a:solidFill>
            <a:schemeClr val="bg1"/>
          </a:solidFill>
        </p:grpSpPr>
        <p:sp>
          <p:nvSpPr>
            <p:cNvPr id="6112" name="Google Shape;6112;p63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3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3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3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3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3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3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3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3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3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3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3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3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3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3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3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3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3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3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3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2" name="Google Shape;6132;p63"/>
          <p:cNvGrpSpPr/>
          <p:nvPr/>
        </p:nvGrpSpPr>
        <p:grpSpPr>
          <a:xfrm>
            <a:off x="1749897" y="2624930"/>
            <a:ext cx="355993" cy="355612"/>
            <a:chOff x="1749897" y="2894561"/>
            <a:chExt cx="355993" cy="355612"/>
          </a:xfrm>
          <a:solidFill>
            <a:schemeClr val="bg1"/>
          </a:solidFill>
        </p:grpSpPr>
        <p:sp>
          <p:nvSpPr>
            <p:cNvPr id="6133" name="Google Shape;6133;p63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3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3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3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3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3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3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3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3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3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3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4" name="Google Shape;6144;p63"/>
          <p:cNvGrpSpPr/>
          <p:nvPr/>
        </p:nvGrpSpPr>
        <p:grpSpPr>
          <a:xfrm>
            <a:off x="1305327" y="2624580"/>
            <a:ext cx="357520" cy="357488"/>
            <a:chOff x="1305327" y="2894211"/>
            <a:chExt cx="357520" cy="357488"/>
          </a:xfrm>
          <a:solidFill>
            <a:schemeClr val="bg1"/>
          </a:solidFill>
        </p:grpSpPr>
        <p:sp>
          <p:nvSpPr>
            <p:cNvPr id="6145" name="Google Shape;6145;p63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3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3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3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3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0" name="Google Shape;6150;p63"/>
          <p:cNvGrpSpPr/>
          <p:nvPr/>
        </p:nvGrpSpPr>
        <p:grpSpPr>
          <a:xfrm>
            <a:off x="853950" y="2625089"/>
            <a:ext cx="364104" cy="353290"/>
            <a:chOff x="853950" y="2894720"/>
            <a:chExt cx="364104" cy="353290"/>
          </a:xfrm>
          <a:solidFill>
            <a:schemeClr val="bg1"/>
          </a:solidFill>
        </p:grpSpPr>
        <p:sp>
          <p:nvSpPr>
            <p:cNvPr id="6151" name="Google Shape;6151;p63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3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3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3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3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63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3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8" name="Google Shape;6158;p63"/>
          <p:cNvGrpSpPr/>
          <p:nvPr/>
        </p:nvGrpSpPr>
        <p:grpSpPr>
          <a:xfrm>
            <a:off x="862283" y="4005140"/>
            <a:ext cx="341204" cy="359301"/>
            <a:chOff x="862283" y="4274771"/>
            <a:chExt cx="341204" cy="359301"/>
          </a:xfrm>
          <a:solidFill>
            <a:schemeClr val="bg1"/>
          </a:solidFill>
        </p:grpSpPr>
        <p:sp>
          <p:nvSpPr>
            <p:cNvPr id="6159" name="Google Shape;6159;p63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3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3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2" name="Google Shape;6162;p63"/>
          <p:cNvGrpSpPr/>
          <p:nvPr/>
        </p:nvGrpSpPr>
        <p:grpSpPr>
          <a:xfrm>
            <a:off x="1396957" y="4017734"/>
            <a:ext cx="301861" cy="332871"/>
            <a:chOff x="1396957" y="4287365"/>
            <a:chExt cx="301861" cy="332871"/>
          </a:xfrm>
          <a:solidFill>
            <a:schemeClr val="bg1"/>
          </a:solidFill>
        </p:grpSpPr>
        <p:sp>
          <p:nvSpPr>
            <p:cNvPr id="6163" name="Google Shape;6163;p63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3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3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3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3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3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3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3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3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3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3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3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3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3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3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8" name="Google Shape;6178;p63"/>
          <p:cNvGrpSpPr/>
          <p:nvPr/>
        </p:nvGrpSpPr>
        <p:grpSpPr>
          <a:xfrm>
            <a:off x="1865381" y="4007875"/>
            <a:ext cx="396131" cy="355612"/>
            <a:chOff x="1865381" y="4277506"/>
            <a:chExt cx="396131" cy="355612"/>
          </a:xfrm>
          <a:solidFill>
            <a:schemeClr val="bg1"/>
          </a:solidFill>
        </p:grpSpPr>
        <p:sp>
          <p:nvSpPr>
            <p:cNvPr id="6179" name="Google Shape;6179;p63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3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3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3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3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3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5" name="Google Shape;6185;p63"/>
          <p:cNvGrpSpPr/>
          <p:nvPr/>
        </p:nvGrpSpPr>
        <p:grpSpPr>
          <a:xfrm>
            <a:off x="2411823" y="4034368"/>
            <a:ext cx="334398" cy="299953"/>
            <a:chOff x="2411823" y="4303999"/>
            <a:chExt cx="334398" cy="299953"/>
          </a:xfrm>
          <a:solidFill>
            <a:schemeClr val="bg1"/>
          </a:solidFill>
        </p:grpSpPr>
        <p:sp>
          <p:nvSpPr>
            <p:cNvPr id="6186" name="Google Shape;6186;p63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3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3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3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3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3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3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3" name="Google Shape;6193;p63"/>
          <p:cNvGrpSpPr/>
          <p:nvPr/>
        </p:nvGrpSpPr>
        <p:grpSpPr>
          <a:xfrm>
            <a:off x="2903337" y="4009401"/>
            <a:ext cx="382519" cy="350682"/>
            <a:chOff x="2903337" y="4279032"/>
            <a:chExt cx="382519" cy="350682"/>
          </a:xfrm>
          <a:solidFill>
            <a:schemeClr val="bg1"/>
          </a:solidFill>
        </p:grpSpPr>
        <p:sp>
          <p:nvSpPr>
            <p:cNvPr id="6194" name="Google Shape;6194;p63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3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3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3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3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3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3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3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3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3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3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3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3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3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3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9" name="Google Shape;6209;p63"/>
          <p:cNvGrpSpPr/>
          <p:nvPr/>
        </p:nvGrpSpPr>
        <p:grpSpPr>
          <a:xfrm>
            <a:off x="3532345" y="3093004"/>
            <a:ext cx="339328" cy="336274"/>
            <a:chOff x="3532345" y="3362635"/>
            <a:chExt cx="339328" cy="336274"/>
          </a:xfrm>
          <a:solidFill>
            <a:schemeClr val="bg1"/>
          </a:solidFill>
        </p:grpSpPr>
        <p:sp>
          <p:nvSpPr>
            <p:cNvPr id="6210" name="Google Shape;6210;p63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3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3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3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3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5" name="Google Shape;6215;p63"/>
          <p:cNvGrpSpPr/>
          <p:nvPr/>
        </p:nvGrpSpPr>
        <p:grpSpPr>
          <a:xfrm>
            <a:off x="2774209" y="1685060"/>
            <a:ext cx="116693" cy="374186"/>
            <a:chOff x="2774209" y="1954691"/>
            <a:chExt cx="116693" cy="374186"/>
          </a:xfrm>
          <a:solidFill>
            <a:schemeClr val="bg1"/>
          </a:solidFill>
        </p:grpSpPr>
        <p:sp>
          <p:nvSpPr>
            <p:cNvPr id="6216" name="Google Shape;6216;p63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3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8" name="Google Shape;6218;p63"/>
          <p:cNvGrpSpPr/>
          <p:nvPr/>
        </p:nvGrpSpPr>
        <p:grpSpPr>
          <a:xfrm>
            <a:off x="1883955" y="3539069"/>
            <a:ext cx="162873" cy="351445"/>
            <a:chOff x="1883955" y="3808700"/>
            <a:chExt cx="162873" cy="351445"/>
          </a:xfrm>
          <a:solidFill>
            <a:schemeClr val="bg1"/>
          </a:solidFill>
        </p:grpSpPr>
        <p:sp>
          <p:nvSpPr>
            <p:cNvPr id="6219" name="Google Shape;6219;p63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3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1" name="Google Shape;6221;p63"/>
          <p:cNvGrpSpPr/>
          <p:nvPr/>
        </p:nvGrpSpPr>
        <p:grpSpPr>
          <a:xfrm>
            <a:off x="3963652" y="1730128"/>
            <a:ext cx="374154" cy="284050"/>
            <a:chOff x="3963652" y="1999759"/>
            <a:chExt cx="374154" cy="284050"/>
          </a:xfrm>
          <a:solidFill>
            <a:schemeClr val="bg1"/>
          </a:solidFill>
        </p:grpSpPr>
        <p:sp>
          <p:nvSpPr>
            <p:cNvPr id="6222" name="Google Shape;6222;p63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3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3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5" name="Google Shape;6225;p63"/>
          <p:cNvGrpSpPr/>
          <p:nvPr/>
        </p:nvGrpSpPr>
        <p:grpSpPr>
          <a:xfrm>
            <a:off x="1777536" y="1745235"/>
            <a:ext cx="376444" cy="253772"/>
            <a:chOff x="1777536" y="2014866"/>
            <a:chExt cx="376444" cy="253772"/>
          </a:xfrm>
          <a:solidFill>
            <a:schemeClr val="bg1"/>
          </a:solidFill>
        </p:grpSpPr>
        <p:sp>
          <p:nvSpPr>
            <p:cNvPr id="6226" name="Google Shape;6226;p63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3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3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3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3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1" name="Google Shape;6231;p63"/>
          <p:cNvGrpSpPr/>
          <p:nvPr/>
        </p:nvGrpSpPr>
        <p:grpSpPr>
          <a:xfrm>
            <a:off x="1309875" y="1787695"/>
            <a:ext cx="374154" cy="169680"/>
            <a:chOff x="1309875" y="2057326"/>
            <a:chExt cx="374154" cy="169680"/>
          </a:xfrm>
          <a:solidFill>
            <a:schemeClr val="bg1"/>
          </a:solidFill>
        </p:grpSpPr>
        <p:sp>
          <p:nvSpPr>
            <p:cNvPr id="6232" name="Google Shape;6232;p63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3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3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3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3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3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3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3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3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3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3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3" name="Google Shape;6243;p63"/>
          <p:cNvSpPr/>
          <p:nvPr/>
        </p:nvSpPr>
        <p:spPr>
          <a:xfrm>
            <a:off x="862283" y="1806619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44" name="Google Shape;6244;p63"/>
          <p:cNvGrpSpPr/>
          <p:nvPr/>
        </p:nvGrpSpPr>
        <p:grpSpPr>
          <a:xfrm>
            <a:off x="2347450" y="1684933"/>
            <a:ext cx="113639" cy="373168"/>
            <a:chOff x="2347450" y="1954564"/>
            <a:chExt cx="113639" cy="373168"/>
          </a:xfrm>
          <a:solidFill>
            <a:schemeClr val="bg1"/>
          </a:solidFill>
        </p:grpSpPr>
        <p:sp>
          <p:nvSpPr>
            <p:cNvPr id="6245" name="Google Shape;6245;p63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3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7" name="Google Shape;6247;p63"/>
          <p:cNvGrpSpPr/>
          <p:nvPr/>
        </p:nvGrpSpPr>
        <p:grpSpPr>
          <a:xfrm>
            <a:off x="939156" y="3539578"/>
            <a:ext cx="192007" cy="351318"/>
            <a:chOff x="939156" y="3809209"/>
            <a:chExt cx="192007" cy="351318"/>
          </a:xfrm>
          <a:solidFill>
            <a:schemeClr val="bg1"/>
          </a:solidFill>
        </p:grpSpPr>
        <p:sp>
          <p:nvSpPr>
            <p:cNvPr id="6248" name="Google Shape;6248;p63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3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0" name="Google Shape;6250;p63"/>
          <p:cNvGrpSpPr/>
          <p:nvPr/>
        </p:nvGrpSpPr>
        <p:grpSpPr>
          <a:xfrm>
            <a:off x="2306167" y="3540214"/>
            <a:ext cx="193915" cy="349155"/>
            <a:chOff x="2306167" y="3809845"/>
            <a:chExt cx="193915" cy="349155"/>
          </a:xfrm>
          <a:solidFill>
            <a:schemeClr val="bg1"/>
          </a:solidFill>
        </p:grpSpPr>
        <p:sp>
          <p:nvSpPr>
            <p:cNvPr id="6251" name="Google Shape;6251;p63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3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3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3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3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3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3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8" name="Google Shape;6258;p63"/>
          <p:cNvSpPr/>
          <p:nvPr/>
        </p:nvSpPr>
        <p:spPr>
          <a:xfrm>
            <a:off x="3196834" y="1684583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9" name="Google Shape;6259;p63"/>
          <p:cNvGrpSpPr/>
          <p:nvPr/>
        </p:nvGrpSpPr>
        <p:grpSpPr>
          <a:xfrm>
            <a:off x="3485575" y="1730128"/>
            <a:ext cx="373772" cy="284050"/>
            <a:chOff x="3531200" y="1999759"/>
            <a:chExt cx="373772" cy="284050"/>
          </a:xfrm>
          <a:solidFill>
            <a:schemeClr val="bg1"/>
          </a:solidFill>
        </p:grpSpPr>
        <p:sp>
          <p:nvSpPr>
            <p:cNvPr id="6260" name="Google Shape;6260;p63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3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3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3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4" name="Google Shape;6264;p63"/>
          <p:cNvGrpSpPr/>
          <p:nvPr/>
        </p:nvGrpSpPr>
        <p:grpSpPr>
          <a:xfrm>
            <a:off x="1323901" y="3537542"/>
            <a:ext cx="356343" cy="356757"/>
            <a:chOff x="1323901" y="3807173"/>
            <a:chExt cx="356343" cy="356757"/>
          </a:xfrm>
          <a:solidFill>
            <a:schemeClr val="bg1"/>
          </a:solidFill>
        </p:grpSpPr>
        <p:sp>
          <p:nvSpPr>
            <p:cNvPr id="6265" name="Google Shape;6265;p63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3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3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3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3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3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3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3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3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3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3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3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3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3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3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3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3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3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3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3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3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3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3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3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9" name="Google Shape;6289;p63"/>
          <p:cNvSpPr/>
          <p:nvPr/>
        </p:nvSpPr>
        <p:spPr>
          <a:xfrm>
            <a:off x="3968964" y="3080314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0" name="Google Shape;6290;p63"/>
          <p:cNvGrpSpPr/>
          <p:nvPr/>
        </p:nvGrpSpPr>
        <p:grpSpPr>
          <a:xfrm>
            <a:off x="1757085" y="1231044"/>
            <a:ext cx="371069" cy="359396"/>
            <a:chOff x="1757085" y="1500675"/>
            <a:chExt cx="371069" cy="359396"/>
          </a:xfrm>
          <a:solidFill>
            <a:schemeClr val="bg1"/>
          </a:solidFill>
        </p:grpSpPr>
        <p:sp>
          <p:nvSpPr>
            <p:cNvPr id="6291" name="Google Shape;6291;p63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3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3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3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3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3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3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3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3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3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3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3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3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3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3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3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3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3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3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3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3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3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3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3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3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3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3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3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3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0" name="Google Shape;6320;p63"/>
          <p:cNvGrpSpPr/>
          <p:nvPr/>
        </p:nvGrpSpPr>
        <p:grpSpPr>
          <a:xfrm>
            <a:off x="859262" y="3084289"/>
            <a:ext cx="306759" cy="351445"/>
            <a:chOff x="859262" y="3353920"/>
            <a:chExt cx="306759" cy="351445"/>
          </a:xfrm>
          <a:solidFill>
            <a:schemeClr val="bg1"/>
          </a:solidFill>
        </p:grpSpPr>
        <p:sp>
          <p:nvSpPr>
            <p:cNvPr id="6321" name="Google Shape;6321;p63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3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3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3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3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6" name="Google Shape;6326;p63"/>
          <p:cNvGrpSpPr/>
          <p:nvPr/>
        </p:nvGrpSpPr>
        <p:grpSpPr>
          <a:xfrm>
            <a:off x="4017435" y="1230281"/>
            <a:ext cx="315092" cy="359397"/>
            <a:chOff x="4017435" y="1499912"/>
            <a:chExt cx="315092" cy="359397"/>
          </a:xfrm>
          <a:solidFill>
            <a:schemeClr val="bg1"/>
          </a:solidFill>
        </p:grpSpPr>
        <p:sp>
          <p:nvSpPr>
            <p:cNvPr id="6327" name="Google Shape;6327;p63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3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29" name="Google Shape;6329;p63"/>
          <p:cNvSpPr/>
          <p:nvPr/>
        </p:nvSpPr>
        <p:spPr>
          <a:xfrm>
            <a:off x="861520" y="1317204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30" name="Google Shape;6330;p63"/>
          <p:cNvGrpSpPr/>
          <p:nvPr/>
        </p:nvGrpSpPr>
        <p:grpSpPr>
          <a:xfrm>
            <a:off x="3110102" y="1230249"/>
            <a:ext cx="330613" cy="358379"/>
            <a:chOff x="3110102" y="1499880"/>
            <a:chExt cx="330613" cy="358379"/>
          </a:xfrm>
          <a:solidFill>
            <a:schemeClr val="bg1"/>
          </a:solidFill>
        </p:grpSpPr>
        <p:sp>
          <p:nvSpPr>
            <p:cNvPr id="6331" name="Google Shape;6331;p63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3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3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3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3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3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3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8" name="Google Shape;6338;p63"/>
          <p:cNvSpPr/>
          <p:nvPr/>
        </p:nvSpPr>
        <p:spPr>
          <a:xfrm>
            <a:off x="1315918" y="3091000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39" name="Google Shape;6339;p63"/>
          <p:cNvGrpSpPr/>
          <p:nvPr/>
        </p:nvGrpSpPr>
        <p:grpSpPr>
          <a:xfrm>
            <a:off x="2667058" y="1230662"/>
            <a:ext cx="330231" cy="359015"/>
            <a:chOff x="2667058" y="1500293"/>
            <a:chExt cx="330231" cy="359015"/>
          </a:xfrm>
          <a:solidFill>
            <a:schemeClr val="bg1"/>
          </a:solidFill>
        </p:grpSpPr>
        <p:sp>
          <p:nvSpPr>
            <p:cNvPr id="6340" name="Google Shape;6340;p63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3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3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3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3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3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3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3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3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3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3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3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3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3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3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3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3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3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8" name="Google Shape;6358;p63"/>
          <p:cNvGrpSpPr/>
          <p:nvPr/>
        </p:nvGrpSpPr>
        <p:grpSpPr>
          <a:xfrm>
            <a:off x="3103963" y="3091509"/>
            <a:ext cx="297886" cy="337578"/>
            <a:chOff x="3103963" y="3361140"/>
            <a:chExt cx="297886" cy="337578"/>
          </a:xfrm>
          <a:solidFill>
            <a:schemeClr val="bg1"/>
          </a:solidFill>
        </p:grpSpPr>
        <p:sp>
          <p:nvSpPr>
            <p:cNvPr id="6359" name="Google Shape;6359;p63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3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3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3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3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3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3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3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3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3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3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3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3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3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3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3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3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3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3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3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3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3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3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3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3" name="Google Shape;6383;p63"/>
          <p:cNvGrpSpPr/>
          <p:nvPr/>
        </p:nvGrpSpPr>
        <p:grpSpPr>
          <a:xfrm>
            <a:off x="2667821" y="3091477"/>
            <a:ext cx="273046" cy="337801"/>
            <a:chOff x="2667821" y="3361108"/>
            <a:chExt cx="273046" cy="337801"/>
          </a:xfrm>
          <a:solidFill>
            <a:schemeClr val="bg1"/>
          </a:solidFill>
        </p:grpSpPr>
        <p:sp>
          <p:nvSpPr>
            <p:cNvPr id="6384" name="Google Shape;6384;p63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3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3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3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3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3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3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3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3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3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3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3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3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3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3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3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3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3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3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3" name="Google Shape;6403;p63"/>
          <p:cNvGrpSpPr/>
          <p:nvPr/>
        </p:nvGrpSpPr>
        <p:grpSpPr>
          <a:xfrm>
            <a:off x="3567553" y="1230281"/>
            <a:ext cx="320022" cy="359778"/>
            <a:chOff x="3567553" y="1499912"/>
            <a:chExt cx="320022" cy="359778"/>
          </a:xfrm>
          <a:solidFill>
            <a:schemeClr val="bg1"/>
          </a:solidFill>
        </p:grpSpPr>
        <p:sp>
          <p:nvSpPr>
            <p:cNvPr id="6404" name="Google Shape;6404;p63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3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3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3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3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3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0" name="Google Shape;6410;p63"/>
          <p:cNvGrpSpPr/>
          <p:nvPr/>
        </p:nvGrpSpPr>
        <p:grpSpPr>
          <a:xfrm>
            <a:off x="1309875" y="1230281"/>
            <a:ext cx="359015" cy="358633"/>
            <a:chOff x="1309875" y="1499912"/>
            <a:chExt cx="359015" cy="358633"/>
          </a:xfrm>
          <a:solidFill>
            <a:schemeClr val="bg1"/>
          </a:solidFill>
        </p:grpSpPr>
        <p:sp>
          <p:nvSpPr>
            <p:cNvPr id="6411" name="Google Shape;6411;p63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3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3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3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3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3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3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3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3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0" name="Google Shape;6420;p63"/>
          <p:cNvGrpSpPr/>
          <p:nvPr/>
        </p:nvGrpSpPr>
        <p:grpSpPr>
          <a:xfrm>
            <a:off x="2219466" y="1230662"/>
            <a:ext cx="330613" cy="359015"/>
            <a:chOff x="2219466" y="1500293"/>
            <a:chExt cx="330613" cy="359015"/>
          </a:xfrm>
          <a:solidFill>
            <a:schemeClr val="bg1"/>
          </a:solidFill>
        </p:grpSpPr>
        <p:sp>
          <p:nvSpPr>
            <p:cNvPr id="6421" name="Google Shape;6421;p63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3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3" name="Google Shape;6423;p63"/>
          <p:cNvGrpSpPr/>
          <p:nvPr/>
        </p:nvGrpSpPr>
        <p:grpSpPr>
          <a:xfrm>
            <a:off x="2212469" y="3090682"/>
            <a:ext cx="282715" cy="338660"/>
            <a:chOff x="2212469" y="3360313"/>
            <a:chExt cx="282715" cy="338660"/>
          </a:xfrm>
          <a:solidFill>
            <a:schemeClr val="bg1"/>
          </a:solidFill>
        </p:grpSpPr>
        <p:sp>
          <p:nvSpPr>
            <p:cNvPr id="6424" name="Google Shape;6424;p63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3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3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7" name="Google Shape;6427;p63"/>
          <p:cNvGrpSpPr/>
          <p:nvPr/>
        </p:nvGrpSpPr>
        <p:grpSpPr>
          <a:xfrm>
            <a:off x="1768821" y="3091477"/>
            <a:ext cx="278739" cy="339073"/>
            <a:chOff x="1768821" y="3361108"/>
            <a:chExt cx="278739" cy="339073"/>
          </a:xfrm>
          <a:solidFill>
            <a:schemeClr val="bg1"/>
          </a:solidFill>
        </p:grpSpPr>
        <p:sp>
          <p:nvSpPr>
            <p:cNvPr id="6428" name="Google Shape;6428;p63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3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3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3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3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3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3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3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3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3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3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39" name="Google Shape;6439;p63"/>
          <p:cNvSpPr/>
          <p:nvPr/>
        </p:nvSpPr>
        <p:spPr>
          <a:xfrm>
            <a:off x="4104898" y="2152626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0" name="Google Shape;6440;p63"/>
          <p:cNvSpPr/>
          <p:nvPr/>
        </p:nvSpPr>
        <p:spPr>
          <a:xfrm>
            <a:off x="2787472" y="3535284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1" name="Google Shape;6441;p63"/>
          <p:cNvSpPr/>
          <p:nvPr/>
        </p:nvSpPr>
        <p:spPr>
          <a:xfrm>
            <a:off x="3616406" y="2209525"/>
            <a:ext cx="203393" cy="295023"/>
          </a:xfrm>
          <a:custGeom>
            <a:avLst/>
            <a:gdLst/>
            <a:ahLst/>
            <a:cxnLst/>
            <a:rect l="l" t="t" r="r" b="b"/>
            <a:pathLst>
              <a:path w="6395" h="9276" extrusionOk="0">
                <a:moveTo>
                  <a:pt x="5918" y="2346"/>
                </a:moveTo>
                <a:cubicBezTo>
                  <a:pt x="6001" y="2346"/>
                  <a:pt x="6073" y="2406"/>
                  <a:pt x="6073" y="2501"/>
                </a:cubicBezTo>
                <a:lnTo>
                  <a:pt x="6073" y="3989"/>
                </a:lnTo>
                <a:lnTo>
                  <a:pt x="4811" y="3989"/>
                </a:lnTo>
                <a:cubicBezTo>
                  <a:pt x="4715" y="3989"/>
                  <a:pt x="4644" y="4061"/>
                  <a:pt x="4644" y="4156"/>
                </a:cubicBezTo>
                <a:cubicBezTo>
                  <a:pt x="4644" y="4239"/>
                  <a:pt x="4715" y="4323"/>
                  <a:pt x="4811" y="4323"/>
                </a:cubicBezTo>
                <a:lnTo>
                  <a:pt x="6073" y="4323"/>
                </a:lnTo>
                <a:lnTo>
                  <a:pt x="6073" y="6966"/>
                </a:lnTo>
                <a:lnTo>
                  <a:pt x="2394" y="6966"/>
                </a:lnTo>
                <a:cubicBezTo>
                  <a:pt x="2298" y="6966"/>
                  <a:pt x="2227" y="7037"/>
                  <a:pt x="2227" y="7133"/>
                </a:cubicBezTo>
                <a:cubicBezTo>
                  <a:pt x="2227" y="7216"/>
                  <a:pt x="2298" y="7299"/>
                  <a:pt x="2394" y="7299"/>
                </a:cubicBezTo>
                <a:lnTo>
                  <a:pt x="6073" y="7299"/>
                </a:lnTo>
                <a:lnTo>
                  <a:pt x="6073" y="8788"/>
                </a:lnTo>
                <a:cubicBezTo>
                  <a:pt x="6073" y="8859"/>
                  <a:pt x="6013" y="8930"/>
                  <a:pt x="5918" y="8930"/>
                </a:cubicBezTo>
                <a:lnTo>
                  <a:pt x="477" y="8930"/>
                </a:lnTo>
                <a:cubicBezTo>
                  <a:pt x="405" y="8930"/>
                  <a:pt x="322" y="8871"/>
                  <a:pt x="322" y="8788"/>
                </a:cubicBezTo>
                <a:lnTo>
                  <a:pt x="322" y="7299"/>
                </a:lnTo>
                <a:lnTo>
                  <a:pt x="1739" y="7299"/>
                </a:lnTo>
                <a:cubicBezTo>
                  <a:pt x="1834" y="7299"/>
                  <a:pt x="1905" y="7216"/>
                  <a:pt x="1905" y="7133"/>
                </a:cubicBezTo>
                <a:cubicBezTo>
                  <a:pt x="1905" y="7037"/>
                  <a:pt x="1834" y="6966"/>
                  <a:pt x="1739" y="6966"/>
                </a:cubicBezTo>
                <a:lnTo>
                  <a:pt x="322" y="6966"/>
                </a:lnTo>
                <a:lnTo>
                  <a:pt x="322" y="4323"/>
                </a:lnTo>
                <a:lnTo>
                  <a:pt x="4156" y="4323"/>
                </a:lnTo>
                <a:cubicBezTo>
                  <a:pt x="4239" y="4323"/>
                  <a:pt x="4311" y="4239"/>
                  <a:pt x="4311" y="4156"/>
                </a:cubicBezTo>
                <a:cubicBezTo>
                  <a:pt x="4311" y="4061"/>
                  <a:pt x="4239" y="3989"/>
                  <a:pt x="4156" y="3989"/>
                </a:cubicBezTo>
                <a:lnTo>
                  <a:pt x="322" y="3989"/>
                </a:lnTo>
                <a:lnTo>
                  <a:pt x="322" y="2501"/>
                </a:lnTo>
                <a:cubicBezTo>
                  <a:pt x="322" y="2430"/>
                  <a:pt x="381" y="2346"/>
                  <a:pt x="477" y="2346"/>
                </a:cubicBezTo>
                <a:close/>
                <a:moveTo>
                  <a:pt x="5477" y="1"/>
                </a:moveTo>
                <a:cubicBezTo>
                  <a:pt x="5382" y="1"/>
                  <a:pt x="5311" y="72"/>
                  <a:pt x="5311" y="168"/>
                </a:cubicBezTo>
                <a:lnTo>
                  <a:pt x="5311" y="2025"/>
                </a:lnTo>
                <a:lnTo>
                  <a:pt x="1084" y="2025"/>
                </a:lnTo>
                <a:lnTo>
                  <a:pt x="1084" y="1596"/>
                </a:lnTo>
                <a:cubicBezTo>
                  <a:pt x="1084" y="1501"/>
                  <a:pt x="1012" y="1430"/>
                  <a:pt x="917" y="1430"/>
                </a:cubicBezTo>
                <a:cubicBezTo>
                  <a:pt x="834" y="1430"/>
                  <a:pt x="762" y="1501"/>
                  <a:pt x="762" y="1596"/>
                </a:cubicBezTo>
                <a:lnTo>
                  <a:pt x="762" y="2025"/>
                </a:lnTo>
                <a:lnTo>
                  <a:pt x="477" y="2025"/>
                </a:lnTo>
                <a:cubicBezTo>
                  <a:pt x="215" y="2025"/>
                  <a:pt x="0" y="2239"/>
                  <a:pt x="0" y="2501"/>
                </a:cubicBezTo>
                <a:lnTo>
                  <a:pt x="0" y="8800"/>
                </a:lnTo>
                <a:cubicBezTo>
                  <a:pt x="0" y="9050"/>
                  <a:pt x="203" y="9276"/>
                  <a:pt x="477" y="9276"/>
                </a:cubicBezTo>
                <a:lnTo>
                  <a:pt x="5918" y="9276"/>
                </a:lnTo>
                <a:cubicBezTo>
                  <a:pt x="6180" y="9276"/>
                  <a:pt x="6394" y="9061"/>
                  <a:pt x="6394" y="8800"/>
                </a:cubicBezTo>
                <a:lnTo>
                  <a:pt x="6394" y="2501"/>
                </a:lnTo>
                <a:cubicBezTo>
                  <a:pt x="6394" y="2239"/>
                  <a:pt x="6192" y="2025"/>
                  <a:pt x="5918" y="2025"/>
                </a:cubicBezTo>
                <a:lnTo>
                  <a:pt x="5644" y="2025"/>
                </a:lnTo>
                <a:lnTo>
                  <a:pt x="5644" y="168"/>
                </a:lnTo>
                <a:cubicBezTo>
                  <a:pt x="5644" y="72"/>
                  <a:pt x="5561" y="1"/>
                  <a:pt x="547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2" name="Google Shape;6442;p63"/>
          <p:cNvSpPr/>
          <p:nvPr/>
        </p:nvSpPr>
        <p:spPr>
          <a:xfrm>
            <a:off x="3640641" y="2152721"/>
            <a:ext cx="154159" cy="92075"/>
          </a:xfrm>
          <a:custGeom>
            <a:avLst/>
            <a:gdLst/>
            <a:ahLst/>
            <a:cxnLst/>
            <a:rect l="l" t="t" r="r" b="b"/>
            <a:pathLst>
              <a:path w="4847" h="2895" extrusionOk="0">
                <a:moveTo>
                  <a:pt x="1632" y="1"/>
                </a:moveTo>
                <a:cubicBezTo>
                  <a:pt x="727" y="1"/>
                  <a:pt x="0" y="727"/>
                  <a:pt x="0" y="1644"/>
                </a:cubicBezTo>
                <a:lnTo>
                  <a:pt x="0" y="2727"/>
                </a:lnTo>
                <a:cubicBezTo>
                  <a:pt x="0" y="2811"/>
                  <a:pt x="72" y="2894"/>
                  <a:pt x="155" y="2894"/>
                </a:cubicBezTo>
                <a:cubicBezTo>
                  <a:pt x="250" y="2894"/>
                  <a:pt x="322" y="2811"/>
                  <a:pt x="322" y="2727"/>
                </a:cubicBezTo>
                <a:lnTo>
                  <a:pt x="322" y="1644"/>
                </a:lnTo>
                <a:cubicBezTo>
                  <a:pt x="322" y="906"/>
                  <a:pt x="905" y="334"/>
                  <a:pt x="1632" y="334"/>
                </a:cubicBezTo>
                <a:lnTo>
                  <a:pt x="3239" y="334"/>
                </a:lnTo>
                <a:cubicBezTo>
                  <a:pt x="3846" y="334"/>
                  <a:pt x="4370" y="751"/>
                  <a:pt x="4525" y="1346"/>
                </a:cubicBezTo>
                <a:cubicBezTo>
                  <a:pt x="4535" y="1417"/>
                  <a:pt x="4597" y="1471"/>
                  <a:pt x="4673" y="1471"/>
                </a:cubicBezTo>
                <a:cubicBezTo>
                  <a:pt x="4687" y="1471"/>
                  <a:pt x="4701" y="1469"/>
                  <a:pt x="4715" y="1465"/>
                </a:cubicBezTo>
                <a:cubicBezTo>
                  <a:pt x="4799" y="1442"/>
                  <a:pt x="4846" y="1358"/>
                  <a:pt x="4834" y="1263"/>
                </a:cubicBezTo>
                <a:cubicBezTo>
                  <a:pt x="4739" y="906"/>
                  <a:pt x="4549" y="596"/>
                  <a:pt x="4263" y="358"/>
                </a:cubicBezTo>
                <a:cubicBezTo>
                  <a:pt x="3989" y="120"/>
                  <a:pt x="3608" y="1"/>
                  <a:pt x="323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43" name="Google Shape;6443;p63"/>
          <p:cNvGrpSpPr/>
          <p:nvPr/>
        </p:nvGrpSpPr>
        <p:grpSpPr>
          <a:xfrm>
            <a:off x="878187" y="2152339"/>
            <a:ext cx="272696" cy="351827"/>
            <a:chOff x="913012" y="2421970"/>
            <a:chExt cx="272696" cy="351827"/>
          </a:xfrm>
          <a:solidFill>
            <a:schemeClr val="bg1"/>
          </a:solidFill>
        </p:grpSpPr>
        <p:sp>
          <p:nvSpPr>
            <p:cNvPr id="6444" name="Google Shape;6444;p63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3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3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3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8" name="Google Shape;6448;p63"/>
          <p:cNvGrpSpPr/>
          <p:nvPr/>
        </p:nvGrpSpPr>
        <p:grpSpPr>
          <a:xfrm>
            <a:off x="2274743" y="2152721"/>
            <a:ext cx="255649" cy="351445"/>
            <a:chOff x="2274743" y="2422352"/>
            <a:chExt cx="255649" cy="351445"/>
          </a:xfrm>
          <a:solidFill>
            <a:schemeClr val="bg1"/>
          </a:solidFill>
        </p:grpSpPr>
        <p:sp>
          <p:nvSpPr>
            <p:cNvPr id="6449" name="Google Shape;6449;p63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3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3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2" name="Google Shape;6452;p63"/>
          <p:cNvGrpSpPr/>
          <p:nvPr/>
        </p:nvGrpSpPr>
        <p:grpSpPr>
          <a:xfrm>
            <a:off x="2708723" y="2151608"/>
            <a:ext cx="246552" cy="352558"/>
            <a:chOff x="2708723" y="2421239"/>
            <a:chExt cx="246552" cy="352558"/>
          </a:xfrm>
          <a:solidFill>
            <a:schemeClr val="bg1"/>
          </a:solidFill>
        </p:grpSpPr>
        <p:sp>
          <p:nvSpPr>
            <p:cNvPr id="6453" name="Google Shape;6453;p63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3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5" name="Google Shape;6455;p63"/>
          <p:cNvGrpSpPr/>
          <p:nvPr/>
        </p:nvGrpSpPr>
        <p:grpSpPr>
          <a:xfrm>
            <a:off x="1835485" y="2152721"/>
            <a:ext cx="259433" cy="350714"/>
            <a:chOff x="1835485" y="2422352"/>
            <a:chExt cx="259433" cy="350714"/>
          </a:xfrm>
          <a:solidFill>
            <a:schemeClr val="bg1"/>
          </a:solidFill>
        </p:grpSpPr>
        <p:sp>
          <p:nvSpPr>
            <p:cNvPr id="6456" name="Google Shape;6456;p63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3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3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3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3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3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3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3" name="Google Shape;6463;p63"/>
          <p:cNvGrpSpPr/>
          <p:nvPr/>
        </p:nvGrpSpPr>
        <p:grpSpPr>
          <a:xfrm>
            <a:off x="3933342" y="4046136"/>
            <a:ext cx="383632" cy="276449"/>
            <a:chOff x="3933342" y="4315767"/>
            <a:chExt cx="383632" cy="276449"/>
          </a:xfrm>
          <a:solidFill>
            <a:schemeClr val="bg1"/>
          </a:solidFill>
        </p:grpSpPr>
        <p:sp>
          <p:nvSpPr>
            <p:cNvPr id="6464" name="Google Shape;6464;p63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3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3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3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3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3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0" name="Google Shape;6470;p63"/>
          <p:cNvGrpSpPr/>
          <p:nvPr/>
        </p:nvGrpSpPr>
        <p:grpSpPr>
          <a:xfrm>
            <a:off x="3441065" y="4032874"/>
            <a:ext cx="337069" cy="302593"/>
            <a:chOff x="3441065" y="4302505"/>
            <a:chExt cx="337069" cy="302593"/>
          </a:xfrm>
          <a:solidFill>
            <a:schemeClr val="bg1"/>
          </a:solidFill>
        </p:grpSpPr>
        <p:sp>
          <p:nvSpPr>
            <p:cNvPr id="6471" name="Google Shape;6471;p63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3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3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3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3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3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3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3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3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3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3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3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3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4" name="Google Shape;6484;p63"/>
          <p:cNvGrpSpPr/>
          <p:nvPr/>
        </p:nvGrpSpPr>
        <p:grpSpPr>
          <a:xfrm>
            <a:off x="3150240" y="2152721"/>
            <a:ext cx="212489" cy="351445"/>
            <a:chOff x="3150240" y="2422352"/>
            <a:chExt cx="212489" cy="351445"/>
          </a:xfrm>
          <a:solidFill>
            <a:schemeClr val="bg1"/>
          </a:solidFill>
        </p:grpSpPr>
        <p:sp>
          <p:nvSpPr>
            <p:cNvPr id="6485" name="Google Shape;6485;p63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3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7" name="Google Shape;6487;p63"/>
          <p:cNvGrpSpPr/>
          <p:nvPr/>
        </p:nvGrpSpPr>
        <p:grpSpPr>
          <a:xfrm>
            <a:off x="3967437" y="3567471"/>
            <a:ext cx="364708" cy="295405"/>
            <a:chOff x="3967437" y="3837102"/>
            <a:chExt cx="364708" cy="295405"/>
          </a:xfrm>
          <a:solidFill>
            <a:schemeClr val="bg1"/>
          </a:solidFill>
        </p:grpSpPr>
        <p:sp>
          <p:nvSpPr>
            <p:cNvPr id="6488" name="Google Shape;6488;p63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3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3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3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3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93" name="Google Shape;6493;p63"/>
          <p:cNvSpPr/>
          <p:nvPr/>
        </p:nvSpPr>
        <p:spPr>
          <a:xfrm>
            <a:off x="3216521" y="3538306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4" name="Google Shape;6494;p63"/>
          <p:cNvGrpSpPr/>
          <p:nvPr/>
        </p:nvGrpSpPr>
        <p:grpSpPr>
          <a:xfrm>
            <a:off x="1367060" y="2152498"/>
            <a:ext cx="269261" cy="352050"/>
            <a:chOff x="1367060" y="2422129"/>
            <a:chExt cx="269261" cy="352050"/>
          </a:xfrm>
          <a:solidFill>
            <a:schemeClr val="bg1"/>
          </a:solidFill>
        </p:grpSpPr>
        <p:sp>
          <p:nvSpPr>
            <p:cNvPr id="6495" name="Google Shape;6495;p63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3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3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3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3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3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3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3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3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3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3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3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3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3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9" name="Google Shape;6509;p63"/>
          <p:cNvSpPr/>
          <p:nvPr/>
        </p:nvSpPr>
        <p:spPr>
          <a:xfrm>
            <a:off x="3469466" y="3558566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0" name="Google Shape;6510;p63"/>
          <p:cNvSpPr/>
          <p:nvPr/>
        </p:nvSpPr>
        <p:spPr>
          <a:xfrm>
            <a:off x="5314611" y="3548929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11" name="Google Shape;6511;p63"/>
          <p:cNvGrpSpPr/>
          <p:nvPr/>
        </p:nvGrpSpPr>
        <p:grpSpPr>
          <a:xfrm>
            <a:off x="5811827" y="3536820"/>
            <a:ext cx="283743" cy="308444"/>
            <a:chOff x="5964227" y="3858701"/>
            <a:chExt cx="283743" cy="308444"/>
          </a:xfrm>
          <a:solidFill>
            <a:schemeClr val="bg1"/>
          </a:solidFill>
        </p:grpSpPr>
        <p:sp>
          <p:nvSpPr>
            <p:cNvPr id="6512" name="Google Shape;6512;p63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3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3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3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6" name="Google Shape;6516;p63"/>
          <p:cNvGrpSpPr/>
          <p:nvPr/>
        </p:nvGrpSpPr>
        <p:grpSpPr>
          <a:xfrm>
            <a:off x="6243508" y="3603442"/>
            <a:ext cx="320372" cy="213602"/>
            <a:chOff x="6395908" y="3873073"/>
            <a:chExt cx="320372" cy="213602"/>
          </a:xfrm>
          <a:solidFill>
            <a:schemeClr val="bg1"/>
          </a:solidFill>
        </p:grpSpPr>
        <p:sp>
          <p:nvSpPr>
            <p:cNvPr id="6517" name="Google Shape;6517;p63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3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3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3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3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3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3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3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3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3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7" name="Google Shape;6527;p63"/>
          <p:cNvGrpSpPr/>
          <p:nvPr/>
        </p:nvGrpSpPr>
        <p:grpSpPr>
          <a:xfrm>
            <a:off x="7262890" y="3533185"/>
            <a:ext cx="357138" cy="352018"/>
            <a:chOff x="7415290" y="3802816"/>
            <a:chExt cx="357138" cy="352018"/>
          </a:xfrm>
          <a:solidFill>
            <a:schemeClr val="bg1"/>
          </a:solidFill>
        </p:grpSpPr>
        <p:sp>
          <p:nvSpPr>
            <p:cNvPr id="6528" name="Google Shape;6528;p63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3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3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3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3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3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3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3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6" name="Google Shape;6536;p63"/>
          <p:cNvGrpSpPr/>
          <p:nvPr/>
        </p:nvGrpSpPr>
        <p:grpSpPr>
          <a:xfrm>
            <a:off x="6737312" y="3563782"/>
            <a:ext cx="355230" cy="293401"/>
            <a:chOff x="6889712" y="3833413"/>
            <a:chExt cx="355230" cy="293401"/>
          </a:xfrm>
          <a:solidFill>
            <a:schemeClr val="bg1"/>
          </a:solidFill>
        </p:grpSpPr>
        <p:sp>
          <p:nvSpPr>
            <p:cNvPr id="6537" name="Google Shape;6537;p63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3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3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3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3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42" name="Google Shape;6542;p63"/>
          <p:cNvSpPr/>
          <p:nvPr/>
        </p:nvSpPr>
        <p:spPr>
          <a:xfrm>
            <a:off x="7075994" y="2156283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3" name="Google Shape;6543;p63"/>
          <p:cNvGrpSpPr/>
          <p:nvPr/>
        </p:nvGrpSpPr>
        <p:grpSpPr>
          <a:xfrm>
            <a:off x="4882690" y="2155774"/>
            <a:ext cx="274573" cy="350682"/>
            <a:chOff x="4882690" y="2425405"/>
            <a:chExt cx="274573" cy="350682"/>
          </a:xfrm>
          <a:solidFill>
            <a:schemeClr val="bg1"/>
          </a:solidFill>
        </p:grpSpPr>
        <p:sp>
          <p:nvSpPr>
            <p:cNvPr id="6544" name="Google Shape;6544;p63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3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6" name="Google Shape;6546;p63"/>
          <p:cNvGrpSpPr/>
          <p:nvPr/>
        </p:nvGrpSpPr>
        <p:grpSpPr>
          <a:xfrm>
            <a:off x="6627639" y="2174253"/>
            <a:ext cx="355993" cy="313247"/>
            <a:chOff x="6627639" y="2443884"/>
            <a:chExt cx="355993" cy="313247"/>
          </a:xfrm>
          <a:solidFill>
            <a:schemeClr val="bg1"/>
          </a:solidFill>
        </p:grpSpPr>
        <p:sp>
          <p:nvSpPr>
            <p:cNvPr id="6547" name="Google Shape;6547;p63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3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3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0" name="Google Shape;6550;p63"/>
          <p:cNvGrpSpPr/>
          <p:nvPr/>
        </p:nvGrpSpPr>
        <p:grpSpPr>
          <a:xfrm>
            <a:off x="5770336" y="1737984"/>
            <a:ext cx="350682" cy="292097"/>
            <a:chOff x="5770336" y="2007615"/>
            <a:chExt cx="350682" cy="292097"/>
          </a:xfrm>
          <a:solidFill>
            <a:schemeClr val="bg1"/>
          </a:solidFill>
        </p:grpSpPr>
        <p:sp>
          <p:nvSpPr>
            <p:cNvPr id="6551" name="Google Shape;6551;p63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3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3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3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5" name="Google Shape;6555;p63"/>
          <p:cNvGrpSpPr/>
          <p:nvPr/>
        </p:nvGrpSpPr>
        <p:grpSpPr>
          <a:xfrm>
            <a:off x="5326878" y="1710727"/>
            <a:ext cx="350332" cy="346229"/>
            <a:chOff x="5326878" y="1980358"/>
            <a:chExt cx="350332" cy="346229"/>
          </a:xfrm>
          <a:solidFill>
            <a:schemeClr val="bg1"/>
          </a:solidFill>
        </p:grpSpPr>
        <p:sp>
          <p:nvSpPr>
            <p:cNvPr id="6556" name="Google Shape;6556;p63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3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3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3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0" name="Google Shape;6560;p63"/>
          <p:cNvGrpSpPr/>
          <p:nvPr/>
        </p:nvGrpSpPr>
        <p:grpSpPr>
          <a:xfrm>
            <a:off x="6183451" y="2192509"/>
            <a:ext cx="351445" cy="277976"/>
            <a:chOff x="6183451" y="2462140"/>
            <a:chExt cx="351445" cy="277976"/>
          </a:xfrm>
          <a:solidFill>
            <a:schemeClr val="bg1"/>
          </a:solidFill>
        </p:grpSpPr>
        <p:sp>
          <p:nvSpPr>
            <p:cNvPr id="6561" name="Google Shape;6561;p63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3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3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3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3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3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3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8" name="Google Shape;6568;p63"/>
          <p:cNvGrpSpPr/>
          <p:nvPr/>
        </p:nvGrpSpPr>
        <p:grpSpPr>
          <a:xfrm>
            <a:off x="5337883" y="3067242"/>
            <a:ext cx="307141" cy="376826"/>
            <a:chOff x="5337883" y="3336873"/>
            <a:chExt cx="307141" cy="376826"/>
          </a:xfrm>
          <a:solidFill>
            <a:schemeClr val="bg1"/>
          </a:solidFill>
        </p:grpSpPr>
        <p:sp>
          <p:nvSpPr>
            <p:cNvPr id="6569" name="Google Shape;6569;p63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3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71" name="Google Shape;6571;p63"/>
          <p:cNvSpPr/>
          <p:nvPr/>
        </p:nvSpPr>
        <p:spPr>
          <a:xfrm>
            <a:off x="7992774" y="1708151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72" name="Google Shape;6572;p63"/>
          <p:cNvGrpSpPr/>
          <p:nvPr/>
        </p:nvGrpSpPr>
        <p:grpSpPr>
          <a:xfrm>
            <a:off x="5735477" y="2160227"/>
            <a:ext cx="353354" cy="341299"/>
            <a:chOff x="5735477" y="2429858"/>
            <a:chExt cx="353354" cy="341299"/>
          </a:xfrm>
          <a:solidFill>
            <a:schemeClr val="bg1"/>
          </a:solidFill>
        </p:grpSpPr>
        <p:sp>
          <p:nvSpPr>
            <p:cNvPr id="6573" name="Google Shape;6573;p63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3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3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3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3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3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9" name="Google Shape;6579;p63"/>
          <p:cNvGrpSpPr/>
          <p:nvPr/>
        </p:nvGrpSpPr>
        <p:grpSpPr>
          <a:xfrm>
            <a:off x="4883835" y="1722940"/>
            <a:ext cx="350300" cy="323043"/>
            <a:chOff x="4883835" y="1992571"/>
            <a:chExt cx="350300" cy="323043"/>
          </a:xfrm>
          <a:solidFill>
            <a:schemeClr val="bg1"/>
          </a:solidFill>
        </p:grpSpPr>
        <p:sp>
          <p:nvSpPr>
            <p:cNvPr id="6580" name="Google Shape;6580;p63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3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3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3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3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3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6" name="Google Shape;6586;p63"/>
          <p:cNvGrpSpPr/>
          <p:nvPr/>
        </p:nvGrpSpPr>
        <p:grpSpPr>
          <a:xfrm>
            <a:off x="7066548" y="2642963"/>
            <a:ext cx="352209" cy="334938"/>
            <a:chOff x="7066548" y="2912594"/>
            <a:chExt cx="352209" cy="334938"/>
          </a:xfrm>
          <a:solidFill>
            <a:schemeClr val="bg1"/>
          </a:solidFill>
        </p:grpSpPr>
        <p:sp>
          <p:nvSpPr>
            <p:cNvPr id="6587" name="Google Shape;6587;p63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3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3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3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3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3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3" name="Google Shape;6593;p63"/>
          <p:cNvGrpSpPr/>
          <p:nvPr/>
        </p:nvGrpSpPr>
        <p:grpSpPr>
          <a:xfrm>
            <a:off x="7548967" y="1709296"/>
            <a:ext cx="333285" cy="349950"/>
            <a:chOff x="7548967" y="1978927"/>
            <a:chExt cx="333285" cy="349950"/>
          </a:xfrm>
          <a:solidFill>
            <a:schemeClr val="bg1"/>
          </a:solidFill>
        </p:grpSpPr>
        <p:sp>
          <p:nvSpPr>
            <p:cNvPr id="6594" name="Google Shape;6594;p63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3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3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3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3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3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3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01" name="Google Shape;6601;p63"/>
          <p:cNvSpPr/>
          <p:nvPr/>
        </p:nvSpPr>
        <p:spPr>
          <a:xfrm>
            <a:off x="6591286" y="2614339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02" name="Google Shape;6602;p63"/>
          <p:cNvGrpSpPr/>
          <p:nvPr/>
        </p:nvGrpSpPr>
        <p:grpSpPr>
          <a:xfrm>
            <a:off x="5243735" y="2177342"/>
            <a:ext cx="405255" cy="275499"/>
            <a:chOff x="5283337" y="2478774"/>
            <a:chExt cx="358633" cy="243913"/>
          </a:xfrm>
          <a:solidFill>
            <a:schemeClr val="bg1"/>
          </a:solidFill>
        </p:grpSpPr>
        <p:sp>
          <p:nvSpPr>
            <p:cNvPr id="6603" name="Google Shape;6603;p63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3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3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3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3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3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3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3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3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3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3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3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3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3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3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3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3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0" name="Google Shape;6620;p63"/>
          <p:cNvGrpSpPr/>
          <p:nvPr/>
        </p:nvGrpSpPr>
        <p:grpSpPr>
          <a:xfrm>
            <a:off x="6214142" y="1709296"/>
            <a:ext cx="346515" cy="350300"/>
            <a:chOff x="6214142" y="1978927"/>
            <a:chExt cx="346515" cy="350300"/>
          </a:xfrm>
          <a:solidFill>
            <a:schemeClr val="bg1"/>
          </a:solidFill>
        </p:grpSpPr>
        <p:sp>
          <p:nvSpPr>
            <p:cNvPr id="6621" name="Google Shape;6621;p63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3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63"/>
          <p:cNvGrpSpPr/>
          <p:nvPr/>
        </p:nvGrpSpPr>
        <p:grpSpPr>
          <a:xfrm>
            <a:off x="4883835" y="3067624"/>
            <a:ext cx="323425" cy="377557"/>
            <a:chOff x="4883835" y="3337255"/>
            <a:chExt cx="323425" cy="377557"/>
          </a:xfrm>
          <a:solidFill>
            <a:schemeClr val="bg1"/>
          </a:solidFill>
        </p:grpSpPr>
        <p:sp>
          <p:nvSpPr>
            <p:cNvPr id="6624" name="Google Shape;6624;p63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3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3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7" name="Google Shape;6627;p63"/>
          <p:cNvGrpSpPr/>
          <p:nvPr/>
        </p:nvGrpSpPr>
        <p:grpSpPr>
          <a:xfrm>
            <a:off x="5343544" y="1239727"/>
            <a:ext cx="244676" cy="351095"/>
            <a:chOff x="5343544" y="1509358"/>
            <a:chExt cx="244676" cy="351095"/>
          </a:xfrm>
          <a:solidFill>
            <a:schemeClr val="bg1"/>
          </a:solidFill>
        </p:grpSpPr>
        <p:sp>
          <p:nvSpPr>
            <p:cNvPr id="6628" name="Google Shape;6628;p63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3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3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1" name="Google Shape;6631;p63"/>
          <p:cNvGrpSpPr/>
          <p:nvPr/>
        </p:nvGrpSpPr>
        <p:grpSpPr>
          <a:xfrm>
            <a:off x="7964753" y="2201192"/>
            <a:ext cx="362068" cy="258670"/>
            <a:chOff x="7964753" y="2470823"/>
            <a:chExt cx="362068" cy="258670"/>
          </a:xfrm>
          <a:solidFill>
            <a:schemeClr val="bg1"/>
          </a:solidFill>
        </p:grpSpPr>
        <p:sp>
          <p:nvSpPr>
            <p:cNvPr id="6632" name="Google Shape;6632;p63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3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3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3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3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3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3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63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3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1" name="Google Shape;6641;p63"/>
          <p:cNvGrpSpPr/>
          <p:nvPr/>
        </p:nvGrpSpPr>
        <p:grpSpPr>
          <a:xfrm>
            <a:off x="7524349" y="2186816"/>
            <a:ext cx="350332" cy="288948"/>
            <a:chOff x="7524349" y="2456447"/>
            <a:chExt cx="350332" cy="288948"/>
          </a:xfrm>
          <a:solidFill>
            <a:schemeClr val="bg1"/>
          </a:solidFill>
        </p:grpSpPr>
        <p:sp>
          <p:nvSpPr>
            <p:cNvPr id="6642" name="Google Shape;6642;p63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3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3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3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3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7" name="Google Shape;6647;p63"/>
          <p:cNvGrpSpPr/>
          <p:nvPr/>
        </p:nvGrpSpPr>
        <p:grpSpPr>
          <a:xfrm>
            <a:off x="7105923" y="1708914"/>
            <a:ext cx="333285" cy="350682"/>
            <a:chOff x="7105923" y="1978545"/>
            <a:chExt cx="333285" cy="350682"/>
          </a:xfrm>
          <a:solidFill>
            <a:schemeClr val="bg1"/>
          </a:solidFill>
        </p:grpSpPr>
        <p:sp>
          <p:nvSpPr>
            <p:cNvPr id="6648" name="Google Shape;6648;p63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3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3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3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3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3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63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5" name="Google Shape;6655;p63"/>
          <p:cNvSpPr/>
          <p:nvPr/>
        </p:nvSpPr>
        <p:spPr>
          <a:xfrm>
            <a:off x="6134980" y="2632150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56" name="Google Shape;6656;p63"/>
          <p:cNvGrpSpPr/>
          <p:nvPr/>
        </p:nvGrpSpPr>
        <p:grpSpPr>
          <a:xfrm>
            <a:off x="7541397" y="2635171"/>
            <a:ext cx="318495" cy="352209"/>
            <a:chOff x="7541397" y="2904802"/>
            <a:chExt cx="318495" cy="352209"/>
          </a:xfrm>
          <a:solidFill>
            <a:schemeClr val="bg1"/>
          </a:solidFill>
        </p:grpSpPr>
        <p:sp>
          <p:nvSpPr>
            <p:cNvPr id="6657" name="Google Shape;6657;p63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3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9" name="Google Shape;6659;p63"/>
          <p:cNvGrpSpPr/>
          <p:nvPr/>
        </p:nvGrpSpPr>
        <p:grpSpPr>
          <a:xfrm>
            <a:off x="8003015" y="2634408"/>
            <a:ext cx="306759" cy="351445"/>
            <a:chOff x="8003015" y="2904039"/>
            <a:chExt cx="306759" cy="351445"/>
          </a:xfrm>
          <a:solidFill>
            <a:schemeClr val="bg1"/>
          </a:solidFill>
        </p:grpSpPr>
        <p:sp>
          <p:nvSpPr>
            <p:cNvPr id="6660" name="Google Shape;6660;p63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3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3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3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3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3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6" name="Google Shape;6666;p63"/>
          <p:cNvGrpSpPr/>
          <p:nvPr/>
        </p:nvGrpSpPr>
        <p:grpSpPr>
          <a:xfrm>
            <a:off x="5687770" y="2615865"/>
            <a:ext cx="369638" cy="369606"/>
            <a:chOff x="5687770" y="2885496"/>
            <a:chExt cx="369638" cy="369606"/>
          </a:xfrm>
          <a:solidFill>
            <a:schemeClr val="bg1"/>
          </a:solidFill>
        </p:grpSpPr>
        <p:sp>
          <p:nvSpPr>
            <p:cNvPr id="6667" name="Google Shape;6667;p63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3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3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3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3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3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3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3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3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3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7" name="Google Shape;6677;p63"/>
          <p:cNvGrpSpPr/>
          <p:nvPr/>
        </p:nvGrpSpPr>
        <p:grpSpPr>
          <a:xfrm>
            <a:off x="4882340" y="1239727"/>
            <a:ext cx="246171" cy="351095"/>
            <a:chOff x="4882340" y="1509358"/>
            <a:chExt cx="246171" cy="351095"/>
          </a:xfrm>
          <a:solidFill>
            <a:schemeClr val="bg1"/>
          </a:solidFill>
        </p:grpSpPr>
        <p:sp>
          <p:nvSpPr>
            <p:cNvPr id="6678" name="Google Shape;6678;p63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3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3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3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3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3" name="Google Shape;6683;p63"/>
          <p:cNvGrpSpPr/>
          <p:nvPr/>
        </p:nvGrpSpPr>
        <p:grpSpPr>
          <a:xfrm>
            <a:off x="6273204" y="1239377"/>
            <a:ext cx="236343" cy="351445"/>
            <a:chOff x="6273204" y="1509008"/>
            <a:chExt cx="236343" cy="351445"/>
          </a:xfrm>
          <a:solidFill>
            <a:schemeClr val="bg1"/>
          </a:solidFill>
        </p:grpSpPr>
        <p:sp>
          <p:nvSpPr>
            <p:cNvPr id="6684" name="Google Shape;6684;p63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3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6" name="Google Shape;6686;p63"/>
          <p:cNvGrpSpPr/>
          <p:nvPr/>
        </p:nvGrpSpPr>
        <p:grpSpPr>
          <a:xfrm>
            <a:off x="6193310" y="3137658"/>
            <a:ext cx="352590" cy="237488"/>
            <a:chOff x="6193310" y="3407289"/>
            <a:chExt cx="352590" cy="237488"/>
          </a:xfrm>
          <a:solidFill>
            <a:schemeClr val="bg1"/>
          </a:solidFill>
        </p:grpSpPr>
        <p:sp>
          <p:nvSpPr>
            <p:cNvPr id="6687" name="Google Shape;6687;p63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3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3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3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3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2" name="Google Shape;6692;p63"/>
          <p:cNvGrpSpPr/>
          <p:nvPr/>
        </p:nvGrpSpPr>
        <p:grpSpPr>
          <a:xfrm>
            <a:off x="6637117" y="3128212"/>
            <a:ext cx="353735" cy="254504"/>
            <a:chOff x="6637117" y="3397843"/>
            <a:chExt cx="353735" cy="254504"/>
          </a:xfrm>
          <a:solidFill>
            <a:schemeClr val="bg1"/>
          </a:solidFill>
        </p:grpSpPr>
        <p:sp>
          <p:nvSpPr>
            <p:cNvPr id="6693" name="Google Shape;6693;p63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3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3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3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3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3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9" name="Google Shape;6699;p63"/>
          <p:cNvGrpSpPr/>
          <p:nvPr/>
        </p:nvGrpSpPr>
        <p:grpSpPr>
          <a:xfrm>
            <a:off x="7075994" y="3079900"/>
            <a:ext cx="360637" cy="352336"/>
            <a:chOff x="7075994" y="3349531"/>
            <a:chExt cx="360637" cy="352336"/>
          </a:xfrm>
          <a:solidFill>
            <a:schemeClr val="bg1"/>
          </a:solidFill>
        </p:grpSpPr>
        <p:sp>
          <p:nvSpPr>
            <p:cNvPr id="6700" name="Google Shape;6700;p63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3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3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3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3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3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3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7" name="Google Shape;6707;p63"/>
          <p:cNvGrpSpPr/>
          <p:nvPr/>
        </p:nvGrpSpPr>
        <p:grpSpPr>
          <a:xfrm>
            <a:off x="7651983" y="3079550"/>
            <a:ext cx="107183" cy="352399"/>
            <a:chOff x="7651983" y="3349181"/>
            <a:chExt cx="107183" cy="352399"/>
          </a:xfrm>
          <a:solidFill>
            <a:schemeClr val="bg1"/>
          </a:solidFill>
        </p:grpSpPr>
        <p:sp>
          <p:nvSpPr>
            <p:cNvPr id="6708" name="Google Shape;6708;p63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3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0" name="Google Shape;6710;p63"/>
          <p:cNvGrpSpPr/>
          <p:nvPr/>
        </p:nvGrpSpPr>
        <p:grpSpPr>
          <a:xfrm>
            <a:off x="7973468" y="3112691"/>
            <a:ext cx="352590" cy="287072"/>
            <a:chOff x="7973468" y="3382322"/>
            <a:chExt cx="352590" cy="287072"/>
          </a:xfrm>
          <a:solidFill>
            <a:schemeClr val="bg1"/>
          </a:solidFill>
        </p:grpSpPr>
        <p:sp>
          <p:nvSpPr>
            <p:cNvPr id="6711" name="Google Shape;6711;p63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3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3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3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3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3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3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3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3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3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3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3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23" name="Google Shape;6723;p63"/>
          <p:cNvSpPr/>
          <p:nvPr/>
        </p:nvSpPr>
        <p:spPr>
          <a:xfrm>
            <a:off x="5809710" y="1240108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4" name="Google Shape;6724;p63"/>
          <p:cNvSpPr/>
          <p:nvPr/>
        </p:nvSpPr>
        <p:spPr>
          <a:xfrm>
            <a:off x="6658713" y="1708914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5" name="Google Shape;6725;p63"/>
          <p:cNvGrpSpPr/>
          <p:nvPr/>
        </p:nvGrpSpPr>
        <p:grpSpPr>
          <a:xfrm>
            <a:off x="7219530" y="1238613"/>
            <a:ext cx="191625" cy="352209"/>
            <a:chOff x="7219530" y="1508244"/>
            <a:chExt cx="191625" cy="352209"/>
          </a:xfrm>
          <a:solidFill>
            <a:schemeClr val="bg1"/>
          </a:solidFill>
        </p:grpSpPr>
        <p:sp>
          <p:nvSpPr>
            <p:cNvPr id="6726" name="Google Shape;6726;p63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3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8" name="Google Shape;6728;p63"/>
          <p:cNvGrpSpPr/>
          <p:nvPr/>
        </p:nvGrpSpPr>
        <p:grpSpPr>
          <a:xfrm>
            <a:off x="7699309" y="1238995"/>
            <a:ext cx="154922" cy="351827"/>
            <a:chOff x="7699309" y="1508626"/>
            <a:chExt cx="154922" cy="351827"/>
          </a:xfrm>
          <a:solidFill>
            <a:schemeClr val="bg1"/>
          </a:solidFill>
        </p:grpSpPr>
        <p:sp>
          <p:nvSpPr>
            <p:cNvPr id="6729" name="Google Shape;6729;p63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3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3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3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3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3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3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6" name="Google Shape;6736;p63"/>
          <p:cNvGrpSpPr/>
          <p:nvPr/>
        </p:nvGrpSpPr>
        <p:grpSpPr>
          <a:xfrm>
            <a:off x="8161690" y="1239377"/>
            <a:ext cx="153396" cy="351064"/>
            <a:chOff x="8161690" y="1509008"/>
            <a:chExt cx="153396" cy="351064"/>
          </a:xfrm>
          <a:solidFill>
            <a:schemeClr val="bg1"/>
          </a:solidFill>
        </p:grpSpPr>
        <p:sp>
          <p:nvSpPr>
            <p:cNvPr id="6737" name="Google Shape;6737;p63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3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3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3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1" name="Google Shape;6741;p63"/>
          <p:cNvGrpSpPr/>
          <p:nvPr/>
        </p:nvGrpSpPr>
        <p:grpSpPr>
          <a:xfrm>
            <a:off x="4881958" y="2635171"/>
            <a:ext cx="156417" cy="349537"/>
            <a:chOff x="4881958" y="2904802"/>
            <a:chExt cx="156417" cy="349537"/>
          </a:xfrm>
          <a:solidFill>
            <a:schemeClr val="bg1"/>
          </a:solidFill>
        </p:grpSpPr>
        <p:sp>
          <p:nvSpPr>
            <p:cNvPr id="6742" name="Google Shape;6742;p63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3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3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3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3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3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3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9" name="Google Shape;6749;p63"/>
          <p:cNvGrpSpPr/>
          <p:nvPr/>
        </p:nvGrpSpPr>
        <p:grpSpPr>
          <a:xfrm>
            <a:off x="6746940" y="1239250"/>
            <a:ext cx="213221" cy="352304"/>
            <a:chOff x="6746940" y="1508881"/>
            <a:chExt cx="213221" cy="352304"/>
          </a:xfrm>
          <a:solidFill>
            <a:schemeClr val="bg1"/>
          </a:solidFill>
        </p:grpSpPr>
        <p:sp>
          <p:nvSpPr>
            <p:cNvPr id="6750" name="Google Shape;6750;p63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3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3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3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4" name="Google Shape;6754;p63"/>
          <p:cNvGrpSpPr/>
          <p:nvPr/>
        </p:nvGrpSpPr>
        <p:grpSpPr>
          <a:xfrm>
            <a:off x="5748358" y="3164947"/>
            <a:ext cx="352590" cy="182561"/>
            <a:chOff x="5748358" y="3434578"/>
            <a:chExt cx="352590" cy="182561"/>
          </a:xfrm>
          <a:solidFill>
            <a:schemeClr val="bg1"/>
          </a:solidFill>
        </p:grpSpPr>
        <p:sp>
          <p:nvSpPr>
            <p:cNvPr id="6755" name="Google Shape;6755;p63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3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3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3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3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3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1" name="Google Shape;6761;p63"/>
          <p:cNvGrpSpPr/>
          <p:nvPr/>
        </p:nvGrpSpPr>
        <p:grpSpPr>
          <a:xfrm>
            <a:off x="5230318" y="2616883"/>
            <a:ext cx="371133" cy="367443"/>
            <a:chOff x="5230318" y="2886514"/>
            <a:chExt cx="371133" cy="367443"/>
          </a:xfrm>
          <a:solidFill>
            <a:schemeClr val="bg1"/>
          </a:solidFill>
        </p:grpSpPr>
        <p:sp>
          <p:nvSpPr>
            <p:cNvPr id="6762" name="Google Shape;6762;p63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3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3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3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3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3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3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3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3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1" name="Google Shape;6771;p63"/>
          <p:cNvGrpSpPr/>
          <p:nvPr/>
        </p:nvGrpSpPr>
        <p:grpSpPr>
          <a:xfrm>
            <a:off x="7707152" y="3566239"/>
            <a:ext cx="282318" cy="337168"/>
            <a:chOff x="1635875" y="237775"/>
            <a:chExt cx="4370250" cy="5219325"/>
          </a:xfrm>
          <a:solidFill>
            <a:schemeClr val="bg1"/>
          </a:solidFill>
        </p:grpSpPr>
        <p:sp>
          <p:nvSpPr>
            <p:cNvPr id="6772" name="Google Shape;6772;p63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3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5D9A"/>
        </a:solidFill>
        <a:effectLst/>
      </p:bgPr>
    </p:bg>
    <p:spTree>
      <p:nvGrpSpPr>
        <p:cNvPr id="1" name="Shape 6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9" name="Google Shape;6779;p64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  <a:solidFill>
            <a:schemeClr val="bg1"/>
          </a:solidFill>
        </p:grpSpPr>
        <p:sp>
          <p:nvSpPr>
            <p:cNvPr id="6780" name="Google Shape;6780;p64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3" name="Google Shape;6783;p64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  <a:solidFill>
            <a:schemeClr val="bg1"/>
          </a:solidFill>
        </p:grpSpPr>
        <p:sp>
          <p:nvSpPr>
            <p:cNvPr id="6784" name="Google Shape;6784;p64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8" name="Google Shape;6788;p64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  <a:solidFill>
            <a:schemeClr val="bg1"/>
          </a:solidFill>
        </p:grpSpPr>
        <p:sp>
          <p:nvSpPr>
            <p:cNvPr id="6789" name="Google Shape;6789;p64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3" name="Google Shape;6793;p64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  <a:solidFill>
            <a:schemeClr val="bg1"/>
          </a:solidFill>
        </p:grpSpPr>
        <p:sp>
          <p:nvSpPr>
            <p:cNvPr id="6794" name="Google Shape;6794;p64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9" name="Google Shape;6799;p64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  <a:solidFill>
            <a:schemeClr val="bg1"/>
          </a:solidFill>
        </p:grpSpPr>
        <p:sp>
          <p:nvSpPr>
            <p:cNvPr id="6800" name="Google Shape;6800;p64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6" name="Google Shape;6806;p64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  <a:solidFill>
            <a:schemeClr val="bg1"/>
          </a:solidFill>
        </p:grpSpPr>
        <p:sp>
          <p:nvSpPr>
            <p:cNvPr id="6807" name="Google Shape;6807;p64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0" name="Google Shape;6810;p64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  <a:solidFill>
            <a:schemeClr val="bg1"/>
          </a:solidFill>
        </p:grpSpPr>
        <p:sp>
          <p:nvSpPr>
            <p:cNvPr id="6811" name="Google Shape;6811;p64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3" name="Google Shape;6813;p64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  <a:solidFill>
            <a:schemeClr val="bg1"/>
          </a:solidFill>
        </p:grpSpPr>
        <p:sp>
          <p:nvSpPr>
            <p:cNvPr id="6814" name="Google Shape;6814;p64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6" name="Google Shape;6816;p64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  <a:solidFill>
            <a:schemeClr val="bg1"/>
          </a:solidFill>
        </p:grpSpPr>
        <p:sp>
          <p:nvSpPr>
            <p:cNvPr id="6817" name="Google Shape;6817;p64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9" name="Google Shape;6819;p64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  <a:solidFill>
            <a:schemeClr val="bg1"/>
          </a:solidFill>
        </p:grpSpPr>
        <p:sp>
          <p:nvSpPr>
            <p:cNvPr id="6820" name="Google Shape;6820;p64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2" name="Google Shape;6822;p64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  <a:solidFill>
            <a:schemeClr val="bg1"/>
          </a:solidFill>
        </p:grpSpPr>
        <p:sp>
          <p:nvSpPr>
            <p:cNvPr id="6823" name="Google Shape;6823;p64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5" name="Google Shape;6825;p64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  <a:solidFill>
            <a:schemeClr val="bg1"/>
          </a:solidFill>
        </p:grpSpPr>
        <p:sp>
          <p:nvSpPr>
            <p:cNvPr id="6826" name="Google Shape;6826;p64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9" name="Google Shape;6829;p64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  <a:solidFill>
            <a:schemeClr val="bg1"/>
          </a:solidFill>
        </p:grpSpPr>
        <p:sp>
          <p:nvSpPr>
            <p:cNvPr id="6830" name="Google Shape;6830;p64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3" name="Google Shape;6833;p64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  <a:solidFill>
            <a:schemeClr val="bg1"/>
          </a:solidFill>
        </p:grpSpPr>
        <p:sp>
          <p:nvSpPr>
            <p:cNvPr id="6834" name="Google Shape;6834;p64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7" name="Google Shape;6837;p64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  <a:solidFill>
            <a:schemeClr val="bg1"/>
          </a:solidFill>
        </p:grpSpPr>
        <p:sp>
          <p:nvSpPr>
            <p:cNvPr id="6838" name="Google Shape;6838;p64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4" name="Google Shape;6844;p64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  <a:solidFill>
            <a:schemeClr val="bg1"/>
          </a:solidFill>
        </p:grpSpPr>
        <p:sp>
          <p:nvSpPr>
            <p:cNvPr id="6845" name="Google Shape;6845;p64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9" name="Google Shape;6849;p64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  <a:solidFill>
            <a:schemeClr val="bg1"/>
          </a:solidFill>
        </p:grpSpPr>
        <p:sp>
          <p:nvSpPr>
            <p:cNvPr id="6850" name="Google Shape;6850;p64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3" name="Google Shape;6853;p64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  <a:solidFill>
            <a:schemeClr val="bg1"/>
          </a:solidFill>
        </p:grpSpPr>
        <p:sp>
          <p:nvSpPr>
            <p:cNvPr id="6854" name="Google Shape;6854;p64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8" name="Google Shape;6858;p64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  <a:solidFill>
            <a:schemeClr val="bg1"/>
          </a:solidFill>
        </p:grpSpPr>
        <p:sp>
          <p:nvSpPr>
            <p:cNvPr id="6859" name="Google Shape;6859;p64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3" name="Google Shape;6863;p64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  <a:solidFill>
            <a:schemeClr val="bg1"/>
          </a:solidFill>
        </p:grpSpPr>
        <p:sp>
          <p:nvSpPr>
            <p:cNvPr id="6864" name="Google Shape;6864;p64"/>
            <p:cNvSpPr/>
            <p:nvPr/>
          </p:nvSpPr>
          <p:spPr>
            <a:xfrm>
              <a:off x="5893357" y="1544018"/>
              <a:ext cx="14496" cy="15328"/>
            </a:xfrm>
            <a:custGeom>
              <a:avLst/>
              <a:gdLst/>
              <a:ahLst/>
              <a:cxnLst/>
              <a:rect l="l" t="t" r="r" b="b"/>
              <a:pathLst>
                <a:path w="453" h="479" extrusionOk="0">
                  <a:moveTo>
                    <a:pt x="271" y="1"/>
                  </a:moveTo>
                  <a:cubicBezTo>
                    <a:pt x="211" y="1"/>
                    <a:pt x="149" y="34"/>
                    <a:pt x="131" y="86"/>
                  </a:cubicBezTo>
                  <a:cubicBezTo>
                    <a:pt x="131" y="86"/>
                    <a:pt x="96" y="146"/>
                    <a:pt x="36" y="229"/>
                  </a:cubicBezTo>
                  <a:cubicBezTo>
                    <a:pt x="0" y="312"/>
                    <a:pt x="12" y="408"/>
                    <a:pt x="84" y="455"/>
                  </a:cubicBezTo>
                  <a:cubicBezTo>
                    <a:pt x="119" y="467"/>
                    <a:pt x="143" y="479"/>
                    <a:pt x="167" y="479"/>
                  </a:cubicBezTo>
                  <a:cubicBezTo>
                    <a:pt x="238" y="479"/>
                    <a:pt x="274" y="455"/>
                    <a:pt x="310" y="408"/>
                  </a:cubicBezTo>
                  <a:cubicBezTo>
                    <a:pt x="381" y="312"/>
                    <a:pt x="417" y="229"/>
                    <a:pt x="417" y="217"/>
                  </a:cubicBezTo>
                  <a:cubicBezTo>
                    <a:pt x="453" y="146"/>
                    <a:pt x="417" y="50"/>
                    <a:pt x="334" y="15"/>
                  </a:cubicBezTo>
                  <a:cubicBezTo>
                    <a:pt x="315" y="5"/>
                    <a:pt x="293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5905165" y="1696114"/>
              <a:ext cx="32416" cy="37760"/>
            </a:xfrm>
            <a:custGeom>
              <a:avLst/>
              <a:gdLst/>
              <a:ahLst/>
              <a:cxnLst/>
              <a:rect l="l" t="t" r="r" b="b"/>
              <a:pathLst>
                <a:path w="1013" h="1180" extrusionOk="0">
                  <a:moveTo>
                    <a:pt x="524" y="334"/>
                  </a:moveTo>
                  <a:cubicBezTo>
                    <a:pt x="620" y="334"/>
                    <a:pt x="703" y="405"/>
                    <a:pt x="703" y="512"/>
                  </a:cubicBezTo>
                  <a:lnTo>
                    <a:pt x="703" y="679"/>
                  </a:lnTo>
                  <a:cubicBezTo>
                    <a:pt x="703" y="774"/>
                    <a:pt x="620" y="858"/>
                    <a:pt x="524" y="858"/>
                  </a:cubicBezTo>
                  <a:cubicBezTo>
                    <a:pt x="417" y="858"/>
                    <a:pt x="346" y="774"/>
                    <a:pt x="346" y="679"/>
                  </a:cubicBezTo>
                  <a:lnTo>
                    <a:pt x="346" y="512"/>
                  </a:lnTo>
                  <a:cubicBezTo>
                    <a:pt x="346" y="405"/>
                    <a:pt x="417" y="334"/>
                    <a:pt x="524" y="334"/>
                  </a:cubicBezTo>
                  <a:close/>
                  <a:moveTo>
                    <a:pt x="500" y="0"/>
                  </a:moveTo>
                  <a:cubicBezTo>
                    <a:pt x="239" y="0"/>
                    <a:pt x="0" y="227"/>
                    <a:pt x="0" y="512"/>
                  </a:cubicBezTo>
                  <a:lnTo>
                    <a:pt x="0" y="679"/>
                  </a:lnTo>
                  <a:cubicBezTo>
                    <a:pt x="0" y="941"/>
                    <a:pt x="215" y="1179"/>
                    <a:pt x="500" y="1179"/>
                  </a:cubicBezTo>
                  <a:cubicBezTo>
                    <a:pt x="774" y="1179"/>
                    <a:pt x="1012" y="953"/>
                    <a:pt x="1012" y="679"/>
                  </a:cubicBezTo>
                  <a:lnTo>
                    <a:pt x="1012" y="512"/>
                  </a:lnTo>
                  <a:cubicBezTo>
                    <a:pt x="1012" y="227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6003085" y="1696114"/>
              <a:ext cx="32416" cy="37760"/>
            </a:xfrm>
            <a:custGeom>
              <a:avLst/>
              <a:gdLst/>
              <a:ahLst/>
              <a:cxnLst/>
              <a:rect l="l" t="t" r="r" b="b"/>
              <a:pathLst>
                <a:path w="1013" h="1180" extrusionOk="0">
                  <a:moveTo>
                    <a:pt x="512" y="334"/>
                  </a:moveTo>
                  <a:cubicBezTo>
                    <a:pt x="619" y="334"/>
                    <a:pt x="691" y="405"/>
                    <a:pt x="691" y="512"/>
                  </a:cubicBezTo>
                  <a:lnTo>
                    <a:pt x="691" y="679"/>
                  </a:lnTo>
                  <a:cubicBezTo>
                    <a:pt x="691" y="774"/>
                    <a:pt x="619" y="858"/>
                    <a:pt x="512" y="858"/>
                  </a:cubicBezTo>
                  <a:cubicBezTo>
                    <a:pt x="405" y="858"/>
                    <a:pt x="334" y="774"/>
                    <a:pt x="334" y="679"/>
                  </a:cubicBezTo>
                  <a:lnTo>
                    <a:pt x="334" y="512"/>
                  </a:lnTo>
                  <a:cubicBezTo>
                    <a:pt x="334" y="405"/>
                    <a:pt x="405" y="334"/>
                    <a:pt x="512" y="334"/>
                  </a:cubicBezTo>
                  <a:close/>
                  <a:moveTo>
                    <a:pt x="512" y="0"/>
                  </a:moveTo>
                  <a:cubicBezTo>
                    <a:pt x="238" y="0"/>
                    <a:pt x="0" y="227"/>
                    <a:pt x="0" y="512"/>
                  </a:cubicBezTo>
                  <a:lnTo>
                    <a:pt x="0" y="679"/>
                  </a:lnTo>
                  <a:cubicBezTo>
                    <a:pt x="0" y="941"/>
                    <a:pt x="227" y="1179"/>
                    <a:pt x="512" y="1179"/>
                  </a:cubicBezTo>
                  <a:cubicBezTo>
                    <a:pt x="798" y="1179"/>
                    <a:pt x="1012" y="953"/>
                    <a:pt x="1012" y="679"/>
                  </a:cubicBezTo>
                  <a:lnTo>
                    <a:pt x="1012" y="512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5796589" y="1500658"/>
              <a:ext cx="349024" cy="346752"/>
            </a:xfrm>
            <a:custGeom>
              <a:avLst/>
              <a:gdLst/>
              <a:ahLst/>
              <a:cxnLst/>
              <a:rect l="l" t="t" r="r" b="b"/>
              <a:pathLst>
                <a:path w="10907" h="10836" extrusionOk="0">
                  <a:moveTo>
                    <a:pt x="8215" y="4060"/>
                  </a:moveTo>
                  <a:lnTo>
                    <a:pt x="8215" y="4060"/>
                  </a:lnTo>
                  <a:cubicBezTo>
                    <a:pt x="7977" y="4227"/>
                    <a:pt x="7739" y="4430"/>
                    <a:pt x="7525" y="4668"/>
                  </a:cubicBezTo>
                  <a:cubicBezTo>
                    <a:pt x="7453" y="4596"/>
                    <a:pt x="7382" y="4525"/>
                    <a:pt x="7287" y="4441"/>
                  </a:cubicBezTo>
                  <a:cubicBezTo>
                    <a:pt x="7513" y="4358"/>
                    <a:pt x="7823" y="4203"/>
                    <a:pt x="8215" y="4060"/>
                  </a:cubicBezTo>
                  <a:close/>
                  <a:moveTo>
                    <a:pt x="2631" y="4072"/>
                  </a:moveTo>
                  <a:lnTo>
                    <a:pt x="2631" y="4072"/>
                  </a:lnTo>
                  <a:cubicBezTo>
                    <a:pt x="3036" y="4203"/>
                    <a:pt x="3358" y="4358"/>
                    <a:pt x="3560" y="4465"/>
                  </a:cubicBezTo>
                  <a:cubicBezTo>
                    <a:pt x="3465" y="4537"/>
                    <a:pt x="3393" y="4608"/>
                    <a:pt x="3322" y="4680"/>
                  </a:cubicBezTo>
                  <a:cubicBezTo>
                    <a:pt x="3108" y="4430"/>
                    <a:pt x="2870" y="4239"/>
                    <a:pt x="2631" y="4072"/>
                  </a:cubicBezTo>
                  <a:close/>
                  <a:moveTo>
                    <a:pt x="1357" y="3775"/>
                  </a:moveTo>
                  <a:lnTo>
                    <a:pt x="1357" y="3775"/>
                  </a:lnTo>
                  <a:cubicBezTo>
                    <a:pt x="1738" y="3906"/>
                    <a:pt x="2608" y="4263"/>
                    <a:pt x="3120" y="4953"/>
                  </a:cubicBezTo>
                  <a:cubicBezTo>
                    <a:pt x="3060" y="5049"/>
                    <a:pt x="3001" y="5168"/>
                    <a:pt x="2941" y="5287"/>
                  </a:cubicBezTo>
                  <a:cubicBezTo>
                    <a:pt x="1655" y="5192"/>
                    <a:pt x="1393" y="4215"/>
                    <a:pt x="1357" y="3775"/>
                  </a:cubicBezTo>
                  <a:close/>
                  <a:moveTo>
                    <a:pt x="9513" y="3775"/>
                  </a:moveTo>
                  <a:cubicBezTo>
                    <a:pt x="9466" y="4215"/>
                    <a:pt x="9216" y="5192"/>
                    <a:pt x="7918" y="5299"/>
                  </a:cubicBezTo>
                  <a:cubicBezTo>
                    <a:pt x="7870" y="5180"/>
                    <a:pt x="7811" y="5061"/>
                    <a:pt x="7739" y="4953"/>
                  </a:cubicBezTo>
                  <a:cubicBezTo>
                    <a:pt x="8275" y="4263"/>
                    <a:pt x="9120" y="3906"/>
                    <a:pt x="9513" y="3775"/>
                  </a:cubicBezTo>
                  <a:close/>
                  <a:moveTo>
                    <a:pt x="5429" y="8823"/>
                  </a:moveTo>
                  <a:cubicBezTo>
                    <a:pt x="5775" y="8823"/>
                    <a:pt x="5953" y="8966"/>
                    <a:pt x="5953" y="9025"/>
                  </a:cubicBezTo>
                  <a:cubicBezTo>
                    <a:pt x="5953" y="9132"/>
                    <a:pt x="5727" y="9359"/>
                    <a:pt x="5429" y="9359"/>
                  </a:cubicBezTo>
                  <a:cubicBezTo>
                    <a:pt x="5132" y="9347"/>
                    <a:pt x="4906" y="9121"/>
                    <a:pt x="4906" y="9025"/>
                  </a:cubicBezTo>
                  <a:cubicBezTo>
                    <a:pt x="4906" y="8966"/>
                    <a:pt x="5084" y="8823"/>
                    <a:pt x="5429" y="8823"/>
                  </a:cubicBezTo>
                  <a:close/>
                  <a:moveTo>
                    <a:pt x="5429" y="4251"/>
                  </a:moveTo>
                  <a:cubicBezTo>
                    <a:pt x="6287" y="4251"/>
                    <a:pt x="6930" y="4465"/>
                    <a:pt x="7322" y="4918"/>
                  </a:cubicBezTo>
                  <a:cubicBezTo>
                    <a:pt x="7644" y="5311"/>
                    <a:pt x="7811" y="5894"/>
                    <a:pt x="7811" y="6620"/>
                  </a:cubicBezTo>
                  <a:cubicBezTo>
                    <a:pt x="7811" y="7442"/>
                    <a:pt x="7644" y="7644"/>
                    <a:pt x="7215" y="8168"/>
                  </a:cubicBezTo>
                  <a:cubicBezTo>
                    <a:pt x="7132" y="8287"/>
                    <a:pt x="7001" y="8418"/>
                    <a:pt x="6882" y="8585"/>
                  </a:cubicBezTo>
                  <a:cubicBezTo>
                    <a:pt x="6870" y="8537"/>
                    <a:pt x="6858" y="8478"/>
                    <a:pt x="6822" y="8430"/>
                  </a:cubicBezTo>
                  <a:cubicBezTo>
                    <a:pt x="6797" y="8379"/>
                    <a:pt x="6740" y="8339"/>
                    <a:pt x="6684" y="8339"/>
                  </a:cubicBezTo>
                  <a:cubicBezTo>
                    <a:pt x="6662" y="8339"/>
                    <a:pt x="6640" y="8345"/>
                    <a:pt x="6620" y="8359"/>
                  </a:cubicBezTo>
                  <a:cubicBezTo>
                    <a:pt x="6549" y="8406"/>
                    <a:pt x="6501" y="8490"/>
                    <a:pt x="6549" y="8561"/>
                  </a:cubicBezTo>
                  <a:cubicBezTo>
                    <a:pt x="6608" y="8668"/>
                    <a:pt x="6620" y="8787"/>
                    <a:pt x="6620" y="8906"/>
                  </a:cubicBezTo>
                  <a:cubicBezTo>
                    <a:pt x="6620" y="9502"/>
                    <a:pt x="6275" y="9823"/>
                    <a:pt x="5572" y="9847"/>
                  </a:cubicBezTo>
                  <a:lnTo>
                    <a:pt x="5572" y="9644"/>
                  </a:lnTo>
                  <a:cubicBezTo>
                    <a:pt x="5965" y="9561"/>
                    <a:pt x="6263" y="9263"/>
                    <a:pt x="6263" y="9013"/>
                  </a:cubicBezTo>
                  <a:cubicBezTo>
                    <a:pt x="6263" y="8716"/>
                    <a:pt x="5906" y="8490"/>
                    <a:pt x="5429" y="8490"/>
                  </a:cubicBezTo>
                  <a:cubicBezTo>
                    <a:pt x="4953" y="8490"/>
                    <a:pt x="4596" y="8716"/>
                    <a:pt x="4596" y="9013"/>
                  </a:cubicBezTo>
                  <a:cubicBezTo>
                    <a:pt x="4596" y="9263"/>
                    <a:pt x="4894" y="9585"/>
                    <a:pt x="5275" y="9644"/>
                  </a:cubicBezTo>
                  <a:lnTo>
                    <a:pt x="5275" y="9847"/>
                  </a:lnTo>
                  <a:cubicBezTo>
                    <a:pt x="4584" y="9799"/>
                    <a:pt x="4239" y="9502"/>
                    <a:pt x="4239" y="8906"/>
                  </a:cubicBezTo>
                  <a:cubicBezTo>
                    <a:pt x="4239" y="8382"/>
                    <a:pt x="4775" y="7954"/>
                    <a:pt x="5441" y="7954"/>
                  </a:cubicBezTo>
                  <a:cubicBezTo>
                    <a:pt x="5679" y="7954"/>
                    <a:pt x="5906" y="8013"/>
                    <a:pt x="6108" y="8120"/>
                  </a:cubicBezTo>
                  <a:cubicBezTo>
                    <a:pt x="6134" y="8135"/>
                    <a:pt x="6162" y="8142"/>
                    <a:pt x="6188" y="8142"/>
                  </a:cubicBezTo>
                  <a:cubicBezTo>
                    <a:pt x="6245" y="8142"/>
                    <a:pt x="6298" y="8110"/>
                    <a:pt x="6322" y="8061"/>
                  </a:cubicBezTo>
                  <a:cubicBezTo>
                    <a:pt x="6370" y="7990"/>
                    <a:pt x="6334" y="7882"/>
                    <a:pt x="6263" y="7859"/>
                  </a:cubicBezTo>
                  <a:cubicBezTo>
                    <a:pt x="6025" y="7716"/>
                    <a:pt x="5739" y="7656"/>
                    <a:pt x="5441" y="7656"/>
                  </a:cubicBezTo>
                  <a:cubicBezTo>
                    <a:pt x="4739" y="7656"/>
                    <a:pt x="4144" y="8061"/>
                    <a:pt x="3965" y="8597"/>
                  </a:cubicBezTo>
                  <a:cubicBezTo>
                    <a:pt x="3846" y="8430"/>
                    <a:pt x="3727" y="8299"/>
                    <a:pt x="3643" y="8180"/>
                  </a:cubicBezTo>
                  <a:cubicBezTo>
                    <a:pt x="3215" y="7644"/>
                    <a:pt x="3048" y="7454"/>
                    <a:pt x="3048" y="6632"/>
                  </a:cubicBezTo>
                  <a:cubicBezTo>
                    <a:pt x="3048" y="5894"/>
                    <a:pt x="3215" y="5323"/>
                    <a:pt x="3536" y="4942"/>
                  </a:cubicBezTo>
                  <a:cubicBezTo>
                    <a:pt x="3929" y="4477"/>
                    <a:pt x="4560" y="4251"/>
                    <a:pt x="5429" y="4251"/>
                  </a:cubicBezTo>
                  <a:close/>
                  <a:moveTo>
                    <a:pt x="4596" y="10025"/>
                  </a:moveTo>
                  <a:cubicBezTo>
                    <a:pt x="4822" y="10121"/>
                    <a:pt x="5108" y="10180"/>
                    <a:pt x="5429" y="10180"/>
                  </a:cubicBezTo>
                  <a:cubicBezTo>
                    <a:pt x="5751" y="10180"/>
                    <a:pt x="6037" y="10133"/>
                    <a:pt x="6263" y="10025"/>
                  </a:cubicBezTo>
                  <a:lnTo>
                    <a:pt x="6263" y="10025"/>
                  </a:lnTo>
                  <a:cubicBezTo>
                    <a:pt x="6179" y="10383"/>
                    <a:pt x="5906" y="10537"/>
                    <a:pt x="5429" y="10537"/>
                  </a:cubicBezTo>
                  <a:cubicBezTo>
                    <a:pt x="4953" y="10537"/>
                    <a:pt x="4691" y="10371"/>
                    <a:pt x="4596" y="10025"/>
                  </a:cubicBezTo>
                  <a:close/>
                  <a:moveTo>
                    <a:pt x="1560" y="0"/>
                  </a:moveTo>
                  <a:cubicBezTo>
                    <a:pt x="1465" y="0"/>
                    <a:pt x="1393" y="72"/>
                    <a:pt x="1393" y="155"/>
                  </a:cubicBezTo>
                  <a:cubicBezTo>
                    <a:pt x="1393" y="512"/>
                    <a:pt x="1334" y="1524"/>
                    <a:pt x="1096" y="1917"/>
                  </a:cubicBezTo>
                  <a:cubicBezTo>
                    <a:pt x="834" y="1691"/>
                    <a:pt x="619" y="1441"/>
                    <a:pt x="500" y="1120"/>
                  </a:cubicBezTo>
                  <a:cubicBezTo>
                    <a:pt x="322" y="691"/>
                    <a:pt x="357" y="346"/>
                    <a:pt x="357" y="334"/>
                  </a:cubicBezTo>
                  <a:cubicBezTo>
                    <a:pt x="369" y="250"/>
                    <a:pt x="298" y="167"/>
                    <a:pt x="214" y="155"/>
                  </a:cubicBezTo>
                  <a:cubicBezTo>
                    <a:pt x="208" y="154"/>
                    <a:pt x="202" y="154"/>
                    <a:pt x="196" y="154"/>
                  </a:cubicBezTo>
                  <a:cubicBezTo>
                    <a:pt x="121" y="154"/>
                    <a:pt x="58" y="220"/>
                    <a:pt x="36" y="286"/>
                  </a:cubicBezTo>
                  <a:cubicBezTo>
                    <a:pt x="36" y="310"/>
                    <a:pt x="0" y="727"/>
                    <a:pt x="203" y="1215"/>
                  </a:cubicBezTo>
                  <a:cubicBezTo>
                    <a:pt x="393" y="1679"/>
                    <a:pt x="834" y="2286"/>
                    <a:pt x="1858" y="2656"/>
                  </a:cubicBezTo>
                  <a:cubicBezTo>
                    <a:pt x="3286" y="3179"/>
                    <a:pt x="4084" y="3775"/>
                    <a:pt x="4382" y="4025"/>
                  </a:cubicBezTo>
                  <a:cubicBezTo>
                    <a:pt x="4227" y="4084"/>
                    <a:pt x="4060" y="4144"/>
                    <a:pt x="3905" y="4215"/>
                  </a:cubicBezTo>
                  <a:cubicBezTo>
                    <a:pt x="3596" y="4060"/>
                    <a:pt x="2417" y="3465"/>
                    <a:pt x="1250" y="3370"/>
                  </a:cubicBezTo>
                  <a:cubicBezTo>
                    <a:pt x="1203" y="3370"/>
                    <a:pt x="1155" y="3394"/>
                    <a:pt x="1131" y="3418"/>
                  </a:cubicBezTo>
                  <a:cubicBezTo>
                    <a:pt x="1096" y="3453"/>
                    <a:pt x="1084" y="3489"/>
                    <a:pt x="1072" y="3537"/>
                  </a:cubicBezTo>
                  <a:cubicBezTo>
                    <a:pt x="1072" y="3548"/>
                    <a:pt x="1048" y="4025"/>
                    <a:pt x="1286" y="4537"/>
                  </a:cubicBezTo>
                  <a:cubicBezTo>
                    <a:pt x="1500" y="4965"/>
                    <a:pt x="1941" y="5501"/>
                    <a:pt x="2893" y="5596"/>
                  </a:cubicBezTo>
                  <a:cubicBezTo>
                    <a:pt x="2822" y="5894"/>
                    <a:pt x="2774" y="6227"/>
                    <a:pt x="2774" y="6608"/>
                  </a:cubicBezTo>
                  <a:cubicBezTo>
                    <a:pt x="2774" y="7537"/>
                    <a:pt x="2989" y="7799"/>
                    <a:pt x="3453" y="8359"/>
                  </a:cubicBezTo>
                  <a:cubicBezTo>
                    <a:pt x="3596" y="8537"/>
                    <a:pt x="3774" y="8763"/>
                    <a:pt x="3989" y="9049"/>
                  </a:cubicBezTo>
                  <a:cubicBezTo>
                    <a:pt x="4013" y="9359"/>
                    <a:pt x="4120" y="9609"/>
                    <a:pt x="4322" y="9787"/>
                  </a:cubicBezTo>
                  <a:cubicBezTo>
                    <a:pt x="4346" y="10454"/>
                    <a:pt x="4763" y="10835"/>
                    <a:pt x="5501" y="10835"/>
                  </a:cubicBezTo>
                  <a:cubicBezTo>
                    <a:pt x="6251" y="10835"/>
                    <a:pt x="6668" y="10454"/>
                    <a:pt x="6680" y="9787"/>
                  </a:cubicBezTo>
                  <a:cubicBezTo>
                    <a:pt x="6870" y="9597"/>
                    <a:pt x="6989" y="9347"/>
                    <a:pt x="7025" y="9049"/>
                  </a:cubicBezTo>
                  <a:cubicBezTo>
                    <a:pt x="7227" y="8763"/>
                    <a:pt x="7406" y="8537"/>
                    <a:pt x="7561" y="8359"/>
                  </a:cubicBezTo>
                  <a:cubicBezTo>
                    <a:pt x="8013" y="7799"/>
                    <a:pt x="8227" y="7537"/>
                    <a:pt x="8227" y="6608"/>
                  </a:cubicBezTo>
                  <a:cubicBezTo>
                    <a:pt x="8227" y="6227"/>
                    <a:pt x="8180" y="5894"/>
                    <a:pt x="8108" y="5596"/>
                  </a:cubicBezTo>
                  <a:cubicBezTo>
                    <a:pt x="9061" y="5489"/>
                    <a:pt x="9501" y="4965"/>
                    <a:pt x="9716" y="4537"/>
                  </a:cubicBezTo>
                  <a:cubicBezTo>
                    <a:pt x="9954" y="4049"/>
                    <a:pt x="9942" y="3572"/>
                    <a:pt x="9942" y="3537"/>
                  </a:cubicBezTo>
                  <a:cubicBezTo>
                    <a:pt x="9942" y="3489"/>
                    <a:pt x="9918" y="3453"/>
                    <a:pt x="9882" y="3418"/>
                  </a:cubicBezTo>
                  <a:cubicBezTo>
                    <a:pt x="9847" y="3394"/>
                    <a:pt x="9799" y="3370"/>
                    <a:pt x="9763" y="3370"/>
                  </a:cubicBezTo>
                  <a:cubicBezTo>
                    <a:pt x="8585" y="3477"/>
                    <a:pt x="7406" y="4060"/>
                    <a:pt x="7096" y="4215"/>
                  </a:cubicBezTo>
                  <a:cubicBezTo>
                    <a:pt x="6941" y="4144"/>
                    <a:pt x="6799" y="4072"/>
                    <a:pt x="6620" y="4025"/>
                  </a:cubicBezTo>
                  <a:cubicBezTo>
                    <a:pt x="6918" y="3775"/>
                    <a:pt x="7703" y="3179"/>
                    <a:pt x="9144" y="2656"/>
                  </a:cubicBezTo>
                  <a:cubicBezTo>
                    <a:pt x="10180" y="2286"/>
                    <a:pt x="10609" y="1667"/>
                    <a:pt x="10799" y="1215"/>
                  </a:cubicBezTo>
                  <a:cubicBezTo>
                    <a:pt x="10906" y="739"/>
                    <a:pt x="10859" y="322"/>
                    <a:pt x="10859" y="310"/>
                  </a:cubicBezTo>
                  <a:cubicBezTo>
                    <a:pt x="10849" y="229"/>
                    <a:pt x="10795" y="174"/>
                    <a:pt x="10721" y="174"/>
                  </a:cubicBezTo>
                  <a:cubicBezTo>
                    <a:pt x="10708" y="174"/>
                    <a:pt x="10694" y="175"/>
                    <a:pt x="10680" y="179"/>
                  </a:cubicBezTo>
                  <a:cubicBezTo>
                    <a:pt x="10597" y="191"/>
                    <a:pt x="10537" y="262"/>
                    <a:pt x="10549" y="346"/>
                  </a:cubicBezTo>
                  <a:cubicBezTo>
                    <a:pt x="10549" y="346"/>
                    <a:pt x="10585" y="715"/>
                    <a:pt x="10406" y="1143"/>
                  </a:cubicBezTo>
                  <a:cubicBezTo>
                    <a:pt x="10263" y="1453"/>
                    <a:pt x="10073" y="1703"/>
                    <a:pt x="9811" y="1929"/>
                  </a:cubicBezTo>
                  <a:cubicBezTo>
                    <a:pt x="9716" y="1786"/>
                    <a:pt x="9620" y="1513"/>
                    <a:pt x="9585" y="1167"/>
                  </a:cubicBezTo>
                  <a:cubicBezTo>
                    <a:pt x="9574" y="1091"/>
                    <a:pt x="9503" y="1035"/>
                    <a:pt x="9427" y="1035"/>
                  </a:cubicBezTo>
                  <a:cubicBezTo>
                    <a:pt x="9420" y="1035"/>
                    <a:pt x="9413" y="1035"/>
                    <a:pt x="9406" y="1036"/>
                  </a:cubicBezTo>
                  <a:cubicBezTo>
                    <a:pt x="9311" y="1048"/>
                    <a:pt x="9251" y="1132"/>
                    <a:pt x="9263" y="1215"/>
                  </a:cubicBezTo>
                  <a:cubicBezTo>
                    <a:pt x="9323" y="1620"/>
                    <a:pt x="9418" y="1929"/>
                    <a:pt x="9549" y="2120"/>
                  </a:cubicBezTo>
                  <a:cubicBezTo>
                    <a:pt x="9370" y="2227"/>
                    <a:pt x="9180" y="2334"/>
                    <a:pt x="8954" y="2405"/>
                  </a:cubicBezTo>
                  <a:cubicBezTo>
                    <a:pt x="8704" y="2501"/>
                    <a:pt x="8465" y="2596"/>
                    <a:pt x="8239" y="2691"/>
                  </a:cubicBezTo>
                  <a:cubicBezTo>
                    <a:pt x="8573" y="2191"/>
                    <a:pt x="8763" y="1739"/>
                    <a:pt x="8549" y="1060"/>
                  </a:cubicBezTo>
                  <a:cubicBezTo>
                    <a:pt x="8530" y="996"/>
                    <a:pt x="8470" y="953"/>
                    <a:pt x="8410" y="953"/>
                  </a:cubicBezTo>
                  <a:cubicBezTo>
                    <a:pt x="8392" y="953"/>
                    <a:pt x="8375" y="957"/>
                    <a:pt x="8358" y="965"/>
                  </a:cubicBezTo>
                  <a:cubicBezTo>
                    <a:pt x="8275" y="989"/>
                    <a:pt x="8227" y="1084"/>
                    <a:pt x="8251" y="1155"/>
                  </a:cubicBezTo>
                  <a:cubicBezTo>
                    <a:pt x="8358" y="1513"/>
                    <a:pt x="8346" y="1798"/>
                    <a:pt x="8239" y="2060"/>
                  </a:cubicBezTo>
                  <a:cubicBezTo>
                    <a:pt x="7918" y="1870"/>
                    <a:pt x="7739" y="1489"/>
                    <a:pt x="7739" y="1465"/>
                  </a:cubicBezTo>
                  <a:cubicBezTo>
                    <a:pt x="7713" y="1413"/>
                    <a:pt x="7651" y="1374"/>
                    <a:pt x="7591" y="1374"/>
                  </a:cubicBezTo>
                  <a:cubicBezTo>
                    <a:pt x="7568" y="1374"/>
                    <a:pt x="7545" y="1380"/>
                    <a:pt x="7525" y="1393"/>
                  </a:cubicBezTo>
                  <a:cubicBezTo>
                    <a:pt x="7453" y="1417"/>
                    <a:pt x="7406" y="1524"/>
                    <a:pt x="7453" y="1596"/>
                  </a:cubicBezTo>
                  <a:cubicBezTo>
                    <a:pt x="7465" y="1620"/>
                    <a:pt x="7692" y="2096"/>
                    <a:pt x="8108" y="2346"/>
                  </a:cubicBezTo>
                  <a:cubicBezTo>
                    <a:pt x="8001" y="2525"/>
                    <a:pt x="7858" y="2715"/>
                    <a:pt x="7703" y="2929"/>
                  </a:cubicBezTo>
                  <a:lnTo>
                    <a:pt x="7656" y="2989"/>
                  </a:lnTo>
                  <a:cubicBezTo>
                    <a:pt x="6703" y="3477"/>
                    <a:pt x="6263" y="3918"/>
                    <a:pt x="6191" y="3977"/>
                  </a:cubicBezTo>
                  <a:cubicBezTo>
                    <a:pt x="5965" y="3941"/>
                    <a:pt x="5727" y="3918"/>
                    <a:pt x="5453" y="3918"/>
                  </a:cubicBezTo>
                  <a:cubicBezTo>
                    <a:pt x="5191" y="3918"/>
                    <a:pt x="4953" y="3941"/>
                    <a:pt x="4727" y="3977"/>
                  </a:cubicBezTo>
                  <a:cubicBezTo>
                    <a:pt x="4667" y="3906"/>
                    <a:pt x="4203" y="3477"/>
                    <a:pt x="3251" y="2989"/>
                  </a:cubicBezTo>
                  <a:lnTo>
                    <a:pt x="3215" y="2929"/>
                  </a:lnTo>
                  <a:cubicBezTo>
                    <a:pt x="3048" y="2715"/>
                    <a:pt x="2917" y="2536"/>
                    <a:pt x="2810" y="2346"/>
                  </a:cubicBezTo>
                  <a:cubicBezTo>
                    <a:pt x="2834" y="2334"/>
                    <a:pt x="2870" y="2310"/>
                    <a:pt x="2893" y="2286"/>
                  </a:cubicBezTo>
                  <a:cubicBezTo>
                    <a:pt x="2977" y="2239"/>
                    <a:pt x="2989" y="2132"/>
                    <a:pt x="2941" y="2060"/>
                  </a:cubicBezTo>
                  <a:cubicBezTo>
                    <a:pt x="2910" y="2014"/>
                    <a:pt x="2860" y="1993"/>
                    <a:pt x="2806" y="1993"/>
                  </a:cubicBezTo>
                  <a:cubicBezTo>
                    <a:pt x="2776" y="1993"/>
                    <a:pt x="2745" y="2000"/>
                    <a:pt x="2715" y="2013"/>
                  </a:cubicBezTo>
                  <a:cubicBezTo>
                    <a:pt x="2703" y="2036"/>
                    <a:pt x="2691" y="2036"/>
                    <a:pt x="2679" y="2048"/>
                  </a:cubicBezTo>
                  <a:cubicBezTo>
                    <a:pt x="2572" y="1774"/>
                    <a:pt x="2536" y="1501"/>
                    <a:pt x="2655" y="1143"/>
                  </a:cubicBezTo>
                  <a:cubicBezTo>
                    <a:pt x="2691" y="1048"/>
                    <a:pt x="2643" y="965"/>
                    <a:pt x="2560" y="941"/>
                  </a:cubicBezTo>
                  <a:cubicBezTo>
                    <a:pt x="2543" y="937"/>
                    <a:pt x="2527" y="935"/>
                    <a:pt x="2512" y="935"/>
                  </a:cubicBezTo>
                  <a:cubicBezTo>
                    <a:pt x="2437" y="935"/>
                    <a:pt x="2377" y="979"/>
                    <a:pt x="2358" y="1048"/>
                  </a:cubicBezTo>
                  <a:cubicBezTo>
                    <a:pt x="2155" y="1739"/>
                    <a:pt x="2346" y="2191"/>
                    <a:pt x="2679" y="2667"/>
                  </a:cubicBezTo>
                  <a:cubicBezTo>
                    <a:pt x="2453" y="2584"/>
                    <a:pt x="2215" y="2477"/>
                    <a:pt x="1965" y="2394"/>
                  </a:cubicBezTo>
                  <a:cubicBezTo>
                    <a:pt x="1738" y="2310"/>
                    <a:pt x="1548" y="2215"/>
                    <a:pt x="1369" y="2108"/>
                  </a:cubicBezTo>
                  <a:cubicBezTo>
                    <a:pt x="1727" y="1560"/>
                    <a:pt x="1727" y="215"/>
                    <a:pt x="1727" y="155"/>
                  </a:cubicBezTo>
                  <a:cubicBezTo>
                    <a:pt x="1727" y="72"/>
                    <a:pt x="1643" y="0"/>
                    <a:pt x="1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8" name="Google Shape;6868;p64"/>
          <p:cNvSpPr/>
          <p:nvPr/>
        </p:nvSpPr>
        <p:spPr>
          <a:xfrm>
            <a:off x="6089933" y="1500658"/>
            <a:ext cx="11104" cy="20992"/>
          </a:xfrm>
          <a:custGeom>
            <a:avLst/>
            <a:gdLst/>
            <a:ahLst/>
            <a:cxnLst/>
            <a:rect l="l" t="t" r="r" b="b"/>
            <a:pathLst>
              <a:path w="347" h="656" extrusionOk="0">
                <a:moveTo>
                  <a:pt x="168" y="0"/>
                </a:moveTo>
                <a:cubicBezTo>
                  <a:pt x="72" y="0"/>
                  <a:pt x="1" y="72"/>
                  <a:pt x="1" y="155"/>
                </a:cubicBezTo>
                <a:cubicBezTo>
                  <a:pt x="1" y="155"/>
                  <a:pt x="1" y="310"/>
                  <a:pt x="13" y="500"/>
                </a:cubicBezTo>
                <a:cubicBezTo>
                  <a:pt x="13" y="596"/>
                  <a:pt x="84" y="655"/>
                  <a:pt x="180" y="655"/>
                </a:cubicBezTo>
                <a:lnTo>
                  <a:pt x="191" y="655"/>
                </a:lnTo>
                <a:cubicBezTo>
                  <a:pt x="287" y="655"/>
                  <a:pt x="346" y="572"/>
                  <a:pt x="346" y="489"/>
                </a:cubicBezTo>
                <a:cubicBezTo>
                  <a:pt x="322" y="298"/>
                  <a:pt x="322" y="155"/>
                  <a:pt x="322" y="155"/>
                </a:cubicBezTo>
                <a:cubicBezTo>
                  <a:pt x="322" y="72"/>
                  <a:pt x="251" y="0"/>
                  <a:pt x="1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9" name="Google Shape;6869;p64"/>
          <p:cNvSpPr/>
          <p:nvPr/>
        </p:nvSpPr>
        <p:spPr>
          <a:xfrm>
            <a:off x="3137965" y="1548658"/>
            <a:ext cx="10688" cy="13760"/>
          </a:xfrm>
          <a:custGeom>
            <a:avLst/>
            <a:gdLst/>
            <a:ahLst/>
            <a:cxnLst/>
            <a:rect l="l" t="t" r="r" b="b"/>
            <a:pathLst>
              <a:path w="334" h="430" extrusionOk="0">
                <a:moveTo>
                  <a:pt x="167" y="1"/>
                </a:moveTo>
                <a:cubicBezTo>
                  <a:pt x="72" y="1"/>
                  <a:pt x="0" y="72"/>
                  <a:pt x="0" y="167"/>
                </a:cubicBezTo>
                <a:lnTo>
                  <a:pt x="0" y="263"/>
                </a:lnTo>
                <a:cubicBezTo>
                  <a:pt x="0" y="358"/>
                  <a:pt x="72" y="429"/>
                  <a:pt x="167" y="429"/>
                </a:cubicBezTo>
                <a:cubicBezTo>
                  <a:pt x="262" y="429"/>
                  <a:pt x="334" y="358"/>
                  <a:pt x="334" y="263"/>
                </a:cubicBezTo>
                <a:lnTo>
                  <a:pt x="334" y="167"/>
                </a:lnTo>
                <a:cubicBezTo>
                  <a:pt x="310" y="60"/>
                  <a:pt x="262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70" name="Google Shape;6870;p64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  <a:solidFill>
            <a:schemeClr val="bg1"/>
          </a:solidFill>
        </p:grpSpPr>
        <p:sp>
          <p:nvSpPr>
            <p:cNvPr id="6871" name="Google Shape;6871;p64"/>
            <p:cNvSpPr/>
            <p:nvPr/>
          </p:nvSpPr>
          <p:spPr>
            <a:xfrm>
              <a:off x="3048045" y="1522930"/>
              <a:ext cx="347872" cy="303904"/>
            </a:xfrm>
            <a:custGeom>
              <a:avLst/>
              <a:gdLst/>
              <a:ahLst/>
              <a:cxnLst/>
              <a:rect l="l" t="t" r="r" b="b"/>
              <a:pathLst>
                <a:path w="10871" h="9497" extrusionOk="0">
                  <a:moveTo>
                    <a:pt x="5752" y="4495"/>
                  </a:moveTo>
                  <a:cubicBezTo>
                    <a:pt x="6093" y="4495"/>
                    <a:pt x="6440" y="4510"/>
                    <a:pt x="6775" y="4543"/>
                  </a:cubicBezTo>
                  <a:cubicBezTo>
                    <a:pt x="6680" y="4674"/>
                    <a:pt x="6597" y="4817"/>
                    <a:pt x="6513" y="4972"/>
                  </a:cubicBezTo>
                  <a:cubicBezTo>
                    <a:pt x="6229" y="4945"/>
                    <a:pt x="5949" y="4933"/>
                    <a:pt x="5681" y="4933"/>
                  </a:cubicBezTo>
                  <a:cubicBezTo>
                    <a:pt x="5354" y="4933"/>
                    <a:pt x="5044" y="4951"/>
                    <a:pt x="4763" y="4984"/>
                  </a:cubicBezTo>
                  <a:cubicBezTo>
                    <a:pt x="4834" y="4841"/>
                    <a:pt x="4918" y="4674"/>
                    <a:pt x="4977" y="4519"/>
                  </a:cubicBezTo>
                  <a:cubicBezTo>
                    <a:pt x="5227" y="4504"/>
                    <a:pt x="5488" y="4495"/>
                    <a:pt x="5752" y="4495"/>
                  </a:cubicBezTo>
                  <a:close/>
                  <a:moveTo>
                    <a:pt x="5644" y="5242"/>
                  </a:moveTo>
                  <a:cubicBezTo>
                    <a:pt x="5874" y="5242"/>
                    <a:pt x="6115" y="5252"/>
                    <a:pt x="6358" y="5269"/>
                  </a:cubicBezTo>
                  <a:lnTo>
                    <a:pt x="6085" y="5853"/>
                  </a:lnTo>
                  <a:cubicBezTo>
                    <a:pt x="5751" y="6579"/>
                    <a:pt x="5418" y="7282"/>
                    <a:pt x="4930" y="7639"/>
                  </a:cubicBezTo>
                  <a:cubicBezTo>
                    <a:pt x="4811" y="7722"/>
                    <a:pt x="4680" y="7794"/>
                    <a:pt x="4561" y="7877"/>
                  </a:cubicBezTo>
                  <a:cubicBezTo>
                    <a:pt x="4525" y="7853"/>
                    <a:pt x="4501" y="7841"/>
                    <a:pt x="4477" y="7829"/>
                  </a:cubicBezTo>
                  <a:cubicBezTo>
                    <a:pt x="4120" y="7555"/>
                    <a:pt x="3989" y="7246"/>
                    <a:pt x="4049" y="6805"/>
                  </a:cubicBezTo>
                  <a:cubicBezTo>
                    <a:pt x="4108" y="6389"/>
                    <a:pt x="4334" y="5889"/>
                    <a:pt x="4596" y="5329"/>
                  </a:cubicBezTo>
                  <a:cubicBezTo>
                    <a:pt x="4895" y="5269"/>
                    <a:pt x="5255" y="5242"/>
                    <a:pt x="5644" y="5242"/>
                  </a:cubicBezTo>
                  <a:close/>
                  <a:moveTo>
                    <a:pt x="2060" y="6412"/>
                  </a:moveTo>
                  <a:lnTo>
                    <a:pt x="2060" y="6412"/>
                  </a:lnTo>
                  <a:cubicBezTo>
                    <a:pt x="2036" y="6948"/>
                    <a:pt x="2096" y="7460"/>
                    <a:pt x="2322" y="7936"/>
                  </a:cubicBezTo>
                  <a:cubicBezTo>
                    <a:pt x="2132" y="7794"/>
                    <a:pt x="1977" y="7615"/>
                    <a:pt x="1905" y="7413"/>
                  </a:cubicBezTo>
                  <a:cubicBezTo>
                    <a:pt x="1763" y="6984"/>
                    <a:pt x="1858" y="6662"/>
                    <a:pt x="2060" y="6412"/>
                  </a:cubicBezTo>
                  <a:close/>
                  <a:moveTo>
                    <a:pt x="7370" y="5400"/>
                  </a:moveTo>
                  <a:cubicBezTo>
                    <a:pt x="8251" y="5579"/>
                    <a:pt x="8918" y="5900"/>
                    <a:pt x="9121" y="6281"/>
                  </a:cubicBezTo>
                  <a:cubicBezTo>
                    <a:pt x="9192" y="6424"/>
                    <a:pt x="9216" y="6555"/>
                    <a:pt x="9156" y="6710"/>
                  </a:cubicBezTo>
                  <a:cubicBezTo>
                    <a:pt x="9025" y="7067"/>
                    <a:pt x="8561" y="7389"/>
                    <a:pt x="7859" y="7663"/>
                  </a:cubicBezTo>
                  <a:cubicBezTo>
                    <a:pt x="7335" y="7853"/>
                    <a:pt x="6727" y="7984"/>
                    <a:pt x="6144" y="8032"/>
                  </a:cubicBezTo>
                  <a:cubicBezTo>
                    <a:pt x="6704" y="7377"/>
                    <a:pt x="6954" y="6615"/>
                    <a:pt x="7192" y="5924"/>
                  </a:cubicBezTo>
                  <a:cubicBezTo>
                    <a:pt x="7251" y="5746"/>
                    <a:pt x="7311" y="5567"/>
                    <a:pt x="7370" y="5400"/>
                  </a:cubicBezTo>
                  <a:close/>
                  <a:moveTo>
                    <a:pt x="3407" y="319"/>
                  </a:moveTo>
                  <a:cubicBezTo>
                    <a:pt x="3697" y="319"/>
                    <a:pt x="3980" y="376"/>
                    <a:pt x="4239" y="495"/>
                  </a:cubicBezTo>
                  <a:cubicBezTo>
                    <a:pt x="4989" y="828"/>
                    <a:pt x="5346" y="1590"/>
                    <a:pt x="5203" y="2591"/>
                  </a:cubicBezTo>
                  <a:cubicBezTo>
                    <a:pt x="5084" y="3543"/>
                    <a:pt x="4692" y="4388"/>
                    <a:pt x="4334" y="5150"/>
                  </a:cubicBezTo>
                  <a:cubicBezTo>
                    <a:pt x="4049" y="5746"/>
                    <a:pt x="3810" y="6270"/>
                    <a:pt x="3739" y="6746"/>
                  </a:cubicBezTo>
                  <a:cubicBezTo>
                    <a:pt x="3656" y="7258"/>
                    <a:pt x="3822" y="7675"/>
                    <a:pt x="4227" y="8008"/>
                  </a:cubicBezTo>
                  <a:cubicBezTo>
                    <a:pt x="4060" y="8067"/>
                    <a:pt x="3894" y="8127"/>
                    <a:pt x="3739" y="8151"/>
                  </a:cubicBezTo>
                  <a:cubicBezTo>
                    <a:pt x="3644" y="8032"/>
                    <a:pt x="3584" y="7913"/>
                    <a:pt x="3525" y="7817"/>
                  </a:cubicBezTo>
                  <a:cubicBezTo>
                    <a:pt x="3498" y="7754"/>
                    <a:pt x="3436" y="7725"/>
                    <a:pt x="3377" y="7725"/>
                  </a:cubicBezTo>
                  <a:cubicBezTo>
                    <a:pt x="3358" y="7725"/>
                    <a:pt x="3340" y="7728"/>
                    <a:pt x="3322" y="7734"/>
                  </a:cubicBezTo>
                  <a:cubicBezTo>
                    <a:pt x="3239" y="7782"/>
                    <a:pt x="3215" y="7865"/>
                    <a:pt x="3239" y="7948"/>
                  </a:cubicBezTo>
                  <a:cubicBezTo>
                    <a:pt x="3287" y="8032"/>
                    <a:pt x="3334" y="8115"/>
                    <a:pt x="3382" y="8186"/>
                  </a:cubicBezTo>
                  <a:cubicBezTo>
                    <a:pt x="3179" y="8186"/>
                    <a:pt x="2989" y="8163"/>
                    <a:pt x="2810" y="8127"/>
                  </a:cubicBezTo>
                  <a:cubicBezTo>
                    <a:pt x="2025" y="6984"/>
                    <a:pt x="2453" y="5353"/>
                    <a:pt x="2846" y="3912"/>
                  </a:cubicBezTo>
                  <a:cubicBezTo>
                    <a:pt x="2977" y="3412"/>
                    <a:pt x="3108" y="2924"/>
                    <a:pt x="3179" y="2483"/>
                  </a:cubicBezTo>
                  <a:cubicBezTo>
                    <a:pt x="3572" y="2412"/>
                    <a:pt x="3918" y="2305"/>
                    <a:pt x="4120" y="2233"/>
                  </a:cubicBezTo>
                  <a:lnTo>
                    <a:pt x="4120" y="2555"/>
                  </a:lnTo>
                  <a:cubicBezTo>
                    <a:pt x="4120" y="2650"/>
                    <a:pt x="4180" y="2722"/>
                    <a:pt x="4275" y="2722"/>
                  </a:cubicBezTo>
                  <a:cubicBezTo>
                    <a:pt x="4358" y="2722"/>
                    <a:pt x="4418" y="2650"/>
                    <a:pt x="4430" y="2579"/>
                  </a:cubicBezTo>
                  <a:cubicBezTo>
                    <a:pt x="4453" y="2376"/>
                    <a:pt x="4430" y="2186"/>
                    <a:pt x="4418" y="1995"/>
                  </a:cubicBezTo>
                  <a:cubicBezTo>
                    <a:pt x="4418" y="1948"/>
                    <a:pt x="4394" y="1900"/>
                    <a:pt x="4346" y="1876"/>
                  </a:cubicBezTo>
                  <a:cubicBezTo>
                    <a:pt x="4320" y="1857"/>
                    <a:pt x="4294" y="1848"/>
                    <a:pt x="4270" y="1848"/>
                  </a:cubicBezTo>
                  <a:cubicBezTo>
                    <a:pt x="4250" y="1848"/>
                    <a:pt x="4231" y="1854"/>
                    <a:pt x="4215" y="1864"/>
                  </a:cubicBezTo>
                  <a:cubicBezTo>
                    <a:pt x="4215" y="1864"/>
                    <a:pt x="3656" y="2079"/>
                    <a:pt x="3084" y="2174"/>
                  </a:cubicBezTo>
                  <a:cubicBezTo>
                    <a:pt x="2919" y="2202"/>
                    <a:pt x="2741" y="2221"/>
                    <a:pt x="2569" y="2221"/>
                  </a:cubicBezTo>
                  <a:cubicBezTo>
                    <a:pt x="2307" y="2221"/>
                    <a:pt x="2059" y="2177"/>
                    <a:pt x="1894" y="2055"/>
                  </a:cubicBezTo>
                  <a:lnTo>
                    <a:pt x="1953" y="2055"/>
                  </a:lnTo>
                  <a:cubicBezTo>
                    <a:pt x="1973" y="2055"/>
                    <a:pt x="1992" y="2056"/>
                    <a:pt x="2012" y="2056"/>
                  </a:cubicBezTo>
                  <a:cubicBezTo>
                    <a:pt x="2431" y="2056"/>
                    <a:pt x="2946" y="1937"/>
                    <a:pt x="3537" y="1709"/>
                  </a:cubicBezTo>
                  <a:cubicBezTo>
                    <a:pt x="3620" y="1686"/>
                    <a:pt x="3656" y="1590"/>
                    <a:pt x="3632" y="1507"/>
                  </a:cubicBezTo>
                  <a:cubicBezTo>
                    <a:pt x="3614" y="1434"/>
                    <a:pt x="3554" y="1403"/>
                    <a:pt x="3489" y="1403"/>
                  </a:cubicBezTo>
                  <a:cubicBezTo>
                    <a:pt x="3469" y="1403"/>
                    <a:pt x="3449" y="1406"/>
                    <a:pt x="3429" y="1412"/>
                  </a:cubicBezTo>
                  <a:cubicBezTo>
                    <a:pt x="2837" y="1644"/>
                    <a:pt x="2361" y="1735"/>
                    <a:pt x="2013" y="1735"/>
                  </a:cubicBezTo>
                  <a:cubicBezTo>
                    <a:pt x="1683" y="1735"/>
                    <a:pt x="1469" y="1653"/>
                    <a:pt x="1382" y="1531"/>
                  </a:cubicBezTo>
                  <a:cubicBezTo>
                    <a:pt x="1298" y="1412"/>
                    <a:pt x="1382" y="1293"/>
                    <a:pt x="1429" y="1245"/>
                  </a:cubicBezTo>
                  <a:cubicBezTo>
                    <a:pt x="1975" y="648"/>
                    <a:pt x="2712" y="319"/>
                    <a:pt x="3407" y="319"/>
                  </a:cubicBezTo>
                  <a:close/>
                  <a:moveTo>
                    <a:pt x="7716" y="4674"/>
                  </a:moveTo>
                  <a:cubicBezTo>
                    <a:pt x="8549" y="4817"/>
                    <a:pt x="9240" y="5055"/>
                    <a:pt x="9752" y="5353"/>
                  </a:cubicBezTo>
                  <a:cubicBezTo>
                    <a:pt x="10121" y="5567"/>
                    <a:pt x="10549" y="5924"/>
                    <a:pt x="10549" y="6412"/>
                  </a:cubicBezTo>
                  <a:cubicBezTo>
                    <a:pt x="10549" y="6889"/>
                    <a:pt x="10287" y="7365"/>
                    <a:pt x="9775" y="7782"/>
                  </a:cubicBezTo>
                  <a:cubicBezTo>
                    <a:pt x="9168" y="8270"/>
                    <a:pt x="8263" y="8663"/>
                    <a:pt x="7204" y="8877"/>
                  </a:cubicBezTo>
                  <a:cubicBezTo>
                    <a:pt x="6612" y="8997"/>
                    <a:pt x="6014" y="9062"/>
                    <a:pt x="5455" y="9062"/>
                  </a:cubicBezTo>
                  <a:cubicBezTo>
                    <a:pt x="5237" y="9062"/>
                    <a:pt x="5026" y="9052"/>
                    <a:pt x="4822" y="9032"/>
                  </a:cubicBezTo>
                  <a:cubicBezTo>
                    <a:pt x="4894" y="9008"/>
                    <a:pt x="4977" y="8960"/>
                    <a:pt x="5049" y="8925"/>
                  </a:cubicBezTo>
                  <a:cubicBezTo>
                    <a:pt x="5358" y="8758"/>
                    <a:pt x="5608" y="8579"/>
                    <a:pt x="5835" y="8389"/>
                  </a:cubicBezTo>
                  <a:cubicBezTo>
                    <a:pt x="6549" y="8365"/>
                    <a:pt x="7335" y="8210"/>
                    <a:pt x="7990" y="7972"/>
                  </a:cubicBezTo>
                  <a:cubicBezTo>
                    <a:pt x="8549" y="7770"/>
                    <a:pt x="9264" y="7413"/>
                    <a:pt x="9466" y="6841"/>
                  </a:cubicBezTo>
                  <a:cubicBezTo>
                    <a:pt x="9561" y="6603"/>
                    <a:pt x="9537" y="6365"/>
                    <a:pt x="9406" y="6139"/>
                  </a:cubicBezTo>
                  <a:cubicBezTo>
                    <a:pt x="9156" y="5698"/>
                    <a:pt x="8442" y="5305"/>
                    <a:pt x="7489" y="5115"/>
                  </a:cubicBezTo>
                  <a:cubicBezTo>
                    <a:pt x="7549" y="4972"/>
                    <a:pt x="7620" y="4817"/>
                    <a:pt x="7716" y="4674"/>
                  </a:cubicBezTo>
                  <a:close/>
                  <a:moveTo>
                    <a:pt x="7870" y="3888"/>
                  </a:moveTo>
                  <a:lnTo>
                    <a:pt x="7870" y="3888"/>
                  </a:lnTo>
                  <a:cubicBezTo>
                    <a:pt x="7335" y="4365"/>
                    <a:pt x="7120" y="5055"/>
                    <a:pt x="6858" y="5805"/>
                  </a:cubicBezTo>
                  <a:cubicBezTo>
                    <a:pt x="6501" y="6865"/>
                    <a:pt x="6144" y="7948"/>
                    <a:pt x="4858" y="8615"/>
                  </a:cubicBezTo>
                  <a:cubicBezTo>
                    <a:pt x="4221" y="8982"/>
                    <a:pt x="3593" y="9144"/>
                    <a:pt x="3002" y="9144"/>
                  </a:cubicBezTo>
                  <a:cubicBezTo>
                    <a:pt x="2941" y="9144"/>
                    <a:pt x="2882" y="9142"/>
                    <a:pt x="2822" y="9139"/>
                  </a:cubicBezTo>
                  <a:cubicBezTo>
                    <a:pt x="2286" y="9091"/>
                    <a:pt x="1822" y="8901"/>
                    <a:pt x="1441" y="8556"/>
                  </a:cubicBezTo>
                  <a:cubicBezTo>
                    <a:pt x="1143" y="8270"/>
                    <a:pt x="953" y="7913"/>
                    <a:pt x="870" y="7532"/>
                  </a:cubicBezTo>
                  <a:cubicBezTo>
                    <a:pt x="774" y="7127"/>
                    <a:pt x="822" y="6722"/>
                    <a:pt x="989" y="6341"/>
                  </a:cubicBezTo>
                  <a:cubicBezTo>
                    <a:pt x="1179" y="5912"/>
                    <a:pt x="1632" y="5460"/>
                    <a:pt x="2203" y="5162"/>
                  </a:cubicBezTo>
                  <a:lnTo>
                    <a:pt x="2203" y="5162"/>
                  </a:lnTo>
                  <a:cubicBezTo>
                    <a:pt x="2155" y="5400"/>
                    <a:pt x="2120" y="5639"/>
                    <a:pt x="2084" y="5877"/>
                  </a:cubicBezTo>
                  <a:cubicBezTo>
                    <a:pt x="1739" y="6210"/>
                    <a:pt x="1346" y="6722"/>
                    <a:pt x="1596" y="7496"/>
                  </a:cubicBezTo>
                  <a:cubicBezTo>
                    <a:pt x="1727" y="7913"/>
                    <a:pt x="2096" y="8246"/>
                    <a:pt x="2596" y="8413"/>
                  </a:cubicBezTo>
                  <a:cubicBezTo>
                    <a:pt x="2810" y="8484"/>
                    <a:pt x="3037" y="8508"/>
                    <a:pt x="3275" y="8508"/>
                  </a:cubicBezTo>
                  <a:cubicBezTo>
                    <a:pt x="3870" y="8508"/>
                    <a:pt x="4525" y="8294"/>
                    <a:pt x="5096" y="7877"/>
                  </a:cubicBezTo>
                  <a:cubicBezTo>
                    <a:pt x="5656" y="7460"/>
                    <a:pt x="6013" y="6698"/>
                    <a:pt x="6358" y="5948"/>
                  </a:cubicBezTo>
                  <a:cubicBezTo>
                    <a:pt x="6775" y="5079"/>
                    <a:pt x="7156" y="4222"/>
                    <a:pt x="7870" y="3888"/>
                  </a:cubicBezTo>
                  <a:close/>
                  <a:moveTo>
                    <a:pt x="3412" y="0"/>
                  </a:moveTo>
                  <a:cubicBezTo>
                    <a:pt x="3196" y="0"/>
                    <a:pt x="2974" y="30"/>
                    <a:pt x="2751" y="90"/>
                  </a:cubicBezTo>
                  <a:cubicBezTo>
                    <a:pt x="2155" y="233"/>
                    <a:pt x="1620" y="566"/>
                    <a:pt x="1179" y="1043"/>
                  </a:cubicBezTo>
                  <a:cubicBezTo>
                    <a:pt x="989" y="1245"/>
                    <a:pt x="953" y="1519"/>
                    <a:pt x="1108" y="1721"/>
                  </a:cubicBezTo>
                  <a:cubicBezTo>
                    <a:pt x="1143" y="1781"/>
                    <a:pt x="1191" y="1840"/>
                    <a:pt x="1263" y="1888"/>
                  </a:cubicBezTo>
                  <a:lnTo>
                    <a:pt x="631" y="2352"/>
                  </a:lnTo>
                  <a:lnTo>
                    <a:pt x="167" y="2352"/>
                  </a:lnTo>
                  <a:cubicBezTo>
                    <a:pt x="72" y="2352"/>
                    <a:pt x="0" y="2424"/>
                    <a:pt x="0" y="2519"/>
                  </a:cubicBezTo>
                  <a:cubicBezTo>
                    <a:pt x="0" y="2602"/>
                    <a:pt x="72" y="2674"/>
                    <a:pt x="167" y="2674"/>
                  </a:cubicBezTo>
                  <a:lnTo>
                    <a:pt x="453" y="2674"/>
                  </a:lnTo>
                  <a:lnTo>
                    <a:pt x="346" y="2972"/>
                  </a:lnTo>
                  <a:cubicBezTo>
                    <a:pt x="310" y="3067"/>
                    <a:pt x="358" y="3150"/>
                    <a:pt x="453" y="3186"/>
                  </a:cubicBezTo>
                  <a:cubicBezTo>
                    <a:pt x="465" y="3186"/>
                    <a:pt x="477" y="3198"/>
                    <a:pt x="489" y="3198"/>
                  </a:cubicBezTo>
                  <a:cubicBezTo>
                    <a:pt x="548" y="3198"/>
                    <a:pt x="631" y="3150"/>
                    <a:pt x="643" y="3091"/>
                  </a:cubicBezTo>
                  <a:lnTo>
                    <a:pt x="786" y="2638"/>
                  </a:lnTo>
                  <a:lnTo>
                    <a:pt x="1477" y="2138"/>
                  </a:lnTo>
                  <a:cubicBezTo>
                    <a:pt x="1710" y="2468"/>
                    <a:pt x="2125" y="2569"/>
                    <a:pt x="2548" y="2569"/>
                  </a:cubicBezTo>
                  <a:cubicBezTo>
                    <a:pt x="2644" y="2569"/>
                    <a:pt x="2740" y="2564"/>
                    <a:pt x="2834" y="2555"/>
                  </a:cubicBezTo>
                  <a:lnTo>
                    <a:pt x="2834" y="2555"/>
                  </a:lnTo>
                  <a:cubicBezTo>
                    <a:pt x="2751" y="2960"/>
                    <a:pt x="2632" y="3412"/>
                    <a:pt x="2513" y="3865"/>
                  </a:cubicBezTo>
                  <a:cubicBezTo>
                    <a:pt x="2441" y="4186"/>
                    <a:pt x="2358" y="4496"/>
                    <a:pt x="2275" y="4805"/>
                  </a:cubicBezTo>
                  <a:cubicBezTo>
                    <a:pt x="1548" y="5138"/>
                    <a:pt x="929" y="5686"/>
                    <a:pt x="691" y="6246"/>
                  </a:cubicBezTo>
                  <a:cubicBezTo>
                    <a:pt x="489" y="6686"/>
                    <a:pt x="441" y="7174"/>
                    <a:pt x="548" y="7639"/>
                  </a:cubicBezTo>
                  <a:cubicBezTo>
                    <a:pt x="655" y="8091"/>
                    <a:pt x="882" y="8508"/>
                    <a:pt x="1227" y="8829"/>
                  </a:cubicBezTo>
                  <a:cubicBezTo>
                    <a:pt x="1632" y="9210"/>
                    <a:pt x="2179" y="9437"/>
                    <a:pt x="2798" y="9484"/>
                  </a:cubicBezTo>
                  <a:cubicBezTo>
                    <a:pt x="2870" y="9484"/>
                    <a:pt x="2953" y="9496"/>
                    <a:pt x="3025" y="9496"/>
                  </a:cubicBezTo>
                  <a:cubicBezTo>
                    <a:pt x="3406" y="9496"/>
                    <a:pt x="3799" y="9425"/>
                    <a:pt x="4215" y="9282"/>
                  </a:cubicBezTo>
                  <a:cubicBezTo>
                    <a:pt x="4596" y="9365"/>
                    <a:pt x="5037" y="9401"/>
                    <a:pt x="5489" y="9401"/>
                  </a:cubicBezTo>
                  <a:cubicBezTo>
                    <a:pt x="6061" y="9401"/>
                    <a:pt x="6668" y="9341"/>
                    <a:pt x="7251" y="9222"/>
                  </a:cubicBezTo>
                  <a:cubicBezTo>
                    <a:pt x="8371" y="9008"/>
                    <a:pt x="9323" y="8591"/>
                    <a:pt x="9978" y="8067"/>
                  </a:cubicBezTo>
                  <a:cubicBezTo>
                    <a:pt x="10573" y="7591"/>
                    <a:pt x="10871" y="7008"/>
                    <a:pt x="10871" y="6412"/>
                  </a:cubicBezTo>
                  <a:cubicBezTo>
                    <a:pt x="10871" y="5472"/>
                    <a:pt x="9764" y="4734"/>
                    <a:pt x="7906" y="4376"/>
                  </a:cubicBezTo>
                  <a:cubicBezTo>
                    <a:pt x="8109" y="4103"/>
                    <a:pt x="8394" y="3900"/>
                    <a:pt x="8787" y="3769"/>
                  </a:cubicBezTo>
                  <a:cubicBezTo>
                    <a:pt x="8871" y="3734"/>
                    <a:pt x="8918" y="3650"/>
                    <a:pt x="8883" y="3555"/>
                  </a:cubicBezTo>
                  <a:cubicBezTo>
                    <a:pt x="8871" y="3495"/>
                    <a:pt x="8811" y="3448"/>
                    <a:pt x="8740" y="3448"/>
                  </a:cubicBezTo>
                  <a:cubicBezTo>
                    <a:pt x="8698" y="3446"/>
                    <a:pt x="8657" y="3444"/>
                    <a:pt x="8616" y="3444"/>
                  </a:cubicBezTo>
                  <a:cubicBezTo>
                    <a:pt x="8002" y="3444"/>
                    <a:pt x="7472" y="3695"/>
                    <a:pt x="7037" y="4186"/>
                  </a:cubicBezTo>
                  <a:cubicBezTo>
                    <a:pt x="7025" y="4198"/>
                    <a:pt x="7013" y="4210"/>
                    <a:pt x="7001" y="4246"/>
                  </a:cubicBezTo>
                  <a:cubicBezTo>
                    <a:pt x="6574" y="4205"/>
                    <a:pt x="6141" y="4176"/>
                    <a:pt x="5714" y="4176"/>
                  </a:cubicBezTo>
                  <a:cubicBezTo>
                    <a:pt x="5511" y="4176"/>
                    <a:pt x="5308" y="4183"/>
                    <a:pt x="5108" y="4198"/>
                  </a:cubicBezTo>
                  <a:cubicBezTo>
                    <a:pt x="5299" y="3698"/>
                    <a:pt x="5454" y="3198"/>
                    <a:pt x="5525" y="2626"/>
                  </a:cubicBezTo>
                  <a:cubicBezTo>
                    <a:pt x="5596" y="2031"/>
                    <a:pt x="5525" y="1531"/>
                    <a:pt x="5299" y="1102"/>
                  </a:cubicBezTo>
                  <a:cubicBezTo>
                    <a:pt x="5096" y="697"/>
                    <a:pt x="4775" y="400"/>
                    <a:pt x="4358" y="209"/>
                  </a:cubicBezTo>
                  <a:cubicBezTo>
                    <a:pt x="4068" y="72"/>
                    <a:pt x="3748" y="0"/>
                    <a:pt x="3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3139117" y="1621010"/>
              <a:ext cx="49152" cy="137600"/>
            </a:xfrm>
            <a:custGeom>
              <a:avLst/>
              <a:gdLst/>
              <a:ahLst/>
              <a:cxnLst/>
              <a:rect l="l" t="t" r="r" b="b"/>
              <a:pathLst>
                <a:path w="1536" h="4300" extrusionOk="0">
                  <a:moveTo>
                    <a:pt x="1360" y="0"/>
                  </a:moveTo>
                  <a:cubicBezTo>
                    <a:pt x="1284" y="0"/>
                    <a:pt x="1212" y="56"/>
                    <a:pt x="1191" y="121"/>
                  </a:cubicBezTo>
                  <a:cubicBezTo>
                    <a:pt x="1072" y="669"/>
                    <a:pt x="857" y="1192"/>
                    <a:pt x="655" y="1692"/>
                  </a:cubicBezTo>
                  <a:cubicBezTo>
                    <a:pt x="310" y="2526"/>
                    <a:pt x="0" y="3336"/>
                    <a:pt x="119" y="4169"/>
                  </a:cubicBezTo>
                  <a:cubicBezTo>
                    <a:pt x="131" y="4240"/>
                    <a:pt x="191" y="4300"/>
                    <a:pt x="286" y="4300"/>
                  </a:cubicBezTo>
                  <a:lnTo>
                    <a:pt x="310" y="4300"/>
                  </a:lnTo>
                  <a:cubicBezTo>
                    <a:pt x="405" y="4288"/>
                    <a:pt x="464" y="4217"/>
                    <a:pt x="441" y="4121"/>
                  </a:cubicBezTo>
                  <a:cubicBezTo>
                    <a:pt x="322" y="3383"/>
                    <a:pt x="643" y="2621"/>
                    <a:pt x="953" y="1835"/>
                  </a:cubicBezTo>
                  <a:cubicBezTo>
                    <a:pt x="1155" y="1311"/>
                    <a:pt x="1381" y="776"/>
                    <a:pt x="1500" y="192"/>
                  </a:cubicBezTo>
                  <a:cubicBezTo>
                    <a:pt x="1536" y="109"/>
                    <a:pt x="1476" y="14"/>
                    <a:pt x="1381" y="2"/>
                  </a:cubicBezTo>
                  <a:cubicBezTo>
                    <a:pt x="1374" y="1"/>
                    <a:pt x="1367" y="0"/>
                    <a:pt x="13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3" name="Google Shape;6873;p64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  <a:solidFill>
            <a:schemeClr val="bg1"/>
          </a:solidFill>
        </p:grpSpPr>
        <p:sp>
          <p:nvSpPr>
            <p:cNvPr id="6874" name="Google Shape;6874;p64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7" name="Google Shape;6877;p64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  <a:solidFill>
            <a:schemeClr val="bg1"/>
          </a:solidFill>
        </p:grpSpPr>
        <p:sp>
          <p:nvSpPr>
            <p:cNvPr id="6878" name="Google Shape;6878;p64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5" name="Google Shape;6885;p64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  <a:solidFill>
            <a:schemeClr val="bg1"/>
          </a:solidFill>
        </p:grpSpPr>
        <p:sp>
          <p:nvSpPr>
            <p:cNvPr id="6886" name="Google Shape;6886;p64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1" name="Google Shape;6891;p64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  <a:solidFill>
            <a:schemeClr val="bg1"/>
          </a:solidFill>
        </p:grpSpPr>
        <p:sp>
          <p:nvSpPr>
            <p:cNvPr id="6892" name="Google Shape;6892;p64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4" name="Google Shape;6904;p64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  <a:solidFill>
            <a:schemeClr val="bg1"/>
          </a:solidFill>
        </p:grpSpPr>
        <p:sp>
          <p:nvSpPr>
            <p:cNvPr id="6905" name="Google Shape;6905;p64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1" name="Google Shape;6911;p64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  <a:solidFill>
            <a:schemeClr val="bg1"/>
          </a:solidFill>
        </p:grpSpPr>
        <p:sp>
          <p:nvSpPr>
            <p:cNvPr id="6912" name="Google Shape;6912;p64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7" name="Google Shape;6917;p64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  <a:solidFill>
            <a:schemeClr val="bg1"/>
          </a:solidFill>
        </p:grpSpPr>
        <p:sp>
          <p:nvSpPr>
            <p:cNvPr id="6918" name="Google Shape;6918;p64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4" name="Google Shape;6924;p64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  <a:solidFill>
            <a:schemeClr val="bg1"/>
          </a:solidFill>
        </p:grpSpPr>
        <p:sp>
          <p:nvSpPr>
            <p:cNvPr id="6925" name="Google Shape;6925;p64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27" name="Google Shape;6927;p64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8" name="Google Shape;6928;p64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9" name="Google Shape;6929;p64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  <a:solidFill>
            <a:schemeClr val="bg1"/>
          </a:solidFill>
        </p:grpSpPr>
        <p:sp>
          <p:nvSpPr>
            <p:cNvPr id="6930" name="Google Shape;6930;p64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3" name="Google Shape;6933;p64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  <a:solidFill>
            <a:schemeClr val="bg1"/>
          </a:solidFill>
        </p:grpSpPr>
        <p:sp>
          <p:nvSpPr>
            <p:cNvPr id="6934" name="Google Shape;6934;p64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7" name="Google Shape;6937;p64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38" name="Google Shape;6938;p64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  <a:solidFill>
            <a:schemeClr val="bg1"/>
          </a:solidFill>
        </p:grpSpPr>
        <p:sp>
          <p:nvSpPr>
            <p:cNvPr id="6939" name="Google Shape;6939;p64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41" name="Google Shape;6941;p64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2" name="Google Shape;6942;p64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3" name="Google Shape;6943;p64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  <a:solidFill>
            <a:schemeClr val="bg1"/>
          </a:solidFill>
        </p:grpSpPr>
        <p:sp>
          <p:nvSpPr>
            <p:cNvPr id="6944" name="Google Shape;6944;p64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7" name="Google Shape;6947;p64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  <a:solidFill>
            <a:schemeClr val="bg1"/>
          </a:solidFill>
        </p:grpSpPr>
        <p:sp>
          <p:nvSpPr>
            <p:cNvPr id="6948" name="Google Shape;6948;p64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51" name="Google Shape;6951;p64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2" name="Google Shape;6952;p64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53" name="Google Shape;6953;p64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  <a:solidFill>
            <a:schemeClr val="bg1"/>
          </a:solidFill>
        </p:grpSpPr>
        <p:sp>
          <p:nvSpPr>
            <p:cNvPr id="6954" name="Google Shape;6954;p64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0" name="Google Shape;6960;p64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  <a:solidFill>
            <a:schemeClr val="bg1"/>
          </a:solidFill>
        </p:grpSpPr>
        <p:sp>
          <p:nvSpPr>
            <p:cNvPr id="6961" name="Google Shape;6961;p64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6966;p64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  <a:solidFill>
            <a:schemeClr val="bg1"/>
          </a:solidFill>
        </p:grpSpPr>
        <p:sp>
          <p:nvSpPr>
            <p:cNvPr id="6967" name="Google Shape;6967;p64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9" name="Google Shape;6969;p64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  <a:solidFill>
            <a:schemeClr val="bg1"/>
          </a:solidFill>
        </p:grpSpPr>
        <p:sp>
          <p:nvSpPr>
            <p:cNvPr id="6970" name="Google Shape;6970;p64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72" name="Google Shape;6972;p64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73" name="Google Shape;6973;p64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  <a:solidFill>
            <a:schemeClr val="bg1"/>
          </a:solidFill>
        </p:grpSpPr>
        <p:sp>
          <p:nvSpPr>
            <p:cNvPr id="6974" name="Google Shape;6974;p64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6" name="Google Shape;6976;p64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  <a:solidFill>
            <a:schemeClr val="bg1"/>
          </a:solidFill>
        </p:grpSpPr>
        <p:sp>
          <p:nvSpPr>
            <p:cNvPr id="6977" name="Google Shape;6977;p64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1" name="Google Shape;6981;p64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  <a:solidFill>
            <a:schemeClr val="bg1"/>
          </a:solidFill>
        </p:grpSpPr>
        <p:sp>
          <p:nvSpPr>
            <p:cNvPr id="6982" name="Google Shape;6982;p64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4" name="Google Shape;6984;p64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5" name="Google Shape;6985;p64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6" name="Google Shape;6986;p64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  <a:solidFill>
            <a:schemeClr val="bg1"/>
          </a:solidFill>
        </p:grpSpPr>
        <p:sp>
          <p:nvSpPr>
            <p:cNvPr id="6987" name="Google Shape;6987;p64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9" name="Google Shape;6989;p64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90" name="Google Shape;6990;p64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  <a:solidFill>
            <a:schemeClr val="bg1"/>
          </a:solidFill>
        </p:grpSpPr>
        <p:sp>
          <p:nvSpPr>
            <p:cNvPr id="6991" name="Google Shape;6991;p64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96" name="Google Shape;6996;p64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97" name="Google Shape;6997;p64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  <a:solidFill>
            <a:schemeClr val="bg1"/>
          </a:solidFill>
        </p:grpSpPr>
        <p:sp>
          <p:nvSpPr>
            <p:cNvPr id="6998" name="Google Shape;6998;p64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64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  <a:solidFill>
            <a:schemeClr val="bg1"/>
          </a:solidFill>
        </p:grpSpPr>
        <p:sp>
          <p:nvSpPr>
            <p:cNvPr id="7002" name="Google Shape;7002;p64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8" name="Google Shape;7018;p64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9" name="Google Shape;7019;p64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  <a:solidFill>
            <a:schemeClr val="bg1"/>
          </a:solidFill>
        </p:grpSpPr>
        <p:sp>
          <p:nvSpPr>
            <p:cNvPr id="7020" name="Google Shape;7020;p64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9" name="Google Shape;7029;p64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  <a:solidFill>
            <a:schemeClr val="bg1"/>
          </a:solidFill>
        </p:grpSpPr>
        <p:sp>
          <p:nvSpPr>
            <p:cNvPr id="7030" name="Google Shape;7030;p64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3" name="Google Shape;7033;p64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  <a:solidFill>
            <a:schemeClr val="bg1"/>
          </a:solidFill>
        </p:grpSpPr>
        <p:sp>
          <p:nvSpPr>
            <p:cNvPr id="7034" name="Google Shape;7034;p64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7" name="Google Shape;7037;p64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  <a:solidFill>
            <a:schemeClr val="bg1"/>
          </a:solidFill>
        </p:grpSpPr>
        <p:sp>
          <p:nvSpPr>
            <p:cNvPr id="7038" name="Google Shape;7038;p64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1" name="Google Shape;7041;p64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  <a:solidFill>
            <a:schemeClr val="bg1"/>
          </a:solidFill>
        </p:grpSpPr>
        <p:sp>
          <p:nvSpPr>
            <p:cNvPr id="7042" name="Google Shape;7042;p64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9" name="Google Shape;7049;p64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0" name="Google Shape;7050;p64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  <a:solidFill>
            <a:schemeClr val="bg1"/>
          </a:solidFill>
        </p:grpSpPr>
        <p:sp>
          <p:nvSpPr>
            <p:cNvPr id="7051" name="Google Shape;7051;p64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54" name="Google Shape;7054;p64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5" name="Google Shape;7055;p64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  <a:solidFill>
            <a:schemeClr val="bg1"/>
          </a:solidFill>
        </p:grpSpPr>
        <p:sp>
          <p:nvSpPr>
            <p:cNvPr id="7056" name="Google Shape;7056;p64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8" name="Google Shape;7058;p64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  <a:solidFill>
            <a:schemeClr val="bg1"/>
          </a:solidFill>
        </p:grpSpPr>
        <p:sp>
          <p:nvSpPr>
            <p:cNvPr id="7059" name="Google Shape;7059;p64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3" name="Google Shape;7063;p64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  <a:solidFill>
            <a:schemeClr val="bg1"/>
          </a:solidFill>
        </p:grpSpPr>
        <p:sp>
          <p:nvSpPr>
            <p:cNvPr id="7064" name="Google Shape;7064;p64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5D9A"/>
        </a:solidFill>
        <a:effectLst/>
      </p:bgPr>
    </p:bg>
    <p:spTree>
      <p:nvGrpSpPr>
        <p:cNvPr id="1" name="Shape 7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9" name="Google Shape;7079;p65"/>
          <p:cNvGrpSpPr/>
          <p:nvPr/>
        </p:nvGrpSpPr>
        <p:grpSpPr>
          <a:xfrm>
            <a:off x="7990840" y="2388331"/>
            <a:ext cx="354363" cy="353631"/>
            <a:chOff x="7990840" y="2435226"/>
            <a:chExt cx="354363" cy="353631"/>
          </a:xfrm>
          <a:solidFill>
            <a:schemeClr val="bg1"/>
          </a:solidFill>
        </p:grpSpPr>
        <p:sp>
          <p:nvSpPr>
            <p:cNvPr id="7080" name="Google Shape;7080;p65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5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5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3" name="Google Shape;7083;p65"/>
          <p:cNvGrpSpPr/>
          <p:nvPr/>
        </p:nvGrpSpPr>
        <p:grpSpPr>
          <a:xfrm>
            <a:off x="6083810" y="1500402"/>
            <a:ext cx="382819" cy="310788"/>
            <a:chOff x="6083810" y="1547297"/>
            <a:chExt cx="382819" cy="310788"/>
          </a:xfrm>
          <a:solidFill>
            <a:schemeClr val="bg1"/>
          </a:solidFill>
        </p:grpSpPr>
        <p:sp>
          <p:nvSpPr>
            <p:cNvPr id="7084" name="Google Shape;7084;p65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5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5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5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5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5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5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5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5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5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5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5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5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5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5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5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5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5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2" name="Google Shape;7102;p65"/>
          <p:cNvGrpSpPr/>
          <p:nvPr/>
        </p:nvGrpSpPr>
        <p:grpSpPr>
          <a:xfrm>
            <a:off x="3764485" y="2843787"/>
            <a:ext cx="222874" cy="345737"/>
            <a:chOff x="3764485" y="2890682"/>
            <a:chExt cx="222874" cy="345737"/>
          </a:xfrm>
          <a:solidFill>
            <a:schemeClr val="bg1"/>
          </a:solidFill>
        </p:grpSpPr>
        <p:sp>
          <p:nvSpPr>
            <p:cNvPr id="7103" name="Google Shape;7103;p65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5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5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06" name="Google Shape;7106;p65"/>
          <p:cNvSpPr/>
          <p:nvPr/>
        </p:nvSpPr>
        <p:spPr>
          <a:xfrm>
            <a:off x="1801020" y="1923709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07" name="Google Shape;7107;p65"/>
          <p:cNvGrpSpPr/>
          <p:nvPr/>
        </p:nvGrpSpPr>
        <p:grpSpPr>
          <a:xfrm>
            <a:off x="1306445" y="3350934"/>
            <a:ext cx="367255" cy="269855"/>
            <a:chOff x="1306445" y="3397829"/>
            <a:chExt cx="367255" cy="269855"/>
          </a:xfrm>
          <a:solidFill>
            <a:schemeClr val="bg1"/>
          </a:solidFill>
        </p:grpSpPr>
        <p:sp>
          <p:nvSpPr>
            <p:cNvPr id="7108" name="Google Shape;7108;p65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5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5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5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5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5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4" name="Google Shape;7114;p65"/>
          <p:cNvGrpSpPr/>
          <p:nvPr/>
        </p:nvGrpSpPr>
        <p:grpSpPr>
          <a:xfrm>
            <a:off x="1781317" y="3344505"/>
            <a:ext cx="367255" cy="282364"/>
            <a:chOff x="1781317" y="3391400"/>
            <a:chExt cx="367255" cy="282364"/>
          </a:xfrm>
          <a:solidFill>
            <a:schemeClr val="bg1"/>
          </a:solidFill>
        </p:grpSpPr>
        <p:sp>
          <p:nvSpPr>
            <p:cNvPr id="7115" name="Google Shape;7115;p65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65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5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5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5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5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1" name="Google Shape;7121;p65"/>
          <p:cNvGrpSpPr/>
          <p:nvPr/>
        </p:nvGrpSpPr>
        <p:grpSpPr>
          <a:xfrm>
            <a:off x="6558300" y="1491298"/>
            <a:ext cx="382788" cy="328613"/>
            <a:chOff x="6558300" y="1538193"/>
            <a:chExt cx="382788" cy="328613"/>
          </a:xfrm>
          <a:solidFill>
            <a:schemeClr val="bg1"/>
          </a:solidFill>
        </p:grpSpPr>
        <p:sp>
          <p:nvSpPr>
            <p:cNvPr id="7122" name="Google Shape;7122;p65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5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4" name="Google Shape;7124;p65"/>
          <p:cNvGrpSpPr/>
          <p:nvPr/>
        </p:nvGrpSpPr>
        <p:grpSpPr>
          <a:xfrm>
            <a:off x="2238616" y="2861236"/>
            <a:ext cx="422596" cy="310382"/>
            <a:chOff x="2278533" y="2937377"/>
            <a:chExt cx="346788" cy="254704"/>
          </a:xfrm>
          <a:solidFill>
            <a:schemeClr val="bg1"/>
          </a:solidFill>
        </p:grpSpPr>
        <p:sp>
          <p:nvSpPr>
            <p:cNvPr id="7125" name="Google Shape;7125;p65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5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7" name="Google Shape;7127;p65"/>
          <p:cNvGrpSpPr/>
          <p:nvPr/>
        </p:nvGrpSpPr>
        <p:grpSpPr>
          <a:xfrm>
            <a:off x="1817317" y="2433435"/>
            <a:ext cx="350958" cy="263043"/>
            <a:chOff x="1817317" y="2480330"/>
            <a:chExt cx="350958" cy="263043"/>
          </a:xfrm>
          <a:solidFill>
            <a:schemeClr val="bg1"/>
          </a:solidFill>
        </p:grpSpPr>
        <p:sp>
          <p:nvSpPr>
            <p:cNvPr id="7128" name="Google Shape;7128;p65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5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5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5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5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3" name="Google Shape;7133;p65"/>
          <p:cNvGrpSpPr/>
          <p:nvPr/>
        </p:nvGrpSpPr>
        <p:grpSpPr>
          <a:xfrm>
            <a:off x="6155459" y="1922213"/>
            <a:ext cx="249770" cy="363849"/>
            <a:chOff x="6155459" y="1969108"/>
            <a:chExt cx="249770" cy="363849"/>
          </a:xfrm>
          <a:solidFill>
            <a:schemeClr val="bg1"/>
          </a:solidFill>
        </p:grpSpPr>
        <p:sp>
          <p:nvSpPr>
            <p:cNvPr id="7134" name="Google Shape;7134;p65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5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5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5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5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5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5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5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5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3" name="Google Shape;7143;p65"/>
          <p:cNvGrpSpPr/>
          <p:nvPr/>
        </p:nvGrpSpPr>
        <p:grpSpPr>
          <a:xfrm>
            <a:off x="2280029" y="1923709"/>
            <a:ext cx="353631" cy="354395"/>
            <a:chOff x="2280029" y="1970604"/>
            <a:chExt cx="353631" cy="354395"/>
          </a:xfrm>
          <a:solidFill>
            <a:schemeClr val="bg1"/>
          </a:solidFill>
        </p:grpSpPr>
        <p:sp>
          <p:nvSpPr>
            <p:cNvPr id="7144" name="Google Shape;7144;p65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5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5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5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8" name="Google Shape;7148;p65"/>
          <p:cNvGrpSpPr/>
          <p:nvPr/>
        </p:nvGrpSpPr>
        <p:grpSpPr>
          <a:xfrm>
            <a:off x="5194002" y="1464402"/>
            <a:ext cx="259605" cy="346024"/>
            <a:chOff x="5194002" y="1511297"/>
            <a:chExt cx="259605" cy="346024"/>
          </a:xfrm>
          <a:solidFill>
            <a:schemeClr val="bg1"/>
          </a:solidFill>
        </p:grpSpPr>
        <p:sp>
          <p:nvSpPr>
            <p:cNvPr id="7149" name="Google Shape;7149;p65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5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5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5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53" name="Google Shape;7153;p65"/>
          <p:cNvSpPr/>
          <p:nvPr/>
        </p:nvSpPr>
        <p:spPr>
          <a:xfrm>
            <a:off x="3227863" y="2844233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4" name="Google Shape;7154;p65"/>
          <p:cNvGrpSpPr/>
          <p:nvPr/>
        </p:nvGrpSpPr>
        <p:grpSpPr>
          <a:xfrm>
            <a:off x="3678830" y="3324038"/>
            <a:ext cx="369164" cy="323297"/>
            <a:chOff x="3678830" y="3370933"/>
            <a:chExt cx="369164" cy="323297"/>
          </a:xfrm>
          <a:solidFill>
            <a:schemeClr val="bg1"/>
          </a:solidFill>
        </p:grpSpPr>
        <p:sp>
          <p:nvSpPr>
            <p:cNvPr id="7155" name="Google Shape;7155;p65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5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5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5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5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5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5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5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5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5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5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6" name="Google Shape;7166;p65"/>
          <p:cNvGrpSpPr/>
          <p:nvPr/>
        </p:nvGrpSpPr>
        <p:grpSpPr>
          <a:xfrm>
            <a:off x="8065100" y="1953279"/>
            <a:ext cx="255086" cy="301685"/>
            <a:chOff x="8065100" y="2000174"/>
            <a:chExt cx="255086" cy="301685"/>
          </a:xfrm>
          <a:solidFill>
            <a:schemeClr val="bg1"/>
          </a:solidFill>
        </p:grpSpPr>
        <p:sp>
          <p:nvSpPr>
            <p:cNvPr id="7167" name="Google Shape;7167;p65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5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5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5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1" name="Google Shape;7171;p65"/>
          <p:cNvGrpSpPr/>
          <p:nvPr/>
        </p:nvGrpSpPr>
        <p:grpSpPr>
          <a:xfrm>
            <a:off x="859265" y="3301280"/>
            <a:ext cx="312316" cy="368400"/>
            <a:chOff x="859265" y="3348175"/>
            <a:chExt cx="312316" cy="368400"/>
          </a:xfrm>
          <a:solidFill>
            <a:schemeClr val="bg1"/>
          </a:solidFill>
        </p:grpSpPr>
        <p:sp>
          <p:nvSpPr>
            <p:cNvPr id="7172" name="Google Shape;7172;p65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5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5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5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5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7" name="Google Shape;7177;p65"/>
          <p:cNvGrpSpPr/>
          <p:nvPr/>
        </p:nvGrpSpPr>
        <p:grpSpPr>
          <a:xfrm>
            <a:off x="6633705" y="1922213"/>
            <a:ext cx="249420" cy="363849"/>
            <a:chOff x="6633705" y="1969108"/>
            <a:chExt cx="249420" cy="363849"/>
          </a:xfrm>
          <a:solidFill>
            <a:schemeClr val="bg1"/>
          </a:solidFill>
        </p:grpSpPr>
        <p:sp>
          <p:nvSpPr>
            <p:cNvPr id="7178" name="Google Shape;7178;p65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5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5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5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5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5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65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5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6" name="Google Shape;7186;p65"/>
          <p:cNvGrpSpPr/>
          <p:nvPr/>
        </p:nvGrpSpPr>
        <p:grpSpPr>
          <a:xfrm>
            <a:off x="5211031" y="1922213"/>
            <a:ext cx="226661" cy="363467"/>
            <a:chOff x="5211031" y="1969108"/>
            <a:chExt cx="226661" cy="363467"/>
          </a:xfrm>
          <a:solidFill>
            <a:schemeClr val="bg1"/>
          </a:solidFill>
        </p:grpSpPr>
        <p:sp>
          <p:nvSpPr>
            <p:cNvPr id="7187" name="Google Shape;7187;p65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5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9" name="Google Shape;7189;p65"/>
          <p:cNvGrpSpPr/>
          <p:nvPr/>
        </p:nvGrpSpPr>
        <p:grpSpPr>
          <a:xfrm>
            <a:off x="1394741" y="1465166"/>
            <a:ext cx="252444" cy="351722"/>
            <a:chOff x="1394741" y="1512061"/>
            <a:chExt cx="252444" cy="351722"/>
          </a:xfrm>
          <a:solidFill>
            <a:schemeClr val="bg1"/>
          </a:solidFill>
        </p:grpSpPr>
        <p:sp>
          <p:nvSpPr>
            <p:cNvPr id="7190" name="Google Shape;7190;p65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5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5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5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5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5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5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5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5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5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5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5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5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5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5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5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5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7" name="Google Shape;7207;p65"/>
          <p:cNvSpPr/>
          <p:nvPr/>
        </p:nvSpPr>
        <p:spPr>
          <a:xfrm>
            <a:off x="2256921" y="3331232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08" name="Google Shape;7208;p65"/>
          <p:cNvGrpSpPr/>
          <p:nvPr/>
        </p:nvGrpSpPr>
        <p:grpSpPr>
          <a:xfrm>
            <a:off x="1836637" y="2844615"/>
            <a:ext cx="286152" cy="346438"/>
            <a:chOff x="1836637" y="2891510"/>
            <a:chExt cx="286152" cy="346438"/>
          </a:xfrm>
          <a:solidFill>
            <a:schemeClr val="bg1"/>
          </a:solidFill>
        </p:grpSpPr>
        <p:sp>
          <p:nvSpPr>
            <p:cNvPr id="7209" name="Google Shape;7209;p65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5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5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2" name="Google Shape;7212;p65"/>
          <p:cNvGrpSpPr/>
          <p:nvPr/>
        </p:nvGrpSpPr>
        <p:grpSpPr>
          <a:xfrm>
            <a:off x="5585861" y="2859034"/>
            <a:ext cx="379764" cy="337684"/>
            <a:chOff x="5585861" y="2905929"/>
            <a:chExt cx="379764" cy="337684"/>
          </a:xfrm>
          <a:solidFill>
            <a:schemeClr val="bg1"/>
          </a:solidFill>
        </p:grpSpPr>
        <p:sp>
          <p:nvSpPr>
            <p:cNvPr id="7213" name="Google Shape;7213;p65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5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5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5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7" name="Google Shape;7217;p65"/>
          <p:cNvGrpSpPr/>
          <p:nvPr/>
        </p:nvGrpSpPr>
        <p:grpSpPr>
          <a:xfrm>
            <a:off x="1327676" y="2863585"/>
            <a:ext cx="347934" cy="310024"/>
            <a:chOff x="1327676" y="2910480"/>
            <a:chExt cx="347934" cy="310024"/>
          </a:xfrm>
          <a:solidFill>
            <a:schemeClr val="bg1"/>
          </a:solidFill>
        </p:grpSpPr>
        <p:sp>
          <p:nvSpPr>
            <p:cNvPr id="7218" name="Google Shape;7218;p65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5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5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5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5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3" name="Google Shape;7223;p65"/>
          <p:cNvGrpSpPr/>
          <p:nvPr/>
        </p:nvGrpSpPr>
        <p:grpSpPr>
          <a:xfrm>
            <a:off x="1341727" y="2436454"/>
            <a:ext cx="419913" cy="308109"/>
            <a:chOff x="1341727" y="2483349"/>
            <a:chExt cx="419913" cy="308109"/>
          </a:xfrm>
          <a:solidFill>
            <a:schemeClr val="bg1"/>
          </a:solidFill>
        </p:grpSpPr>
        <p:sp>
          <p:nvSpPr>
            <p:cNvPr id="7224" name="Google Shape;7224;p65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5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5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7" name="Google Shape;7227;p65"/>
          <p:cNvGrpSpPr/>
          <p:nvPr/>
        </p:nvGrpSpPr>
        <p:grpSpPr>
          <a:xfrm>
            <a:off x="854332" y="2400841"/>
            <a:ext cx="376358" cy="330109"/>
            <a:chOff x="854332" y="2447736"/>
            <a:chExt cx="376358" cy="330109"/>
          </a:xfrm>
          <a:solidFill>
            <a:schemeClr val="bg1"/>
          </a:solidFill>
        </p:grpSpPr>
        <p:sp>
          <p:nvSpPr>
            <p:cNvPr id="7228" name="Google Shape;7228;p65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5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5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5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5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5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5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5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6" name="Google Shape;7236;p65"/>
          <p:cNvGrpSpPr/>
          <p:nvPr/>
        </p:nvGrpSpPr>
        <p:grpSpPr>
          <a:xfrm>
            <a:off x="3712952" y="1923709"/>
            <a:ext cx="354363" cy="354395"/>
            <a:chOff x="3712952" y="1970604"/>
            <a:chExt cx="354363" cy="354395"/>
          </a:xfrm>
          <a:solidFill>
            <a:schemeClr val="bg1"/>
          </a:solidFill>
        </p:grpSpPr>
        <p:sp>
          <p:nvSpPr>
            <p:cNvPr id="7237" name="Google Shape;7237;p65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5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5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5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5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5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5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65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5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6" name="Google Shape;7246;p65"/>
          <p:cNvGrpSpPr/>
          <p:nvPr/>
        </p:nvGrpSpPr>
        <p:grpSpPr>
          <a:xfrm>
            <a:off x="855096" y="1457590"/>
            <a:ext cx="380910" cy="339594"/>
            <a:chOff x="855096" y="1504485"/>
            <a:chExt cx="380910" cy="339594"/>
          </a:xfrm>
          <a:solidFill>
            <a:schemeClr val="bg1"/>
          </a:solidFill>
        </p:grpSpPr>
        <p:sp>
          <p:nvSpPr>
            <p:cNvPr id="7247" name="Google Shape;7247;p65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5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5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5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65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52" name="Google Shape;7252;p65"/>
          <p:cNvSpPr/>
          <p:nvPr/>
        </p:nvSpPr>
        <p:spPr>
          <a:xfrm>
            <a:off x="2785967" y="3148177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53" name="Google Shape;7253;p65"/>
          <p:cNvGrpSpPr/>
          <p:nvPr/>
        </p:nvGrpSpPr>
        <p:grpSpPr>
          <a:xfrm>
            <a:off x="2753401" y="2822669"/>
            <a:ext cx="382828" cy="358601"/>
            <a:chOff x="2753373" y="2902523"/>
            <a:chExt cx="347552" cy="325557"/>
          </a:xfrm>
          <a:solidFill>
            <a:schemeClr val="bg1"/>
          </a:solidFill>
        </p:grpSpPr>
        <p:sp>
          <p:nvSpPr>
            <p:cNvPr id="7254" name="Google Shape;7254;p65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5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5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5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5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5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0" name="Google Shape;7260;p65"/>
          <p:cNvGrpSpPr/>
          <p:nvPr/>
        </p:nvGrpSpPr>
        <p:grpSpPr>
          <a:xfrm>
            <a:off x="1819576" y="1464784"/>
            <a:ext cx="352103" cy="352103"/>
            <a:chOff x="1819576" y="1511679"/>
            <a:chExt cx="352103" cy="352103"/>
          </a:xfrm>
          <a:solidFill>
            <a:schemeClr val="bg1"/>
          </a:solidFill>
        </p:grpSpPr>
        <p:sp>
          <p:nvSpPr>
            <p:cNvPr id="7261" name="Google Shape;7261;p65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5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5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5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5" name="Google Shape;7265;p65"/>
          <p:cNvGrpSpPr/>
          <p:nvPr/>
        </p:nvGrpSpPr>
        <p:grpSpPr>
          <a:xfrm>
            <a:off x="3235438" y="1923709"/>
            <a:ext cx="354363" cy="354745"/>
            <a:chOff x="3235438" y="1970604"/>
            <a:chExt cx="354363" cy="354745"/>
          </a:xfrm>
          <a:solidFill>
            <a:schemeClr val="bg1"/>
          </a:solidFill>
        </p:grpSpPr>
        <p:sp>
          <p:nvSpPr>
            <p:cNvPr id="7266" name="Google Shape;7266;p65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5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5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5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5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5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5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5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5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5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5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5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5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9" name="Google Shape;7279;p65"/>
          <p:cNvGrpSpPr/>
          <p:nvPr/>
        </p:nvGrpSpPr>
        <p:grpSpPr>
          <a:xfrm>
            <a:off x="1329585" y="1943030"/>
            <a:ext cx="341472" cy="335074"/>
            <a:chOff x="1329585" y="1989925"/>
            <a:chExt cx="341472" cy="335074"/>
          </a:xfrm>
          <a:solidFill>
            <a:schemeClr val="bg1"/>
          </a:solidFill>
        </p:grpSpPr>
        <p:sp>
          <p:nvSpPr>
            <p:cNvPr id="7280" name="Google Shape;7280;p65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5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5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3" name="Google Shape;7283;p65"/>
          <p:cNvGrpSpPr/>
          <p:nvPr/>
        </p:nvGrpSpPr>
        <p:grpSpPr>
          <a:xfrm>
            <a:off x="5591871" y="1943011"/>
            <a:ext cx="416649" cy="325597"/>
            <a:chOff x="5626763" y="2013829"/>
            <a:chExt cx="351722" cy="274788"/>
          </a:xfrm>
          <a:solidFill>
            <a:schemeClr val="bg1"/>
          </a:solidFill>
        </p:grpSpPr>
        <p:sp>
          <p:nvSpPr>
            <p:cNvPr id="7284" name="Google Shape;7284;p65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5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5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5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5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5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5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5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5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5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65"/>
          <p:cNvGrpSpPr/>
          <p:nvPr/>
        </p:nvGrpSpPr>
        <p:grpSpPr>
          <a:xfrm>
            <a:off x="7576605" y="1936982"/>
            <a:ext cx="276698" cy="333133"/>
            <a:chOff x="7576605" y="1983877"/>
            <a:chExt cx="276698" cy="333133"/>
          </a:xfrm>
          <a:solidFill>
            <a:schemeClr val="bg1"/>
          </a:solidFill>
        </p:grpSpPr>
        <p:sp>
          <p:nvSpPr>
            <p:cNvPr id="7295" name="Google Shape;7295;p65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5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7" name="Google Shape;7297;p65"/>
          <p:cNvGrpSpPr/>
          <p:nvPr/>
        </p:nvGrpSpPr>
        <p:grpSpPr>
          <a:xfrm>
            <a:off x="853568" y="1928643"/>
            <a:ext cx="337334" cy="353599"/>
            <a:chOff x="853568" y="1975538"/>
            <a:chExt cx="337334" cy="353599"/>
          </a:xfrm>
          <a:solidFill>
            <a:schemeClr val="bg1"/>
          </a:solidFill>
        </p:grpSpPr>
        <p:sp>
          <p:nvSpPr>
            <p:cNvPr id="7298" name="Google Shape;7298;p65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5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5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5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2" name="Google Shape;7302;p65"/>
          <p:cNvGrpSpPr/>
          <p:nvPr/>
        </p:nvGrpSpPr>
        <p:grpSpPr>
          <a:xfrm>
            <a:off x="4206763" y="2404056"/>
            <a:ext cx="322151" cy="322374"/>
            <a:chOff x="4206763" y="2450951"/>
            <a:chExt cx="322151" cy="322374"/>
          </a:xfrm>
          <a:solidFill>
            <a:schemeClr val="bg1"/>
          </a:solidFill>
        </p:grpSpPr>
        <p:sp>
          <p:nvSpPr>
            <p:cNvPr id="7303" name="Google Shape;7303;p65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5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5" name="Google Shape;7305;p65"/>
          <p:cNvGrpSpPr/>
          <p:nvPr/>
        </p:nvGrpSpPr>
        <p:grpSpPr>
          <a:xfrm>
            <a:off x="2770052" y="1962733"/>
            <a:ext cx="327085" cy="277080"/>
            <a:chOff x="2770052" y="2009628"/>
            <a:chExt cx="327085" cy="277080"/>
          </a:xfrm>
          <a:solidFill>
            <a:schemeClr val="bg1"/>
          </a:solidFill>
        </p:grpSpPr>
        <p:sp>
          <p:nvSpPr>
            <p:cNvPr id="7306" name="Google Shape;7306;p65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5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8" name="Google Shape;7308;p65"/>
          <p:cNvGrpSpPr/>
          <p:nvPr/>
        </p:nvGrpSpPr>
        <p:grpSpPr>
          <a:xfrm>
            <a:off x="7528096" y="2403164"/>
            <a:ext cx="327976" cy="324316"/>
            <a:chOff x="7528096" y="2450059"/>
            <a:chExt cx="327976" cy="324316"/>
          </a:xfrm>
          <a:solidFill>
            <a:schemeClr val="bg1"/>
          </a:solidFill>
        </p:grpSpPr>
        <p:sp>
          <p:nvSpPr>
            <p:cNvPr id="7309" name="Google Shape;7309;p65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5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5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5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5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4" name="Google Shape;7314;p65"/>
          <p:cNvGrpSpPr/>
          <p:nvPr/>
        </p:nvGrpSpPr>
        <p:grpSpPr>
          <a:xfrm>
            <a:off x="7077129" y="2465647"/>
            <a:ext cx="282364" cy="198619"/>
            <a:chOff x="7077129" y="2512542"/>
            <a:chExt cx="282364" cy="198619"/>
          </a:xfrm>
          <a:solidFill>
            <a:schemeClr val="bg1"/>
          </a:solidFill>
        </p:grpSpPr>
        <p:sp>
          <p:nvSpPr>
            <p:cNvPr id="7315" name="Google Shape;7315;p65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5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5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5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5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5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1" name="Google Shape;7321;p65"/>
          <p:cNvGrpSpPr/>
          <p:nvPr/>
        </p:nvGrpSpPr>
        <p:grpSpPr>
          <a:xfrm>
            <a:off x="5621097" y="1453866"/>
            <a:ext cx="371424" cy="355446"/>
            <a:chOff x="5621097" y="1500761"/>
            <a:chExt cx="371424" cy="355446"/>
          </a:xfrm>
          <a:solidFill>
            <a:schemeClr val="bg1"/>
          </a:solidFill>
        </p:grpSpPr>
        <p:sp>
          <p:nvSpPr>
            <p:cNvPr id="7322" name="Google Shape;7322;p65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5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4" name="Google Shape;7324;p65"/>
          <p:cNvGrpSpPr/>
          <p:nvPr/>
        </p:nvGrpSpPr>
        <p:grpSpPr>
          <a:xfrm>
            <a:off x="3725461" y="2397817"/>
            <a:ext cx="334279" cy="334661"/>
            <a:chOff x="3725461" y="2444712"/>
            <a:chExt cx="334279" cy="334661"/>
          </a:xfrm>
          <a:solidFill>
            <a:schemeClr val="bg1"/>
          </a:solidFill>
        </p:grpSpPr>
        <p:sp>
          <p:nvSpPr>
            <p:cNvPr id="7325" name="Google Shape;7325;p65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5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5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5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65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65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5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2" name="Google Shape;7332;p65"/>
          <p:cNvGrpSpPr/>
          <p:nvPr/>
        </p:nvGrpSpPr>
        <p:grpSpPr>
          <a:xfrm>
            <a:off x="2766374" y="3314118"/>
            <a:ext cx="330110" cy="308908"/>
            <a:chOff x="2766264" y="3394042"/>
            <a:chExt cx="294873" cy="275934"/>
          </a:xfrm>
          <a:solidFill>
            <a:schemeClr val="bg1"/>
          </a:solidFill>
        </p:grpSpPr>
        <p:sp>
          <p:nvSpPr>
            <p:cNvPr id="7333" name="Google Shape;7333;p65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5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5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5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7" name="Google Shape;7337;p65"/>
          <p:cNvGrpSpPr/>
          <p:nvPr/>
        </p:nvGrpSpPr>
        <p:grpSpPr>
          <a:xfrm>
            <a:off x="6577238" y="2410326"/>
            <a:ext cx="332019" cy="310788"/>
            <a:chOff x="6577238" y="2457221"/>
            <a:chExt cx="332019" cy="310788"/>
          </a:xfrm>
          <a:solidFill>
            <a:schemeClr val="bg1"/>
          </a:solidFill>
        </p:grpSpPr>
        <p:sp>
          <p:nvSpPr>
            <p:cNvPr id="7338" name="Google Shape;7338;p65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5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5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65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5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5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4" name="Google Shape;7344;p65"/>
          <p:cNvSpPr/>
          <p:nvPr/>
        </p:nvSpPr>
        <p:spPr>
          <a:xfrm>
            <a:off x="7060068" y="1942234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5" name="Google Shape;7345;p65"/>
          <p:cNvGrpSpPr/>
          <p:nvPr/>
        </p:nvGrpSpPr>
        <p:grpSpPr>
          <a:xfrm>
            <a:off x="4670239" y="1494704"/>
            <a:ext cx="359679" cy="321833"/>
            <a:chOff x="4670239" y="1541599"/>
            <a:chExt cx="359679" cy="321833"/>
          </a:xfrm>
          <a:solidFill>
            <a:schemeClr val="bg1"/>
          </a:solidFill>
        </p:grpSpPr>
        <p:sp>
          <p:nvSpPr>
            <p:cNvPr id="7346" name="Google Shape;7346;p65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5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5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5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5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1" name="Google Shape;7351;p65"/>
          <p:cNvGrpSpPr/>
          <p:nvPr/>
        </p:nvGrpSpPr>
        <p:grpSpPr>
          <a:xfrm>
            <a:off x="4195399" y="1923709"/>
            <a:ext cx="344878" cy="343573"/>
            <a:chOff x="4195399" y="1970604"/>
            <a:chExt cx="344878" cy="343573"/>
          </a:xfrm>
          <a:solidFill>
            <a:schemeClr val="bg1"/>
          </a:solidFill>
        </p:grpSpPr>
        <p:sp>
          <p:nvSpPr>
            <p:cNvPr id="7352" name="Google Shape;7352;p65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5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5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5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6" name="Google Shape;7356;p65"/>
          <p:cNvGrpSpPr/>
          <p:nvPr/>
        </p:nvGrpSpPr>
        <p:grpSpPr>
          <a:xfrm>
            <a:off x="4212429" y="1455490"/>
            <a:ext cx="321037" cy="353822"/>
            <a:chOff x="4212429" y="1502385"/>
            <a:chExt cx="321037" cy="353822"/>
          </a:xfrm>
          <a:solidFill>
            <a:schemeClr val="bg1"/>
          </a:solidFill>
        </p:grpSpPr>
        <p:sp>
          <p:nvSpPr>
            <p:cNvPr id="7357" name="Google Shape;7357;p65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65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5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5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1" name="Google Shape;7361;p65"/>
          <p:cNvGrpSpPr/>
          <p:nvPr/>
        </p:nvGrpSpPr>
        <p:grpSpPr>
          <a:xfrm>
            <a:off x="2302788" y="1459086"/>
            <a:ext cx="336188" cy="335425"/>
            <a:chOff x="2302788" y="1505981"/>
            <a:chExt cx="336188" cy="335425"/>
          </a:xfrm>
          <a:solidFill>
            <a:schemeClr val="bg1"/>
          </a:solidFill>
        </p:grpSpPr>
        <p:sp>
          <p:nvSpPr>
            <p:cNvPr id="7362" name="Google Shape;7362;p65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5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5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5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5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5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5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5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5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5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5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5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5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5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5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5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5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9" name="Google Shape;7379;p65"/>
          <p:cNvGrpSpPr/>
          <p:nvPr/>
        </p:nvGrpSpPr>
        <p:grpSpPr>
          <a:xfrm>
            <a:off x="2780301" y="1475001"/>
            <a:ext cx="333133" cy="321037"/>
            <a:chOff x="2780301" y="1521896"/>
            <a:chExt cx="333133" cy="321037"/>
          </a:xfrm>
          <a:solidFill>
            <a:schemeClr val="bg1"/>
          </a:solidFill>
        </p:grpSpPr>
        <p:sp>
          <p:nvSpPr>
            <p:cNvPr id="7380" name="Google Shape;7380;p65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65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65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5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5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5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5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5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5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5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5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5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5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5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5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5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5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65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65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5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00" name="Google Shape;7400;p65"/>
          <p:cNvSpPr/>
          <p:nvPr/>
        </p:nvSpPr>
        <p:spPr>
          <a:xfrm>
            <a:off x="3358621" y="1776304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1" name="Google Shape;7401;p65"/>
          <p:cNvSpPr/>
          <p:nvPr/>
        </p:nvSpPr>
        <p:spPr>
          <a:xfrm>
            <a:off x="3427946" y="1776304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2" name="Google Shape;7402;p65"/>
          <p:cNvSpPr/>
          <p:nvPr/>
        </p:nvSpPr>
        <p:spPr>
          <a:xfrm>
            <a:off x="3385135" y="1776304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3" name="Google Shape;7403;p65"/>
          <p:cNvGrpSpPr/>
          <p:nvPr/>
        </p:nvGrpSpPr>
        <p:grpSpPr>
          <a:xfrm>
            <a:off x="3316159" y="1468190"/>
            <a:ext cx="211892" cy="339594"/>
            <a:chOff x="3316159" y="1515085"/>
            <a:chExt cx="211892" cy="339594"/>
          </a:xfrm>
          <a:solidFill>
            <a:schemeClr val="bg1"/>
          </a:solidFill>
        </p:grpSpPr>
        <p:sp>
          <p:nvSpPr>
            <p:cNvPr id="7404" name="Google Shape;7404;p65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5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5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65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5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5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0" name="Google Shape;7410;p65"/>
          <p:cNvGrpSpPr/>
          <p:nvPr/>
        </p:nvGrpSpPr>
        <p:grpSpPr>
          <a:xfrm>
            <a:off x="3716358" y="1497760"/>
            <a:ext cx="361971" cy="314958"/>
            <a:chOff x="3716358" y="1544655"/>
            <a:chExt cx="361971" cy="314958"/>
          </a:xfrm>
          <a:solidFill>
            <a:schemeClr val="bg1"/>
          </a:solidFill>
        </p:grpSpPr>
        <p:sp>
          <p:nvSpPr>
            <p:cNvPr id="7411" name="Google Shape;7411;p65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5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65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5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5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16" name="Google Shape;7416;p65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7417" name="Google Shape;7417;p65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65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65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0" name="Google Shape;7420;p65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65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22" name="Google Shape;7422;p65"/>
          <p:cNvGrpSpPr/>
          <p:nvPr/>
        </p:nvGrpSpPr>
        <p:grpSpPr>
          <a:xfrm>
            <a:off x="3214972" y="3312293"/>
            <a:ext cx="346406" cy="347552"/>
            <a:chOff x="3214972" y="3359188"/>
            <a:chExt cx="346406" cy="347552"/>
          </a:xfrm>
          <a:solidFill>
            <a:schemeClr val="bg1"/>
          </a:solidFill>
        </p:grpSpPr>
        <p:sp>
          <p:nvSpPr>
            <p:cNvPr id="7423" name="Google Shape;7423;p65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65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5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5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5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5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5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5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5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5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5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65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65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5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7" name="Google Shape;7437;p65"/>
          <p:cNvGrpSpPr/>
          <p:nvPr/>
        </p:nvGrpSpPr>
        <p:grpSpPr>
          <a:xfrm>
            <a:off x="2818561" y="2392883"/>
            <a:ext cx="247892" cy="346024"/>
            <a:chOff x="2818561" y="2439778"/>
            <a:chExt cx="247892" cy="346024"/>
          </a:xfrm>
          <a:solidFill>
            <a:schemeClr val="bg1"/>
          </a:solidFill>
        </p:grpSpPr>
        <p:sp>
          <p:nvSpPr>
            <p:cNvPr id="7438" name="Google Shape;7438;p65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5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5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5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5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5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5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5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5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5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5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5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0" name="Google Shape;7450;p65"/>
          <p:cNvGrpSpPr/>
          <p:nvPr/>
        </p:nvGrpSpPr>
        <p:grpSpPr>
          <a:xfrm>
            <a:off x="3207778" y="2427737"/>
            <a:ext cx="419933" cy="275170"/>
            <a:chOff x="3207778" y="2474632"/>
            <a:chExt cx="419933" cy="275170"/>
          </a:xfrm>
          <a:solidFill>
            <a:schemeClr val="bg1"/>
          </a:solidFill>
        </p:grpSpPr>
        <p:sp>
          <p:nvSpPr>
            <p:cNvPr id="7451" name="Google Shape;7451;p65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5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5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5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5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5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5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65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5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5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5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5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5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5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5" name="Google Shape;7465;p65"/>
          <p:cNvGrpSpPr/>
          <p:nvPr/>
        </p:nvGrpSpPr>
        <p:grpSpPr>
          <a:xfrm>
            <a:off x="7011924" y="1510657"/>
            <a:ext cx="499533" cy="305136"/>
            <a:chOff x="7009649" y="1541981"/>
            <a:chExt cx="524940" cy="320655"/>
          </a:xfrm>
          <a:solidFill>
            <a:schemeClr val="bg1"/>
          </a:solidFill>
        </p:grpSpPr>
        <p:sp>
          <p:nvSpPr>
            <p:cNvPr id="7466" name="Google Shape;7466;p65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5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5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5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5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5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5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5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4" name="Google Shape;7474;p65"/>
          <p:cNvGrpSpPr/>
          <p:nvPr/>
        </p:nvGrpSpPr>
        <p:grpSpPr>
          <a:xfrm>
            <a:off x="849016" y="2856360"/>
            <a:ext cx="356655" cy="335425"/>
            <a:chOff x="849016" y="2903255"/>
            <a:chExt cx="356655" cy="335425"/>
          </a:xfrm>
          <a:solidFill>
            <a:schemeClr val="bg1"/>
          </a:solidFill>
        </p:grpSpPr>
        <p:sp>
          <p:nvSpPr>
            <p:cNvPr id="7475" name="Google Shape;7475;p65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5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5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5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5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5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5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5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5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65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5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6" name="Google Shape;7486;p65"/>
          <p:cNvGrpSpPr/>
          <p:nvPr/>
        </p:nvGrpSpPr>
        <p:grpSpPr>
          <a:xfrm>
            <a:off x="4210933" y="2879882"/>
            <a:ext cx="280072" cy="275520"/>
            <a:chOff x="4210933" y="2926777"/>
            <a:chExt cx="280072" cy="275520"/>
          </a:xfrm>
          <a:solidFill>
            <a:schemeClr val="bg1"/>
          </a:solidFill>
        </p:grpSpPr>
        <p:sp>
          <p:nvSpPr>
            <p:cNvPr id="7487" name="Google Shape;7487;p65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5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5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5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5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5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5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5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5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5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65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5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5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0" name="Google Shape;7500;p65"/>
          <p:cNvGrpSpPr/>
          <p:nvPr/>
        </p:nvGrpSpPr>
        <p:grpSpPr>
          <a:xfrm>
            <a:off x="4629306" y="3362298"/>
            <a:ext cx="367255" cy="244486"/>
            <a:chOff x="4629306" y="3409193"/>
            <a:chExt cx="367255" cy="244486"/>
          </a:xfrm>
          <a:solidFill>
            <a:schemeClr val="bg1"/>
          </a:solidFill>
        </p:grpSpPr>
        <p:sp>
          <p:nvSpPr>
            <p:cNvPr id="7501" name="Google Shape;7501;p65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5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5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5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5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5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5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5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5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5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1" name="Google Shape;7511;p65"/>
          <p:cNvGrpSpPr/>
          <p:nvPr/>
        </p:nvGrpSpPr>
        <p:grpSpPr>
          <a:xfrm>
            <a:off x="4667216" y="2868487"/>
            <a:ext cx="320273" cy="318395"/>
            <a:chOff x="4667216" y="2915382"/>
            <a:chExt cx="320273" cy="318395"/>
          </a:xfrm>
          <a:solidFill>
            <a:schemeClr val="bg1"/>
          </a:solidFill>
        </p:grpSpPr>
        <p:sp>
          <p:nvSpPr>
            <p:cNvPr id="7512" name="Google Shape;7512;p65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5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5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5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6" name="Google Shape;7516;p65"/>
          <p:cNvGrpSpPr/>
          <p:nvPr/>
        </p:nvGrpSpPr>
        <p:grpSpPr>
          <a:xfrm>
            <a:off x="5170480" y="2887744"/>
            <a:ext cx="261929" cy="280550"/>
            <a:chOff x="5170480" y="2934639"/>
            <a:chExt cx="261929" cy="280550"/>
          </a:xfrm>
          <a:solidFill>
            <a:schemeClr val="bg1"/>
          </a:solidFill>
        </p:grpSpPr>
        <p:sp>
          <p:nvSpPr>
            <p:cNvPr id="7517" name="Google Shape;7517;p65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5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5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5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5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5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5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4" name="Google Shape;7524;p65"/>
          <p:cNvGrpSpPr/>
          <p:nvPr/>
        </p:nvGrpSpPr>
        <p:grpSpPr>
          <a:xfrm>
            <a:off x="4193490" y="3303189"/>
            <a:ext cx="289939" cy="334661"/>
            <a:chOff x="4193490" y="3350084"/>
            <a:chExt cx="289939" cy="334661"/>
          </a:xfrm>
          <a:solidFill>
            <a:schemeClr val="bg1"/>
          </a:solidFill>
        </p:grpSpPr>
        <p:sp>
          <p:nvSpPr>
            <p:cNvPr id="7525" name="Google Shape;7525;p65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5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5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5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5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5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5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5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5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5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5" name="Google Shape;7535;p65"/>
          <p:cNvGrpSpPr/>
          <p:nvPr/>
        </p:nvGrpSpPr>
        <p:grpSpPr>
          <a:xfrm>
            <a:off x="8034034" y="1471214"/>
            <a:ext cx="282746" cy="340358"/>
            <a:chOff x="8034034" y="1518109"/>
            <a:chExt cx="282746" cy="340358"/>
          </a:xfrm>
          <a:solidFill>
            <a:schemeClr val="bg1"/>
          </a:solidFill>
        </p:grpSpPr>
        <p:sp>
          <p:nvSpPr>
            <p:cNvPr id="7536" name="Google Shape;7536;p65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5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5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5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0" name="Google Shape;7540;p65"/>
          <p:cNvGrpSpPr/>
          <p:nvPr/>
        </p:nvGrpSpPr>
        <p:grpSpPr>
          <a:xfrm>
            <a:off x="6099375" y="2409180"/>
            <a:ext cx="337684" cy="314194"/>
            <a:chOff x="6099375" y="2456075"/>
            <a:chExt cx="337684" cy="314194"/>
          </a:xfrm>
          <a:solidFill>
            <a:schemeClr val="bg1"/>
          </a:solidFill>
        </p:grpSpPr>
        <p:sp>
          <p:nvSpPr>
            <p:cNvPr id="7541" name="Google Shape;7541;p65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5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3" name="Google Shape;7543;p65"/>
          <p:cNvGrpSpPr/>
          <p:nvPr/>
        </p:nvGrpSpPr>
        <p:grpSpPr>
          <a:xfrm>
            <a:off x="6069423" y="2844997"/>
            <a:ext cx="362321" cy="364231"/>
            <a:chOff x="6069423" y="2891892"/>
            <a:chExt cx="362321" cy="364231"/>
          </a:xfrm>
          <a:solidFill>
            <a:schemeClr val="bg1"/>
          </a:solidFill>
        </p:grpSpPr>
        <p:sp>
          <p:nvSpPr>
            <p:cNvPr id="7544" name="Google Shape;7544;p65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5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5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5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5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5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0" name="Google Shape;7550;p65"/>
          <p:cNvGrpSpPr/>
          <p:nvPr/>
        </p:nvGrpSpPr>
        <p:grpSpPr>
          <a:xfrm>
            <a:off x="2312623" y="2421689"/>
            <a:ext cx="312698" cy="286534"/>
            <a:chOff x="2312623" y="2468584"/>
            <a:chExt cx="312698" cy="286534"/>
          </a:xfrm>
          <a:solidFill>
            <a:schemeClr val="bg1"/>
          </a:solidFill>
        </p:grpSpPr>
        <p:sp>
          <p:nvSpPr>
            <p:cNvPr id="7551" name="Google Shape;7551;p65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5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5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4" name="Google Shape;7554;p65"/>
          <p:cNvGrpSpPr/>
          <p:nvPr/>
        </p:nvGrpSpPr>
        <p:grpSpPr>
          <a:xfrm>
            <a:off x="6571955" y="2872275"/>
            <a:ext cx="308878" cy="311170"/>
            <a:chOff x="6571955" y="2919170"/>
            <a:chExt cx="308878" cy="311170"/>
          </a:xfrm>
          <a:solidFill>
            <a:schemeClr val="bg1"/>
          </a:solidFill>
        </p:grpSpPr>
        <p:sp>
          <p:nvSpPr>
            <p:cNvPr id="7555" name="Google Shape;7555;p65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5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5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5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5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5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5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5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5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5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5" name="Google Shape;7565;p65"/>
          <p:cNvGrpSpPr/>
          <p:nvPr/>
        </p:nvGrpSpPr>
        <p:grpSpPr>
          <a:xfrm>
            <a:off x="7500054" y="2887840"/>
            <a:ext cx="350576" cy="280454"/>
            <a:chOff x="7500054" y="2934735"/>
            <a:chExt cx="350576" cy="280454"/>
          </a:xfrm>
          <a:solidFill>
            <a:schemeClr val="bg1"/>
          </a:solidFill>
        </p:grpSpPr>
        <p:sp>
          <p:nvSpPr>
            <p:cNvPr id="7566" name="Google Shape;7566;p65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5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5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5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5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5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5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5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4" name="Google Shape;7574;p65"/>
          <p:cNvGrpSpPr/>
          <p:nvPr/>
        </p:nvGrpSpPr>
        <p:grpSpPr>
          <a:xfrm>
            <a:off x="4674791" y="1930552"/>
            <a:ext cx="344528" cy="344114"/>
            <a:chOff x="4674791" y="1977447"/>
            <a:chExt cx="344528" cy="344114"/>
          </a:xfrm>
          <a:solidFill>
            <a:schemeClr val="bg1"/>
          </a:solidFill>
        </p:grpSpPr>
        <p:sp>
          <p:nvSpPr>
            <p:cNvPr id="7575" name="Google Shape;7575;p65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5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5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5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5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5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5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5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5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5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5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5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5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5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5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5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5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5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5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5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5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5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5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5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5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5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1" name="Google Shape;7601;p65"/>
          <p:cNvGrpSpPr/>
          <p:nvPr/>
        </p:nvGrpSpPr>
        <p:grpSpPr>
          <a:xfrm>
            <a:off x="7582302" y="1453039"/>
            <a:ext cx="369133" cy="360411"/>
            <a:chOff x="7582302" y="1499934"/>
            <a:chExt cx="369133" cy="360411"/>
          </a:xfrm>
          <a:solidFill>
            <a:schemeClr val="bg1"/>
          </a:solidFill>
        </p:grpSpPr>
        <p:sp>
          <p:nvSpPr>
            <p:cNvPr id="7602" name="Google Shape;7602;p65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5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5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5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5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7" name="Google Shape;7607;p65"/>
          <p:cNvGrpSpPr/>
          <p:nvPr/>
        </p:nvGrpSpPr>
        <p:grpSpPr>
          <a:xfrm>
            <a:off x="5618805" y="2394029"/>
            <a:ext cx="345292" cy="342618"/>
            <a:chOff x="5618805" y="2440924"/>
            <a:chExt cx="345292" cy="342618"/>
          </a:xfrm>
          <a:solidFill>
            <a:schemeClr val="bg1"/>
          </a:solidFill>
        </p:grpSpPr>
        <p:sp>
          <p:nvSpPr>
            <p:cNvPr id="7608" name="Google Shape;7608;p65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5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5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5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5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3" name="Google Shape;7613;p65"/>
          <p:cNvGrpSpPr/>
          <p:nvPr/>
        </p:nvGrpSpPr>
        <p:grpSpPr>
          <a:xfrm>
            <a:off x="7024430" y="2827767"/>
            <a:ext cx="332012" cy="355454"/>
            <a:chOff x="7055134" y="2919170"/>
            <a:chExt cx="290321" cy="310820"/>
          </a:xfrm>
          <a:solidFill>
            <a:schemeClr val="bg1"/>
          </a:solidFill>
        </p:grpSpPr>
        <p:sp>
          <p:nvSpPr>
            <p:cNvPr id="7614" name="Google Shape;7614;p65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5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5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5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5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5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5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5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5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5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5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5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5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5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8" name="Google Shape;7628;p65"/>
          <p:cNvGrpSpPr/>
          <p:nvPr/>
        </p:nvGrpSpPr>
        <p:grpSpPr>
          <a:xfrm>
            <a:off x="7985143" y="2853718"/>
            <a:ext cx="330109" cy="347552"/>
            <a:chOff x="7985143" y="2900613"/>
            <a:chExt cx="330109" cy="347552"/>
          </a:xfrm>
          <a:solidFill>
            <a:schemeClr val="bg1"/>
          </a:solidFill>
        </p:grpSpPr>
        <p:sp>
          <p:nvSpPr>
            <p:cNvPr id="7629" name="Google Shape;7629;p65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5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5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5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5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5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5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5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7" name="Google Shape;7637;p65"/>
          <p:cNvGrpSpPr/>
          <p:nvPr/>
        </p:nvGrpSpPr>
        <p:grpSpPr>
          <a:xfrm>
            <a:off x="4653179" y="2399695"/>
            <a:ext cx="377886" cy="331255"/>
            <a:chOff x="4653179" y="2446590"/>
            <a:chExt cx="377886" cy="331255"/>
          </a:xfrm>
          <a:solidFill>
            <a:schemeClr val="bg1"/>
          </a:solidFill>
        </p:grpSpPr>
        <p:sp>
          <p:nvSpPr>
            <p:cNvPr id="7638" name="Google Shape;7638;p65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5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65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5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2" name="Google Shape;7642;p65"/>
          <p:cNvGrpSpPr/>
          <p:nvPr/>
        </p:nvGrpSpPr>
        <p:grpSpPr>
          <a:xfrm>
            <a:off x="5184517" y="2412586"/>
            <a:ext cx="252062" cy="305122"/>
            <a:chOff x="5184517" y="2459481"/>
            <a:chExt cx="252062" cy="305122"/>
          </a:xfrm>
          <a:solidFill>
            <a:schemeClr val="bg1"/>
          </a:solidFill>
        </p:grpSpPr>
        <p:sp>
          <p:nvSpPr>
            <p:cNvPr id="7643" name="Google Shape;7643;p65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5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5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5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65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5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9" name="Google Shape;7649;p65"/>
          <p:cNvGrpSpPr/>
          <p:nvPr/>
        </p:nvGrpSpPr>
        <p:grpSpPr>
          <a:xfrm>
            <a:off x="6533281" y="3304335"/>
            <a:ext cx="357037" cy="357005"/>
            <a:chOff x="6533281" y="3351230"/>
            <a:chExt cx="357037" cy="357005"/>
          </a:xfrm>
          <a:solidFill>
            <a:schemeClr val="bg1"/>
          </a:solidFill>
        </p:grpSpPr>
        <p:sp>
          <p:nvSpPr>
            <p:cNvPr id="7650" name="Google Shape;7650;p65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65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5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3" name="Google Shape;7653;p65"/>
          <p:cNvGrpSpPr/>
          <p:nvPr/>
        </p:nvGrpSpPr>
        <p:grpSpPr>
          <a:xfrm>
            <a:off x="6058441" y="3304335"/>
            <a:ext cx="357387" cy="357005"/>
            <a:chOff x="6058441" y="3351230"/>
            <a:chExt cx="357387" cy="357005"/>
          </a:xfrm>
          <a:solidFill>
            <a:schemeClr val="bg1"/>
          </a:solidFill>
        </p:grpSpPr>
        <p:sp>
          <p:nvSpPr>
            <p:cNvPr id="7654" name="Google Shape;7654;p65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5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6" name="Google Shape;7656;p65"/>
          <p:cNvGrpSpPr/>
          <p:nvPr/>
        </p:nvGrpSpPr>
        <p:grpSpPr>
          <a:xfrm>
            <a:off x="7957483" y="3303953"/>
            <a:ext cx="357387" cy="357387"/>
            <a:chOff x="7957483" y="3350848"/>
            <a:chExt cx="357387" cy="357387"/>
          </a:xfrm>
          <a:solidFill>
            <a:schemeClr val="bg1"/>
          </a:solidFill>
        </p:grpSpPr>
        <p:sp>
          <p:nvSpPr>
            <p:cNvPr id="7657" name="Google Shape;7657;p65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5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5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0" name="Google Shape;7660;p65"/>
          <p:cNvGrpSpPr/>
          <p:nvPr/>
        </p:nvGrpSpPr>
        <p:grpSpPr>
          <a:xfrm>
            <a:off x="7007771" y="3304335"/>
            <a:ext cx="357387" cy="357005"/>
            <a:chOff x="7007771" y="3351230"/>
            <a:chExt cx="357387" cy="357005"/>
          </a:xfrm>
          <a:solidFill>
            <a:schemeClr val="bg1"/>
          </a:solidFill>
        </p:grpSpPr>
        <p:sp>
          <p:nvSpPr>
            <p:cNvPr id="7661" name="Google Shape;7661;p65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5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5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5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5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6" name="Google Shape;7666;p65"/>
          <p:cNvGrpSpPr/>
          <p:nvPr/>
        </p:nvGrpSpPr>
        <p:grpSpPr>
          <a:xfrm>
            <a:off x="5108729" y="3304335"/>
            <a:ext cx="357005" cy="357005"/>
            <a:chOff x="5108729" y="3351230"/>
            <a:chExt cx="357005" cy="357005"/>
          </a:xfrm>
          <a:solidFill>
            <a:schemeClr val="bg1"/>
          </a:solidFill>
        </p:grpSpPr>
        <p:sp>
          <p:nvSpPr>
            <p:cNvPr id="7667" name="Google Shape;7667;p65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5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9" name="Google Shape;7669;p65"/>
          <p:cNvGrpSpPr/>
          <p:nvPr/>
        </p:nvGrpSpPr>
        <p:grpSpPr>
          <a:xfrm>
            <a:off x="5583569" y="3304335"/>
            <a:ext cx="357419" cy="357005"/>
            <a:chOff x="5583569" y="3351230"/>
            <a:chExt cx="357419" cy="357005"/>
          </a:xfrm>
          <a:solidFill>
            <a:schemeClr val="bg1"/>
          </a:solidFill>
        </p:grpSpPr>
        <p:sp>
          <p:nvSpPr>
            <p:cNvPr id="7670" name="Google Shape;7670;p65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5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2" name="Google Shape;7672;p65"/>
          <p:cNvGrpSpPr/>
          <p:nvPr/>
        </p:nvGrpSpPr>
        <p:grpSpPr>
          <a:xfrm>
            <a:off x="7482229" y="3304335"/>
            <a:ext cx="357419" cy="357005"/>
            <a:chOff x="7482229" y="3351230"/>
            <a:chExt cx="357419" cy="357005"/>
          </a:xfrm>
          <a:solidFill>
            <a:schemeClr val="bg1"/>
          </a:solidFill>
        </p:grpSpPr>
        <p:sp>
          <p:nvSpPr>
            <p:cNvPr id="7673" name="Google Shape;7673;p65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5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5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5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5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78" name="Google Shape;7678;p65"/>
          <p:cNvSpPr/>
          <p:nvPr/>
        </p:nvSpPr>
        <p:spPr>
          <a:xfrm>
            <a:off x="2601855" y="3770066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79" name="Google Shape;7679;p65"/>
          <p:cNvGrpSpPr/>
          <p:nvPr/>
        </p:nvGrpSpPr>
        <p:grpSpPr>
          <a:xfrm>
            <a:off x="3051327" y="3770257"/>
            <a:ext cx="346056" cy="345674"/>
            <a:chOff x="3303268" y="3817349"/>
            <a:chExt cx="346056" cy="345674"/>
          </a:xfrm>
          <a:solidFill>
            <a:schemeClr val="bg1"/>
          </a:solidFill>
        </p:grpSpPr>
        <p:sp>
          <p:nvSpPr>
            <p:cNvPr id="7680" name="Google Shape;7680;p65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5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5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5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4" name="Google Shape;7684;p65"/>
          <p:cNvGrpSpPr/>
          <p:nvPr/>
        </p:nvGrpSpPr>
        <p:grpSpPr>
          <a:xfrm>
            <a:off x="3500416" y="3770257"/>
            <a:ext cx="346056" cy="345674"/>
            <a:chOff x="3752358" y="3817349"/>
            <a:chExt cx="346056" cy="345674"/>
          </a:xfrm>
          <a:solidFill>
            <a:schemeClr val="bg1"/>
          </a:solidFill>
        </p:grpSpPr>
        <p:sp>
          <p:nvSpPr>
            <p:cNvPr id="7685" name="Google Shape;7685;p65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5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5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5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9" name="Google Shape;7689;p65"/>
          <p:cNvGrpSpPr/>
          <p:nvPr/>
        </p:nvGrpSpPr>
        <p:grpSpPr>
          <a:xfrm>
            <a:off x="4848066" y="3770257"/>
            <a:ext cx="346024" cy="345674"/>
            <a:chOff x="5100008" y="3817349"/>
            <a:chExt cx="346024" cy="345674"/>
          </a:xfrm>
          <a:solidFill>
            <a:schemeClr val="bg1"/>
          </a:solidFill>
        </p:grpSpPr>
        <p:sp>
          <p:nvSpPr>
            <p:cNvPr id="7690" name="Google Shape;7690;p65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5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5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3" name="Google Shape;7693;p65"/>
          <p:cNvGrpSpPr/>
          <p:nvPr/>
        </p:nvGrpSpPr>
        <p:grpSpPr>
          <a:xfrm>
            <a:off x="5746977" y="3770257"/>
            <a:ext cx="345674" cy="345674"/>
            <a:chOff x="5998919" y="3817349"/>
            <a:chExt cx="345674" cy="345674"/>
          </a:xfrm>
          <a:solidFill>
            <a:schemeClr val="bg1"/>
          </a:solidFill>
        </p:grpSpPr>
        <p:sp>
          <p:nvSpPr>
            <p:cNvPr id="7694" name="Google Shape;7694;p65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5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5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7" name="Google Shape;7697;p65"/>
          <p:cNvGrpSpPr/>
          <p:nvPr/>
        </p:nvGrpSpPr>
        <p:grpSpPr>
          <a:xfrm>
            <a:off x="3949506" y="3770257"/>
            <a:ext cx="346024" cy="345674"/>
            <a:chOff x="4201447" y="3817349"/>
            <a:chExt cx="346024" cy="345674"/>
          </a:xfrm>
          <a:solidFill>
            <a:schemeClr val="bg1"/>
          </a:solidFill>
        </p:grpSpPr>
        <p:sp>
          <p:nvSpPr>
            <p:cNvPr id="7698" name="Google Shape;7698;p65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5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0" name="Google Shape;7700;p65"/>
          <p:cNvGrpSpPr/>
          <p:nvPr/>
        </p:nvGrpSpPr>
        <p:grpSpPr>
          <a:xfrm>
            <a:off x="4398977" y="3770257"/>
            <a:ext cx="346024" cy="345674"/>
            <a:chOff x="4650919" y="3817349"/>
            <a:chExt cx="346024" cy="345674"/>
          </a:xfrm>
          <a:solidFill>
            <a:schemeClr val="bg1"/>
          </a:solidFill>
        </p:grpSpPr>
        <p:sp>
          <p:nvSpPr>
            <p:cNvPr id="7701" name="Google Shape;7701;p65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5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5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4" name="Google Shape;7704;p65"/>
          <p:cNvGrpSpPr/>
          <p:nvPr/>
        </p:nvGrpSpPr>
        <p:grpSpPr>
          <a:xfrm>
            <a:off x="5297920" y="3770257"/>
            <a:ext cx="345642" cy="345674"/>
            <a:chOff x="5549861" y="3817349"/>
            <a:chExt cx="345642" cy="345674"/>
          </a:xfrm>
          <a:solidFill>
            <a:schemeClr val="bg1"/>
          </a:solidFill>
        </p:grpSpPr>
        <p:sp>
          <p:nvSpPr>
            <p:cNvPr id="7705" name="Google Shape;7705;p65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5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5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8" name="Google Shape;7708;p65"/>
          <p:cNvGrpSpPr/>
          <p:nvPr/>
        </p:nvGrpSpPr>
        <p:grpSpPr>
          <a:xfrm>
            <a:off x="6196089" y="3770257"/>
            <a:ext cx="346056" cy="345674"/>
            <a:chOff x="2238181" y="4120624"/>
            <a:chExt cx="346056" cy="345674"/>
          </a:xfrm>
          <a:solidFill>
            <a:schemeClr val="bg1"/>
          </a:solidFill>
        </p:grpSpPr>
        <p:grpSp>
          <p:nvGrpSpPr>
            <p:cNvPr id="7709" name="Google Shape;7709;p65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7710" name="Google Shape;7710;p65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65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12" name="Google Shape;7712;p65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27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37" name="Google Shape;137;p27"/>
          <p:cNvSpPr txBox="1">
            <a:spLocks noGrp="1"/>
          </p:cNvSpPr>
          <p:nvPr>
            <p:ph type="subTitle" idx="4294967295"/>
          </p:nvPr>
        </p:nvSpPr>
        <p:spPr>
          <a:xfrm flipH="1">
            <a:off x="720075" y="540000"/>
            <a:ext cx="5823600" cy="402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38" name="Google Shape;138;p27"/>
          <p:cNvSpPr/>
          <p:nvPr/>
        </p:nvSpPr>
        <p:spPr>
          <a:xfrm rot="-5400000" flipH="1">
            <a:off x="83000" y="-82950"/>
            <a:ext cx="548400" cy="714300"/>
          </a:xfrm>
          <a:prstGeom prst="rect">
            <a:avLst/>
          </a:prstGeom>
          <a:solidFill>
            <a:srgbClr val="015D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27"/>
          <p:cNvSpPr/>
          <p:nvPr/>
        </p:nvSpPr>
        <p:spPr>
          <a:xfrm rot="-5400000" flipH="1">
            <a:off x="7474475" y="3397650"/>
            <a:ext cx="891300" cy="2600400"/>
          </a:xfrm>
          <a:prstGeom prst="rect">
            <a:avLst/>
          </a:prstGeom>
          <a:solidFill>
            <a:srgbClr val="015D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F4D35A1D-BFED-67C3-C923-F1501CB759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63481" y="4450219"/>
            <a:ext cx="1113287" cy="495262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28"/>
          <p:cNvSpPr txBox="1">
            <a:spLocks noGrp="1"/>
          </p:cNvSpPr>
          <p:nvPr>
            <p:ph type="ctrTitle" idx="9"/>
          </p:nvPr>
        </p:nvSpPr>
        <p:spPr>
          <a:xfrm rot="5400000">
            <a:off x="6672869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dirty="0">
              <a:latin typeface="Exo 2 Medium" pitchFamily="2" charset="77"/>
            </a:endParaRPr>
          </a:p>
        </p:txBody>
      </p:sp>
      <p:sp>
        <p:nvSpPr>
          <p:cNvPr id="146" name="Google Shape;146;p28"/>
          <p:cNvSpPr/>
          <p:nvPr/>
        </p:nvSpPr>
        <p:spPr>
          <a:xfrm rot="-5400000" flipH="1">
            <a:off x="-957850" y="957900"/>
            <a:ext cx="5140800" cy="3225000"/>
          </a:xfrm>
          <a:prstGeom prst="rect">
            <a:avLst/>
          </a:prstGeom>
          <a:solidFill>
            <a:srgbClr val="015D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28"/>
          <p:cNvSpPr txBox="1">
            <a:spLocks noGrp="1"/>
          </p:cNvSpPr>
          <p:nvPr>
            <p:ph type="subTitle" idx="7"/>
          </p:nvPr>
        </p:nvSpPr>
        <p:spPr>
          <a:xfrm>
            <a:off x="3427997" y="247519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48" name="Google Shape;148;p28"/>
          <p:cNvSpPr txBox="1">
            <a:spLocks noGrp="1"/>
          </p:cNvSpPr>
          <p:nvPr>
            <p:ph type="ctrTitle" idx="6"/>
          </p:nvPr>
        </p:nvSpPr>
        <p:spPr>
          <a:xfrm>
            <a:off x="3427999" y="206109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49" name="Google Shape;149;p28"/>
          <p:cNvSpPr txBox="1">
            <a:spLocks noGrp="1"/>
          </p:cNvSpPr>
          <p:nvPr>
            <p:ph type="title" idx="8"/>
          </p:nvPr>
        </p:nvSpPr>
        <p:spPr>
          <a:xfrm>
            <a:off x="2023007" y="232346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  <a:latin typeface="Exo 2 Medium" pitchFamily="2" charset="77"/>
              </a:rPr>
              <a:t>03</a:t>
            </a:r>
            <a:endParaRPr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150" name="Google Shape;150;p28"/>
          <p:cNvSpPr txBox="1">
            <a:spLocks noGrp="1"/>
          </p:cNvSpPr>
          <p:nvPr>
            <p:ph type="ctrTitle"/>
          </p:nvPr>
        </p:nvSpPr>
        <p:spPr>
          <a:xfrm>
            <a:off x="3423902" y="38747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51" name="Google Shape;151;p28"/>
          <p:cNvSpPr txBox="1">
            <a:spLocks noGrp="1"/>
          </p:cNvSpPr>
          <p:nvPr>
            <p:ph type="subTitle" idx="1"/>
          </p:nvPr>
        </p:nvSpPr>
        <p:spPr>
          <a:xfrm>
            <a:off x="3423900" y="802521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52" name="Google Shape;152;p28"/>
          <p:cNvSpPr txBox="1">
            <a:spLocks noGrp="1"/>
          </p:cNvSpPr>
          <p:nvPr>
            <p:ph type="title" idx="2"/>
          </p:nvPr>
        </p:nvSpPr>
        <p:spPr>
          <a:xfrm>
            <a:off x="2023007" y="654113"/>
            <a:ext cx="1739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  <a:latin typeface="Exo 2 Medium" pitchFamily="2" charset="77"/>
              </a:rPr>
              <a:t>01</a:t>
            </a:r>
          </a:p>
        </p:txBody>
      </p:sp>
      <p:sp>
        <p:nvSpPr>
          <p:cNvPr id="153" name="Google Shape;153;p28"/>
          <p:cNvSpPr txBox="1">
            <a:spLocks noGrp="1"/>
          </p:cNvSpPr>
          <p:nvPr>
            <p:ph type="ctrTitle" idx="3"/>
          </p:nvPr>
        </p:nvSpPr>
        <p:spPr>
          <a:xfrm>
            <a:off x="3425264" y="1224286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54" name="Google Shape;154;p28"/>
          <p:cNvSpPr txBox="1">
            <a:spLocks noGrp="1"/>
          </p:cNvSpPr>
          <p:nvPr>
            <p:ph type="subTitle" idx="4"/>
          </p:nvPr>
        </p:nvSpPr>
        <p:spPr>
          <a:xfrm>
            <a:off x="3425259" y="1638859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55" name="Google Shape;155;p28"/>
          <p:cNvSpPr txBox="1">
            <a:spLocks noGrp="1"/>
          </p:cNvSpPr>
          <p:nvPr>
            <p:ph type="title" idx="5"/>
          </p:nvPr>
        </p:nvSpPr>
        <p:spPr>
          <a:xfrm>
            <a:off x="2023007" y="1488788"/>
            <a:ext cx="1615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  <a:latin typeface="Exo 2 Medium" pitchFamily="2" charset="77"/>
              </a:rPr>
              <a:t>02</a:t>
            </a:r>
            <a:endParaRPr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156" name="Google Shape;156;p28"/>
          <p:cNvSpPr txBox="1">
            <a:spLocks noGrp="1"/>
          </p:cNvSpPr>
          <p:nvPr>
            <p:ph type="ctrTitle" idx="13"/>
          </p:nvPr>
        </p:nvSpPr>
        <p:spPr>
          <a:xfrm>
            <a:off x="3427999" y="2897911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57" name="Google Shape;157;p28"/>
          <p:cNvSpPr txBox="1">
            <a:spLocks noGrp="1"/>
          </p:cNvSpPr>
          <p:nvPr>
            <p:ph type="subTitle" idx="14"/>
          </p:nvPr>
        </p:nvSpPr>
        <p:spPr>
          <a:xfrm>
            <a:off x="3427997" y="3311534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58" name="Google Shape;158;p28"/>
          <p:cNvSpPr txBox="1">
            <a:spLocks noGrp="1"/>
          </p:cNvSpPr>
          <p:nvPr>
            <p:ph type="title" idx="15"/>
          </p:nvPr>
        </p:nvSpPr>
        <p:spPr>
          <a:xfrm>
            <a:off x="2023007" y="3158138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Exo 2 Medium" pitchFamily="2" charset="77"/>
              </a:rPr>
              <a:t>04</a:t>
            </a:r>
            <a:endParaRPr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159" name="Google Shape;159;p28"/>
          <p:cNvSpPr txBox="1">
            <a:spLocks noGrp="1"/>
          </p:cNvSpPr>
          <p:nvPr>
            <p:ph type="ctrTitle" idx="16"/>
          </p:nvPr>
        </p:nvSpPr>
        <p:spPr>
          <a:xfrm>
            <a:off x="3427999" y="373472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60" name="Google Shape;160;p28"/>
          <p:cNvSpPr txBox="1">
            <a:spLocks noGrp="1"/>
          </p:cNvSpPr>
          <p:nvPr>
            <p:ph type="subTitle" idx="17"/>
          </p:nvPr>
        </p:nvSpPr>
        <p:spPr>
          <a:xfrm>
            <a:off x="3427997" y="4147872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161" name="Google Shape;161;p28"/>
          <p:cNvSpPr txBox="1">
            <a:spLocks noGrp="1"/>
          </p:cNvSpPr>
          <p:nvPr>
            <p:ph type="title" idx="18"/>
          </p:nvPr>
        </p:nvSpPr>
        <p:spPr>
          <a:xfrm>
            <a:off x="2023007" y="399281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Exo 2 Medium" pitchFamily="2" charset="77"/>
              </a:rPr>
              <a:t>05</a:t>
            </a:r>
            <a:endParaRPr>
              <a:solidFill>
                <a:schemeClr val="lt1"/>
              </a:solidFill>
              <a:latin typeface="Exo 2 Medium" pitchFamily="2" charset="77"/>
            </a:endParaRP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B64910F3-9F1E-B483-2A2C-168138328F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063" y="4472641"/>
            <a:ext cx="1113287" cy="495262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id="{9143F71E-2464-DF17-B1A5-E14F2EBA61C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9267" b="14823"/>
          <a:stretch/>
        </p:blipFill>
        <p:spPr>
          <a:xfrm>
            <a:off x="0" y="2623524"/>
            <a:ext cx="4251150" cy="1867500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33F93929-B818-8CD4-E327-3C72A1EC8CB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7045" b="17045"/>
          <a:stretch/>
        </p:blipFill>
        <p:spPr>
          <a:xfrm>
            <a:off x="1" y="652474"/>
            <a:ext cx="4251150" cy="1867500"/>
          </a:xfrm>
          <a:prstGeom prst="rect">
            <a:avLst/>
          </a:prstGeom>
        </p:spPr>
      </p:pic>
      <p:sp>
        <p:nvSpPr>
          <p:cNvPr id="358" name="Google Shape;358;p41"/>
          <p:cNvSpPr txBox="1">
            <a:spLocks noGrp="1"/>
          </p:cNvSpPr>
          <p:nvPr>
            <p:ph type="ctrTitle" idx="4"/>
          </p:nvPr>
        </p:nvSpPr>
        <p:spPr>
          <a:xfrm rot="5400000">
            <a:off x="6917175" y="1414524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361" name="Google Shape;361;p41"/>
          <p:cNvSpPr txBox="1">
            <a:spLocks noGrp="1"/>
          </p:cNvSpPr>
          <p:nvPr>
            <p:ph type="subTitle" idx="1"/>
          </p:nvPr>
        </p:nvSpPr>
        <p:spPr>
          <a:xfrm>
            <a:off x="4633950" y="1847896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MX" dirty="0">
              <a:latin typeface="Exo 2 Medium" pitchFamily="2" charset="77"/>
            </a:endParaRPr>
          </a:p>
        </p:txBody>
      </p:sp>
      <p:sp>
        <p:nvSpPr>
          <p:cNvPr id="362" name="Google Shape;362;p41"/>
          <p:cNvSpPr txBox="1">
            <a:spLocks noGrp="1"/>
          </p:cNvSpPr>
          <p:nvPr>
            <p:ph type="subTitle" idx="2"/>
          </p:nvPr>
        </p:nvSpPr>
        <p:spPr>
          <a:xfrm>
            <a:off x="4633950" y="382787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363" name="Google Shape;363;p41"/>
          <p:cNvSpPr txBox="1">
            <a:spLocks noGrp="1"/>
          </p:cNvSpPr>
          <p:nvPr>
            <p:ph type="ctrTitle"/>
          </p:nvPr>
        </p:nvSpPr>
        <p:spPr>
          <a:xfrm>
            <a:off x="4633950" y="153929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MX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364" name="Google Shape;364;p41"/>
          <p:cNvSpPr txBox="1">
            <a:spLocks noGrp="1"/>
          </p:cNvSpPr>
          <p:nvPr>
            <p:ph type="ctrTitle" idx="3"/>
          </p:nvPr>
        </p:nvSpPr>
        <p:spPr>
          <a:xfrm>
            <a:off x="4633950" y="3519270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MX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365" name="Google Shape;365;p41"/>
          <p:cNvSpPr/>
          <p:nvPr/>
        </p:nvSpPr>
        <p:spPr>
          <a:xfrm>
            <a:off x="4091850" y="652475"/>
            <a:ext cx="159300" cy="1867500"/>
          </a:xfrm>
          <a:prstGeom prst="rect">
            <a:avLst/>
          </a:prstGeom>
          <a:solidFill>
            <a:srgbClr val="015D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Exo 2 Medium" pitchFamily="2" charset="77"/>
            </a:endParaRPr>
          </a:p>
        </p:txBody>
      </p:sp>
      <p:sp>
        <p:nvSpPr>
          <p:cNvPr id="366" name="Google Shape;366;p41"/>
          <p:cNvSpPr/>
          <p:nvPr/>
        </p:nvSpPr>
        <p:spPr>
          <a:xfrm>
            <a:off x="4091850" y="2623525"/>
            <a:ext cx="159300" cy="1867500"/>
          </a:xfrm>
          <a:prstGeom prst="rect">
            <a:avLst/>
          </a:prstGeom>
          <a:solidFill>
            <a:srgbClr val="015D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Exo 2 Medium" pitchFamily="2" charset="77"/>
            </a:endParaRP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2E15A8E5-D021-8B7A-4FA6-788EAC24797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32367" y="4473771"/>
            <a:ext cx="1116000" cy="49646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Google Shape;437;p46"/>
          <p:cNvSpPr/>
          <p:nvPr/>
        </p:nvSpPr>
        <p:spPr>
          <a:xfrm rot="5400000">
            <a:off x="2244038" y="2393338"/>
            <a:ext cx="1574400" cy="2058575"/>
          </a:xfrm>
          <a:prstGeom prst="flowChartOffpageConnector">
            <a:avLst/>
          </a:prstGeom>
          <a:solidFill>
            <a:srgbClr val="7D96A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Exo 2 Medium" pitchFamily="2" charset="77"/>
            </a:endParaRPr>
          </a:p>
        </p:txBody>
      </p:sp>
      <p:sp>
        <p:nvSpPr>
          <p:cNvPr id="438" name="Google Shape;438;p46"/>
          <p:cNvSpPr/>
          <p:nvPr/>
        </p:nvSpPr>
        <p:spPr>
          <a:xfrm rot="-5400000" flipH="1">
            <a:off x="4398349" y="733025"/>
            <a:ext cx="1574400" cy="2084200"/>
          </a:xfrm>
          <a:prstGeom prst="flowChartOffpageConnector">
            <a:avLst/>
          </a:prstGeom>
          <a:solidFill>
            <a:srgbClr val="7D96A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Exo 2 Medium" pitchFamily="2" charset="77"/>
            </a:endParaRPr>
          </a:p>
        </p:txBody>
      </p:sp>
      <p:sp>
        <p:nvSpPr>
          <p:cNvPr id="439" name="Google Shape;439;p46"/>
          <p:cNvSpPr/>
          <p:nvPr/>
        </p:nvSpPr>
        <p:spPr>
          <a:xfrm rot="-5400000" flipH="1">
            <a:off x="4398349" y="2380525"/>
            <a:ext cx="1574400" cy="2084200"/>
          </a:xfrm>
          <a:prstGeom prst="flowChartOffpageConnector">
            <a:avLst/>
          </a:prstGeom>
          <a:solidFill>
            <a:srgbClr val="7D96A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Exo 2 Medium" pitchFamily="2" charset="77"/>
            </a:endParaRPr>
          </a:p>
        </p:txBody>
      </p:sp>
      <p:sp>
        <p:nvSpPr>
          <p:cNvPr id="440" name="Google Shape;440;p46"/>
          <p:cNvSpPr txBox="1">
            <a:spLocks noGrp="1"/>
          </p:cNvSpPr>
          <p:nvPr>
            <p:ph type="ctrTitle"/>
          </p:nvPr>
        </p:nvSpPr>
        <p:spPr>
          <a:xfrm rot="5400000">
            <a:off x="7083000" y="1450825"/>
            <a:ext cx="25224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Exo 2 Medium" pitchFamily="2" charset="77"/>
            </a:endParaRPr>
          </a:p>
        </p:txBody>
      </p:sp>
      <p:sp>
        <p:nvSpPr>
          <p:cNvPr id="441" name="Google Shape;441;p46"/>
          <p:cNvSpPr/>
          <p:nvPr/>
        </p:nvSpPr>
        <p:spPr>
          <a:xfrm rot="5400000">
            <a:off x="2244038" y="745838"/>
            <a:ext cx="1574400" cy="2058575"/>
          </a:xfrm>
          <a:prstGeom prst="flowChartOffpageConnector">
            <a:avLst/>
          </a:prstGeom>
          <a:solidFill>
            <a:srgbClr val="7D96A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Exo 2 Medium" pitchFamily="2" charset="77"/>
            </a:endParaRPr>
          </a:p>
        </p:txBody>
      </p:sp>
      <p:sp>
        <p:nvSpPr>
          <p:cNvPr id="442" name="Google Shape;442;p46"/>
          <p:cNvSpPr txBox="1">
            <a:spLocks noGrp="1"/>
          </p:cNvSpPr>
          <p:nvPr>
            <p:ph type="ctrTitle" idx="4294967295"/>
          </p:nvPr>
        </p:nvSpPr>
        <p:spPr>
          <a:xfrm>
            <a:off x="2601551" y="1072400"/>
            <a:ext cx="13233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443" name="Google Shape;443;p46"/>
          <p:cNvSpPr txBox="1">
            <a:spLocks noGrp="1"/>
          </p:cNvSpPr>
          <p:nvPr>
            <p:ph type="ctrTitle" idx="4294967295"/>
          </p:nvPr>
        </p:nvSpPr>
        <p:spPr>
          <a:xfrm>
            <a:off x="2671440" y="3769654"/>
            <a:ext cx="12534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444" name="Google Shape;444;p46"/>
          <p:cNvSpPr txBox="1">
            <a:spLocks noGrp="1"/>
          </p:cNvSpPr>
          <p:nvPr>
            <p:ph type="ctrTitle" idx="4294967295"/>
          </p:nvPr>
        </p:nvSpPr>
        <p:spPr>
          <a:xfrm>
            <a:off x="4323057" y="1072400"/>
            <a:ext cx="12534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445" name="Google Shape;445;p46"/>
          <p:cNvSpPr txBox="1">
            <a:spLocks noGrp="1"/>
          </p:cNvSpPr>
          <p:nvPr>
            <p:ph type="ctrTitle" idx="4294967295"/>
          </p:nvPr>
        </p:nvSpPr>
        <p:spPr>
          <a:xfrm>
            <a:off x="4310310" y="3769654"/>
            <a:ext cx="12534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446" name="Google Shape;446;p46"/>
          <p:cNvSpPr txBox="1">
            <a:spLocks noGrp="1"/>
          </p:cNvSpPr>
          <p:nvPr>
            <p:ph type="subTitle" idx="4294967295"/>
          </p:nvPr>
        </p:nvSpPr>
        <p:spPr>
          <a:xfrm flipH="1">
            <a:off x="4288100" y="1457300"/>
            <a:ext cx="13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000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447" name="Google Shape;447;p46"/>
          <p:cNvSpPr txBox="1">
            <a:spLocks noGrp="1"/>
          </p:cNvSpPr>
          <p:nvPr>
            <p:ph type="subTitle" idx="4294967295"/>
          </p:nvPr>
        </p:nvSpPr>
        <p:spPr>
          <a:xfrm flipH="1">
            <a:off x="4288100" y="2928204"/>
            <a:ext cx="13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000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448" name="Google Shape;448;p46"/>
          <p:cNvSpPr/>
          <p:nvPr/>
        </p:nvSpPr>
        <p:spPr>
          <a:xfrm>
            <a:off x="3652825" y="2342925"/>
            <a:ext cx="885900" cy="520800"/>
          </a:xfrm>
          <a:prstGeom prst="rect">
            <a:avLst/>
          </a:prstGeom>
          <a:solidFill>
            <a:srgbClr val="015D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Exo 2 Medium" pitchFamily="2" charset="77"/>
            </a:endParaRPr>
          </a:p>
        </p:txBody>
      </p:sp>
      <p:sp>
        <p:nvSpPr>
          <p:cNvPr id="449" name="Google Shape;449;p46"/>
          <p:cNvSpPr txBox="1">
            <a:spLocks noGrp="1"/>
          </p:cNvSpPr>
          <p:nvPr>
            <p:ph type="subTitle" idx="4294967295"/>
          </p:nvPr>
        </p:nvSpPr>
        <p:spPr>
          <a:xfrm flipH="1">
            <a:off x="2594200" y="1457300"/>
            <a:ext cx="13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endParaRPr sz="1000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450" name="Google Shape;450;p46"/>
          <p:cNvSpPr txBox="1">
            <a:spLocks noGrp="1"/>
          </p:cNvSpPr>
          <p:nvPr>
            <p:ph type="subTitle" idx="4294967295"/>
          </p:nvPr>
        </p:nvSpPr>
        <p:spPr>
          <a:xfrm flipH="1">
            <a:off x="2601544" y="2928204"/>
            <a:ext cx="13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endParaRPr sz="1000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451" name="Google Shape;451;p46"/>
          <p:cNvSpPr/>
          <p:nvPr/>
        </p:nvSpPr>
        <p:spPr>
          <a:xfrm>
            <a:off x="3924857" y="2403095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Exo 2 Medium" pitchFamily="2" charset="77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380135A7-7267-9359-3476-98752048B4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32367" y="4473771"/>
            <a:ext cx="1116000" cy="496469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>
            <a:extLst>
              <a:ext uri="{FF2B5EF4-FFF2-40B4-BE49-F238E27FC236}">
                <a16:creationId xmlns:a16="http://schemas.microsoft.com/office/drawing/2014/main" id="{CE7F08E4-265B-4BEB-4377-7418454F738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2080" t="7630" r="22080" b="8897"/>
          <a:stretch/>
        </p:blipFill>
        <p:spPr>
          <a:xfrm>
            <a:off x="3981435" y="0"/>
            <a:ext cx="5162566" cy="5143500"/>
          </a:xfrm>
          <a:prstGeom prst="rect">
            <a:avLst/>
          </a:prstGeom>
        </p:spPr>
      </p:pic>
      <p:sp>
        <p:nvSpPr>
          <p:cNvPr id="577" name="Google Shape;577;p51"/>
          <p:cNvSpPr/>
          <p:nvPr/>
        </p:nvSpPr>
        <p:spPr>
          <a:xfrm rot="5400000">
            <a:off x="1428875" y="205200"/>
            <a:ext cx="3358800" cy="5026500"/>
          </a:xfrm>
          <a:prstGeom prst="rect">
            <a:avLst/>
          </a:prstGeom>
          <a:solidFill>
            <a:srgbClr val="015D9A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Exo 2 Medium" pitchFamily="2" charset="77"/>
            </a:endParaRPr>
          </a:p>
        </p:txBody>
      </p:sp>
      <p:sp>
        <p:nvSpPr>
          <p:cNvPr id="578" name="Google Shape;578;p51"/>
          <p:cNvSpPr txBox="1">
            <a:spLocks noGrp="1"/>
          </p:cNvSpPr>
          <p:nvPr>
            <p:ph type="subTitle" idx="1"/>
          </p:nvPr>
        </p:nvSpPr>
        <p:spPr>
          <a:xfrm>
            <a:off x="831200" y="2314225"/>
            <a:ext cx="28563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579" name="Google Shape;579;p51"/>
          <p:cNvSpPr txBox="1">
            <a:spLocks noGrp="1"/>
          </p:cNvSpPr>
          <p:nvPr>
            <p:ph type="ctrTitle"/>
          </p:nvPr>
        </p:nvSpPr>
        <p:spPr>
          <a:xfrm>
            <a:off x="831200" y="376500"/>
            <a:ext cx="260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000" dirty="0">
              <a:solidFill>
                <a:schemeClr val="lt1"/>
              </a:solidFill>
              <a:latin typeface="Exo 2 Medium" pitchFamily="2" charset="77"/>
            </a:endParaRPr>
          </a:p>
        </p:txBody>
      </p:sp>
      <p:sp>
        <p:nvSpPr>
          <p:cNvPr id="580" name="Google Shape;580;p51"/>
          <p:cNvSpPr/>
          <p:nvPr/>
        </p:nvSpPr>
        <p:spPr>
          <a:xfrm>
            <a:off x="4582622" y="31226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Exo 2 Medium" pitchFamily="2" charset="77"/>
            </a:endParaRPr>
          </a:p>
        </p:txBody>
      </p:sp>
      <p:grpSp>
        <p:nvGrpSpPr>
          <p:cNvPr id="581" name="Google Shape;581;p51"/>
          <p:cNvGrpSpPr/>
          <p:nvPr/>
        </p:nvGrpSpPr>
        <p:grpSpPr>
          <a:xfrm>
            <a:off x="4582431" y="2545611"/>
            <a:ext cx="346056" cy="345674"/>
            <a:chOff x="3303268" y="3817349"/>
            <a:chExt cx="346056" cy="345674"/>
          </a:xfrm>
        </p:grpSpPr>
        <p:sp>
          <p:nvSpPr>
            <p:cNvPr id="582" name="Google Shape;582;p51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  <a:latin typeface="Exo 2 Medium" pitchFamily="2" charset="77"/>
              </a:endParaRPr>
            </a:p>
          </p:txBody>
        </p:sp>
        <p:sp>
          <p:nvSpPr>
            <p:cNvPr id="583" name="Google Shape;583;p51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  <a:latin typeface="Exo 2 Medium" pitchFamily="2" charset="77"/>
              </a:endParaRPr>
            </a:p>
          </p:txBody>
        </p:sp>
        <p:sp>
          <p:nvSpPr>
            <p:cNvPr id="584" name="Google Shape;584;p51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  <a:latin typeface="Exo 2 Medium" pitchFamily="2" charset="77"/>
              </a:endParaRPr>
            </a:p>
          </p:txBody>
        </p:sp>
        <p:sp>
          <p:nvSpPr>
            <p:cNvPr id="585" name="Google Shape;585;p51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  <a:latin typeface="Exo 2 Medium" pitchFamily="2" charset="77"/>
              </a:endParaRPr>
            </a:p>
          </p:txBody>
        </p:sp>
      </p:grpSp>
      <p:grpSp>
        <p:nvGrpSpPr>
          <p:cNvPr id="586" name="Google Shape;586;p51"/>
          <p:cNvGrpSpPr/>
          <p:nvPr/>
        </p:nvGrpSpPr>
        <p:grpSpPr>
          <a:xfrm>
            <a:off x="4582447" y="1968549"/>
            <a:ext cx="346024" cy="345674"/>
            <a:chOff x="4201447" y="3817349"/>
            <a:chExt cx="346024" cy="345674"/>
          </a:xfrm>
        </p:grpSpPr>
        <p:sp>
          <p:nvSpPr>
            <p:cNvPr id="587" name="Google Shape;587;p51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  <a:latin typeface="Exo 2 Medium" pitchFamily="2" charset="77"/>
              </a:endParaRPr>
            </a:p>
          </p:txBody>
        </p:sp>
        <p:sp>
          <p:nvSpPr>
            <p:cNvPr id="588" name="Google Shape;588;p51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  <a:latin typeface="Exo 2 Medium" pitchFamily="2" charset="77"/>
              </a:endParaRPr>
            </a:p>
          </p:txBody>
        </p: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FD5CEC71-123E-297F-E50A-A955BFFF92D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09622" y="3813710"/>
            <a:ext cx="1113287" cy="495262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5D9A"/>
        </a:solidFill>
        <a:effectLst/>
      </p:bgPr>
    </p:bg>
    <p:spTree>
      <p:nvGrpSpPr>
        <p:cNvPr id="1" name="Shape 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" name="Google Shape;638;p57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639" name="Google Shape;639;p57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7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7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" name="Google Shape;642;p57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643" name="Google Shape;643;p57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57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" name="Google Shape;645;p57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646" name="Google Shape;646;p57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57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" name="Google Shape;648;p57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649" name="Google Shape;649;p57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7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" name="Google Shape;651;p57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652" name="Google Shape;652;p57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3" name="Google Shape;653;p57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654" name="Google Shape;654;p57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57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57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7" name="Google Shape;657;p57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658" name="Google Shape;658;p57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9" name="Google Shape;659;p57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660" name="Google Shape;660;p57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57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2" name="Google Shape;662;p57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663" name="Google Shape;663;p57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57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" name="Google Shape;665;p57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666" name="Google Shape;666;p57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667" name="Google Shape;667;p57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68" name="Google Shape;668;p57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669" name="Google Shape;669;p57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" name="Google Shape;670;p57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71" name="Google Shape;671;p57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" name="Google Shape;672;p57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673" name="Google Shape;673;p57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57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57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7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7" name="Google Shape;677;p57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678" name="Google Shape;678;p57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57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57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57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2" name="Google Shape;682;p57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683" name="Google Shape;683;p57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684" name="Google Shape;684;p57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685" name="Google Shape;685;p57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" name="Google Shape;686;p57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" name="Google Shape;687;p57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688" name="Google Shape;688;p57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89" name="Google Shape;689;p57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690" name="Google Shape;690;p57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" name="Google Shape;691;p57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692" name="Google Shape;692;p57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693" name="Google Shape;693;p57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57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5" name="Google Shape;695;p57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696" name="Google Shape;696;p57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697" name="Google Shape;697;p57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57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57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700" name="Google Shape;700;p57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57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7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" name="Google Shape;703;p57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704" name="Google Shape;704;p57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57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57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57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57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709" name="Google Shape;709;p57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57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57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57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57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57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" name="Google Shape;715;p57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716" name="Google Shape;716;p57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57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57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" name="Google Shape;719;p57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720" name="Google Shape;720;p57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721" name="Google Shape;721;p57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57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57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4" name="Google Shape;724;p57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725" name="Google Shape;725;p57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57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57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8" name="Google Shape;728;p57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729" name="Google Shape;729;p57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57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57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2" name="Google Shape;732;p57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733" name="Google Shape;733;p57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57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" name="Google Shape;735;p57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736" name="Google Shape;736;p57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737" name="Google Shape;737;p57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7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" name="Google Shape;739;p57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740" name="Google Shape;740;p57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57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2" name="Google Shape;742;p57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743" name="Google Shape;743;p57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57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" name="Google Shape;745;p57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746" name="Google Shape;746;p57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57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" name="Google Shape;748;p57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749" name="Google Shape;749;p57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57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" name="Google Shape;751;p57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752" name="Google Shape;752;p57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57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57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57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57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57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57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57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57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57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" name="Google Shape;762;p57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763" name="Google Shape;763;p57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764" name="Google Shape;764;p57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57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6" name="Google Shape;766;p57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767" name="Google Shape;767;p57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768" name="Google Shape;768;p57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57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" name="Google Shape;770;p57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771" name="Google Shape;771;p57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57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" name="Google Shape;773;p57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774" name="Google Shape;774;p57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57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6" name="Google Shape;776;p57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777" name="Google Shape;777;p57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57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9" name="Google Shape;779;p57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57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781" name="Google Shape;781;p57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782" name="Google Shape;782;p57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57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57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5" name="Google Shape;785;p57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786" name="Google Shape;786;p57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57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57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57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790" name="Google Shape;790;p57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57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57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" name="Google Shape;793;p57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794" name="Google Shape;794;p57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57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57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" name="Google Shape;797;p57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798" name="Google Shape;798;p57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57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57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1" name="Google Shape;801;p57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802" name="Google Shape;802;p57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7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7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7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7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7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57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57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7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7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7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7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7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7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57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57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57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9" name="Google Shape;819;p57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0" name="Google Shape;820;p57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821" name="Google Shape;821;p57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7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" name="Google Shape;823;p57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824" name="Google Shape;824;p57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57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57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57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7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7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57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57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57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57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7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" name="Google Shape;835;p57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836" name="Google Shape;836;p57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57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57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7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57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57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57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57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57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57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7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7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57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57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7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7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7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7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7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7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7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7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7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7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57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57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57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" name="Google Shape;863;p57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864" name="Google Shape;864;p57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865" name="Google Shape;865;p57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866" name="Google Shape;866;p57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7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868" name="Google Shape;868;p57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57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57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871" name="Google Shape;871;p57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872" name="Google Shape;872;p57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873" name="Google Shape;873;p57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7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57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7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7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878" name="Google Shape;878;p57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7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57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57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7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7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57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57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7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7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7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7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7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57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57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57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57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7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7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7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7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57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7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7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57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57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7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7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57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57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7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7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7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7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7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7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7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7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57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57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57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" name="Google Shape;919;p57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920" name="Google Shape;920;p57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1" name="Google Shape;921;p57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922" name="Google Shape;922;p57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57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57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57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" name="Google Shape;926;p57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927" name="Google Shape;927;p57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57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57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57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1" name="Google Shape;931;p57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932" name="Google Shape;932;p57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57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57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57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" name="Google Shape;936;p57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937" name="Google Shape;937;p57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938" name="Google Shape;938;p57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57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57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57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" name="Google Shape;942;p57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943" name="Google Shape;943;p57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57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57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6" name="Google Shape;946;p57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947" name="Google Shape;947;p57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57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57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" name="Google Shape;950;p57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951" name="Google Shape;951;p57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57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57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57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5" name="Google Shape;955;p57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956" name="Google Shape;956;p57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57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57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" name="Google Shape;959;p57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960" name="Google Shape;960;p57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57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2" name="Google Shape;962;p57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963" name="Google Shape;963;p57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964" name="Google Shape;964;p57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57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57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57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57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57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57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57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57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57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57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57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57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57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57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57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57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57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57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57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57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57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57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57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57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57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57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57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57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57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57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57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57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7" name="Google Shape;997;p57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998" name="Google Shape;998;p57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57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57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57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57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57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57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5" name="Google Shape;1005;p57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006" name="Google Shape;1006;p57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7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7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7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7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7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" name="Google Shape;1012;p57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013" name="Google Shape;1013;p57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7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7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7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" name="Google Shape;1017;p57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018" name="Google Shape;1018;p57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7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57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" name="Google Shape;1021;p57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022" name="Google Shape;1022;p57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023" name="Google Shape;1023;p57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57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" name="Google Shape;1025;p57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026" name="Google Shape;1026;p57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57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8" name="Google Shape;1028;p57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029" name="Google Shape;1029;p57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57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57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2" name="Google Shape;1032;p57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033" name="Google Shape;1033;p57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034" name="Google Shape;1034;p57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57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57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7" name="Google Shape;1037;p57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038" name="Google Shape;1038;p57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57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57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1" name="Google Shape;1041;p57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042" name="Google Shape;1042;p57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57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4" name="Google Shape;1044;p57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045" name="Google Shape;1045;p57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57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57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7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57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57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7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7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7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7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7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7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7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" name="Google Shape;1058;p57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059" name="Google Shape;1059;p57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060" name="Google Shape;1060;p57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57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57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3" name="Google Shape;1063;p57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064" name="Google Shape;1064;p57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57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57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7" name="Google Shape;1067;p57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068" name="Google Shape;1068;p57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57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57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1" name="Google Shape;1071;p57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072" name="Google Shape;1072;p57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7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7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7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7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7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7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7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7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7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7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57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084" name="Google Shape;1084;p57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7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" name="Google Shape;1086;p57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087" name="Google Shape;1087;p57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7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7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7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7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7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7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7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7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7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7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7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7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7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7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7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7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7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7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7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7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7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7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7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7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7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7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7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7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7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7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7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7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7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7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7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7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" name="Google Shape;1124;p57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125" name="Google Shape;1125;p57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7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7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7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7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7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7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7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7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7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7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7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7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7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7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" name="Google Shape;1140;p57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141" name="Google Shape;1141;p57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142" name="Google Shape;1142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4" name="Google Shape;1144;p57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145" name="Google Shape;1145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7" name="Google Shape;1147;p57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148" name="Google Shape;1148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0" name="Google Shape;1150;p57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151" name="Google Shape;1151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3" name="Google Shape;1153;p57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154" name="Google Shape;1154;p57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155" name="Google Shape;1155;p57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57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57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8" name="Google Shape;1158;p57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159" name="Google Shape;1159;p57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57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57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2" name="Google Shape;1162;p57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163" name="Google Shape;1163;p57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57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57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6" name="Google Shape;1166;p57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167" name="Google Shape;1167;p57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57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57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0" name="Google Shape;1170;p57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171" name="Google Shape;1171;p57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57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57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4" name="Google Shape;1174;p57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175" name="Google Shape;1175;p57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57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57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8" name="Google Shape;1178;p57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179" name="Google Shape;1179;p57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57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57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2" name="Google Shape;1182;p57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183" name="Google Shape;1183;p57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57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57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6" name="Google Shape;1186;p57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187" name="Google Shape;1187;p57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57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57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0" name="Google Shape;1190;p57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191" name="Google Shape;1191;p57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57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57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4" name="Google Shape;1194;p57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195" name="Google Shape;1195;p57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196" name="Google Shape;1196;p57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57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8" name="Google Shape;1198;p57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199" name="Google Shape;1199;p57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57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1" name="Google Shape;1201;p57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202" name="Google Shape;1202;p57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57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4" name="Google Shape;1204;p57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205" name="Google Shape;1205;p57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57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7" name="Google Shape;1207;p57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208" name="Google Shape;1208;p57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57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0" name="Google Shape;1210;p57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211" name="Google Shape;1211;p57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57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3" name="Google Shape;1213;p57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214" name="Google Shape;1214;p57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57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6" name="Google Shape;1216;p57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217" name="Google Shape;1217;p57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7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9" name="Google Shape;1219;p57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220" name="Google Shape;1220;p57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57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" name="Google Shape;1222;p57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223" name="Google Shape;1223;p57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57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5" name="Google Shape;1225;p57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" name="Google Shape;1226;p57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7" name="Google Shape;1227;p57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8" name="Google Shape;1228;p57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9" name="Google Shape;1229;p57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" name="Google Shape;1230;p57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57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" name="Google Shape;1232;p57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" name="Google Shape;1233;p57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" name="Google Shape;1234;p57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" name="Google Shape;1235;p57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6" name="Google Shape;1236;p57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" name="Google Shape;1237;p57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8" name="Google Shape;1238;p57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7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0" name="Google Shape;1240;p57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" name="Google Shape;1241;p57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" name="Google Shape;1242;p57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3" name="Google Shape;1243;p57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4" name="Google Shape;1244;p57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" name="Google Shape;1245;p57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" name="Google Shape;1246;p57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7" name="Google Shape;1247;p57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8" name="Google Shape;1248;p57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9" name="Google Shape;1249;p57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0" name="Google Shape;1250;p57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1" name="Google Shape;1251;p57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2" name="Google Shape;1252;p57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3" name="Google Shape;1253;p57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4" name="Google Shape;1254;p57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" name="Google Shape;1255;p57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6" name="Google Shape;1256;p57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7" name="Google Shape;1257;p57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8" name="Google Shape;1258;p57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9" name="Google Shape;1259;p57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0" name="Google Shape;1260;p57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261" name="Google Shape;1261;p57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7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7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7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7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7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7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7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7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7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7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7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7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7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7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7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7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7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7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7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7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7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7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7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7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7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7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7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7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7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7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7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7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7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7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7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7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7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7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7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7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7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7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7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7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7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7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7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7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7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7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7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7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7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7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7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7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7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7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7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7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7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7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7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7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7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7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7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7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7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7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7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7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7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7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7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7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7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7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7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7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7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7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7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7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7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7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7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7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7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7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7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7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7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7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7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7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7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7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7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7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7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7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7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7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7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7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7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7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7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7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7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7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7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7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7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7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7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7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7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7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7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7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7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7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7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7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7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7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7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7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7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7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7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7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7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7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7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7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7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7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7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7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7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7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7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7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7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7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7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7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7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7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7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7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7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7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7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7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7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7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7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7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7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7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7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7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7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7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7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7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7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7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7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7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7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7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7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7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7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7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7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7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7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7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7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7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7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7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7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7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7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7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7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7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7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7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7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7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7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7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7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7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7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7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7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7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7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7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7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7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7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7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7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7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7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7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7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7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7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7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7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7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7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7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7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7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7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7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7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7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7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7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7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7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7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7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7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7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7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7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7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7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7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7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7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7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7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7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7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7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7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7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7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7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7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7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7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7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7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7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7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7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7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7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7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7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7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7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7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7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7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7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7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7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7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7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7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7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7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7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7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7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7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7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7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7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7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7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7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7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7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7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7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7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7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7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7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7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7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7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7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7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7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7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7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7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7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7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7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7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7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7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7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7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7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7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7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7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7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7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7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7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7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7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7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7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7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7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7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7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7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7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7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7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7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7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7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7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7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7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7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7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7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7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7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7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7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7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7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7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7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7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7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7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7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7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7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7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7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7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7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7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7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7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7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7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7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7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7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7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7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7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7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7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7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7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7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7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7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7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7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7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7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7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7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7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7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7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7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7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7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7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7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7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7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7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7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7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7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7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7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7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7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7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7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7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7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7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7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7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7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7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7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7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7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7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7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7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7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7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7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7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7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7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7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7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7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7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7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7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7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7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7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7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7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7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7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7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7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7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7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7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7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7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7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7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7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7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7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7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7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7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7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7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7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7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7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7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7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7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7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7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7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7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7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7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7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7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7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7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7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7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7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7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7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7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7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7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7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7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7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7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7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7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7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7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7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7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7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7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7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7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7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7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7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7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7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7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7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7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7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7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7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7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7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7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7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7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7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7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7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7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7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7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7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7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7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7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7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7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7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7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7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7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7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7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7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7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7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7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7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7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7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7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7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7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7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7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7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7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7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7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7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7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7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7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7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7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7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7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7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7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7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7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7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7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7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7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7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7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7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7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7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7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7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7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7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7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7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7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7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7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7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7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7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7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7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7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7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7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7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7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7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7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7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7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7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7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7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7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7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7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7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7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7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7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7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7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7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7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7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7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7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7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7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7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7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7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7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7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7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7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7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7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7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7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7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7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7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7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7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7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7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7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7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7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7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7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7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7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7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7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7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7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7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7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7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7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7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7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7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7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7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7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7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7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7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7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7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7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7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7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7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7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7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7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7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7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7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7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7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7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7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7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7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7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7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7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7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7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7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7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7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7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7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7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7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7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7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7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7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7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7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7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7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7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7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7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7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7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7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7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7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7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7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7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7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7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7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7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7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7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7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7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7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7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7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7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7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7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7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7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7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7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7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7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7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7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7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7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7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7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7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7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7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7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7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7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7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7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7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7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7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7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7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7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7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7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7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7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7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7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7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7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7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7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7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7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7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7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7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7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7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7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7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7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7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7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7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7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7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7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7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7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7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7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7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7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7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7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7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7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7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7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7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7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7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7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7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7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7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7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7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7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7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7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7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7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7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7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7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7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7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7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7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7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7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7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7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7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7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7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7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7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7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7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7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7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7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7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7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7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7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7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7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7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7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7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7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7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7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7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7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7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7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7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7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7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7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7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7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7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7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7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7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7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7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7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7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7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7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7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7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7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7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7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7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7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7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7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7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7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7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7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7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7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7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7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7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7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7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7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7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7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7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7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7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7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7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7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7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7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7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7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7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7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7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7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7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7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7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7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7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7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7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7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7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7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7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7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7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7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7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7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7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7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7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7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7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7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7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7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7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7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7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7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7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7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7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7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7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7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7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7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7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7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7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7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7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7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7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7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7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7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7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7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7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7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7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7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7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7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7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7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7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7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7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7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7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7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7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7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7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7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7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7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7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7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7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7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7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7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4" name="Google Shape;2214;p57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215" name="Google Shape;2215;p57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216" name="Google Shape;2216;p57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57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8" name="Google Shape;2218;p57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7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0" name="Google Shape;2220;p57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  <a:solidFill>
            <a:schemeClr val="bg1"/>
          </a:solidFill>
        </p:grpSpPr>
        <p:grpSp>
          <p:nvGrpSpPr>
            <p:cNvPr id="2221" name="Google Shape;2221;p57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  <a:grpFill/>
          </p:grpSpPr>
          <p:sp>
            <p:nvSpPr>
              <p:cNvPr id="2222" name="Google Shape;2222;p57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23" name="Google Shape;2223;p57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4" name="Google Shape;2224;p57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  <a:grpFill/>
          </p:grpSpPr>
          <p:sp>
            <p:nvSpPr>
              <p:cNvPr id="2225" name="Google Shape;2225;p57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226" name="Google Shape;2226;p57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227" name="Google Shape;2227;p57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228" name="Google Shape;2228;p57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57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57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57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57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33" name="Google Shape;2233;p57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  <a:grpFill/>
          </p:grpSpPr>
          <p:sp>
            <p:nvSpPr>
              <p:cNvPr id="2234" name="Google Shape;2234;p57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35" name="Google Shape;2235;p57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6" name="Google Shape;2236;p57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  <a:grpFill/>
          </p:grpSpPr>
          <p:sp>
            <p:nvSpPr>
              <p:cNvPr id="2237" name="Google Shape;2237;p57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38" name="Google Shape;2238;p57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57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57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57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57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3" name="Google Shape;2243;p57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  <a:grpFill/>
          </p:grpSpPr>
          <p:sp>
            <p:nvSpPr>
              <p:cNvPr id="2244" name="Google Shape;2244;p57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57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2246" name="Google Shape;2246;p57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  <a:grpFill/>
          </p:grpSpPr>
          <p:sp>
            <p:nvSpPr>
              <p:cNvPr id="2247" name="Google Shape;2247;p57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57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9" name="Google Shape;2249;p57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2250" name="Google Shape;2250;p57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  <a:grpFill/>
          </p:grpSpPr>
          <p:sp>
            <p:nvSpPr>
              <p:cNvPr id="2251" name="Google Shape;2251;p57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57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2253" name="Google Shape;2253;p57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  <a:grpFill/>
          </p:grpSpPr>
          <p:sp>
            <p:nvSpPr>
              <p:cNvPr id="2254" name="Google Shape;2254;p57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55" name="Google Shape;2255;p57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6" name="Google Shape;2256;p57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  <a:grpFill/>
          </p:grpSpPr>
          <p:sp>
            <p:nvSpPr>
              <p:cNvPr id="2257" name="Google Shape;2257;p57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258" name="Google Shape;2258;p57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259" name="Google Shape;2259;p57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0" name="Google Shape;2260;p57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61" name="Google Shape;2261;p57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  <a:grpFill/>
          </p:grpSpPr>
          <p:sp>
            <p:nvSpPr>
              <p:cNvPr id="2262" name="Google Shape;2262;p57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3" name="Google Shape;2263;p57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4" name="Google Shape;2264;p57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  <a:grpFill/>
          </p:grpSpPr>
          <p:sp>
            <p:nvSpPr>
              <p:cNvPr id="2265" name="Google Shape;2265;p57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6" name="Google Shape;2266;p57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7" name="Google Shape;2267;p57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  <a:grpFill/>
          </p:grpSpPr>
          <p:sp>
            <p:nvSpPr>
              <p:cNvPr id="2268" name="Google Shape;2268;p57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9" name="Google Shape;2269;p57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70" name="Google Shape;2270;p57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7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7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73" name="Google Shape;2273;p57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  <a:grpFill/>
          </p:grpSpPr>
          <p:sp>
            <p:nvSpPr>
              <p:cNvPr id="2274" name="Google Shape;2274;p57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57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57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57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57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57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57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57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57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57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57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57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57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57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57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57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90" name="Google Shape;2290;p57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7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7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7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7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7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7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7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7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7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7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7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7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7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7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7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7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7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7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7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7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7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2" name="Google Shape;2312;p57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  <a:grpFill/>
          </p:grpSpPr>
          <p:sp>
            <p:nvSpPr>
              <p:cNvPr id="2313" name="Google Shape;2313;p57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57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5" name="Google Shape;2315;p57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6" name="Google Shape;2316;p57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  <a:grpFill/>
          </p:grpSpPr>
          <p:sp>
            <p:nvSpPr>
              <p:cNvPr id="2317" name="Google Shape;2317;p57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57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57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57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1" name="Google Shape;2321;p57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7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7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7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7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7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7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28" name="Google Shape;2328;p57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  <a:grpFill/>
          </p:grpSpPr>
          <p:sp>
            <p:nvSpPr>
              <p:cNvPr id="2329" name="Google Shape;2329;p57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57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57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57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33" name="Google Shape;2333;p57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7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7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7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7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7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7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7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7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7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7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7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7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7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7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7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7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7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7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7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7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7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7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7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7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7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7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7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7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2" name="Google Shape;2362;p57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  <a:grpFill/>
          </p:grpSpPr>
          <p:sp>
            <p:nvSpPr>
              <p:cNvPr id="2363" name="Google Shape;2363;p57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57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65" name="Google Shape;2365;p57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6" name="Google Shape;2366;p57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  <a:grpFill/>
          </p:grpSpPr>
          <p:sp>
            <p:nvSpPr>
              <p:cNvPr id="2367" name="Google Shape;2367;p57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57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69" name="Google Shape;2369;p57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  <a:grpFill/>
          </p:grpSpPr>
          <p:sp>
            <p:nvSpPr>
              <p:cNvPr id="2370" name="Google Shape;2370;p57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57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72" name="Google Shape;2372;p57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7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7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7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7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7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7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7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80" name="Google Shape;2380;p57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  <a:grpFill/>
          </p:grpSpPr>
          <p:sp>
            <p:nvSpPr>
              <p:cNvPr id="2381" name="Google Shape;2381;p57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57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57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57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5" name="Google Shape;2385;p57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7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7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7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7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7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7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7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3" name="Google Shape;2393;p57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  <a:grpFill/>
          </p:grpSpPr>
          <p:sp>
            <p:nvSpPr>
              <p:cNvPr id="2394" name="Google Shape;2394;p57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57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57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57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98" name="Google Shape;2398;p57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7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7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7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7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7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7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7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7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7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7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7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7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7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7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7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7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7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7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7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7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7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7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7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7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7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7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7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7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7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7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7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7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7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7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7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7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7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7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7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7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7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40" name="Google Shape;2440;p57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  <a:grpFill/>
          </p:grpSpPr>
          <p:sp>
            <p:nvSpPr>
              <p:cNvPr id="2441" name="Google Shape;2441;p57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57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43" name="Google Shape;2443;p57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7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7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7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7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7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7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7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7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7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7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7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7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7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7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7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7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7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7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7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7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7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7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7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7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7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7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7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7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7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7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7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7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7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7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57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2479" name="Google Shape;2479;p57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2480" name="Google Shape;2480;p57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57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57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57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57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57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57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57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57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57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57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57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57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57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57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57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57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57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57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57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57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57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57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57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57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57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57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57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57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57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57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57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57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57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57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57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57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57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57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57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57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57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57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57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57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57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57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57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57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57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57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57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57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57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57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57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57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57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57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57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57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57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57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57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57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57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57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57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57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57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57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57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57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57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57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57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57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57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57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57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57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57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57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57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57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57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57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57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57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57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57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57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57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57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57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57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57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57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57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57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57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57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57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57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57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57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57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57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57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57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57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57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57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57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57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57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57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57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57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57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57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57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57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57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57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57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57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57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57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57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57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57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57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57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57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57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57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57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57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57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57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57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57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57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57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57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57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57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57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57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57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57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57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57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57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57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57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57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57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57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57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57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57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57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57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57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57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57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57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57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57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57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57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57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57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57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57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57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57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57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57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57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57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57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57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57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57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57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57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57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57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57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57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57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57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57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57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57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57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57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57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57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57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57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57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57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57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57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57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57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57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57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57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57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57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57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57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57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57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57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57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57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57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57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57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57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57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57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57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57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57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57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57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57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57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57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57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57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57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57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57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57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57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57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57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57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57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57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57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57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57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57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57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57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57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57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57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57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57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57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57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57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57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57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57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57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57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57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57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57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57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57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57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57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4" name="Google Shape;2754;p57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55" name="Google Shape;2755;p57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2756" name="Google Shape;2756;p57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57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57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57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57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57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57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57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57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57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57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57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57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57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57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57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57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57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57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57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57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57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57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57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57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57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57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57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57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57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57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57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57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57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57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57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92" name="Google Shape;2792;p57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  <a:solidFill>
            <a:schemeClr val="bg1"/>
          </a:solidFill>
        </p:grpSpPr>
        <p:grpSp>
          <p:nvGrpSpPr>
            <p:cNvPr id="2793" name="Google Shape;2793;p57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  <a:grpFill/>
          </p:grpSpPr>
          <p:sp>
            <p:nvSpPr>
              <p:cNvPr id="2794" name="Google Shape;2794;p57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57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57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57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57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57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57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57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57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57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57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57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57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57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57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57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10" name="Google Shape;2810;p57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  <a:grpFill/>
          </p:grpSpPr>
          <p:sp>
            <p:nvSpPr>
              <p:cNvPr id="2811" name="Google Shape;2811;p57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57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57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57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57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57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57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57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57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57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57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57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57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57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57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57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57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57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57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57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57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57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57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57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57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57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57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57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57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57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57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57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57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57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57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57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57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57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57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57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57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57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57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57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57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57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57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57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57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57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57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57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57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57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57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57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57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57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57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57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57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57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57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57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57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57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57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57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57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57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57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57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57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57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57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57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57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57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57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57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57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57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57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57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57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57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57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57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57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57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57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57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57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57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57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57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57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57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57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57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57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57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57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57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57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57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57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57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57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57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57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57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57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57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57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57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57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57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57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57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57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57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57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57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57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57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57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57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57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57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57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57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57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57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57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57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57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57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57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57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57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57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57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57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57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57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57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57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57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57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57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57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57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57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57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57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57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57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57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57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57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57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57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57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57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57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57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57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57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57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57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57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57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57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57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57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57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57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57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57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57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57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57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57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57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57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57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57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57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57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57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57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57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57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57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57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57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57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57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57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57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57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57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57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57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57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57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57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57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57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57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57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57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57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57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57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57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57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57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57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57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57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57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57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57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57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57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57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57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57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57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57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57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57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57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57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57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57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57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57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57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57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57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57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57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57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57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57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57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57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57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57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57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57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57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57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57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57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57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57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57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57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57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57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57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57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57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57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57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57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57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57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57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57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57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57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57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57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57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57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57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57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57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57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57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57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57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57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57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57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57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57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57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57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57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57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57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57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57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57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57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57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57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57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57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57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57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57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57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57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57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57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57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24" name="Google Shape;3124;p57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5D9A"/>
        </a:solidFill>
        <a:effectLst/>
      </p:bgPr>
    </p:bg>
    <p:spTree>
      <p:nvGrpSpPr>
        <p:cNvPr id="1" name="Shape 3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1" name="Google Shape;3131;p58"/>
          <p:cNvGrpSpPr/>
          <p:nvPr/>
        </p:nvGrpSpPr>
        <p:grpSpPr>
          <a:xfrm>
            <a:off x="3241227" y="3071750"/>
            <a:ext cx="509388" cy="508710"/>
            <a:chOff x="3514800" y="5145975"/>
            <a:chExt cx="233525" cy="233225"/>
          </a:xfrm>
        </p:grpSpPr>
        <p:sp>
          <p:nvSpPr>
            <p:cNvPr id="3132" name="Google Shape;3132;p58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8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8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8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8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8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8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8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8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8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8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8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8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5" name="Google Shape;3145;p58"/>
          <p:cNvGrpSpPr/>
          <p:nvPr/>
        </p:nvGrpSpPr>
        <p:grpSpPr>
          <a:xfrm>
            <a:off x="3930816" y="1579681"/>
            <a:ext cx="474294" cy="551291"/>
            <a:chOff x="4727025" y="1332775"/>
            <a:chExt cx="59900" cy="69625"/>
          </a:xfrm>
        </p:grpSpPr>
        <p:sp>
          <p:nvSpPr>
            <p:cNvPr id="3146" name="Google Shape;3146;p58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8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8" name="Google Shape;3148;p58"/>
          <p:cNvGrpSpPr/>
          <p:nvPr/>
        </p:nvGrpSpPr>
        <p:grpSpPr>
          <a:xfrm>
            <a:off x="4544472" y="1576811"/>
            <a:ext cx="555653" cy="557031"/>
            <a:chOff x="4820425" y="1329900"/>
            <a:chExt cx="70175" cy="70350"/>
          </a:xfrm>
        </p:grpSpPr>
        <p:sp>
          <p:nvSpPr>
            <p:cNvPr id="3149" name="Google Shape;3149;p58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8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8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8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3" name="Google Shape;3153;p58"/>
          <p:cNvGrpSpPr/>
          <p:nvPr/>
        </p:nvGrpSpPr>
        <p:grpSpPr>
          <a:xfrm>
            <a:off x="5236315" y="1588391"/>
            <a:ext cx="582574" cy="533871"/>
            <a:chOff x="4903200" y="1331525"/>
            <a:chExt cx="73575" cy="67425"/>
          </a:xfrm>
        </p:grpSpPr>
        <p:sp>
          <p:nvSpPr>
            <p:cNvPr id="3154" name="Google Shape;3154;p58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8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6" name="Google Shape;3156;p58"/>
          <p:cNvGrpSpPr/>
          <p:nvPr/>
        </p:nvGrpSpPr>
        <p:grpSpPr>
          <a:xfrm>
            <a:off x="3871628" y="2329332"/>
            <a:ext cx="592670" cy="532881"/>
            <a:chOff x="4721625" y="1420750"/>
            <a:chExt cx="74850" cy="67300"/>
          </a:xfrm>
        </p:grpSpPr>
        <p:sp>
          <p:nvSpPr>
            <p:cNvPr id="3157" name="Google Shape;3157;p58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8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8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0" name="Google Shape;3160;p58"/>
          <p:cNvGrpSpPr/>
          <p:nvPr/>
        </p:nvGrpSpPr>
        <p:grpSpPr>
          <a:xfrm>
            <a:off x="4530318" y="2298056"/>
            <a:ext cx="583960" cy="565345"/>
            <a:chOff x="4815575" y="1416800"/>
            <a:chExt cx="73750" cy="71400"/>
          </a:xfrm>
        </p:grpSpPr>
        <p:sp>
          <p:nvSpPr>
            <p:cNvPr id="3161" name="Google Shape;3161;p58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8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8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4" name="Google Shape;3164;p58"/>
          <p:cNvGrpSpPr/>
          <p:nvPr/>
        </p:nvGrpSpPr>
        <p:grpSpPr>
          <a:xfrm>
            <a:off x="5230575" y="2314486"/>
            <a:ext cx="589898" cy="504970"/>
            <a:chOff x="4902475" y="1418875"/>
            <a:chExt cx="74500" cy="63775"/>
          </a:xfrm>
        </p:grpSpPr>
        <p:sp>
          <p:nvSpPr>
            <p:cNvPr id="3165" name="Google Shape;3165;p58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8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7" name="Google Shape;3167;p58"/>
          <p:cNvGrpSpPr/>
          <p:nvPr/>
        </p:nvGrpSpPr>
        <p:grpSpPr>
          <a:xfrm>
            <a:off x="4540315" y="3017604"/>
            <a:ext cx="563967" cy="567127"/>
            <a:chOff x="4818100" y="1507675"/>
            <a:chExt cx="71225" cy="71625"/>
          </a:xfrm>
        </p:grpSpPr>
        <p:sp>
          <p:nvSpPr>
            <p:cNvPr id="3168" name="Google Shape;3168;p58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8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8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8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2" name="Google Shape;3172;p58"/>
          <p:cNvGrpSpPr/>
          <p:nvPr/>
        </p:nvGrpSpPr>
        <p:grpSpPr>
          <a:xfrm>
            <a:off x="3853812" y="3031857"/>
            <a:ext cx="628301" cy="588505"/>
            <a:chOff x="4721450" y="1509475"/>
            <a:chExt cx="79350" cy="74325"/>
          </a:xfrm>
        </p:grpSpPr>
        <p:sp>
          <p:nvSpPr>
            <p:cNvPr id="3173" name="Google Shape;3173;p58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8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8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8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7" name="Google Shape;3177;p58"/>
          <p:cNvGrpSpPr/>
          <p:nvPr/>
        </p:nvGrpSpPr>
        <p:grpSpPr>
          <a:xfrm>
            <a:off x="5264821" y="3016219"/>
            <a:ext cx="557038" cy="562772"/>
            <a:chOff x="4906800" y="1507500"/>
            <a:chExt cx="70350" cy="71075"/>
          </a:xfrm>
        </p:grpSpPr>
        <p:sp>
          <p:nvSpPr>
            <p:cNvPr id="3178" name="Google Shape;3178;p58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8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8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8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8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3" name="Google Shape;3183;p58"/>
          <p:cNvGrpSpPr/>
          <p:nvPr/>
        </p:nvGrpSpPr>
        <p:grpSpPr>
          <a:xfrm>
            <a:off x="1891420" y="3075878"/>
            <a:ext cx="501629" cy="500442"/>
            <a:chOff x="2637425" y="5179000"/>
            <a:chExt cx="196725" cy="196275"/>
          </a:xfrm>
        </p:grpSpPr>
        <p:sp>
          <p:nvSpPr>
            <p:cNvPr id="3184" name="Google Shape;3184;p58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8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8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8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8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8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8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8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8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8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8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8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8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8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8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8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8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8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8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8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8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8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6" name="Google Shape;3206;p58"/>
          <p:cNvGrpSpPr/>
          <p:nvPr/>
        </p:nvGrpSpPr>
        <p:grpSpPr>
          <a:xfrm>
            <a:off x="2542810" y="3051570"/>
            <a:ext cx="509395" cy="509853"/>
            <a:chOff x="3231350" y="5179700"/>
            <a:chExt cx="194775" cy="194950"/>
          </a:xfrm>
          <a:solidFill>
            <a:schemeClr val="bg1"/>
          </a:solidFill>
        </p:grpSpPr>
        <p:sp>
          <p:nvSpPr>
            <p:cNvPr id="3207" name="Google Shape;3207;p58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8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8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8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8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8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8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8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8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8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8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8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8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8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8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8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8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8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8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8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8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8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8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8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8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8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8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8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8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8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8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8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8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8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8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8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8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8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8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8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8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8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8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8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8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8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8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8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8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8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8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8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8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8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8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8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8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8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8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6" name="Google Shape;3266;p58"/>
          <p:cNvGrpSpPr/>
          <p:nvPr/>
        </p:nvGrpSpPr>
        <p:grpSpPr>
          <a:xfrm>
            <a:off x="1221144" y="1601349"/>
            <a:ext cx="508123" cy="507955"/>
            <a:chOff x="1897577" y="2802432"/>
            <a:chExt cx="492176" cy="492014"/>
          </a:xfrm>
        </p:grpSpPr>
        <p:sp>
          <p:nvSpPr>
            <p:cNvPr id="3267" name="Google Shape;3267;p58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8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8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8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8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8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8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8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8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8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8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8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9" name="Google Shape;3279;p58"/>
          <p:cNvGrpSpPr/>
          <p:nvPr/>
        </p:nvGrpSpPr>
        <p:grpSpPr>
          <a:xfrm>
            <a:off x="1888175" y="2354885"/>
            <a:ext cx="508118" cy="508066"/>
            <a:chOff x="2543222" y="2802319"/>
            <a:chExt cx="492172" cy="492122"/>
          </a:xfrm>
        </p:grpSpPr>
        <p:sp>
          <p:nvSpPr>
            <p:cNvPr id="3280" name="Google Shape;3280;p58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8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8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8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8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8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8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8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8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8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0" name="Google Shape;3290;p58"/>
          <p:cNvGrpSpPr/>
          <p:nvPr/>
        </p:nvGrpSpPr>
        <p:grpSpPr>
          <a:xfrm>
            <a:off x="3236954" y="1596360"/>
            <a:ext cx="517934" cy="517934"/>
            <a:chOff x="3736598" y="2170606"/>
            <a:chExt cx="404889" cy="404889"/>
          </a:xfrm>
        </p:grpSpPr>
        <p:sp>
          <p:nvSpPr>
            <p:cNvPr id="3291" name="Google Shape;3291;p58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8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8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8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5" name="Google Shape;3295;p58"/>
          <p:cNvGrpSpPr/>
          <p:nvPr/>
        </p:nvGrpSpPr>
        <p:grpSpPr>
          <a:xfrm>
            <a:off x="2504015" y="1596457"/>
            <a:ext cx="586986" cy="517740"/>
            <a:chOff x="3161917" y="2170682"/>
            <a:chExt cx="458870" cy="404737"/>
          </a:xfrm>
        </p:grpSpPr>
        <p:sp>
          <p:nvSpPr>
            <p:cNvPr id="3296" name="Google Shape;3296;p58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8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8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9" name="Google Shape;3299;p58"/>
          <p:cNvGrpSpPr/>
          <p:nvPr/>
        </p:nvGrpSpPr>
        <p:grpSpPr>
          <a:xfrm>
            <a:off x="2527036" y="2361752"/>
            <a:ext cx="540943" cy="517963"/>
            <a:chOff x="3179914" y="2889488"/>
            <a:chExt cx="422876" cy="404911"/>
          </a:xfrm>
        </p:grpSpPr>
        <p:sp>
          <p:nvSpPr>
            <p:cNvPr id="3300" name="Google Shape;3300;p58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8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8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8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8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8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6" name="Google Shape;3306;p58"/>
          <p:cNvGrpSpPr/>
          <p:nvPr/>
        </p:nvGrpSpPr>
        <p:grpSpPr>
          <a:xfrm>
            <a:off x="3227830" y="2361668"/>
            <a:ext cx="536180" cy="518047"/>
            <a:chOff x="3729467" y="2889422"/>
            <a:chExt cx="419153" cy="404977"/>
          </a:xfrm>
        </p:grpSpPr>
        <p:sp>
          <p:nvSpPr>
            <p:cNvPr id="3307" name="Google Shape;3307;p58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8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8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8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8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8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8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4" name="Google Shape;3314;p58"/>
          <p:cNvGrpSpPr/>
          <p:nvPr/>
        </p:nvGrpSpPr>
        <p:grpSpPr>
          <a:xfrm>
            <a:off x="1863396" y="1598234"/>
            <a:ext cx="557677" cy="514185"/>
            <a:chOff x="7135920" y="3403879"/>
            <a:chExt cx="882400" cy="813584"/>
          </a:xfrm>
        </p:grpSpPr>
        <p:sp>
          <p:nvSpPr>
            <p:cNvPr id="3315" name="Google Shape;3315;p58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8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8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8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8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0" name="Google Shape;3320;p58"/>
          <p:cNvGrpSpPr/>
          <p:nvPr/>
        </p:nvGrpSpPr>
        <p:grpSpPr>
          <a:xfrm>
            <a:off x="1240921" y="2374687"/>
            <a:ext cx="468569" cy="468447"/>
            <a:chOff x="1286994" y="2840926"/>
            <a:chExt cx="453864" cy="453745"/>
          </a:xfrm>
        </p:grpSpPr>
        <p:sp>
          <p:nvSpPr>
            <p:cNvPr id="3321" name="Google Shape;3321;p58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8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8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8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8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8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8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8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8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8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31" name="Google Shape;3331;p58"/>
          <p:cNvSpPr/>
          <p:nvPr/>
        </p:nvSpPr>
        <p:spPr>
          <a:xfrm>
            <a:off x="7168668" y="164375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2" name="Google Shape;3332;p58"/>
          <p:cNvSpPr/>
          <p:nvPr/>
        </p:nvSpPr>
        <p:spPr>
          <a:xfrm>
            <a:off x="6868205" y="162677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3" name="Google Shape;3333;p58"/>
          <p:cNvSpPr/>
          <p:nvPr/>
        </p:nvSpPr>
        <p:spPr>
          <a:xfrm>
            <a:off x="7482233" y="163300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4" name="Google Shape;3334;p58"/>
          <p:cNvSpPr/>
          <p:nvPr/>
        </p:nvSpPr>
        <p:spPr>
          <a:xfrm>
            <a:off x="7778878" y="162677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35" name="Google Shape;3335;p58"/>
          <p:cNvGrpSpPr/>
          <p:nvPr/>
        </p:nvGrpSpPr>
        <p:grpSpPr>
          <a:xfrm>
            <a:off x="6871147" y="1860463"/>
            <a:ext cx="160636" cy="136535"/>
            <a:chOff x="4660325" y="1866850"/>
            <a:chExt cx="68350" cy="58100"/>
          </a:xfrm>
          <a:solidFill>
            <a:schemeClr val="bg1"/>
          </a:solidFill>
        </p:grpSpPr>
        <p:sp>
          <p:nvSpPr>
            <p:cNvPr id="3336" name="Google Shape;3336;p58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8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8" name="Google Shape;3338;p58"/>
          <p:cNvGrpSpPr/>
          <p:nvPr/>
        </p:nvGrpSpPr>
        <p:grpSpPr>
          <a:xfrm>
            <a:off x="7180081" y="1885490"/>
            <a:ext cx="156817" cy="86891"/>
            <a:chOff x="4791775" y="1877500"/>
            <a:chExt cx="66725" cy="36975"/>
          </a:xfrm>
          <a:solidFill>
            <a:schemeClr val="bg1"/>
          </a:solidFill>
        </p:grpSpPr>
        <p:sp>
          <p:nvSpPr>
            <p:cNvPr id="3339" name="Google Shape;3339;p58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8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1" name="Google Shape;3341;p58"/>
          <p:cNvGrpSpPr/>
          <p:nvPr/>
        </p:nvGrpSpPr>
        <p:grpSpPr>
          <a:xfrm>
            <a:off x="7490660" y="1885490"/>
            <a:ext cx="139896" cy="86891"/>
            <a:chOff x="4923925" y="1877500"/>
            <a:chExt cx="59525" cy="36975"/>
          </a:xfrm>
          <a:solidFill>
            <a:schemeClr val="bg1"/>
          </a:solidFill>
        </p:grpSpPr>
        <p:sp>
          <p:nvSpPr>
            <p:cNvPr id="3342" name="Google Shape;3342;p58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8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4" name="Google Shape;3344;p58"/>
          <p:cNvGrpSpPr/>
          <p:nvPr/>
        </p:nvGrpSpPr>
        <p:grpSpPr>
          <a:xfrm>
            <a:off x="7806821" y="1868100"/>
            <a:ext cx="136488" cy="121260"/>
            <a:chOff x="5058450" y="1870100"/>
            <a:chExt cx="58075" cy="51600"/>
          </a:xfrm>
          <a:solidFill>
            <a:schemeClr val="bg1"/>
          </a:solidFill>
        </p:grpSpPr>
        <p:sp>
          <p:nvSpPr>
            <p:cNvPr id="3345" name="Google Shape;3345;p58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8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7" name="Google Shape;3347;p58"/>
          <p:cNvGrpSpPr/>
          <p:nvPr/>
        </p:nvGrpSpPr>
        <p:grpSpPr>
          <a:xfrm>
            <a:off x="7226262" y="2326174"/>
            <a:ext cx="97533" cy="103870"/>
            <a:chOff x="4811425" y="2065025"/>
            <a:chExt cx="41500" cy="44200"/>
          </a:xfrm>
          <a:solidFill>
            <a:schemeClr val="bg1"/>
          </a:solidFill>
        </p:grpSpPr>
        <p:sp>
          <p:nvSpPr>
            <p:cNvPr id="3348" name="Google Shape;3348;p58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8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0" name="Google Shape;3350;p58"/>
          <p:cNvGrpSpPr/>
          <p:nvPr/>
        </p:nvGrpSpPr>
        <p:grpSpPr>
          <a:xfrm>
            <a:off x="7504644" y="2326174"/>
            <a:ext cx="116629" cy="103459"/>
            <a:chOff x="4929875" y="2065025"/>
            <a:chExt cx="49625" cy="44025"/>
          </a:xfrm>
          <a:solidFill>
            <a:schemeClr val="bg1"/>
          </a:solidFill>
        </p:grpSpPr>
        <p:sp>
          <p:nvSpPr>
            <p:cNvPr id="3351" name="Google Shape;3351;p58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8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3" name="Google Shape;3353;p58"/>
          <p:cNvGrpSpPr/>
          <p:nvPr/>
        </p:nvGrpSpPr>
        <p:grpSpPr>
          <a:xfrm>
            <a:off x="7866692" y="2329288"/>
            <a:ext cx="67745" cy="97643"/>
            <a:chOff x="5083925" y="2066350"/>
            <a:chExt cx="28825" cy="41550"/>
          </a:xfrm>
          <a:solidFill>
            <a:schemeClr val="bg1"/>
          </a:solidFill>
        </p:grpSpPr>
        <p:sp>
          <p:nvSpPr>
            <p:cNvPr id="3354" name="Google Shape;3354;p58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8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6" name="Google Shape;3356;p58"/>
          <p:cNvGrpSpPr/>
          <p:nvPr/>
        </p:nvGrpSpPr>
        <p:grpSpPr>
          <a:xfrm>
            <a:off x="6869855" y="2344387"/>
            <a:ext cx="174679" cy="67445"/>
            <a:chOff x="4659775" y="2072775"/>
            <a:chExt cx="74325" cy="28700"/>
          </a:xfrm>
          <a:solidFill>
            <a:schemeClr val="bg1"/>
          </a:solidFill>
        </p:grpSpPr>
        <p:sp>
          <p:nvSpPr>
            <p:cNvPr id="3357" name="Google Shape;3357;p58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8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8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0" name="Google Shape;3360;p58"/>
          <p:cNvGrpSpPr/>
          <p:nvPr/>
        </p:nvGrpSpPr>
        <p:grpSpPr>
          <a:xfrm>
            <a:off x="6876200" y="2118140"/>
            <a:ext cx="161517" cy="86069"/>
            <a:chOff x="4662475" y="1976500"/>
            <a:chExt cx="68725" cy="36625"/>
          </a:xfrm>
          <a:solidFill>
            <a:schemeClr val="bg1"/>
          </a:solidFill>
        </p:grpSpPr>
        <p:sp>
          <p:nvSpPr>
            <p:cNvPr id="3361" name="Google Shape;3361;p58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8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8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4" name="Google Shape;3364;p58"/>
          <p:cNvGrpSpPr/>
          <p:nvPr/>
        </p:nvGrpSpPr>
        <p:grpSpPr>
          <a:xfrm>
            <a:off x="7800005" y="2110503"/>
            <a:ext cx="155583" cy="100874"/>
            <a:chOff x="5055550" y="1973250"/>
            <a:chExt cx="66200" cy="42925"/>
          </a:xfrm>
          <a:solidFill>
            <a:schemeClr val="bg1"/>
          </a:solidFill>
        </p:grpSpPr>
        <p:sp>
          <p:nvSpPr>
            <p:cNvPr id="3365" name="Google Shape;3365;p58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8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8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8" name="Google Shape;3368;p58"/>
          <p:cNvGrpSpPr/>
          <p:nvPr/>
        </p:nvGrpSpPr>
        <p:grpSpPr>
          <a:xfrm>
            <a:off x="7481788" y="2121372"/>
            <a:ext cx="161047" cy="79430"/>
            <a:chOff x="4920150" y="1977875"/>
            <a:chExt cx="68525" cy="33800"/>
          </a:xfrm>
          <a:solidFill>
            <a:schemeClr val="bg1"/>
          </a:solidFill>
        </p:grpSpPr>
        <p:sp>
          <p:nvSpPr>
            <p:cNvPr id="3369" name="Google Shape;3369;p58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8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8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2" name="Google Shape;3372;p58"/>
          <p:cNvGrpSpPr/>
          <p:nvPr/>
        </p:nvGrpSpPr>
        <p:grpSpPr>
          <a:xfrm>
            <a:off x="7183430" y="2127834"/>
            <a:ext cx="163221" cy="66622"/>
            <a:chOff x="4793200" y="1980625"/>
            <a:chExt cx="69450" cy="28350"/>
          </a:xfrm>
          <a:solidFill>
            <a:schemeClr val="bg1"/>
          </a:solidFill>
        </p:grpSpPr>
        <p:sp>
          <p:nvSpPr>
            <p:cNvPr id="3373" name="Google Shape;3373;p58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8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8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6" name="Google Shape;3376;p58"/>
          <p:cNvGrpSpPr/>
          <p:nvPr/>
        </p:nvGrpSpPr>
        <p:grpSpPr>
          <a:xfrm>
            <a:off x="6909279" y="2550717"/>
            <a:ext cx="120800" cy="123375"/>
            <a:chOff x="4676550" y="2160575"/>
            <a:chExt cx="51400" cy="52500"/>
          </a:xfrm>
          <a:solidFill>
            <a:schemeClr val="bg1"/>
          </a:solidFill>
        </p:grpSpPr>
        <p:sp>
          <p:nvSpPr>
            <p:cNvPr id="3377" name="Google Shape;3377;p58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8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8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0" name="Google Shape;3380;p58"/>
          <p:cNvGrpSpPr/>
          <p:nvPr/>
        </p:nvGrpSpPr>
        <p:grpSpPr>
          <a:xfrm>
            <a:off x="7124969" y="2557532"/>
            <a:ext cx="140307" cy="109804"/>
            <a:chOff x="4768325" y="2163475"/>
            <a:chExt cx="59700" cy="46725"/>
          </a:xfrm>
          <a:solidFill>
            <a:schemeClr val="bg1"/>
          </a:solidFill>
        </p:grpSpPr>
        <p:sp>
          <p:nvSpPr>
            <p:cNvPr id="3381" name="Google Shape;3381;p58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8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3" name="Google Shape;3383;p58"/>
          <p:cNvSpPr/>
          <p:nvPr/>
        </p:nvSpPr>
        <p:spPr>
          <a:xfrm>
            <a:off x="7370779" y="254942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4" name="Google Shape;3384;p58"/>
          <p:cNvSpPr/>
          <p:nvPr/>
        </p:nvSpPr>
        <p:spPr>
          <a:xfrm>
            <a:off x="7539048" y="253403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5" name="Google Shape;3385;p58"/>
          <p:cNvSpPr/>
          <p:nvPr/>
        </p:nvSpPr>
        <p:spPr>
          <a:xfrm>
            <a:off x="7801321" y="340439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6" name="Google Shape;3386;p58"/>
          <p:cNvSpPr/>
          <p:nvPr/>
        </p:nvSpPr>
        <p:spPr>
          <a:xfrm>
            <a:off x="7497098" y="295059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7" name="Google Shape;3387;p58"/>
          <p:cNvSpPr/>
          <p:nvPr/>
        </p:nvSpPr>
        <p:spPr>
          <a:xfrm>
            <a:off x="6897464" y="274336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8" name="Google Shape;3388;p58"/>
          <p:cNvSpPr/>
          <p:nvPr/>
        </p:nvSpPr>
        <p:spPr>
          <a:xfrm>
            <a:off x="7080539" y="341967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9" name="Google Shape;3389;p58"/>
          <p:cNvSpPr/>
          <p:nvPr/>
        </p:nvSpPr>
        <p:spPr>
          <a:xfrm>
            <a:off x="6890237" y="298360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0" name="Google Shape;3390;p58"/>
          <p:cNvSpPr/>
          <p:nvPr/>
        </p:nvSpPr>
        <p:spPr>
          <a:xfrm>
            <a:off x="7344105" y="321374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1" name="Google Shape;3391;p58"/>
          <p:cNvSpPr/>
          <p:nvPr/>
        </p:nvSpPr>
        <p:spPr>
          <a:xfrm>
            <a:off x="7359557" y="296551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2" name="Google Shape;3392;p58"/>
          <p:cNvSpPr/>
          <p:nvPr/>
        </p:nvSpPr>
        <p:spPr>
          <a:xfrm>
            <a:off x="7301744" y="275112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3" name="Google Shape;3393;p58"/>
          <p:cNvSpPr/>
          <p:nvPr/>
        </p:nvSpPr>
        <p:spPr>
          <a:xfrm>
            <a:off x="6897464" y="342261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4" name="Google Shape;3394;p58"/>
          <p:cNvGrpSpPr/>
          <p:nvPr/>
        </p:nvGrpSpPr>
        <p:grpSpPr>
          <a:xfrm>
            <a:off x="7125556" y="2770148"/>
            <a:ext cx="108814" cy="103106"/>
            <a:chOff x="4768575" y="2253950"/>
            <a:chExt cx="46300" cy="43875"/>
          </a:xfrm>
          <a:solidFill>
            <a:schemeClr val="bg1"/>
          </a:solidFill>
        </p:grpSpPr>
        <p:sp>
          <p:nvSpPr>
            <p:cNvPr id="3395" name="Google Shape;3395;p58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8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7" name="Google Shape;3397;p58"/>
          <p:cNvSpPr/>
          <p:nvPr/>
        </p:nvSpPr>
        <p:spPr>
          <a:xfrm>
            <a:off x="7756845" y="274507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8" name="Google Shape;3398;p58"/>
          <p:cNvGrpSpPr/>
          <p:nvPr/>
        </p:nvGrpSpPr>
        <p:grpSpPr>
          <a:xfrm>
            <a:off x="7577559" y="3191444"/>
            <a:ext cx="114043" cy="141118"/>
            <a:chOff x="4960900" y="2433225"/>
            <a:chExt cx="48525" cy="60050"/>
          </a:xfrm>
          <a:solidFill>
            <a:schemeClr val="bg1"/>
          </a:solidFill>
        </p:grpSpPr>
        <p:sp>
          <p:nvSpPr>
            <p:cNvPr id="3399" name="Google Shape;3399;p58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8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1" name="Google Shape;3401;p58"/>
          <p:cNvGrpSpPr/>
          <p:nvPr/>
        </p:nvGrpSpPr>
        <p:grpSpPr>
          <a:xfrm>
            <a:off x="7326499" y="3413284"/>
            <a:ext cx="131611" cy="138768"/>
            <a:chOff x="4854075" y="2527625"/>
            <a:chExt cx="56000" cy="59050"/>
          </a:xfrm>
          <a:solidFill>
            <a:schemeClr val="bg1"/>
          </a:solidFill>
        </p:grpSpPr>
        <p:sp>
          <p:nvSpPr>
            <p:cNvPr id="3402" name="Google Shape;3402;p58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8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4" name="Google Shape;3404;p58"/>
          <p:cNvSpPr/>
          <p:nvPr/>
        </p:nvSpPr>
        <p:spPr>
          <a:xfrm>
            <a:off x="7149162" y="319846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5" name="Google Shape;3405;p58"/>
          <p:cNvSpPr/>
          <p:nvPr/>
        </p:nvSpPr>
        <p:spPr>
          <a:xfrm>
            <a:off x="7782285" y="254842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6" name="Google Shape;3406;p58"/>
          <p:cNvSpPr/>
          <p:nvPr/>
        </p:nvSpPr>
        <p:spPr>
          <a:xfrm>
            <a:off x="6905513" y="319846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7" name="Google Shape;3407;p58"/>
          <p:cNvGrpSpPr/>
          <p:nvPr/>
        </p:nvGrpSpPr>
        <p:grpSpPr>
          <a:xfrm>
            <a:off x="7809758" y="2960087"/>
            <a:ext cx="95829" cy="155159"/>
            <a:chOff x="5059700" y="2334775"/>
            <a:chExt cx="40775" cy="66025"/>
          </a:xfrm>
          <a:solidFill>
            <a:schemeClr val="bg1"/>
          </a:solidFill>
        </p:grpSpPr>
        <p:sp>
          <p:nvSpPr>
            <p:cNvPr id="3408" name="Google Shape;3408;p58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8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8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8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8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8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8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8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8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7" name="Google Shape;3417;p58"/>
          <p:cNvGrpSpPr/>
          <p:nvPr/>
        </p:nvGrpSpPr>
        <p:grpSpPr>
          <a:xfrm>
            <a:off x="7573328" y="2745238"/>
            <a:ext cx="84372" cy="153338"/>
            <a:chOff x="4959100" y="2243350"/>
            <a:chExt cx="35900" cy="65250"/>
          </a:xfrm>
          <a:solidFill>
            <a:schemeClr val="bg1"/>
          </a:solidFill>
        </p:grpSpPr>
        <p:sp>
          <p:nvSpPr>
            <p:cNvPr id="3418" name="Google Shape;3418;p58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8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8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8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8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8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8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8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8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8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8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8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8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8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8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8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4" name="Google Shape;3434;p58"/>
          <p:cNvGrpSpPr/>
          <p:nvPr/>
        </p:nvGrpSpPr>
        <p:grpSpPr>
          <a:xfrm>
            <a:off x="7758054" y="3184629"/>
            <a:ext cx="178498" cy="154747"/>
            <a:chOff x="5037700" y="2430325"/>
            <a:chExt cx="75950" cy="65850"/>
          </a:xfrm>
          <a:solidFill>
            <a:schemeClr val="bg1"/>
          </a:solidFill>
        </p:grpSpPr>
        <p:sp>
          <p:nvSpPr>
            <p:cNvPr id="3435" name="Google Shape;3435;p58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8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7" name="Google Shape;3437;p58"/>
          <p:cNvGrpSpPr/>
          <p:nvPr/>
        </p:nvGrpSpPr>
        <p:grpSpPr>
          <a:xfrm>
            <a:off x="7098294" y="2976595"/>
            <a:ext cx="216160" cy="122024"/>
            <a:chOff x="4756975" y="2341800"/>
            <a:chExt cx="91975" cy="51925"/>
          </a:xfrm>
          <a:solidFill>
            <a:schemeClr val="bg1"/>
          </a:solidFill>
        </p:grpSpPr>
        <p:sp>
          <p:nvSpPr>
            <p:cNvPr id="3438" name="Google Shape;3438;p58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8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8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8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8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8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8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8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8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8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8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8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8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8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8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8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8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8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8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8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8" name="Google Shape;3458;p58"/>
          <p:cNvGrpSpPr/>
          <p:nvPr/>
        </p:nvGrpSpPr>
        <p:grpSpPr>
          <a:xfrm>
            <a:off x="7536841" y="3386788"/>
            <a:ext cx="231906" cy="191995"/>
            <a:chOff x="4943575" y="2516350"/>
            <a:chExt cx="98675" cy="81700"/>
          </a:xfrm>
          <a:solidFill>
            <a:schemeClr val="bg1"/>
          </a:solidFill>
        </p:grpSpPr>
        <p:sp>
          <p:nvSpPr>
            <p:cNvPr id="3459" name="Google Shape;3459;p58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8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8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8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8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8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8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8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8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8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8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8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8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8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8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8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8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8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8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8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8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8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8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8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8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8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8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8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8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8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8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8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8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8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8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8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8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8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8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8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8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8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8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8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8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8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8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8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8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8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8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8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8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8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8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8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8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8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8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8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8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8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8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8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8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8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8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8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8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8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8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8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8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8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8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8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8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8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7" name="Google Shape;3537;p58"/>
          <p:cNvSpPr/>
          <p:nvPr/>
        </p:nvSpPr>
        <p:spPr>
          <a:xfrm>
            <a:off x="6082403" y="280469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8" name="Google Shape;3538;p58"/>
          <p:cNvSpPr/>
          <p:nvPr/>
        </p:nvSpPr>
        <p:spPr>
          <a:xfrm>
            <a:off x="6298589" y="267227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9" name="Google Shape;3539;p58"/>
          <p:cNvSpPr/>
          <p:nvPr/>
        </p:nvSpPr>
        <p:spPr>
          <a:xfrm>
            <a:off x="6261266" y="300206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0" name="Google Shape;3540;p58"/>
          <p:cNvSpPr/>
          <p:nvPr/>
        </p:nvSpPr>
        <p:spPr>
          <a:xfrm>
            <a:off x="6125440" y="343438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1" name="Google Shape;3541;p58"/>
          <p:cNvSpPr/>
          <p:nvPr/>
        </p:nvSpPr>
        <p:spPr>
          <a:xfrm>
            <a:off x="6139825" y="318670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2" name="Google Shape;3542;p58"/>
          <p:cNvSpPr/>
          <p:nvPr/>
        </p:nvSpPr>
        <p:spPr>
          <a:xfrm>
            <a:off x="6390535" y="160636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3" name="Google Shape;3543;p58"/>
          <p:cNvSpPr/>
          <p:nvPr/>
        </p:nvSpPr>
        <p:spPr>
          <a:xfrm>
            <a:off x="6096669" y="256312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4" name="Google Shape;3544;p58"/>
          <p:cNvSpPr/>
          <p:nvPr/>
        </p:nvSpPr>
        <p:spPr>
          <a:xfrm>
            <a:off x="6391292" y="187141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5" name="Google Shape;3545;p58"/>
          <p:cNvSpPr/>
          <p:nvPr/>
        </p:nvSpPr>
        <p:spPr>
          <a:xfrm>
            <a:off x="6296065" y="229669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6" name="Google Shape;3546;p58"/>
          <p:cNvSpPr/>
          <p:nvPr/>
        </p:nvSpPr>
        <p:spPr>
          <a:xfrm>
            <a:off x="6065018" y="181966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7" name="Google Shape;3547;p58"/>
          <p:cNvSpPr/>
          <p:nvPr/>
        </p:nvSpPr>
        <p:spPr>
          <a:xfrm>
            <a:off x="6110899" y="200151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8" name="Google Shape;3548;p58"/>
          <p:cNvSpPr/>
          <p:nvPr/>
        </p:nvSpPr>
        <p:spPr>
          <a:xfrm>
            <a:off x="6074554" y="235362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9" name="Google Shape;3549;p58"/>
          <p:cNvSpPr/>
          <p:nvPr/>
        </p:nvSpPr>
        <p:spPr>
          <a:xfrm rot="5756195">
            <a:off x="6064993" y="165136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0" name="Google Shape;3550;p58"/>
          <p:cNvSpPr/>
          <p:nvPr/>
        </p:nvSpPr>
        <p:spPr>
          <a:xfrm>
            <a:off x="6448076" y="338564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1" name="Google Shape;3551;p58"/>
          <p:cNvSpPr/>
          <p:nvPr/>
        </p:nvSpPr>
        <p:spPr>
          <a:xfrm>
            <a:off x="6438717" y="231369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2" name="Google Shape;3552;p58"/>
          <p:cNvSpPr/>
          <p:nvPr/>
        </p:nvSpPr>
        <p:spPr>
          <a:xfrm>
            <a:off x="6327440" y="217425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3" name="Google Shape;3553;p58"/>
          <p:cNvSpPr/>
          <p:nvPr/>
        </p:nvSpPr>
        <p:spPr>
          <a:xfrm>
            <a:off x="6162502" y="333538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4" name="Google Shape;3554;p58"/>
          <p:cNvSpPr/>
          <p:nvPr/>
        </p:nvSpPr>
        <p:spPr>
          <a:xfrm>
            <a:off x="6435217" y="211943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5" name="Google Shape;3555;p58"/>
          <p:cNvSpPr/>
          <p:nvPr/>
        </p:nvSpPr>
        <p:spPr>
          <a:xfrm rot="4553285">
            <a:off x="6198353" y="168259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6" name="Google Shape;3556;p58"/>
          <p:cNvSpPr/>
          <p:nvPr/>
        </p:nvSpPr>
        <p:spPr>
          <a:xfrm>
            <a:off x="6249272" y="261001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7" name="Google Shape;3557;p58"/>
          <p:cNvSpPr/>
          <p:nvPr/>
        </p:nvSpPr>
        <p:spPr>
          <a:xfrm>
            <a:off x="6307588" y="174083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8" name="Google Shape;3558;p58"/>
          <p:cNvSpPr/>
          <p:nvPr/>
        </p:nvSpPr>
        <p:spPr>
          <a:xfrm rot="-5400000">
            <a:off x="5984168" y="204152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9" name="Google Shape;3559;p58"/>
          <p:cNvSpPr/>
          <p:nvPr/>
        </p:nvSpPr>
        <p:spPr>
          <a:xfrm>
            <a:off x="6185003" y="303027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60" name="Google Shape;3560;p58"/>
          <p:cNvGrpSpPr/>
          <p:nvPr/>
        </p:nvGrpSpPr>
        <p:grpSpPr>
          <a:xfrm>
            <a:off x="1225886" y="3036465"/>
            <a:ext cx="505303" cy="503968"/>
            <a:chOff x="1190625" y="238125"/>
            <a:chExt cx="5252625" cy="5238750"/>
          </a:xfrm>
        </p:grpSpPr>
        <p:sp>
          <p:nvSpPr>
            <p:cNvPr id="3561" name="Google Shape;3561;p58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8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8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8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8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8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8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8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8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8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8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8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8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8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8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8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8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8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8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8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8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8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8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8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8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8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8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8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8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8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8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8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8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8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8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8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8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8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8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8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8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8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8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8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8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8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8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8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8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8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8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8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8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8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8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8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8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8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8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8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8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8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8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8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8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8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8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8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8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8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8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8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8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8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8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8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8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8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8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8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8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8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8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8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8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8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8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8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8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8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8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8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8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8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8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8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8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8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8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8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8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8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8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8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8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8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8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8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8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8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8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8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8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8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8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8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8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8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8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8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8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8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8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8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8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8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8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8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8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8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8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8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8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8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8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8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8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8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8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8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8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8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8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8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8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8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8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8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8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8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8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8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8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8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8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8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8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8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8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8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8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8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8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8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8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8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8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8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8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8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8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8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8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8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8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8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8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8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8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8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5D9A"/>
        </a:solidFill>
        <a:effectLst/>
      </p:bgPr>
    </p:bg>
    <p:spTree>
      <p:nvGrpSpPr>
        <p:cNvPr id="1" name="Shape 3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7" name="Google Shape;3747;p59"/>
          <p:cNvGrpSpPr/>
          <p:nvPr/>
        </p:nvGrpSpPr>
        <p:grpSpPr>
          <a:xfrm>
            <a:off x="866243" y="1500279"/>
            <a:ext cx="415546" cy="355053"/>
            <a:chOff x="866243" y="2291587"/>
            <a:chExt cx="415546" cy="355053"/>
          </a:xfrm>
          <a:solidFill>
            <a:schemeClr val="bg1"/>
          </a:solidFill>
        </p:grpSpPr>
        <p:sp>
          <p:nvSpPr>
            <p:cNvPr id="3748" name="Google Shape;3748;p59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9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9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9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9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3" name="Google Shape;3753;p59"/>
          <p:cNvSpPr/>
          <p:nvPr/>
        </p:nvSpPr>
        <p:spPr>
          <a:xfrm>
            <a:off x="1411794" y="1496500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4" name="Google Shape;3754;p59"/>
          <p:cNvGrpSpPr/>
          <p:nvPr/>
        </p:nvGrpSpPr>
        <p:grpSpPr>
          <a:xfrm>
            <a:off x="1958520" y="1511266"/>
            <a:ext cx="359213" cy="327807"/>
            <a:chOff x="1958520" y="2302574"/>
            <a:chExt cx="359213" cy="327807"/>
          </a:xfrm>
          <a:solidFill>
            <a:schemeClr val="bg1"/>
          </a:solidFill>
        </p:grpSpPr>
        <p:sp>
          <p:nvSpPr>
            <p:cNvPr id="3755" name="Google Shape;3755;p59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9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9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8" name="Google Shape;3758;p59"/>
          <p:cNvGrpSpPr/>
          <p:nvPr/>
        </p:nvGrpSpPr>
        <p:grpSpPr>
          <a:xfrm>
            <a:off x="2579882" y="1496119"/>
            <a:ext cx="207582" cy="359594"/>
            <a:chOff x="2656082" y="2287427"/>
            <a:chExt cx="207582" cy="359594"/>
          </a:xfrm>
          <a:solidFill>
            <a:schemeClr val="bg1"/>
          </a:solidFill>
        </p:grpSpPr>
        <p:sp>
          <p:nvSpPr>
            <p:cNvPr id="3759" name="Google Shape;3759;p59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9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9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9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3" name="Google Shape;3763;p59"/>
          <p:cNvGrpSpPr/>
          <p:nvPr/>
        </p:nvGrpSpPr>
        <p:grpSpPr>
          <a:xfrm>
            <a:off x="3049653" y="1530160"/>
            <a:ext cx="362991" cy="290018"/>
            <a:chOff x="3049653" y="2321468"/>
            <a:chExt cx="362991" cy="290018"/>
          </a:xfrm>
          <a:solidFill>
            <a:schemeClr val="bg1"/>
          </a:solidFill>
        </p:grpSpPr>
        <p:sp>
          <p:nvSpPr>
            <p:cNvPr id="3764" name="Google Shape;3764;p59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9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9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9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8" name="Google Shape;3768;p59"/>
          <p:cNvGrpSpPr/>
          <p:nvPr/>
        </p:nvGrpSpPr>
        <p:grpSpPr>
          <a:xfrm>
            <a:off x="3564243" y="1498596"/>
            <a:ext cx="422342" cy="355243"/>
            <a:chOff x="3564243" y="2289904"/>
            <a:chExt cx="422342" cy="355243"/>
          </a:xfrm>
          <a:solidFill>
            <a:schemeClr val="bg1"/>
          </a:solidFill>
        </p:grpSpPr>
        <p:sp>
          <p:nvSpPr>
            <p:cNvPr id="3769" name="Google Shape;3769;p59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9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9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9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9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4" name="Google Shape;3774;p59"/>
          <p:cNvSpPr/>
          <p:nvPr/>
        </p:nvSpPr>
        <p:spPr>
          <a:xfrm>
            <a:off x="4143835" y="1496881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5" name="Google Shape;3775;p59"/>
          <p:cNvGrpSpPr/>
          <p:nvPr/>
        </p:nvGrpSpPr>
        <p:grpSpPr>
          <a:xfrm>
            <a:off x="4687894" y="1498405"/>
            <a:ext cx="359594" cy="353909"/>
            <a:chOff x="4687894" y="2289713"/>
            <a:chExt cx="359594" cy="353909"/>
          </a:xfrm>
          <a:solidFill>
            <a:schemeClr val="bg1"/>
          </a:solidFill>
        </p:grpSpPr>
        <p:sp>
          <p:nvSpPr>
            <p:cNvPr id="3776" name="Google Shape;3776;p59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9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9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9" name="Google Shape;3779;p59"/>
          <p:cNvSpPr/>
          <p:nvPr/>
        </p:nvSpPr>
        <p:spPr>
          <a:xfrm>
            <a:off x="5234620" y="1495770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59"/>
          <p:cNvGrpSpPr/>
          <p:nvPr/>
        </p:nvGrpSpPr>
        <p:grpSpPr>
          <a:xfrm>
            <a:off x="5823294" y="1518443"/>
            <a:ext cx="315327" cy="314978"/>
            <a:chOff x="5823294" y="2309751"/>
            <a:chExt cx="315327" cy="314978"/>
          </a:xfrm>
          <a:solidFill>
            <a:schemeClr val="bg1"/>
          </a:solidFill>
        </p:grpSpPr>
        <p:sp>
          <p:nvSpPr>
            <p:cNvPr id="3781" name="Google Shape;3781;p59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9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9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9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9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9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9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9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9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9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9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9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9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9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9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9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9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8" name="Google Shape;3798;p59"/>
          <p:cNvGrpSpPr/>
          <p:nvPr/>
        </p:nvGrpSpPr>
        <p:grpSpPr>
          <a:xfrm>
            <a:off x="6372624" y="1516919"/>
            <a:ext cx="263567" cy="317614"/>
            <a:chOff x="6421399" y="2308227"/>
            <a:chExt cx="263567" cy="317614"/>
          </a:xfrm>
          <a:solidFill>
            <a:schemeClr val="bg1"/>
          </a:solidFill>
        </p:grpSpPr>
        <p:sp>
          <p:nvSpPr>
            <p:cNvPr id="3799" name="Google Shape;3799;p59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9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9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9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59"/>
          <p:cNvGrpSpPr/>
          <p:nvPr/>
        </p:nvGrpSpPr>
        <p:grpSpPr>
          <a:xfrm>
            <a:off x="6870193" y="1504312"/>
            <a:ext cx="360356" cy="343462"/>
            <a:chOff x="6870193" y="2295620"/>
            <a:chExt cx="360356" cy="343462"/>
          </a:xfrm>
          <a:solidFill>
            <a:schemeClr val="bg1"/>
          </a:solidFill>
        </p:grpSpPr>
        <p:sp>
          <p:nvSpPr>
            <p:cNvPr id="3804" name="Google Shape;3804;p59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9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6" name="Google Shape;3806;p59"/>
          <p:cNvGrpSpPr/>
          <p:nvPr/>
        </p:nvGrpSpPr>
        <p:grpSpPr>
          <a:xfrm>
            <a:off x="7441465" y="1511552"/>
            <a:ext cx="342192" cy="327140"/>
            <a:chOff x="7441465" y="2302860"/>
            <a:chExt cx="342192" cy="327140"/>
          </a:xfrm>
          <a:solidFill>
            <a:schemeClr val="bg1"/>
          </a:solidFill>
        </p:grpSpPr>
        <p:sp>
          <p:nvSpPr>
            <p:cNvPr id="3807" name="Google Shape;3807;p59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9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9" name="Google Shape;3809;p59"/>
          <p:cNvGrpSpPr/>
          <p:nvPr/>
        </p:nvGrpSpPr>
        <p:grpSpPr>
          <a:xfrm>
            <a:off x="7989683" y="1558899"/>
            <a:ext cx="332761" cy="234066"/>
            <a:chOff x="7989683" y="2350207"/>
            <a:chExt cx="332761" cy="234066"/>
          </a:xfrm>
          <a:solidFill>
            <a:schemeClr val="bg1"/>
          </a:solidFill>
        </p:grpSpPr>
        <p:sp>
          <p:nvSpPr>
            <p:cNvPr id="3810" name="Google Shape;3810;p59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9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9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9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9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9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6" name="Google Shape;3816;p59"/>
          <p:cNvGrpSpPr/>
          <p:nvPr/>
        </p:nvGrpSpPr>
        <p:grpSpPr>
          <a:xfrm>
            <a:off x="2497275" y="1952851"/>
            <a:ext cx="370930" cy="370549"/>
            <a:chOff x="2497275" y="2744159"/>
            <a:chExt cx="370930" cy="370549"/>
          </a:xfrm>
          <a:solidFill>
            <a:schemeClr val="bg1"/>
          </a:solidFill>
        </p:grpSpPr>
        <p:sp>
          <p:nvSpPr>
            <p:cNvPr id="3817" name="Google Shape;3817;p59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9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9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9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9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9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3" name="Google Shape;3823;p59"/>
          <p:cNvGrpSpPr/>
          <p:nvPr/>
        </p:nvGrpSpPr>
        <p:grpSpPr>
          <a:xfrm>
            <a:off x="860940" y="1955169"/>
            <a:ext cx="371883" cy="365691"/>
            <a:chOff x="860940" y="2746477"/>
            <a:chExt cx="371883" cy="365691"/>
          </a:xfrm>
          <a:solidFill>
            <a:schemeClr val="bg1"/>
          </a:solidFill>
        </p:grpSpPr>
        <p:sp>
          <p:nvSpPr>
            <p:cNvPr id="3824" name="Google Shape;3824;p59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9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9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9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9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9" name="Google Shape;3829;p59"/>
          <p:cNvGrpSpPr/>
          <p:nvPr/>
        </p:nvGrpSpPr>
        <p:grpSpPr>
          <a:xfrm>
            <a:off x="1493849" y="1984225"/>
            <a:ext cx="283985" cy="341080"/>
            <a:chOff x="1493849" y="2775533"/>
            <a:chExt cx="283985" cy="341080"/>
          </a:xfrm>
          <a:solidFill>
            <a:schemeClr val="bg1"/>
          </a:solidFill>
        </p:grpSpPr>
        <p:sp>
          <p:nvSpPr>
            <p:cNvPr id="3830" name="Google Shape;3830;p59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9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2" name="Google Shape;3832;p59"/>
          <p:cNvGrpSpPr/>
          <p:nvPr/>
        </p:nvGrpSpPr>
        <p:grpSpPr>
          <a:xfrm>
            <a:off x="1952836" y="1983114"/>
            <a:ext cx="372835" cy="342573"/>
            <a:chOff x="1952836" y="2774422"/>
            <a:chExt cx="372835" cy="342573"/>
          </a:xfrm>
          <a:solidFill>
            <a:schemeClr val="bg1"/>
          </a:solidFill>
        </p:grpSpPr>
        <p:sp>
          <p:nvSpPr>
            <p:cNvPr id="3833" name="Google Shape;3833;p59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9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9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6" name="Google Shape;3836;p59"/>
          <p:cNvGrpSpPr/>
          <p:nvPr/>
        </p:nvGrpSpPr>
        <p:grpSpPr>
          <a:xfrm>
            <a:off x="3079916" y="1953169"/>
            <a:ext cx="332729" cy="372518"/>
            <a:chOff x="3079916" y="2744477"/>
            <a:chExt cx="332729" cy="372518"/>
          </a:xfrm>
          <a:solidFill>
            <a:schemeClr val="bg1"/>
          </a:solidFill>
        </p:grpSpPr>
        <p:sp>
          <p:nvSpPr>
            <p:cNvPr id="3837" name="Google Shape;3837;p59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9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9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0" name="Google Shape;3840;p59"/>
          <p:cNvGrpSpPr/>
          <p:nvPr/>
        </p:nvGrpSpPr>
        <p:grpSpPr>
          <a:xfrm>
            <a:off x="3620576" y="1954217"/>
            <a:ext cx="336889" cy="355592"/>
            <a:chOff x="3620576" y="2745525"/>
            <a:chExt cx="336889" cy="355592"/>
          </a:xfrm>
          <a:solidFill>
            <a:schemeClr val="bg1"/>
          </a:solidFill>
        </p:grpSpPr>
        <p:sp>
          <p:nvSpPr>
            <p:cNvPr id="3841" name="Google Shape;3841;p59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9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3" name="Google Shape;3843;p59"/>
          <p:cNvGrpSpPr/>
          <p:nvPr/>
        </p:nvGrpSpPr>
        <p:grpSpPr>
          <a:xfrm>
            <a:off x="4126815" y="1969396"/>
            <a:ext cx="380393" cy="363118"/>
            <a:chOff x="4126815" y="2760704"/>
            <a:chExt cx="380393" cy="363118"/>
          </a:xfrm>
          <a:solidFill>
            <a:schemeClr val="bg1"/>
          </a:solidFill>
        </p:grpSpPr>
        <p:sp>
          <p:nvSpPr>
            <p:cNvPr id="3844" name="Google Shape;3844;p59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9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9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9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8" name="Google Shape;3848;p59"/>
          <p:cNvGrpSpPr/>
          <p:nvPr/>
        </p:nvGrpSpPr>
        <p:grpSpPr>
          <a:xfrm>
            <a:off x="4675986" y="1954376"/>
            <a:ext cx="381346" cy="368644"/>
            <a:chOff x="4675986" y="2745684"/>
            <a:chExt cx="381346" cy="368644"/>
          </a:xfrm>
          <a:solidFill>
            <a:schemeClr val="bg1"/>
          </a:solidFill>
        </p:grpSpPr>
        <p:sp>
          <p:nvSpPr>
            <p:cNvPr id="3849" name="Google Shape;3849;p59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9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1" name="Google Shape;3851;p59"/>
          <p:cNvGrpSpPr/>
          <p:nvPr/>
        </p:nvGrpSpPr>
        <p:grpSpPr>
          <a:xfrm>
            <a:off x="5220616" y="1999753"/>
            <a:ext cx="373185" cy="302466"/>
            <a:chOff x="5220616" y="2791061"/>
            <a:chExt cx="373185" cy="302466"/>
          </a:xfrm>
          <a:solidFill>
            <a:schemeClr val="bg1"/>
          </a:solidFill>
        </p:grpSpPr>
        <p:sp>
          <p:nvSpPr>
            <p:cNvPr id="3852" name="Google Shape;3852;p59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9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9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9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9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9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9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9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9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9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9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9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9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9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9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9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9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9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0" name="Google Shape;3870;p59"/>
          <p:cNvGrpSpPr/>
          <p:nvPr/>
        </p:nvGrpSpPr>
        <p:grpSpPr>
          <a:xfrm>
            <a:off x="5788661" y="1981209"/>
            <a:ext cx="284366" cy="344097"/>
            <a:chOff x="5864861" y="2772517"/>
            <a:chExt cx="284366" cy="344097"/>
          </a:xfrm>
          <a:solidFill>
            <a:schemeClr val="bg1"/>
          </a:solidFill>
        </p:grpSpPr>
        <p:sp>
          <p:nvSpPr>
            <p:cNvPr id="3871" name="Google Shape;3871;p59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9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9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9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9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9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77" name="Google Shape;3877;p59"/>
          <p:cNvSpPr/>
          <p:nvPr/>
        </p:nvSpPr>
        <p:spPr>
          <a:xfrm>
            <a:off x="6340868" y="1979335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78" name="Google Shape;3878;p59"/>
          <p:cNvGrpSpPr/>
          <p:nvPr/>
        </p:nvGrpSpPr>
        <p:grpSpPr>
          <a:xfrm>
            <a:off x="6974158" y="1998229"/>
            <a:ext cx="255247" cy="327458"/>
            <a:chOff x="6974158" y="2789537"/>
            <a:chExt cx="255247" cy="327458"/>
          </a:xfrm>
          <a:solidFill>
            <a:schemeClr val="bg1"/>
          </a:solidFill>
        </p:grpSpPr>
        <p:sp>
          <p:nvSpPr>
            <p:cNvPr id="3879" name="Google Shape;3879;p59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9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9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9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9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9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5" name="Google Shape;3885;p59"/>
          <p:cNvGrpSpPr/>
          <p:nvPr/>
        </p:nvGrpSpPr>
        <p:grpSpPr>
          <a:xfrm>
            <a:off x="7530697" y="1998991"/>
            <a:ext cx="244291" cy="326314"/>
            <a:chOff x="7530697" y="2790299"/>
            <a:chExt cx="244291" cy="326314"/>
          </a:xfrm>
          <a:solidFill>
            <a:schemeClr val="bg1"/>
          </a:solidFill>
        </p:grpSpPr>
        <p:sp>
          <p:nvSpPr>
            <p:cNvPr id="3886" name="Google Shape;3886;p59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9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9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9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9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9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2" name="Google Shape;3892;p59"/>
          <p:cNvGrpSpPr/>
          <p:nvPr/>
        </p:nvGrpSpPr>
        <p:grpSpPr>
          <a:xfrm>
            <a:off x="7988191" y="2040940"/>
            <a:ext cx="332348" cy="283985"/>
            <a:chOff x="7988191" y="2832248"/>
            <a:chExt cx="332348" cy="283985"/>
          </a:xfrm>
          <a:solidFill>
            <a:schemeClr val="bg1"/>
          </a:solidFill>
        </p:grpSpPr>
        <p:sp>
          <p:nvSpPr>
            <p:cNvPr id="3893" name="Google Shape;3893;p59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9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9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6" name="Google Shape;3896;p59"/>
          <p:cNvGrpSpPr/>
          <p:nvPr/>
        </p:nvGrpSpPr>
        <p:grpSpPr>
          <a:xfrm>
            <a:off x="865862" y="2415998"/>
            <a:ext cx="364484" cy="364897"/>
            <a:chOff x="865862" y="3207306"/>
            <a:chExt cx="364484" cy="364897"/>
          </a:xfrm>
          <a:solidFill>
            <a:schemeClr val="bg1"/>
          </a:solidFill>
        </p:grpSpPr>
        <p:sp>
          <p:nvSpPr>
            <p:cNvPr id="3897" name="Google Shape;3897;p59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9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9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9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9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9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9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9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9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9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9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9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9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9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1" name="Google Shape;3911;p59"/>
          <p:cNvGrpSpPr/>
          <p:nvPr/>
        </p:nvGrpSpPr>
        <p:grpSpPr>
          <a:xfrm>
            <a:off x="1404617" y="2435654"/>
            <a:ext cx="370168" cy="325965"/>
            <a:chOff x="1404617" y="3226962"/>
            <a:chExt cx="370168" cy="325965"/>
          </a:xfrm>
          <a:solidFill>
            <a:schemeClr val="bg1"/>
          </a:solidFill>
        </p:grpSpPr>
        <p:sp>
          <p:nvSpPr>
            <p:cNvPr id="3912" name="Google Shape;3912;p59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9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9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9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9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9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9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9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9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1" name="Google Shape;3921;p59"/>
          <p:cNvGrpSpPr/>
          <p:nvPr/>
        </p:nvGrpSpPr>
        <p:grpSpPr>
          <a:xfrm>
            <a:off x="1954741" y="2421111"/>
            <a:ext cx="366389" cy="354481"/>
            <a:chOff x="1954741" y="3212419"/>
            <a:chExt cx="366389" cy="354481"/>
          </a:xfrm>
          <a:solidFill>
            <a:schemeClr val="bg1"/>
          </a:solidFill>
        </p:grpSpPr>
        <p:sp>
          <p:nvSpPr>
            <p:cNvPr id="3922" name="Google Shape;3922;p59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9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9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9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9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9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9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29" name="Google Shape;3929;p59"/>
          <p:cNvSpPr/>
          <p:nvPr/>
        </p:nvSpPr>
        <p:spPr>
          <a:xfrm>
            <a:off x="2498418" y="2453818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30" name="Google Shape;3930;p59"/>
          <p:cNvGrpSpPr/>
          <p:nvPr/>
        </p:nvGrpSpPr>
        <p:grpSpPr>
          <a:xfrm>
            <a:off x="3043239" y="2424318"/>
            <a:ext cx="366008" cy="348670"/>
            <a:chOff x="3043239" y="3215626"/>
            <a:chExt cx="366008" cy="348670"/>
          </a:xfrm>
          <a:solidFill>
            <a:schemeClr val="bg1"/>
          </a:solidFill>
        </p:grpSpPr>
        <p:sp>
          <p:nvSpPr>
            <p:cNvPr id="3931" name="Google Shape;3931;p59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9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3" name="Google Shape;3933;p59"/>
          <p:cNvGrpSpPr/>
          <p:nvPr/>
        </p:nvGrpSpPr>
        <p:grpSpPr>
          <a:xfrm>
            <a:off x="3588440" y="2467060"/>
            <a:ext cx="364484" cy="262423"/>
            <a:chOff x="3588440" y="3258368"/>
            <a:chExt cx="364484" cy="262423"/>
          </a:xfrm>
          <a:solidFill>
            <a:schemeClr val="bg1"/>
          </a:solidFill>
        </p:grpSpPr>
        <p:sp>
          <p:nvSpPr>
            <p:cNvPr id="3934" name="Google Shape;3934;p59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9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9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9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9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9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0" name="Google Shape;3940;p59"/>
          <p:cNvGrpSpPr/>
          <p:nvPr/>
        </p:nvGrpSpPr>
        <p:grpSpPr>
          <a:xfrm>
            <a:off x="4218333" y="2393674"/>
            <a:ext cx="209107" cy="383442"/>
            <a:chOff x="4218333" y="3184982"/>
            <a:chExt cx="209107" cy="383442"/>
          </a:xfrm>
          <a:solidFill>
            <a:schemeClr val="bg1"/>
          </a:solidFill>
        </p:grpSpPr>
        <p:sp>
          <p:nvSpPr>
            <p:cNvPr id="3941" name="Google Shape;3941;p59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9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43" name="Google Shape;3943;p59"/>
          <p:cNvSpPr/>
          <p:nvPr/>
        </p:nvSpPr>
        <p:spPr>
          <a:xfrm>
            <a:off x="4816819" y="2394849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4" name="Google Shape;3944;p59"/>
          <p:cNvSpPr/>
          <p:nvPr/>
        </p:nvSpPr>
        <p:spPr>
          <a:xfrm>
            <a:off x="5263326" y="2438544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5" name="Google Shape;3945;p59"/>
          <p:cNvGrpSpPr/>
          <p:nvPr/>
        </p:nvGrpSpPr>
        <p:grpSpPr>
          <a:xfrm>
            <a:off x="5765817" y="2436416"/>
            <a:ext cx="364865" cy="324822"/>
            <a:chOff x="5765817" y="3227724"/>
            <a:chExt cx="364865" cy="324822"/>
          </a:xfrm>
          <a:solidFill>
            <a:schemeClr val="bg1"/>
          </a:solidFill>
        </p:grpSpPr>
        <p:sp>
          <p:nvSpPr>
            <p:cNvPr id="3946" name="Google Shape;3946;p59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9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9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9" name="Google Shape;3949;p59"/>
          <p:cNvGrpSpPr/>
          <p:nvPr/>
        </p:nvGrpSpPr>
        <p:grpSpPr>
          <a:xfrm>
            <a:off x="6228583" y="2446356"/>
            <a:ext cx="446539" cy="303895"/>
            <a:chOff x="6228583" y="3237664"/>
            <a:chExt cx="446539" cy="303895"/>
          </a:xfrm>
          <a:solidFill>
            <a:schemeClr val="bg1"/>
          </a:solidFill>
        </p:grpSpPr>
        <p:sp>
          <p:nvSpPr>
            <p:cNvPr id="3950" name="Google Shape;3950;p59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9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9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9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9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9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9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9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9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9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9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9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9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9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9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9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9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7" name="Google Shape;3967;p59"/>
          <p:cNvGrpSpPr/>
          <p:nvPr/>
        </p:nvGrpSpPr>
        <p:grpSpPr>
          <a:xfrm>
            <a:off x="6896644" y="2424699"/>
            <a:ext cx="322917" cy="347876"/>
            <a:chOff x="6896644" y="3216007"/>
            <a:chExt cx="322917" cy="347876"/>
          </a:xfrm>
          <a:solidFill>
            <a:schemeClr val="bg1"/>
          </a:solidFill>
        </p:grpSpPr>
        <p:sp>
          <p:nvSpPr>
            <p:cNvPr id="3968" name="Google Shape;3968;p59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9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9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9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9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9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9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5" name="Google Shape;3975;p59"/>
          <p:cNvGrpSpPr/>
          <p:nvPr/>
        </p:nvGrpSpPr>
        <p:grpSpPr>
          <a:xfrm>
            <a:off x="7429366" y="2431875"/>
            <a:ext cx="334634" cy="333904"/>
            <a:chOff x="7429366" y="3223183"/>
            <a:chExt cx="334634" cy="333904"/>
          </a:xfrm>
          <a:solidFill>
            <a:schemeClr val="bg1"/>
          </a:solidFill>
        </p:grpSpPr>
        <p:sp>
          <p:nvSpPr>
            <p:cNvPr id="3976" name="Google Shape;3976;p59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9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78" name="Google Shape;3978;p59"/>
          <p:cNvSpPr/>
          <p:nvPr/>
        </p:nvSpPr>
        <p:spPr>
          <a:xfrm>
            <a:off x="8079296" y="2415998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9" name="Google Shape;3979;p59"/>
          <p:cNvSpPr/>
          <p:nvPr/>
        </p:nvSpPr>
        <p:spPr>
          <a:xfrm>
            <a:off x="867354" y="2903056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80" name="Google Shape;3980;p59"/>
          <p:cNvGrpSpPr/>
          <p:nvPr/>
        </p:nvGrpSpPr>
        <p:grpSpPr>
          <a:xfrm>
            <a:off x="1408777" y="2889656"/>
            <a:ext cx="357720" cy="355148"/>
            <a:chOff x="1408777" y="3680964"/>
            <a:chExt cx="357720" cy="355148"/>
          </a:xfrm>
          <a:solidFill>
            <a:schemeClr val="bg1"/>
          </a:solidFill>
        </p:grpSpPr>
        <p:sp>
          <p:nvSpPr>
            <p:cNvPr id="3981" name="Google Shape;3981;p59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9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9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9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9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6" name="Google Shape;3986;p59"/>
          <p:cNvGrpSpPr/>
          <p:nvPr/>
        </p:nvGrpSpPr>
        <p:grpSpPr>
          <a:xfrm>
            <a:off x="1952836" y="2889656"/>
            <a:ext cx="357720" cy="355148"/>
            <a:chOff x="1952836" y="3680964"/>
            <a:chExt cx="357720" cy="355148"/>
          </a:xfrm>
          <a:solidFill>
            <a:schemeClr val="bg1"/>
          </a:solidFill>
        </p:grpSpPr>
        <p:sp>
          <p:nvSpPr>
            <p:cNvPr id="3987" name="Google Shape;3987;p59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9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9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9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9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2" name="Google Shape;3992;p59"/>
          <p:cNvGrpSpPr/>
          <p:nvPr/>
        </p:nvGrpSpPr>
        <p:grpSpPr>
          <a:xfrm>
            <a:off x="2496894" y="2889656"/>
            <a:ext cx="357720" cy="355148"/>
            <a:chOff x="2496894" y="3680964"/>
            <a:chExt cx="357720" cy="355148"/>
          </a:xfrm>
          <a:solidFill>
            <a:schemeClr val="bg1"/>
          </a:solidFill>
        </p:grpSpPr>
        <p:sp>
          <p:nvSpPr>
            <p:cNvPr id="3993" name="Google Shape;3993;p59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9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9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9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9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8" name="Google Shape;3998;p59"/>
          <p:cNvGrpSpPr/>
          <p:nvPr/>
        </p:nvGrpSpPr>
        <p:grpSpPr>
          <a:xfrm>
            <a:off x="3040984" y="2889751"/>
            <a:ext cx="356164" cy="355815"/>
            <a:chOff x="3040984" y="3681059"/>
            <a:chExt cx="356164" cy="355815"/>
          </a:xfrm>
          <a:solidFill>
            <a:schemeClr val="bg1"/>
          </a:solidFill>
        </p:grpSpPr>
        <p:sp>
          <p:nvSpPr>
            <p:cNvPr id="3999" name="Google Shape;3999;p59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9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9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2" name="Google Shape;4002;p59"/>
          <p:cNvGrpSpPr/>
          <p:nvPr/>
        </p:nvGrpSpPr>
        <p:grpSpPr>
          <a:xfrm>
            <a:off x="3584280" y="2907883"/>
            <a:ext cx="358069" cy="317995"/>
            <a:chOff x="3584280" y="3699191"/>
            <a:chExt cx="358069" cy="317995"/>
          </a:xfrm>
          <a:solidFill>
            <a:schemeClr val="bg1"/>
          </a:solidFill>
        </p:grpSpPr>
        <p:sp>
          <p:nvSpPr>
            <p:cNvPr id="4003" name="Google Shape;4003;p59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9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9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9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7" name="Google Shape;4007;p59"/>
          <p:cNvGrpSpPr/>
          <p:nvPr/>
        </p:nvGrpSpPr>
        <p:grpSpPr>
          <a:xfrm>
            <a:off x="4129482" y="2889751"/>
            <a:ext cx="355402" cy="354291"/>
            <a:chOff x="4129482" y="3681059"/>
            <a:chExt cx="355402" cy="354291"/>
          </a:xfrm>
          <a:solidFill>
            <a:schemeClr val="bg1"/>
          </a:solidFill>
        </p:grpSpPr>
        <p:sp>
          <p:nvSpPr>
            <p:cNvPr id="4008" name="Google Shape;4008;p59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9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9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9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2" name="Google Shape;4012;p59"/>
          <p:cNvGrpSpPr/>
          <p:nvPr/>
        </p:nvGrpSpPr>
        <p:grpSpPr>
          <a:xfrm>
            <a:off x="4673540" y="2888989"/>
            <a:ext cx="355434" cy="355815"/>
            <a:chOff x="4673540" y="3680297"/>
            <a:chExt cx="355434" cy="355815"/>
          </a:xfrm>
          <a:solidFill>
            <a:schemeClr val="bg1"/>
          </a:solidFill>
        </p:grpSpPr>
        <p:sp>
          <p:nvSpPr>
            <p:cNvPr id="4013" name="Google Shape;4013;p59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9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9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6" name="Google Shape;4016;p59"/>
          <p:cNvGrpSpPr/>
          <p:nvPr/>
        </p:nvGrpSpPr>
        <p:grpSpPr>
          <a:xfrm>
            <a:off x="5216456" y="2934176"/>
            <a:ext cx="356196" cy="265631"/>
            <a:chOff x="5216456" y="3725484"/>
            <a:chExt cx="356196" cy="265631"/>
          </a:xfrm>
          <a:solidFill>
            <a:schemeClr val="bg1"/>
          </a:solidFill>
        </p:grpSpPr>
        <p:sp>
          <p:nvSpPr>
            <p:cNvPr id="4017" name="Google Shape;4017;p59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9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9" name="Google Shape;4019;p59"/>
          <p:cNvGrpSpPr/>
          <p:nvPr/>
        </p:nvGrpSpPr>
        <p:grpSpPr>
          <a:xfrm>
            <a:off x="5779408" y="2907883"/>
            <a:ext cx="317645" cy="318757"/>
            <a:chOff x="5779408" y="3699191"/>
            <a:chExt cx="317645" cy="318757"/>
          </a:xfrm>
          <a:solidFill>
            <a:schemeClr val="bg1"/>
          </a:solidFill>
        </p:grpSpPr>
        <p:sp>
          <p:nvSpPr>
            <p:cNvPr id="4020" name="Google Shape;4020;p59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9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22" name="Google Shape;4022;p59"/>
          <p:cNvSpPr/>
          <p:nvPr/>
        </p:nvSpPr>
        <p:spPr>
          <a:xfrm>
            <a:off x="6304573" y="2903151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3" name="Google Shape;4023;p59"/>
          <p:cNvGrpSpPr/>
          <p:nvPr/>
        </p:nvGrpSpPr>
        <p:grpSpPr>
          <a:xfrm>
            <a:off x="6849393" y="2942686"/>
            <a:ext cx="355053" cy="248038"/>
            <a:chOff x="6849393" y="3733994"/>
            <a:chExt cx="355053" cy="248038"/>
          </a:xfrm>
          <a:solidFill>
            <a:schemeClr val="bg1"/>
          </a:solidFill>
        </p:grpSpPr>
        <p:sp>
          <p:nvSpPr>
            <p:cNvPr id="4024" name="Google Shape;4024;p59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9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9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9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9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9" name="Google Shape;4029;p59"/>
          <p:cNvGrpSpPr/>
          <p:nvPr/>
        </p:nvGrpSpPr>
        <p:grpSpPr>
          <a:xfrm>
            <a:off x="7390435" y="2889560"/>
            <a:ext cx="372073" cy="355243"/>
            <a:chOff x="7390435" y="3680868"/>
            <a:chExt cx="372073" cy="355243"/>
          </a:xfrm>
          <a:solidFill>
            <a:schemeClr val="bg1"/>
          </a:solidFill>
        </p:grpSpPr>
        <p:sp>
          <p:nvSpPr>
            <p:cNvPr id="4030" name="Google Shape;4030;p59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9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9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9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9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9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6" name="Google Shape;4036;p59"/>
          <p:cNvGrpSpPr/>
          <p:nvPr/>
        </p:nvGrpSpPr>
        <p:grpSpPr>
          <a:xfrm>
            <a:off x="7918997" y="2923379"/>
            <a:ext cx="392111" cy="280206"/>
            <a:chOff x="7918997" y="3714687"/>
            <a:chExt cx="392111" cy="280206"/>
          </a:xfrm>
          <a:solidFill>
            <a:schemeClr val="bg1"/>
          </a:solidFill>
        </p:grpSpPr>
        <p:sp>
          <p:nvSpPr>
            <p:cNvPr id="4037" name="Google Shape;4037;p59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9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9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9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9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2" name="Google Shape;4042;p59"/>
          <p:cNvGrpSpPr/>
          <p:nvPr/>
        </p:nvGrpSpPr>
        <p:grpSpPr>
          <a:xfrm>
            <a:off x="1421638" y="3334321"/>
            <a:ext cx="374709" cy="374010"/>
            <a:chOff x="1421638" y="4125629"/>
            <a:chExt cx="374709" cy="374010"/>
          </a:xfrm>
          <a:solidFill>
            <a:schemeClr val="bg1"/>
          </a:solidFill>
        </p:grpSpPr>
        <p:sp>
          <p:nvSpPr>
            <p:cNvPr id="4043" name="Google Shape;4043;p59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9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5" name="Google Shape;4045;p59"/>
          <p:cNvGrpSpPr/>
          <p:nvPr/>
        </p:nvGrpSpPr>
        <p:grpSpPr>
          <a:xfrm>
            <a:off x="1973254" y="3364996"/>
            <a:ext cx="357720" cy="342192"/>
            <a:chOff x="1973254" y="4156304"/>
            <a:chExt cx="357720" cy="342192"/>
          </a:xfrm>
          <a:solidFill>
            <a:schemeClr val="bg1"/>
          </a:solidFill>
        </p:grpSpPr>
        <p:sp>
          <p:nvSpPr>
            <p:cNvPr id="4046" name="Google Shape;4046;p59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9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9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9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9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9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2" name="Google Shape;4052;p59"/>
          <p:cNvGrpSpPr/>
          <p:nvPr/>
        </p:nvGrpSpPr>
        <p:grpSpPr>
          <a:xfrm>
            <a:off x="2523759" y="3344197"/>
            <a:ext cx="341049" cy="340318"/>
            <a:chOff x="2523759" y="4135505"/>
            <a:chExt cx="341049" cy="340318"/>
          </a:xfrm>
          <a:solidFill>
            <a:schemeClr val="bg1"/>
          </a:solidFill>
        </p:grpSpPr>
        <p:sp>
          <p:nvSpPr>
            <p:cNvPr id="4053" name="Google Shape;4053;p59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9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5" name="Google Shape;4055;p59"/>
          <p:cNvGrpSpPr/>
          <p:nvPr/>
        </p:nvGrpSpPr>
        <p:grpSpPr>
          <a:xfrm>
            <a:off x="3040603" y="3339052"/>
            <a:ext cx="392079" cy="350353"/>
            <a:chOff x="3040603" y="4130360"/>
            <a:chExt cx="392079" cy="350353"/>
          </a:xfrm>
          <a:solidFill>
            <a:schemeClr val="bg1"/>
          </a:solidFill>
        </p:grpSpPr>
        <p:sp>
          <p:nvSpPr>
            <p:cNvPr id="4056" name="Google Shape;4056;p59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9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9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9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9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9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9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9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9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9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6" name="Google Shape;4066;p59"/>
          <p:cNvGrpSpPr/>
          <p:nvPr/>
        </p:nvGrpSpPr>
        <p:grpSpPr>
          <a:xfrm>
            <a:off x="3662144" y="3344197"/>
            <a:ext cx="232955" cy="340318"/>
            <a:chOff x="3662144" y="4135505"/>
            <a:chExt cx="232955" cy="340318"/>
          </a:xfrm>
          <a:solidFill>
            <a:schemeClr val="bg1"/>
          </a:solidFill>
        </p:grpSpPr>
        <p:sp>
          <p:nvSpPr>
            <p:cNvPr id="4067" name="Google Shape;4067;p59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9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9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9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1" name="Google Shape;4071;p59"/>
          <p:cNvGrpSpPr/>
          <p:nvPr/>
        </p:nvGrpSpPr>
        <p:grpSpPr>
          <a:xfrm>
            <a:off x="4149138" y="3329843"/>
            <a:ext cx="344065" cy="368644"/>
            <a:chOff x="4149138" y="4121151"/>
            <a:chExt cx="344065" cy="368644"/>
          </a:xfrm>
          <a:solidFill>
            <a:schemeClr val="bg1"/>
          </a:solidFill>
        </p:grpSpPr>
        <p:sp>
          <p:nvSpPr>
            <p:cNvPr id="4072" name="Google Shape;4072;p59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9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9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9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9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9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9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9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9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9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9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9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4" name="Google Shape;4084;p59"/>
          <p:cNvSpPr/>
          <p:nvPr/>
        </p:nvSpPr>
        <p:spPr>
          <a:xfrm>
            <a:off x="4692054" y="3344101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5" name="Google Shape;4085;p59"/>
          <p:cNvGrpSpPr/>
          <p:nvPr/>
        </p:nvGrpSpPr>
        <p:grpSpPr>
          <a:xfrm>
            <a:off x="5206262" y="3383509"/>
            <a:ext cx="397763" cy="262804"/>
            <a:chOff x="5206262" y="4174817"/>
            <a:chExt cx="397763" cy="262804"/>
          </a:xfrm>
          <a:solidFill>
            <a:schemeClr val="bg1"/>
          </a:solidFill>
        </p:grpSpPr>
        <p:sp>
          <p:nvSpPr>
            <p:cNvPr id="4086" name="Google Shape;4086;p59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9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9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9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9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9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9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3" name="Google Shape;4093;p59"/>
          <p:cNvGrpSpPr/>
          <p:nvPr/>
        </p:nvGrpSpPr>
        <p:grpSpPr>
          <a:xfrm>
            <a:off x="5727616" y="3413391"/>
            <a:ext cx="440505" cy="290018"/>
            <a:chOff x="5727616" y="4204699"/>
            <a:chExt cx="440505" cy="290018"/>
          </a:xfrm>
          <a:solidFill>
            <a:schemeClr val="bg1"/>
          </a:solidFill>
        </p:grpSpPr>
        <p:sp>
          <p:nvSpPr>
            <p:cNvPr id="4094" name="Google Shape;4094;p59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9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9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9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9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9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9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9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2" name="Google Shape;4102;p59"/>
          <p:cNvGrpSpPr/>
          <p:nvPr/>
        </p:nvGrpSpPr>
        <p:grpSpPr>
          <a:xfrm>
            <a:off x="6410063" y="3343816"/>
            <a:ext cx="159950" cy="364516"/>
            <a:chOff x="6410063" y="4135124"/>
            <a:chExt cx="159950" cy="364516"/>
          </a:xfrm>
          <a:solidFill>
            <a:schemeClr val="bg1"/>
          </a:solidFill>
        </p:grpSpPr>
        <p:sp>
          <p:nvSpPr>
            <p:cNvPr id="4103" name="Google Shape;4103;p59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9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9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9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7" name="Google Shape;4107;p59"/>
          <p:cNvGrpSpPr/>
          <p:nvPr/>
        </p:nvGrpSpPr>
        <p:grpSpPr>
          <a:xfrm>
            <a:off x="6924652" y="3344197"/>
            <a:ext cx="214378" cy="364135"/>
            <a:chOff x="6924652" y="4135505"/>
            <a:chExt cx="214378" cy="364135"/>
          </a:xfrm>
          <a:solidFill>
            <a:schemeClr val="bg1"/>
          </a:solidFill>
        </p:grpSpPr>
        <p:sp>
          <p:nvSpPr>
            <p:cNvPr id="4108" name="Google Shape;4108;p59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9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9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9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2" name="Google Shape;4112;p59"/>
          <p:cNvGrpSpPr/>
          <p:nvPr/>
        </p:nvGrpSpPr>
        <p:grpSpPr>
          <a:xfrm>
            <a:off x="7384751" y="3356676"/>
            <a:ext cx="380012" cy="351274"/>
            <a:chOff x="7384751" y="4147984"/>
            <a:chExt cx="380012" cy="351274"/>
          </a:xfrm>
          <a:solidFill>
            <a:schemeClr val="bg1"/>
          </a:solidFill>
        </p:grpSpPr>
        <p:sp>
          <p:nvSpPr>
            <p:cNvPr id="4113" name="Google Shape;4113;p59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9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9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9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9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Engineering Project Proposal by Slidesgo">
  <a:themeElements>
    <a:clrScheme name="Simple Light">
      <a:dk1>
        <a:srgbClr val="434343"/>
      </a:dk1>
      <a:lt1>
        <a:srgbClr val="FFFFFF"/>
      </a:lt1>
      <a:dk2>
        <a:srgbClr val="595959"/>
      </a:dk2>
      <a:lt2>
        <a:srgbClr val="EEEEEE"/>
      </a:lt2>
      <a:accent1>
        <a:srgbClr val="556D96"/>
      </a:accent1>
      <a:accent2>
        <a:srgbClr val="212121"/>
      </a:accent2>
      <a:accent3>
        <a:srgbClr val="A9B9D3"/>
      </a:accent3>
      <a:accent4>
        <a:srgbClr val="26529E"/>
      </a:accent4>
      <a:accent5>
        <a:srgbClr val="62779B"/>
      </a:accent5>
      <a:accent6>
        <a:srgbClr val="363F4C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49</TotalTime>
  <Words>5</Words>
  <Application>Microsoft Macintosh PowerPoint</Application>
  <PresentationFormat>Presentación en pantalla (16:9)</PresentationFormat>
  <Paragraphs>5</Paragraphs>
  <Slides>15</Slides>
  <Notes>15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15</vt:i4>
      </vt:variant>
    </vt:vector>
  </HeadingPairs>
  <TitlesOfParts>
    <vt:vector size="25" baseType="lpstr">
      <vt:lpstr>Arial</vt:lpstr>
      <vt:lpstr>Catamaran Light</vt:lpstr>
      <vt:lpstr>Exo 2</vt:lpstr>
      <vt:lpstr>Exo 2 Medium</vt:lpstr>
      <vt:lpstr>Fira Sans Extra Condensed Medium</vt:lpstr>
      <vt:lpstr>Livvic</vt:lpstr>
      <vt:lpstr>Proxima Nova</vt:lpstr>
      <vt:lpstr>Proxima Nova Semibold</vt:lpstr>
      <vt:lpstr>Engineering Project Proposal by Slidesgo</vt:lpstr>
      <vt:lpstr>SlidesGo Final Pages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subject/>
  <dc:creator>UAN</dc:creator>
  <cp:keywords/>
  <dc:description/>
  <cp:lastModifiedBy>Microsoft Office User</cp:lastModifiedBy>
  <cp:revision>4</cp:revision>
  <dcterms:modified xsi:type="dcterms:W3CDTF">2022-09-09T18:12:01Z</dcterms:modified>
  <cp:category/>
</cp:coreProperties>
</file>