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rawing8.xml" ContentType="application/vnd.ms-office.drawingml.diagramDrawing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drawing16.xml" ContentType="application/vnd.ms-office.drawingml.diagramDrawing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rawing12.xml" ContentType="application/vnd.ms-office.drawingml.diagramDrawing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Default Extension="wav" ContentType="audio/wav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rawing1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2" r:id="rId3"/>
    <p:sldId id="262" r:id="rId4"/>
    <p:sldId id="287" r:id="rId5"/>
    <p:sldId id="288" r:id="rId6"/>
    <p:sldId id="289" r:id="rId7"/>
    <p:sldId id="263" r:id="rId8"/>
    <p:sldId id="257" r:id="rId9"/>
    <p:sldId id="264" r:id="rId10"/>
    <p:sldId id="283" r:id="rId11"/>
    <p:sldId id="265" r:id="rId12"/>
    <p:sldId id="284" r:id="rId13"/>
    <p:sldId id="266" r:id="rId14"/>
    <p:sldId id="267" r:id="rId15"/>
    <p:sldId id="268" r:id="rId16"/>
    <p:sldId id="269" r:id="rId17"/>
    <p:sldId id="291" r:id="rId18"/>
    <p:sldId id="270" r:id="rId19"/>
    <p:sldId id="271" r:id="rId20"/>
    <p:sldId id="259" r:id="rId21"/>
    <p:sldId id="290" r:id="rId22"/>
    <p:sldId id="258" r:id="rId23"/>
    <p:sldId id="260" r:id="rId24"/>
    <p:sldId id="261" r:id="rId25"/>
    <p:sldId id="285" r:id="rId26"/>
    <p:sldId id="28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7681" autoAdjust="0"/>
  </p:normalViewPr>
  <p:slideViewPr>
    <p:cSldViewPr>
      <p:cViewPr>
        <p:scale>
          <a:sx n="90" d="100"/>
          <a:sy n="90" d="100"/>
        </p:scale>
        <p:origin x="618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9FF87-DB00-4D39-93CC-49BA04551EF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5BAD2-6A4F-4E01-9465-A47A69D7BD41}">
      <dgm:prSet custT="1"/>
      <dgm:spPr>
        <a:scene3d>
          <a:camera prst="obliqueBottomLef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3200" b="1" dirty="0" smtClean="0">
              <a:latin typeface="Arial" pitchFamily="34" charset="0"/>
              <a:cs typeface="Arial" pitchFamily="34" charset="0"/>
            </a:rPr>
            <a:t>Comisión de Seguridad e Higiene</a:t>
          </a:r>
          <a:endParaRPr lang="es-ES" sz="3200" b="1" dirty="0">
            <a:latin typeface="Arial" pitchFamily="34" charset="0"/>
            <a:cs typeface="Arial" pitchFamily="34" charset="0"/>
          </a:endParaRPr>
        </a:p>
      </dgm:t>
    </dgm:pt>
    <dgm:pt modelId="{B79D4AF4-C90F-40A4-B2E8-41EB72364452}" type="parTrans" cxnId="{C0930DB6-CD7A-4CF3-80AA-A124EE868CF4}">
      <dgm:prSet/>
      <dgm:spPr/>
      <dgm:t>
        <a:bodyPr/>
        <a:lstStyle/>
        <a:p>
          <a:endParaRPr lang="es-ES"/>
        </a:p>
      </dgm:t>
    </dgm:pt>
    <dgm:pt modelId="{49C6DBD4-AF58-4EFD-A0DE-67C423C64DA9}" type="sibTrans" cxnId="{C0930DB6-CD7A-4CF3-80AA-A124EE868CF4}">
      <dgm:prSet/>
      <dgm:spPr/>
      <dgm:t>
        <a:bodyPr/>
        <a:lstStyle/>
        <a:p>
          <a:endParaRPr lang="es-ES"/>
        </a:p>
      </dgm:t>
    </dgm:pt>
    <dgm:pt modelId="{8BF1C9CC-B831-4DA1-B4A6-1E28823DD9C0}" type="pres">
      <dgm:prSet presAssocID="{74F9FF87-DB00-4D39-93CC-49BA04551E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533FD69-34B4-4019-AE74-F20D3716D3EF}" type="pres">
      <dgm:prSet presAssocID="{34D5BAD2-6A4F-4E01-9465-A47A69D7BD41}" presName="node" presStyleLbl="node1" presStyleIdx="0" presStyleCnt="1" custScaleX="480188" custLinFactX="97311" custLinFactNeighborX="100000" custLinFactNeighborY="571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0F482E1-6724-4A04-ADF0-4C010EECCE38}" type="presOf" srcId="{74F9FF87-DB00-4D39-93CC-49BA04551EF9}" destId="{8BF1C9CC-B831-4DA1-B4A6-1E28823DD9C0}" srcOrd="0" destOrd="0" presId="urn:microsoft.com/office/officeart/2005/8/layout/default"/>
    <dgm:cxn modelId="{B6F9AC09-3D9A-4FBF-B586-9727167B3BE8}" type="presOf" srcId="{34D5BAD2-6A4F-4E01-9465-A47A69D7BD41}" destId="{C533FD69-34B4-4019-AE74-F20D3716D3EF}" srcOrd="0" destOrd="0" presId="urn:microsoft.com/office/officeart/2005/8/layout/default"/>
    <dgm:cxn modelId="{C0930DB6-CD7A-4CF3-80AA-A124EE868CF4}" srcId="{74F9FF87-DB00-4D39-93CC-49BA04551EF9}" destId="{34D5BAD2-6A4F-4E01-9465-A47A69D7BD41}" srcOrd="0" destOrd="0" parTransId="{B79D4AF4-C90F-40A4-B2E8-41EB72364452}" sibTransId="{49C6DBD4-AF58-4EFD-A0DE-67C423C64DA9}"/>
    <dgm:cxn modelId="{1D23B73E-45AC-4179-9DD9-B57931522D2E}" type="presParOf" srcId="{8BF1C9CC-B831-4DA1-B4A6-1E28823DD9C0}" destId="{C533FD69-34B4-4019-AE74-F20D3716D3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66ED59-AEA1-4407-BA14-73AB4E75292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244F1C-D63A-4F8D-A50A-16DA1EB67D7C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es-ES" sz="32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S" sz="3200" dirty="0" smtClean="0">
              <a:latin typeface="Arial" pitchFamily="34" charset="0"/>
              <a:cs typeface="Arial" pitchFamily="34" charset="0"/>
            </a:rPr>
            <a:t>Obligaciones del patrón</a:t>
          </a:r>
        </a:p>
        <a:p>
          <a:pPr algn="ctr"/>
          <a:endParaRPr lang="es-ES" sz="2700" dirty="0"/>
        </a:p>
      </dgm:t>
    </dgm:pt>
    <dgm:pt modelId="{0DBC0E77-4247-4A95-ACC2-8C26A6C90D7F}" type="parTrans" cxnId="{9B244032-D973-4282-8FD0-8B4DB73E92CB}">
      <dgm:prSet/>
      <dgm:spPr/>
      <dgm:t>
        <a:bodyPr/>
        <a:lstStyle/>
        <a:p>
          <a:endParaRPr lang="es-ES"/>
        </a:p>
      </dgm:t>
    </dgm:pt>
    <dgm:pt modelId="{71817374-B358-42DC-81FA-7E3B8BB5238A}" type="sibTrans" cxnId="{9B244032-D973-4282-8FD0-8B4DB73E92CB}">
      <dgm:prSet/>
      <dgm:spPr/>
      <dgm:t>
        <a:bodyPr/>
        <a:lstStyle/>
        <a:p>
          <a:endParaRPr lang="es-ES"/>
        </a:p>
      </dgm:t>
    </dgm:pt>
    <dgm:pt modelId="{60FFE87C-EFFA-4BB3-BF81-63A8CF504C11}" type="pres">
      <dgm:prSet presAssocID="{4B66ED59-AEA1-4407-BA14-73AB4E7529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BEF9B1-1227-491A-A04B-1F3C6D64CD9F}" type="pres">
      <dgm:prSet presAssocID="{EE244F1C-D63A-4F8D-A50A-16DA1EB67D7C}" presName="node" presStyleLbl="node1" presStyleIdx="0" presStyleCnt="1" custScaleX="752941" custScaleY="107529" custLinFactNeighborX="-94042" custLinFactNeighborY="11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44032-D973-4282-8FD0-8B4DB73E92CB}" srcId="{4B66ED59-AEA1-4407-BA14-73AB4E752922}" destId="{EE244F1C-D63A-4F8D-A50A-16DA1EB67D7C}" srcOrd="0" destOrd="0" parTransId="{0DBC0E77-4247-4A95-ACC2-8C26A6C90D7F}" sibTransId="{71817374-B358-42DC-81FA-7E3B8BB5238A}"/>
    <dgm:cxn modelId="{8D11DD86-0AC9-45E9-B4CE-C2D5724003A9}" type="presOf" srcId="{EE244F1C-D63A-4F8D-A50A-16DA1EB67D7C}" destId="{B9BEF9B1-1227-491A-A04B-1F3C6D64CD9F}" srcOrd="0" destOrd="0" presId="urn:microsoft.com/office/officeart/2005/8/layout/default"/>
    <dgm:cxn modelId="{66D834D8-BA30-43C4-8954-526E10412AF6}" type="presOf" srcId="{4B66ED59-AEA1-4407-BA14-73AB4E752922}" destId="{60FFE87C-EFFA-4BB3-BF81-63A8CF504C11}" srcOrd="0" destOrd="0" presId="urn:microsoft.com/office/officeart/2005/8/layout/default"/>
    <dgm:cxn modelId="{E62334E4-2968-40ED-939D-3E433D86C02D}" type="presParOf" srcId="{60FFE87C-EFFA-4BB3-BF81-63A8CF504C11}" destId="{B9BEF9B1-1227-491A-A04B-1F3C6D64CD9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F2100C-6701-4E8E-90D8-24BA4045D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E87527-68B9-43DB-8E95-3DD6F5FDF9E1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Constituir e integrar al menos una comisión en el centro de trabajo,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1CABB1A8-3FE0-4B40-A4D5-4BCFDDB5221B}" type="parTrans" cxnId="{2D7D8439-7F44-45B6-B5B2-052770B7260C}">
      <dgm:prSet/>
      <dgm:spPr/>
      <dgm:t>
        <a:bodyPr/>
        <a:lstStyle/>
        <a:p>
          <a:endParaRPr lang="es-ES"/>
        </a:p>
      </dgm:t>
    </dgm:pt>
    <dgm:pt modelId="{1B48481D-81CB-46D8-A397-8F622078A776}" type="sibTrans" cxnId="{2D7D8439-7F44-45B6-B5B2-052770B7260C}">
      <dgm:prSet/>
      <dgm:spPr/>
      <dgm:t>
        <a:bodyPr/>
        <a:lstStyle/>
        <a:p>
          <a:endParaRPr lang="es-ES"/>
        </a:p>
      </dgm:t>
    </dgm:pt>
    <dgm:pt modelId="{7AB74ADE-3235-4026-A04F-5D94B9AAF5D9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Solicitar al sindicato o a los trabajadores, si no hubiera sindicato, la designación de sus representantes para participa r en la comisión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8FD1EF4B-A5DE-4B83-AD78-1B8EB13AA243}" type="parTrans" cxnId="{F6A8B635-9401-42C9-809E-60CAEC73C4CB}">
      <dgm:prSet/>
      <dgm:spPr/>
      <dgm:t>
        <a:bodyPr/>
        <a:lstStyle/>
        <a:p>
          <a:endParaRPr lang="es-ES"/>
        </a:p>
      </dgm:t>
    </dgm:pt>
    <dgm:pt modelId="{8EBE11D0-8ADD-4DE2-B8CC-5249740F16D7}" type="sibTrans" cxnId="{F6A8B635-9401-42C9-809E-60CAEC73C4CB}">
      <dgm:prSet/>
      <dgm:spPr/>
      <dgm:t>
        <a:bodyPr/>
        <a:lstStyle/>
        <a:p>
          <a:endParaRPr lang="es-ES"/>
        </a:p>
      </dgm:t>
    </dgm:pt>
    <dgm:pt modelId="{733A6DA1-F0E1-45EB-A3F1-03EBA5675196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Designar a sus representantes para participar en la comisión que se integre en el centro de trabajo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C84E6A7F-50FD-4836-B7D0-B56657823E98}" type="parTrans" cxnId="{5D02CE0E-31DF-4493-BEB5-6EB2F8066B8D}">
      <dgm:prSet/>
      <dgm:spPr/>
      <dgm:t>
        <a:bodyPr/>
        <a:lstStyle/>
        <a:p>
          <a:endParaRPr lang="es-ES"/>
        </a:p>
      </dgm:t>
    </dgm:pt>
    <dgm:pt modelId="{42644402-4637-4889-AD62-F226447E9437}" type="sibTrans" cxnId="{5D02CE0E-31DF-4493-BEB5-6EB2F8066B8D}">
      <dgm:prSet/>
      <dgm:spPr/>
      <dgm:t>
        <a:bodyPr/>
        <a:lstStyle/>
        <a:p>
          <a:endParaRPr lang="es-ES"/>
        </a:p>
      </dgm:t>
    </dgm:pt>
    <dgm:pt modelId="{515CB0FB-59AC-4469-A6B7-EF64E002B8BD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Contar con el acta de constitución de la comisión del centro de trabajo, y de sus actualizaciones, cuando se modifique su integración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BC5C591C-8183-4B78-957A-4DD46982CBD3}" type="parTrans" cxnId="{6B0ED835-F0DA-4415-9BA4-B5B7AACB346F}">
      <dgm:prSet/>
      <dgm:spPr/>
      <dgm:t>
        <a:bodyPr/>
        <a:lstStyle/>
        <a:p>
          <a:endParaRPr lang="es-MX"/>
        </a:p>
      </dgm:t>
    </dgm:pt>
    <dgm:pt modelId="{DEF1D623-86C3-44AB-9221-6F57F75D209E}" type="sibTrans" cxnId="{6B0ED835-F0DA-4415-9BA4-B5B7AACB346F}">
      <dgm:prSet/>
      <dgm:spPr/>
      <dgm:t>
        <a:bodyPr/>
        <a:lstStyle/>
        <a:p>
          <a:endParaRPr lang="es-MX"/>
        </a:p>
      </dgm:t>
    </dgm:pt>
    <dgm:pt modelId="{CA00967F-1B46-488D-81DF-1B90AA9FB2F0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Contar con el programa anual de los recorridos de verificación de la comisión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1D81E0BC-564F-41C9-AE65-009695ADE6DA}" type="parTrans" cxnId="{4CFD978F-17E8-4EEE-9B4D-2D27BC8ABA37}">
      <dgm:prSet/>
      <dgm:spPr/>
      <dgm:t>
        <a:bodyPr/>
        <a:lstStyle/>
        <a:p>
          <a:endParaRPr lang="es-MX"/>
        </a:p>
      </dgm:t>
    </dgm:pt>
    <dgm:pt modelId="{766415A7-2CF9-4B13-8231-BAF87798DB5A}" type="sibTrans" cxnId="{4CFD978F-17E8-4EEE-9B4D-2D27BC8ABA37}">
      <dgm:prSet/>
      <dgm:spPr/>
      <dgm:t>
        <a:bodyPr/>
        <a:lstStyle/>
        <a:p>
          <a:endParaRPr lang="es-MX"/>
        </a:p>
      </dgm:t>
    </dgm:pt>
    <dgm:pt modelId="{665C0091-F67B-4346-99EA-A8221B7FDB59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Contar con las actas de los recorridos de verificación realizados por la comisión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286B424D-0C14-4C38-AB26-7F37D7B002C7}" type="parTrans" cxnId="{6E509C8D-AAAA-4700-90DC-869E55314263}">
      <dgm:prSet/>
      <dgm:spPr/>
      <dgm:t>
        <a:bodyPr/>
        <a:lstStyle/>
        <a:p>
          <a:endParaRPr lang="es-MX"/>
        </a:p>
      </dgm:t>
    </dgm:pt>
    <dgm:pt modelId="{1224D6DD-E543-4C4B-AC3C-A4D8A6CBDD20}" type="sibTrans" cxnId="{6E509C8D-AAAA-4700-90DC-869E55314263}">
      <dgm:prSet/>
      <dgm:spPr/>
      <dgm:t>
        <a:bodyPr/>
        <a:lstStyle/>
        <a:p>
          <a:endParaRPr lang="es-MX"/>
        </a:p>
      </dgm:t>
    </dgm:pt>
    <dgm:pt modelId="{809D5903-00D8-4DA5-874D-3C321E51B7EE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mbria" pitchFamily="18" charset="0"/>
              <a:cs typeface="Arial" pitchFamily="34" charset="0"/>
            </a:rPr>
            <a:t>Facilitar a los trabajadores el desempeño de sus funciones como integrantes de la comisión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3AE87C79-30A7-476E-87B4-A53274A1CCE9}" type="parTrans" cxnId="{2E759A5B-408F-473F-9067-D0D49C63BEB9}">
      <dgm:prSet/>
      <dgm:spPr/>
      <dgm:t>
        <a:bodyPr/>
        <a:lstStyle/>
        <a:p>
          <a:endParaRPr lang="es-MX"/>
        </a:p>
      </dgm:t>
    </dgm:pt>
    <dgm:pt modelId="{32A82799-9E69-4E09-BFF2-99802B77360A}" type="sibTrans" cxnId="{2E759A5B-408F-473F-9067-D0D49C63BEB9}">
      <dgm:prSet/>
      <dgm:spPr/>
      <dgm:t>
        <a:bodyPr/>
        <a:lstStyle/>
        <a:p>
          <a:endParaRPr lang="es-MX"/>
        </a:p>
      </dgm:t>
    </dgm:pt>
    <dgm:pt modelId="{94C082EC-50CF-4C81-B798-E160DBAA70F7}">
      <dgm:prSet phldrT="[Texto]" custT="1"/>
      <dgm:spPr/>
      <dgm:t>
        <a:bodyPr/>
        <a:lstStyle/>
        <a:p>
          <a:r>
            <a:rPr lang="es-MX" sz="2000" dirty="0" smtClean="0">
              <a:latin typeface="Cambria" pitchFamily="18" charset="0"/>
              <a:cs typeface="Arial" pitchFamily="34" charset="0"/>
            </a:rPr>
            <a:t>Proporcionar a la comisión el diagnóstico sobre seguridad y salud en el trabajo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9FF1FF99-FF6A-4FF9-8000-63DE793A88A0}" type="parTrans" cxnId="{54ACC18C-3FD7-4036-8BBE-ED4DD3C69DDC}">
      <dgm:prSet/>
      <dgm:spPr/>
      <dgm:t>
        <a:bodyPr/>
        <a:lstStyle/>
        <a:p>
          <a:endParaRPr lang="es-MX"/>
        </a:p>
      </dgm:t>
    </dgm:pt>
    <dgm:pt modelId="{A8A77A40-30AE-4656-AF60-4DE280CCA067}" type="sibTrans" cxnId="{54ACC18C-3FD7-4036-8BBE-ED4DD3C69DDC}">
      <dgm:prSet/>
      <dgm:spPr/>
      <dgm:t>
        <a:bodyPr/>
        <a:lstStyle/>
        <a:p>
          <a:endParaRPr lang="es-MX"/>
        </a:p>
      </dgm:t>
    </dgm:pt>
    <dgm:pt modelId="{8CF6DCFA-50EC-4DA0-915B-E54FBFE61B81}" type="pres">
      <dgm:prSet presAssocID="{78F2100C-6701-4E8E-90D8-24BA4045D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B52E6F4-6605-4F1E-8C27-84D4BC749415}" type="pres">
      <dgm:prSet presAssocID="{27E87527-68B9-43DB-8E95-3DD6F5FDF9E1}" presName="parentText" presStyleLbl="node1" presStyleIdx="0" presStyleCnt="8" custScaleY="65374" custLinFactY="-9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07F4A-7395-44DA-A220-3E5B5BA8FFA1}" type="pres">
      <dgm:prSet presAssocID="{1B48481D-81CB-46D8-A397-8F622078A776}" presName="spacer" presStyleCnt="0"/>
      <dgm:spPr/>
    </dgm:pt>
    <dgm:pt modelId="{38B54537-67FB-4554-B740-A1360036D0C8}" type="pres">
      <dgm:prSet presAssocID="{733A6DA1-F0E1-45EB-A3F1-03EBA567519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4C26D-91F6-47B7-9979-8C06505AC184}" type="pres">
      <dgm:prSet presAssocID="{42644402-4637-4889-AD62-F226447E9437}" presName="spacer" presStyleCnt="0"/>
      <dgm:spPr/>
    </dgm:pt>
    <dgm:pt modelId="{DBEC21A1-1A85-4660-A7B2-73346154BC81}" type="pres">
      <dgm:prSet presAssocID="{7AB74ADE-3235-4026-A04F-5D94B9AAF5D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E16056-B468-4BD9-8152-0C1E2BA47CF8}" type="pres">
      <dgm:prSet presAssocID="{8EBE11D0-8ADD-4DE2-B8CC-5249740F16D7}" presName="spacer" presStyleCnt="0"/>
      <dgm:spPr/>
    </dgm:pt>
    <dgm:pt modelId="{81826EE5-2DBA-4381-8E89-3D91AA32EC2B}" type="pres">
      <dgm:prSet presAssocID="{515CB0FB-59AC-4469-A6B7-EF64E002B8B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6EA851-6FE9-4E8A-925F-63D907A80E57}" type="pres">
      <dgm:prSet presAssocID="{DEF1D623-86C3-44AB-9221-6F57F75D209E}" presName="spacer" presStyleCnt="0"/>
      <dgm:spPr/>
    </dgm:pt>
    <dgm:pt modelId="{F51D0BED-1A8B-481A-B841-10B62DE6DDEC}" type="pres">
      <dgm:prSet presAssocID="{CA00967F-1B46-488D-81DF-1B90AA9FB2F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A451E5-F3AD-412F-8AF5-3685A1E94625}" type="pres">
      <dgm:prSet presAssocID="{766415A7-2CF9-4B13-8231-BAF87798DB5A}" presName="spacer" presStyleCnt="0"/>
      <dgm:spPr/>
    </dgm:pt>
    <dgm:pt modelId="{B752DCB9-CB0F-4F12-AEB2-81344D54C26D}" type="pres">
      <dgm:prSet presAssocID="{665C0091-F67B-4346-99EA-A8221B7FDB5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420900-AA56-4924-88CB-6FD93F5DF74A}" type="pres">
      <dgm:prSet presAssocID="{1224D6DD-E543-4C4B-AC3C-A4D8A6CBDD20}" presName="spacer" presStyleCnt="0"/>
      <dgm:spPr/>
    </dgm:pt>
    <dgm:pt modelId="{56666F5E-C3EA-4A8B-BA41-E20E22A88A46}" type="pres">
      <dgm:prSet presAssocID="{809D5903-00D8-4DA5-874D-3C321E51B7E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F1DC95-E7EE-415E-A370-36DABA18F578}" type="pres">
      <dgm:prSet presAssocID="{32A82799-9E69-4E09-BFF2-99802B77360A}" presName="spacer" presStyleCnt="0"/>
      <dgm:spPr/>
    </dgm:pt>
    <dgm:pt modelId="{F9B00456-4C05-4363-85BE-DF63FFF64388}" type="pres">
      <dgm:prSet presAssocID="{94C082EC-50CF-4C81-B798-E160DBAA70F7}" presName="parentText" presStyleLbl="node1" presStyleIdx="7" presStyleCnt="8" custLinFactNeighborY="6503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D7D8439-7F44-45B6-B5B2-052770B7260C}" srcId="{78F2100C-6701-4E8E-90D8-24BA4045DA6E}" destId="{27E87527-68B9-43DB-8E95-3DD6F5FDF9E1}" srcOrd="0" destOrd="0" parTransId="{1CABB1A8-3FE0-4B40-A4D5-4BCFDDB5221B}" sibTransId="{1B48481D-81CB-46D8-A397-8F622078A776}"/>
    <dgm:cxn modelId="{4CFD978F-17E8-4EEE-9B4D-2D27BC8ABA37}" srcId="{78F2100C-6701-4E8E-90D8-24BA4045DA6E}" destId="{CA00967F-1B46-488D-81DF-1B90AA9FB2F0}" srcOrd="4" destOrd="0" parTransId="{1D81E0BC-564F-41C9-AE65-009695ADE6DA}" sibTransId="{766415A7-2CF9-4B13-8231-BAF87798DB5A}"/>
    <dgm:cxn modelId="{2E759A5B-408F-473F-9067-D0D49C63BEB9}" srcId="{78F2100C-6701-4E8E-90D8-24BA4045DA6E}" destId="{809D5903-00D8-4DA5-874D-3C321E51B7EE}" srcOrd="6" destOrd="0" parTransId="{3AE87C79-30A7-476E-87B4-A53274A1CCE9}" sibTransId="{32A82799-9E69-4E09-BFF2-99802B77360A}"/>
    <dgm:cxn modelId="{1F0BA5D1-A794-4766-9F13-B0823DDEFB7D}" type="presOf" srcId="{7AB74ADE-3235-4026-A04F-5D94B9AAF5D9}" destId="{DBEC21A1-1A85-4660-A7B2-73346154BC81}" srcOrd="0" destOrd="0" presId="urn:microsoft.com/office/officeart/2005/8/layout/vList2"/>
    <dgm:cxn modelId="{2AB99512-24C6-4A10-8DE7-37CE04032DE6}" type="presOf" srcId="{809D5903-00D8-4DA5-874D-3C321E51B7EE}" destId="{56666F5E-C3EA-4A8B-BA41-E20E22A88A46}" srcOrd="0" destOrd="0" presId="urn:microsoft.com/office/officeart/2005/8/layout/vList2"/>
    <dgm:cxn modelId="{1D5436D0-5A98-457D-9659-2BD9E0CDA87A}" type="presOf" srcId="{515CB0FB-59AC-4469-A6B7-EF64E002B8BD}" destId="{81826EE5-2DBA-4381-8E89-3D91AA32EC2B}" srcOrd="0" destOrd="0" presId="urn:microsoft.com/office/officeart/2005/8/layout/vList2"/>
    <dgm:cxn modelId="{F6A8B635-9401-42C9-809E-60CAEC73C4CB}" srcId="{78F2100C-6701-4E8E-90D8-24BA4045DA6E}" destId="{7AB74ADE-3235-4026-A04F-5D94B9AAF5D9}" srcOrd="2" destOrd="0" parTransId="{8FD1EF4B-A5DE-4B83-AD78-1B8EB13AA243}" sibTransId="{8EBE11D0-8ADD-4DE2-B8CC-5249740F16D7}"/>
    <dgm:cxn modelId="{2512C36A-B083-4A82-81C2-3B15FD84AE2C}" type="presOf" srcId="{665C0091-F67B-4346-99EA-A8221B7FDB59}" destId="{B752DCB9-CB0F-4F12-AEB2-81344D54C26D}" srcOrd="0" destOrd="0" presId="urn:microsoft.com/office/officeart/2005/8/layout/vList2"/>
    <dgm:cxn modelId="{2E5541DE-2903-420E-9B33-124886B266D8}" type="presOf" srcId="{78F2100C-6701-4E8E-90D8-24BA4045DA6E}" destId="{8CF6DCFA-50EC-4DA0-915B-E54FBFE61B81}" srcOrd="0" destOrd="0" presId="urn:microsoft.com/office/officeart/2005/8/layout/vList2"/>
    <dgm:cxn modelId="{6E509C8D-AAAA-4700-90DC-869E55314263}" srcId="{78F2100C-6701-4E8E-90D8-24BA4045DA6E}" destId="{665C0091-F67B-4346-99EA-A8221B7FDB59}" srcOrd="5" destOrd="0" parTransId="{286B424D-0C14-4C38-AB26-7F37D7B002C7}" sibTransId="{1224D6DD-E543-4C4B-AC3C-A4D8A6CBDD20}"/>
    <dgm:cxn modelId="{4D6F5621-584F-47B9-8A63-F7AE8B58836C}" type="presOf" srcId="{94C082EC-50CF-4C81-B798-E160DBAA70F7}" destId="{F9B00456-4C05-4363-85BE-DF63FFF64388}" srcOrd="0" destOrd="0" presId="urn:microsoft.com/office/officeart/2005/8/layout/vList2"/>
    <dgm:cxn modelId="{5D02CE0E-31DF-4493-BEB5-6EB2F8066B8D}" srcId="{78F2100C-6701-4E8E-90D8-24BA4045DA6E}" destId="{733A6DA1-F0E1-45EB-A3F1-03EBA5675196}" srcOrd="1" destOrd="0" parTransId="{C84E6A7F-50FD-4836-B7D0-B56657823E98}" sibTransId="{42644402-4637-4889-AD62-F226447E9437}"/>
    <dgm:cxn modelId="{54ACC18C-3FD7-4036-8BBE-ED4DD3C69DDC}" srcId="{78F2100C-6701-4E8E-90D8-24BA4045DA6E}" destId="{94C082EC-50CF-4C81-B798-E160DBAA70F7}" srcOrd="7" destOrd="0" parTransId="{9FF1FF99-FF6A-4FF9-8000-63DE793A88A0}" sibTransId="{A8A77A40-30AE-4656-AF60-4DE280CCA067}"/>
    <dgm:cxn modelId="{0D683F6E-5690-44FF-8125-A8FC23C75791}" type="presOf" srcId="{27E87527-68B9-43DB-8E95-3DD6F5FDF9E1}" destId="{DB52E6F4-6605-4F1E-8C27-84D4BC749415}" srcOrd="0" destOrd="0" presId="urn:microsoft.com/office/officeart/2005/8/layout/vList2"/>
    <dgm:cxn modelId="{803B5467-24AD-40BC-AEB7-9B51EBFD48BC}" type="presOf" srcId="{733A6DA1-F0E1-45EB-A3F1-03EBA5675196}" destId="{38B54537-67FB-4554-B740-A1360036D0C8}" srcOrd="0" destOrd="0" presId="urn:microsoft.com/office/officeart/2005/8/layout/vList2"/>
    <dgm:cxn modelId="{6B0ED835-F0DA-4415-9BA4-B5B7AACB346F}" srcId="{78F2100C-6701-4E8E-90D8-24BA4045DA6E}" destId="{515CB0FB-59AC-4469-A6B7-EF64E002B8BD}" srcOrd="3" destOrd="0" parTransId="{BC5C591C-8183-4B78-957A-4DD46982CBD3}" sibTransId="{DEF1D623-86C3-44AB-9221-6F57F75D209E}"/>
    <dgm:cxn modelId="{A55D2970-4324-4385-8343-245ED42BBC04}" type="presOf" srcId="{CA00967F-1B46-488D-81DF-1B90AA9FB2F0}" destId="{F51D0BED-1A8B-481A-B841-10B62DE6DDEC}" srcOrd="0" destOrd="0" presId="urn:microsoft.com/office/officeart/2005/8/layout/vList2"/>
    <dgm:cxn modelId="{8474A0E5-A0B7-47C0-A77C-F47B71553446}" type="presParOf" srcId="{8CF6DCFA-50EC-4DA0-915B-E54FBFE61B81}" destId="{DB52E6F4-6605-4F1E-8C27-84D4BC749415}" srcOrd="0" destOrd="0" presId="urn:microsoft.com/office/officeart/2005/8/layout/vList2"/>
    <dgm:cxn modelId="{A78E1C48-5683-4FF5-807F-362B0428AF45}" type="presParOf" srcId="{8CF6DCFA-50EC-4DA0-915B-E54FBFE61B81}" destId="{87307F4A-7395-44DA-A220-3E5B5BA8FFA1}" srcOrd="1" destOrd="0" presId="urn:microsoft.com/office/officeart/2005/8/layout/vList2"/>
    <dgm:cxn modelId="{28AA420A-A8E4-4474-B77A-5A89CF961C5F}" type="presParOf" srcId="{8CF6DCFA-50EC-4DA0-915B-E54FBFE61B81}" destId="{38B54537-67FB-4554-B740-A1360036D0C8}" srcOrd="2" destOrd="0" presId="urn:microsoft.com/office/officeart/2005/8/layout/vList2"/>
    <dgm:cxn modelId="{4DD6F200-7D3C-4EB3-B506-2AB7C851259F}" type="presParOf" srcId="{8CF6DCFA-50EC-4DA0-915B-E54FBFE61B81}" destId="{EB94C26D-91F6-47B7-9979-8C06505AC184}" srcOrd="3" destOrd="0" presId="urn:microsoft.com/office/officeart/2005/8/layout/vList2"/>
    <dgm:cxn modelId="{A61018E4-506F-4BA0-8209-54B52C70DD9F}" type="presParOf" srcId="{8CF6DCFA-50EC-4DA0-915B-E54FBFE61B81}" destId="{DBEC21A1-1A85-4660-A7B2-73346154BC81}" srcOrd="4" destOrd="0" presId="urn:microsoft.com/office/officeart/2005/8/layout/vList2"/>
    <dgm:cxn modelId="{1440EFAA-5116-4958-AABB-DC75A4E5801F}" type="presParOf" srcId="{8CF6DCFA-50EC-4DA0-915B-E54FBFE61B81}" destId="{A5E16056-B468-4BD9-8152-0C1E2BA47CF8}" srcOrd="5" destOrd="0" presId="urn:microsoft.com/office/officeart/2005/8/layout/vList2"/>
    <dgm:cxn modelId="{633B2CB2-A906-480F-A15C-9ED1348CD9B8}" type="presParOf" srcId="{8CF6DCFA-50EC-4DA0-915B-E54FBFE61B81}" destId="{81826EE5-2DBA-4381-8E89-3D91AA32EC2B}" srcOrd="6" destOrd="0" presId="urn:microsoft.com/office/officeart/2005/8/layout/vList2"/>
    <dgm:cxn modelId="{74E7E58B-670F-4DC4-BF5C-76673C6B6F97}" type="presParOf" srcId="{8CF6DCFA-50EC-4DA0-915B-E54FBFE61B81}" destId="{566EA851-6FE9-4E8A-925F-63D907A80E57}" srcOrd="7" destOrd="0" presId="urn:microsoft.com/office/officeart/2005/8/layout/vList2"/>
    <dgm:cxn modelId="{AD84ABEB-F6B0-4C06-9DBA-B21B892A56F9}" type="presParOf" srcId="{8CF6DCFA-50EC-4DA0-915B-E54FBFE61B81}" destId="{F51D0BED-1A8B-481A-B841-10B62DE6DDEC}" srcOrd="8" destOrd="0" presId="urn:microsoft.com/office/officeart/2005/8/layout/vList2"/>
    <dgm:cxn modelId="{8446A549-1AB5-4486-BCDA-CA748F174B8A}" type="presParOf" srcId="{8CF6DCFA-50EC-4DA0-915B-E54FBFE61B81}" destId="{ADA451E5-F3AD-412F-8AF5-3685A1E94625}" srcOrd="9" destOrd="0" presId="urn:microsoft.com/office/officeart/2005/8/layout/vList2"/>
    <dgm:cxn modelId="{37AEC4D1-7CD0-4A8B-8ED5-EA95CBB9D1C8}" type="presParOf" srcId="{8CF6DCFA-50EC-4DA0-915B-E54FBFE61B81}" destId="{B752DCB9-CB0F-4F12-AEB2-81344D54C26D}" srcOrd="10" destOrd="0" presId="urn:microsoft.com/office/officeart/2005/8/layout/vList2"/>
    <dgm:cxn modelId="{195CC14A-0703-420C-8336-BF2EA9B667D0}" type="presParOf" srcId="{8CF6DCFA-50EC-4DA0-915B-E54FBFE61B81}" destId="{76420900-AA56-4924-88CB-6FD93F5DF74A}" srcOrd="11" destOrd="0" presId="urn:microsoft.com/office/officeart/2005/8/layout/vList2"/>
    <dgm:cxn modelId="{419F76D3-607B-4E9D-B881-A833CE5D37AA}" type="presParOf" srcId="{8CF6DCFA-50EC-4DA0-915B-E54FBFE61B81}" destId="{56666F5E-C3EA-4A8B-BA41-E20E22A88A46}" srcOrd="12" destOrd="0" presId="urn:microsoft.com/office/officeart/2005/8/layout/vList2"/>
    <dgm:cxn modelId="{60827627-D57A-4115-988A-2C3A2595E7E1}" type="presParOf" srcId="{8CF6DCFA-50EC-4DA0-915B-E54FBFE61B81}" destId="{D6F1DC95-E7EE-415E-A370-36DABA18F578}" srcOrd="13" destOrd="0" presId="urn:microsoft.com/office/officeart/2005/8/layout/vList2"/>
    <dgm:cxn modelId="{B4D07F5A-1172-4E74-807F-EE1067D88280}" type="presParOf" srcId="{8CF6DCFA-50EC-4DA0-915B-E54FBFE61B81}" destId="{F9B00456-4C05-4363-85BE-DF63FFF6438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ABD6C1-3495-4D08-A796-43ED80A62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A42AB5-518D-4FFC-9C5F-818B3EE1A9F4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Cambria" pitchFamily="18" charset="0"/>
              <a:cs typeface="Arial" pitchFamily="34" charset="0"/>
            </a:rPr>
            <a:t>Designar a sus representantes para participar en la comisión, con base en las funciones por desempeñar.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19B9DD67-AFB6-42A5-B69E-7C08C37F8CA1}" type="parTrans" cxnId="{4D6E3A50-8598-48A2-B3E3-084285487578}">
      <dgm:prSet/>
      <dgm:spPr/>
      <dgm:t>
        <a:bodyPr/>
        <a:lstStyle/>
        <a:p>
          <a:endParaRPr lang="es-ES" sz="1600"/>
        </a:p>
      </dgm:t>
    </dgm:pt>
    <dgm:pt modelId="{5A91CF8B-FD8B-45F2-8F53-081091113C01}" type="sibTrans" cxnId="{4D6E3A50-8598-48A2-B3E3-084285487578}">
      <dgm:prSet/>
      <dgm:spPr/>
      <dgm:t>
        <a:bodyPr/>
        <a:lstStyle/>
        <a:p>
          <a:endParaRPr lang="es-ES" sz="1600"/>
        </a:p>
      </dgm:t>
    </dgm:pt>
    <dgm:pt modelId="{317CDD44-CD94-4515-A76E-2F1CF3360F95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Cambria" pitchFamily="18" charset="0"/>
              <a:cs typeface="Arial" pitchFamily="34" charset="0"/>
            </a:rPr>
            <a:t>Participar como miembros de la comisión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D31732E0-EF5E-4145-BFCC-C6F765179EA2}" type="parTrans" cxnId="{397E5157-8AE2-4ED6-83EC-3BF331E3790A}">
      <dgm:prSet/>
      <dgm:spPr/>
      <dgm:t>
        <a:bodyPr/>
        <a:lstStyle/>
        <a:p>
          <a:endParaRPr lang="es-MX" sz="1600"/>
        </a:p>
      </dgm:t>
    </dgm:pt>
    <dgm:pt modelId="{0799C10C-5DEE-4EB1-951A-0EDCEEFF7F56}" type="sibTrans" cxnId="{397E5157-8AE2-4ED6-83EC-3BF331E3790A}">
      <dgm:prSet/>
      <dgm:spPr/>
      <dgm:t>
        <a:bodyPr/>
        <a:lstStyle/>
        <a:p>
          <a:endParaRPr lang="es-MX" sz="1600"/>
        </a:p>
      </dgm:t>
    </dgm:pt>
    <dgm:pt modelId="{60CBF9F6-6FD5-4907-B129-768CE7DB6F5A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Cambria" pitchFamily="18" charset="0"/>
              <a:cs typeface="Arial" pitchFamily="34" charset="0"/>
            </a:rPr>
            <a:t>Participar como coordinador, secretario o vocal de la comisión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D1CF5ED6-9470-4A64-B9B3-69AA692D91A7}" type="parTrans" cxnId="{34F6D667-5FA4-46A6-836D-8B9110FE0887}">
      <dgm:prSet/>
      <dgm:spPr/>
      <dgm:t>
        <a:bodyPr/>
        <a:lstStyle/>
        <a:p>
          <a:endParaRPr lang="es-MX" sz="1600"/>
        </a:p>
      </dgm:t>
    </dgm:pt>
    <dgm:pt modelId="{E62BB09A-276C-468D-A827-9DFCAAC2F1AF}" type="sibTrans" cxnId="{34F6D667-5FA4-46A6-836D-8B9110FE0887}">
      <dgm:prSet/>
      <dgm:spPr/>
      <dgm:t>
        <a:bodyPr/>
        <a:lstStyle/>
        <a:p>
          <a:endParaRPr lang="es-MX" sz="1600"/>
        </a:p>
      </dgm:t>
    </dgm:pt>
    <dgm:pt modelId="{B16ACF7F-70C9-4C11-B8F5-F0F84315DFC0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Cambria" pitchFamily="18" charset="0"/>
              <a:cs typeface="Arial" pitchFamily="34" charset="0"/>
            </a:rPr>
            <a:t>Proponer a la comisión medidas para prevenir accidentes y enfermedades de trabajo en el área o puesto donde desempeñan sus actividades cotidianas.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BECF6EF6-1B9B-4718-BCB0-3197A05E47E6}" type="parTrans" cxnId="{6E1ECD19-2452-4E13-8168-17C20FB0749D}">
      <dgm:prSet/>
      <dgm:spPr/>
      <dgm:t>
        <a:bodyPr/>
        <a:lstStyle/>
        <a:p>
          <a:endParaRPr lang="es-MX" sz="1600"/>
        </a:p>
      </dgm:t>
    </dgm:pt>
    <dgm:pt modelId="{01558EAE-6492-45E4-8B45-0D73BCD097E3}" type="sibTrans" cxnId="{6E1ECD19-2452-4E13-8168-17C20FB0749D}">
      <dgm:prSet/>
      <dgm:spPr/>
      <dgm:t>
        <a:bodyPr/>
        <a:lstStyle/>
        <a:p>
          <a:endParaRPr lang="es-MX" sz="1600"/>
        </a:p>
      </dgm:t>
    </dgm:pt>
    <dgm:pt modelId="{70D74ADE-73C6-4482-BFBE-2F40C27FC807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Cambria" pitchFamily="18" charset="0"/>
              <a:cs typeface="Arial" pitchFamily="34" charset="0"/>
            </a:rPr>
            <a:t>Proporcionar a la comisión la información que se encuentre a su alcance para la investigación de las causas de accidentes y enfermedades de trabajo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E3E8339D-A3F5-4992-9FC4-4E169CA44962}" type="parTrans" cxnId="{CDBA2F9E-95F3-45A3-B7E4-E680FD340EFA}">
      <dgm:prSet/>
      <dgm:spPr/>
      <dgm:t>
        <a:bodyPr/>
        <a:lstStyle/>
        <a:p>
          <a:endParaRPr lang="es-MX" sz="1600"/>
        </a:p>
      </dgm:t>
    </dgm:pt>
    <dgm:pt modelId="{B8E1F1F7-B5F1-4FF9-A50E-2C708B7A9890}" type="sibTrans" cxnId="{CDBA2F9E-95F3-45A3-B7E4-E680FD340EFA}">
      <dgm:prSet/>
      <dgm:spPr/>
      <dgm:t>
        <a:bodyPr/>
        <a:lstStyle/>
        <a:p>
          <a:endParaRPr lang="es-MX" sz="1600"/>
        </a:p>
      </dgm:t>
    </dgm:pt>
    <dgm:pt modelId="{AA2AFE7E-CC17-4DF9-8DD5-9AA022804B25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Cambria" pitchFamily="18" charset="0"/>
              <a:cs typeface="Arial" pitchFamily="34" charset="0"/>
            </a:rPr>
            <a:t>Recibir la capacitación o adiestramiento que en materia de seguridad y salud en el trabajo les proporcione el patrón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9C922BC2-BCA3-4FAE-980E-250BE66AB046}" type="parTrans" cxnId="{8105273E-80E2-4255-8863-6C470B7DC05F}">
      <dgm:prSet/>
      <dgm:spPr/>
      <dgm:t>
        <a:bodyPr/>
        <a:lstStyle/>
        <a:p>
          <a:endParaRPr lang="es-MX" sz="1600"/>
        </a:p>
      </dgm:t>
    </dgm:pt>
    <dgm:pt modelId="{06427108-3FEE-41F0-866B-B56229D58C5D}" type="sibTrans" cxnId="{8105273E-80E2-4255-8863-6C470B7DC05F}">
      <dgm:prSet/>
      <dgm:spPr/>
      <dgm:t>
        <a:bodyPr/>
        <a:lstStyle/>
        <a:p>
          <a:endParaRPr lang="es-MX" sz="1600"/>
        </a:p>
      </dgm:t>
    </dgm:pt>
    <dgm:pt modelId="{018594A1-9B9D-4A6F-B53D-7D7F48B23C02}">
      <dgm:prSet phldrT="[Texto]" custT="1"/>
      <dgm:spPr/>
      <dgm:t>
        <a:bodyPr/>
        <a:lstStyle/>
        <a:p>
          <a:pPr algn="just"/>
          <a:r>
            <a:rPr lang="es-MX" sz="1600" smtClean="0">
              <a:latin typeface="Cambria" pitchFamily="18" charset="0"/>
              <a:cs typeface="Arial" pitchFamily="34" charset="0"/>
            </a:rPr>
            <a:t>Atender </a:t>
          </a:r>
          <a:r>
            <a:rPr lang="es-MX" sz="1600" dirty="0" smtClean="0">
              <a:latin typeface="Cambria" pitchFamily="18" charset="0"/>
              <a:cs typeface="Arial" pitchFamily="34" charset="0"/>
            </a:rPr>
            <a:t>las medidas preventivas de seguridad y salud en el trabajo que señale el patrón y/o la comisión</a:t>
          </a:r>
          <a:endParaRPr lang="es-ES" sz="1600" dirty="0">
            <a:latin typeface="Cambria" pitchFamily="18" charset="0"/>
            <a:cs typeface="Arial" pitchFamily="34" charset="0"/>
          </a:endParaRPr>
        </a:p>
      </dgm:t>
    </dgm:pt>
    <dgm:pt modelId="{4F35E2D3-DDBC-4C5F-BFA7-7C827E9B2DDC}" type="parTrans" cxnId="{6C1B7D08-425D-4B82-8226-1816BB9414BE}">
      <dgm:prSet/>
      <dgm:spPr/>
      <dgm:t>
        <a:bodyPr/>
        <a:lstStyle/>
        <a:p>
          <a:endParaRPr lang="es-MX" sz="1600"/>
        </a:p>
      </dgm:t>
    </dgm:pt>
    <dgm:pt modelId="{042DD9D3-0F8F-4465-9DFF-BB3B3C131587}" type="sibTrans" cxnId="{6C1B7D08-425D-4B82-8226-1816BB9414BE}">
      <dgm:prSet/>
      <dgm:spPr/>
      <dgm:t>
        <a:bodyPr/>
        <a:lstStyle/>
        <a:p>
          <a:endParaRPr lang="es-MX" sz="1600"/>
        </a:p>
      </dgm:t>
    </dgm:pt>
    <dgm:pt modelId="{B56B1F9F-4A22-4091-92D3-7B191D4745F4}" type="pres">
      <dgm:prSet presAssocID="{AFABD6C1-3495-4D08-A796-43ED80A626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7F6D4AC-F68C-400F-A567-F08A232B54B0}" type="pres">
      <dgm:prSet presAssocID="{4BA42AB5-518D-4FFC-9C5F-818B3EE1A9F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76BDF2-1F18-484A-A4A0-31D991DE6DDC}" type="pres">
      <dgm:prSet presAssocID="{5A91CF8B-FD8B-45F2-8F53-081091113C01}" presName="spacer" presStyleCnt="0"/>
      <dgm:spPr/>
    </dgm:pt>
    <dgm:pt modelId="{45DD34AA-5C45-4543-8A93-AB4990678493}" type="pres">
      <dgm:prSet presAssocID="{317CDD44-CD94-4515-A76E-2F1CF3360F9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3A4292-4BBF-4656-8F49-A64CB0AFFC8F}" type="pres">
      <dgm:prSet presAssocID="{0799C10C-5DEE-4EB1-951A-0EDCEEFF7F56}" presName="spacer" presStyleCnt="0"/>
      <dgm:spPr/>
    </dgm:pt>
    <dgm:pt modelId="{444EB210-D864-45AD-B60D-091EFC5FD8C1}" type="pres">
      <dgm:prSet presAssocID="{60CBF9F6-6FD5-4907-B129-768CE7DB6F5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B61E9B-5BD5-4F98-82DF-003DE8DB4A11}" type="pres">
      <dgm:prSet presAssocID="{E62BB09A-276C-468D-A827-9DFCAAC2F1AF}" presName="spacer" presStyleCnt="0"/>
      <dgm:spPr/>
    </dgm:pt>
    <dgm:pt modelId="{66468131-F69C-4311-92B2-6E64AD799E38}" type="pres">
      <dgm:prSet presAssocID="{B16ACF7F-70C9-4C11-B8F5-F0F84315DFC0}" presName="parentText" presStyleLbl="node1" presStyleIdx="3" presStyleCnt="7" custScaleY="12044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0F92F4-3DCF-477E-850A-606CC0A03AA4}" type="pres">
      <dgm:prSet presAssocID="{01558EAE-6492-45E4-8B45-0D73BCD097E3}" presName="spacer" presStyleCnt="0"/>
      <dgm:spPr/>
    </dgm:pt>
    <dgm:pt modelId="{8191CE25-4887-486A-BF6B-EFC4009A5619}" type="pres">
      <dgm:prSet presAssocID="{70D74ADE-73C6-4482-BFBE-2F40C27FC807}" presName="parentText" presStyleLbl="node1" presStyleIdx="4" presStyleCnt="7" custScaleY="1391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7A3AD3-D7D7-4275-9B65-0191C40EA0DA}" type="pres">
      <dgm:prSet presAssocID="{B8E1F1F7-B5F1-4FF9-A50E-2C708B7A9890}" presName="spacer" presStyleCnt="0"/>
      <dgm:spPr/>
    </dgm:pt>
    <dgm:pt modelId="{93FDDAD5-FBB6-40BB-8373-E90002566D4C}" type="pres">
      <dgm:prSet presAssocID="{018594A1-9B9D-4A6F-B53D-7D7F48B23C0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6DD002-AEDD-4B92-8D42-842AF985FBB7}" type="pres">
      <dgm:prSet presAssocID="{042DD9D3-0F8F-4465-9DFF-BB3B3C131587}" presName="spacer" presStyleCnt="0"/>
      <dgm:spPr/>
    </dgm:pt>
    <dgm:pt modelId="{443E895A-2786-4CCF-AC46-69661C8E46A9}" type="pres">
      <dgm:prSet presAssocID="{AA2AFE7E-CC17-4DF9-8DD5-9AA022804B2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4F6D667-5FA4-46A6-836D-8B9110FE0887}" srcId="{AFABD6C1-3495-4D08-A796-43ED80A626FA}" destId="{60CBF9F6-6FD5-4907-B129-768CE7DB6F5A}" srcOrd="2" destOrd="0" parTransId="{D1CF5ED6-9470-4A64-B9B3-69AA692D91A7}" sibTransId="{E62BB09A-276C-468D-A827-9DFCAAC2F1AF}"/>
    <dgm:cxn modelId="{BC692AE2-AD3B-478F-B6C7-74886CBA484E}" type="presOf" srcId="{B16ACF7F-70C9-4C11-B8F5-F0F84315DFC0}" destId="{66468131-F69C-4311-92B2-6E64AD799E38}" srcOrd="0" destOrd="0" presId="urn:microsoft.com/office/officeart/2005/8/layout/vList2"/>
    <dgm:cxn modelId="{6F42909D-6997-4EA7-ADC4-B3A32E4D847E}" type="presOf" srcId="{317CDD44-CD94-4515-A76E-2F1CF3360F95}" destId="{45DD34AA-5C45-4543-8A93-AB4990678493}" srcOrd="0" destOrd="0" presId="urn:microsoft.com/office/officeart/2005/8/layout/vList2"/>
    <dgm:cxn modelId="{EFF13CC1-9C9A-45F9-838E-2E872B35F8F5}" type="presOf" srcId="{4BA42AB5-518D-4FFC-9C5F-818B3EE1A9F4}" destId="{97F6D4AC-F68C-400F-A567-F08A232B54B0}" srcOrd="0" destOrd="0" presId="urn:microsoft.com/office/officeart/2005/8/layout/vList2"/>
    <dgm:cxn modelId="{943525B4-5262-4F27-A156-6BAB96F0C728}" type="presOf" srcId="{AFABD6C1-3495-4D08-A796-43ED80A626FA}" destId="{B56B1F9F-4A22-4091-92D3-7B191D4745F4}" srcOrd="0" destOrd="0" presId="urn:microsoft.com/office/officeart/2005/8/layout/vList2"/>
    <dgm:cxn modelId="{397E5157-8AE2-4ED6-83EC-3BF331E3790A}" srcId="{AFABD6C1-3495-4D08-A796-43ED80A626FA}" destId="{317CDD44-CD94-4515-A76E-2F1CF3360F95}" srcOrd="1" destOrd="0" parTransId="{D31732E0-EF5E-4145-BFCC-C6F765179EA2}" sibTransId="{0799C10C-5DEE-4EB1-951A-0EDCEEFF7F56}"/>
    <dgm:cxn modelId="{4D6E3A50-8598-48A2-B3E3-084285487578}" srcId="{AFABD6C1-3495-4D08-A796-43ED80A626FA}" destId="{4BA42AB5-518D-4FFC-9C5F-818B3EE1A9F4}" srcOrd="0" destOrd="0" parTransId="{19B9DD67-AFB6-42A5-B69E-7C08C37F8CA1}" sibTransId="{5A91CF8B-FD8B-45F2-8F53-081091113C01}"/>
    <dgm:cxn modelId="{D80B9741-F26D-4FA3-8BFE-90746BB680D4}" type="presOf" srcId="{60CBF9F6-6FD5-4907-B129-768CE7DB6F5A}" destId="{444EB210-D864-45AD-B60D-091EFC5FD8C1}" srcOrd="0" destOrd="0" presId="urn:microsoft.com/office/officeart/2005/8/layout/vList2"/>
    <dgm:cxn modelId="{8105273E-80E2-4255-8863-6C470B7DC05F}" srcId="{AFABD6C1-3495-4D08-A796-43ED80A626FA}" destId="{AA2AFE7E-CC17-4DF9-8DD5-9AA022804B25}" srcOrd="6" destOrd="0" parTransId="{9C922BC2-BCA3-4FAE-980E-250BE66AB046}" sibTransId="{06427108-3FEE-41F0-866B-B56229D58C5D}"/>
    <dgm:cxn modelId="{6C1B7D08-425D-4B82-8226-1816BB9414BE}" srcId="{AFABD6C1-3495-4D08-A796-43ED80A626FA}" destId="{018594A1-9B9D-4A6F-B53D-7D7F48B23C02}" srcOrd="5" destOrd="0" parTransId="{4F35E2D3-DDBC-4C5F-BFA7-7C827E9B2DDC}" sibTransId="{042DD9D3-0F8F-4465-9DFF-BB3B3C131587}"/>
    <dgm:cxn modelId="{6E1ECD19-2452-4E13-8168-17C20FB0749D}" srcId="{AFABD6C1-3495-4D08-A796-43ED80A626FA}" destId="{B16ACF7F-70C9-4C11-B8F5-F0F84315DFC0}" srcOrd="3" destOrd="0" parTransId="{BECF6EF6-1B9B-4718-BCB0-3197A05E47E6}" sibTransId="{01558EAE-6492-45E4-8B45-0D73BCD097E3}"/>
    <dgm:cxn modelId="{B4AFF0FD-13CD-4BFA-8665-C9369AE98917}" type="presOf" srcId="{70D74ADE-73C6-4482-BFBE-2F40C27FC807}" destId="{8191CE25-4887-486A-BF6B-EFC4009A5619}" srcOrd="0" destOrd="0" presId="urn:microsoft.com/office/officeart/2005/8/layout/vList2"/>
    <dgm:cxn modelId="{01E4413F-EFBE-47EC-B0FF-AB67D6709D03}" type="presOf" srcId="{018594A1-9B9D-4A6F-B53D-7D7F48B23C02}" destId="{93FDDAD5-FBB6-40BB-8373-E90002566D4C}" srcOrd="0" destOrd="0" presId="urn:microsoft.com/office/officeart/2005/8/layout/vList2"/>
    <dgm:cxn modelId="{F49CE15E-24C9-4CA2-AF5F-DA83C4DEF1A0}" type="presOf" srcId="{AA2AFE7E-CC17-4DF9-8DD5-9AA022804B25}" destId="{443E895A-2786-4CCF-AC46-69661C8E46A9}" srcOrd="0" destOrd="0" presId="urn:microsoft.com/office/officeart/2005/8/layout/vList2"/>
    <dgm:cxn modelId="{CDBA2F9E-95F3-45A3-B7E4-E680FD340EFA}" srcId="{AFABD6C1-3495-4D08-A796-43ED80A626FA}" destId="{70D74ADE-73C6-4482-BFBE-2F40C27FC807}" srcOrd="4" destOrd="0" parTransId="{E3E8339D-A3F5-4992-9FC4-4E169CA44962}" sibTransId="{B8E1F1F7-B5F1-4FF9-A50E-2C708B7A9890}"/>
    <dgm:cxn modelId="{4F2DA80C-45DF-4BC8-835A-0AB7F6A3E92A}" type="presParOf" srcId="{B56B1F9F-4A22-4091-92D3-7B191D4745F4}" destId="{97F6D4AC-F68C-400F-A567-F08A232B54B0}" srcOrd="0" destOrd="0" presId="urn:microsoft.com/office/officeart/2005/8/layout/vList2"/>
    <dgm:cxn modelId="{CBE18FFD-BF66-4407-BF5C-4906A5996256}" type="presParOf" srcId="{B56B1F9F-4A22-4091-92D3-7B191D4745F4}" destId="{5776BDF2-1F18-484A-A4A0-31D991DE6DDC}" srcOrd="1" destOrd="0" presId="urn:microsoft.com/office/officeart/2005/8/layout/vList2"/>
    <dgm:cxn modelId="{3F39B3E7-59F2-493A-9499-A3F23EBAC60D}" type="presParOf" srcId="{B56B1F9F-4A22-4091-92D3-7B191D4745F4}" destId="{45DD34AA-5C45-4543-8A93-AB4990678493}" srcOrd="2" destOrd="0" presId="urn:microsoft.com/office/officeart/2005/8/layout/vList2"/>
    <dgm:cxn modelId="{768E3470-EAEC-4CF0-8356-846D1A7915B8}" type="presParOf" srcId="{B56B1F9F-4A22-4091-92D3-7B191D4745F4}" destId="{4A3A4292-4BBF-4656-8F49-A64CB0AFFC8F}" srcOrd="3" destOrd="0" presId="urn:microsoft.com/office/officeart/2005/8/layout/vList2"/>
    <dgm:cxn modelId="{D6E07407-D667-4274-A8FE-AB114C0C5282}" type="presParOf" srcId="{B56B1F9F-4A22-4091-92D3-7B191D4745F4}" destId="{444EB210-D864-45AD-B60D-091EFC5FD8C1}" srcOrd="4" destOrd="0" presId="urn:microsoft.com/office/officeart/2005/8/layout/vList2"/>
    <dgm:cxn modelId="{6357C2D1-8482-483A-952F-3C523ABBDAED}" type="presParOf" srcId="{B56B1F9F-4A22-4091-92D3-7B191D4745F4}" destId="{86B61E9B-5BD5-4F98-82DF-003DE8DB4A11}" srcOrd="5" destOrd="0" presId="urn:microsoft.com/office/officeart/2005/8/layout/vList2"/>
    <dgm:cxn modelId="{A93FE8B4-E1F5-49F8-9929-E6392B9657F8}" type="presParOf" srcId="{B56B1F9F-4A22-4091-92D3-7B191D4745F4}" destId="{66468131-F69C-4311-92B2-6E64AD799E38}" srcOrd="6" destOrd="0" presId="urn:microsoft.com/office/officeart/2005/8/layout/vList2"/>
    <dgm:cxn modelId="{90884DC3-66A6-499A-8C5F-00B3B8975C96}" type="presParOf" srcId="{B56B1F9F-4A22-4091-92D3-7B191D4745F4}" destId="{890F92F4-3DCF-477E-850A-606CC0A03AA4}" srcOrd="7" destOrd="0" presId="urn:microsoft.com/office/officeart/2005/8/layout/vList2"/>
    <dgm:cxn modelId="{9E91B9D6-D989-4F78-AD77-4C25CCDFE79F}" type="presParOf" srcId="{B56B1F9F-4A22-4091-92D3-7B191D4745F4}" destId="{8191CE25-4887-486A-BF6B-EFC4009A5619}" srcOrd="8" destOrd="0" presId="urn:microsoft.com/office/officeart/2005/8/layout/vList2"/>
    <dgm:cxn modelId="{23D8978E-224F-42EC-A47B-3605925370C5}" type="presParOf" srcId="{B56B1F9F-4A22-4091-92D3-7B191D4745F4}" destId="{C87A3AD3-D7D7-4275-9B65-0191C40EA0DA}" srcOrd="9" destOrd="0" presId="urn:microsoft.com/office/officeart/2005/8/layout/vList2"/>
    <dgm:cxn modelId="{8FC91F48-92DD-4496-B980-4F80C497E0DF}" type="presParOf" srcId="{B56B1F9F-4A22-4091-92D3-7B191D4745F4}" destId="{93FDDAD5-FBB6-40BB-8373-E90002566D4C}" srcOrd="10" destOrd="0" presId="urn:microsoft.com/office/officeart/2005/8/layout/vList2"/>
    <dgm:cxn modelId="{C676A957-A6F4-40AE-ACEB-35C479719C2C}" type="presParOf" srcId="{B56B1F9F-4A22-4091-92D3-7B191D4745F4}" destId="{316DD002-AEDD-4B92-8D42-842AF985FBB7}" srcOrd="11" destOrd="0" presId="urn:microsoft.com/office/officeart/2005/8/layout/vList2"/>
    <dgm:cxn modelId="{BCB6C046-BDDB-41BC-A574-CE33B6F51FB6}" type="presParOf" srcId="{B56B1F9F-4A22-4091-92D3-7B191D4745F4}" destId="{443E895A-2786-4CCF-AC46-69661C8E46A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66ED59-AEA1-4407-BA14-73AB4E75292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244F1C-D63A-4F8D-A50A-16DA1EB67D7C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es-ES" sz="32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S" sz="3200" dirty="0" smtClean="0">
              <a:latin typeface="Arial" pitchFamily="34" charset="0"/>
              <a:cs typeface="Arial" pitchFamily="34" charset="0"/>
            </a:rPr>
            <a:t>Obligaciones de los trabajadores</a:t>
          </a:r>
        </a:p>
        <a:p>
          <a:pPr algn="ctr"/>
          <a:endParaRPr lang="es-ES" sz="2700" dirty="0"/>
        </a:p>
      </dgm:t>
    </dgm:pt>
    <dgm:pt modelId="{0DBC0E77-4247-4A95-ACC2-8C26A6C90D7F}" type="parTrans" cxnId="{9B244032-D973-4282-8FD0-8B4DB73E92CB}">
      <dgm:prSet/>
      <dgm:spPr/>
      <dgm:t>
        <a:bodyPr/>
        <a:lstStyle/>
        <a:p>
          <a:endParaRPr lang="es-ES"/>
        </a:p>
      </dgm:t>
    </dgm:pt>
    <dgm:pt modelId="{71817374-B358-42DC-81FA-7E3B8BB5238A}" type="sibTrans" cxnId="{9B244032-D973-4282-8FD0-8B4DB73E92CB}">
      <dgm:prSet/>
      <dgm:spPr/>
      <dgm:t>
        <a:bodyPr/>
        <a:lstStyle/>
        <a:p>
          <a:endParaRPr lang="es-ES"/>
        </a:p>
      </dgm:t>
    </dgm:pt>
    <dgm:pt modelId="{60FFE87C-EFFA-4BB3-BF81-63A8CF504C11}" type="pres">
      <dgm:prSet presAssocID="{4B66ED59-AEA1-4407-BA14-73AB4E7529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BEF9B1-1227-491A-A04B-1F3C6D64CD9F}" type="pres">
      <dgm:prSet presAssocID="{EE244F1C-D63A-4F8D-A50A-16DA1EB67D7C}" presName="node" presStyleLbl="node1" presStyleIdx="0" presStyleCnt="1" custScaleX="752941" custScaleY="107529" custLinFactNeighborX="-94042" custLinFactNeighborY="11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BE8E8D-D035-47BC-8E20-6C945E108923}" type="presOf" srcId="{4B66ED59-AEA1-4407-BA14-73AB4E752922}" destId="{60FFE87C-EFFA-4BB3-BF81-63A8CF504C11}" srcOrd="0" destOrd="0" presId="urn:microsoft.com/office/officeart/2005/8/layout/default"/>
    <dgm:cxn modelId="{9B244032-D973-4282-8FD0-8B4DB73E92CB}" srcId="{4B66ED59-AEA1-4407-BA14-73AB4E752922}" destId="{EE244F1C-D63A-4F8D-A50A-16DA1EB67D7C}" srcOrd="0" destOrd="0" parTransId="{0DBC0E77-4247-4A95-ACC2-8C26A6C90D7F}" sibTransId="{71817374-B358-42DC-81FA-7E3B8BB5238A}"/>
    <dgm:cxn modelId="{8F267DA7-11F4-4D9C-B7FB-9F927BC09E41}" type="presOf" srcId="{EE244F1C-D63A-4F8D-A50A-16DA1EB67D7C}" destId="{B9BEF9B1-1227-491A-A04B-1F3C6D64CD9F}" srcOrd="0" destOrd="0" presId="urn:microsoft.com/office/officeart/2005/8/layout/default"/>
    <dgm:cxn modelId="{FABD3B16-28BE-4F78-AAFF-23AE49216E51}" type="presParOf" srcId="{60FFE87C-EFFA-4BB3-BF81-63A8CF504C11}" destId="{B9BEF9B1-1227-491A-A04B-1F3C6D64CD9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66ED59-AEA1-4407-BA14-73AB4E75292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244F1C-D63A-4F8D-A50A-16DA1EB67D7C}">
      <dgm:prSet phldrT="[Texto]" custT="1"/>
      <dgm:spPr/>
      <dgm:t>
        <a:bodyPr/>
        <a:lstStyle/>
        <a:p>
          <a:pPr algn="ctr"/>
          <a:r>
            <a:rPr lang="es-MX" sz="3000" dirty="0" smtClean="0">
              <a:latin typeface="Cambria" pitchFamily="18" charset="0"/>
              <a:cs typeface="Arial" pitchFamily="34" charset="0"/>
            </a:rPr>
            <a:t>Constitución e integración de las comisiones</a:t>
          </a:r>
          <a:endParaRPr lang="es-ES" sz="3000" dirty="0">
            <a:latin typeface="Cambria" pitchFamily="18" charset="0"/>
          </a:endParaRPr>
        </a:p>
      </dgm:t>
    </dgm:pt>
    <dgm:pt modelId="{0DBC0E77-4247-4A95-ACC2-8C26A6C90D7F}" type="parTrans" cxnId="{9B244032-D973-4282-8FD0-8B4DB73E92CB}">
      <dgm:prSet/>
      <dgm:spPr/>
      <dgm:t>
        <a:bodyPr/>
        <a:lstStyle/>
        <a:p>
          <a:endParaRPr lang="es-ES"/>
        </a:p>
      </dgm:t>
    </dgm:pt>
    <dgm:pt modelId="{71817374-B358-42DC-81FA-7E3B8BB5238A}" type="sibTrans" cxnId="{9B244032-D973-4282-8FD0-8B4DB73E92CB}">
      <dgm:prSet/>
      <dgm:spPr/>
      <dgm:t>
        <a:bodyPr/>
        <a:lstStyle/>
        <a:p>
          <a:endParaRPr lang="es-ES"/>
        </a:p>
      </dgm:t>
    </dgm:pt>
    <dgm:pt modelId="{60FFE87C-EFFA-4BB3-BF81-63A8CF504C11}" type="pres">
      <dgm:prSet presAssocID="{4B66ED59-AEA1-4407-BA14-73AB4E7529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BEF9B1-1227-491A-A04B-1F3C6D64CD9F}" type="pres">
      <dgm:prSet presAssocID="{EE244F1C-D63A-4F8D-A50A-16DA1EB67D7C}" presName="node" presStyleLbl="node1" presStyleIdx="0" presStyleCnt="1" custScaleX="1349046" custScaleY="149954" custLinFactNeighborX="-94042" custLinFactNeighborY="11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44032-D973-4282-8FD0-8B4DB73E92CB}" srcId="{4B66ED59-AEA1-4407-BA14-73AB4E752922}" destId="{EE244F1C-D63A-4F8D-A50A-16DA1EB67D7C}" srcOrd="0" destOrd="0" parTransId="{0DBC0E77-4247-4A95-ACC2-8C26A6C90D7F}" sibTransId="{71817374-B358-42DC-81FA-7E3B8BB5238A}"/>
    <dgm:cxn modelId="{B782B607-7DC3-44BA-8630-E3987A068C47}" type="presOf" srcId="{EE244F1C-D63A-4F8D-A50A-16DA1EB67D7C}" destId="{B9BEF9B1-1227-491A-A04B-1F3C6D64CD9F}" srcOrd="0" destOrd="0" presId="urn:microsoft.com/office/officeart/2005/8/layout/default"/>
    <dgm:cxn modelId="{F24F02FC-69B8-429A-8DBE-3194B958F596}" type="presOf" srcId="{4B66ED59-AEA1-4407-BA14-73AB4E752922}" destId="{60FFE87C-EFFA-4BB3-BF81-63A8CF504C11}" srcOrd="0" destOrd="0" presId="urn:microsoft.com/office/officeart/2005/8/layout/default"/>
    <dgm:cxn modelId="{ADF56122-7BD2-4DD8-A8DD-AE4E45B276D2}" type="presParOf" srcId="{60FFE87C-EFFA-4BB3-BF81-63A8CF504C11}" destId="{B9BEF9B1-1227-491A-A04B-1F3C6D64CD9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0B5025-706C-4007-AC50-9C0107F498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93E521-B2C4-4EF0-81AD-8761BB20515B}">
      <dgm:prSet phldrT="[Texto]"/>
      <dgm:spPr/>
      <dgm:t>
        <a:bodyPr/>
        <a:lstStyle/>
        <a:p>
          <a:pPr algn="just"/>
          <a:r>
            <a:rPr lang="es-MX" b="1" dirty="0" smtClean="0">
              <a:latin typeface="Cambria" pitchFamily="18" charset="0"/>
            </a:rPr>
            <a:t>Cada comisión deberá estar integrada por:</a:t>
          </a:r>
        </a:p>
        <a:p>
          <a:pPr algn="just"/>
          <a:endParaRPr lang="es-MX" dirty="0" smtClean="0">
            <a:latin typeface="Cambria" pitchFamily="18" charset="0"/>
          </a:endParaRPr>
        </a:p>
        <a:p>
          <a:pPr algn="just"/>
          <a:r>
            <a:rPr lang="es-MX" b="1" dirty="0" smtClean="0">
              <a:latin typeface="Cambria" pitchFamily="18" charset="0"/>
            </a:rPr>
            <a:t>Un trabajador y el patrón o su representante, cuando el centro de trabajo cuente con menos de 15 </a:t>
          </a:r>
          <a:r>
            <a:rPr lang="es-MX" dirty="0" smtClean="0">
              <a:latin typeface="Cambria" pitchFamily="18" charset="0"/>
            </a:rPr>
            <a:t>trabajadores, o</a:t>
          </a:r>
        </a:p>
        <a:p>
          <a:pPr algn="just"/>
          <a:endParaRPr lang="es-MX" dirty="0" smtClean="0">
            <a:latin typeface="Cambria" pitchFamily="18" charset="0"/>
          </a:endParaRPr>
        </a:p>
        <a:p>
          <a:pPr algn="just"/>
          <a:r>
            <a:rPr lang="es-MX" b="1" dirty="0" smtClean="0">
              <a:latin typeface="Cambria" pitchFamily="18" charset="0"/>
            </a:rPr>
            <a:t>Un coordinador, un secretario y los vocales que acuerden el patrón o sus representantes, y el </a:t>
          </a:r>
          <a:r>
            <a:rPr lang="es-MX" dirty="0" smtClean="0">
              <a:latin typeface="Cambria" pitchFamily="18" charset="0"/>
            </a:rPr>
            <a:t>sindicato o el representante de los trabajadores, en el caso de que no exista la figura sindical, cuando el centro de trabajo cuente con 15 trabajadores o más.</a:t>
          </a:r>
          <a:endParaRPr lang="es-ES" dirty="0">
            <a:latin typeface="Cambria" pitchFamily="18" charset="0"/>
          </a:endParaRPr>
        </a:p>
      </dgm:t>
    </dgm:pt>
    <dgm:pt modelId="{1CF1853C-54C5-426C-989F-CD418F1DAD4A}" type="parTrans" cxnId="{A2BEF99E-F43B-4A39-AAF9-4B7571909912}">
      <dgm:prSet/>
      <dgm:spPr/>
      <dgm:t>
        <a:bodyPr/>
        <a:lstStyle/>
        <a:p>
          <a:endParaRPr lang="es-ES"/>
        </a:p>
      </dgm:t>
    </dgm:pt>
    <dgm:pt modelId="{868DF565-8587-4019-90C2-8BE587432C37}" type="sibTrans" cxnId="{A2BEF99E-F43B-4A39-AAF9-4B7571909912}">
      <dgm:prSet/>
      <dgm:spPr/>
      <dgm:t>
        <a:bodyPr/>
        <a:lstStyle/>
        <a:p>
          <a:endParaRPr lang="es-ES"/>
        </a:p>
      </dgm:t>
    </dgm:pt>
    <dgm:pt modelId="{19A4A21C-3542-4699-9092-864209888A4F}" type="pres">
      <dgm:prSet presAssocID="{7A0B5025-706C-4007-AC50-9C0107F498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CC8667-E0FD-4BE7-9423-460C663095CA}" type="pres">
      <dgm:prSet presAssocID="{2293E521-B2C4-4EF0-81AD-8761BB20515B}" presName="node" presStyleLbl="node1" presStyleIdx="0" presStyleCnt="1" custScaleX="216262" custScaleY="426421" custLinFactNeighborX="3578" custLinFactNeighborY="101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C7FF5A-C98B-4A1E-8E77-43E68A0AFC75}" type="presOf" srcId="{2293E521-B2C4-4EF0-81AD-8761BB20515B}" destId="{67CC8667-E0FD-4BE7-9423-460C663095CA}" srcOrd="0" destOrd="0" presId="urn:microsoft.com/office/officeart/2005/8/layout/default"/>
    <dgm:cxn modelId="{A2BEF99E-F43B-4A39-AAF9-4B7571909912}" srcId="{7A0B5025-706C-4007-AC50-9C0107F49804}" destId="{2293E521-B2C4-4EF0-81AD-8761BB20515B}" srcOrd="0" destOrd="0" parTransId="{1CF1853C-54C5-426C-989F-CD418F1DAD4A}" sibTransId="{868DF565-8587-4019-90C2-8BE587432C37}"/>
    <dgm:cxn modelId="{C185C56C-2F08-431E-8FB3-EDD2AAAAE566}" type="presOf" srcId="{7A0B5025-706C-4007-AC50-9C0107F49804}" destId="{19A4A21C-3542-4699-9092-864209888A4F}" srcOrd="0" destOrd="0" presId="urn:microsoft.com/office/officeart/2005/8/layout/default"/>
    <dgm:cxn modelId="{4DE35990-6A33-4895-99BB-B2DB6185A716}" type="presParOf" srcId="{19A4A21C-3542-4699-9092-864209888A4F}" destId="{67CC8667-E0FD-4BE7-9423-460C663095C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BB6CE1-E958-40F4-A548-B36FD1DEC10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0AC891-66B4-46CE-89C7-FC27EF0CC0CA}">
      <dgm:prSet phldrT="[Texto]" custT="1"/>
      <dgm:spPr/>
      <dgm:t>
        <a:bodyPr/>
        <a:lstStyle/>
        <a:p>
          <a:r>
            <a:rPr lang="es-ES" sz="2400" b="1" dirty="0" smtClean="0">
              <a:latin typeface="Cambria" pitchFamily="18" charset="0"/>
              <a:cs typeface="Arial" pitchFamily="34" charset="0"/>
            </a:rPr>
            <a:t>Coordinador</a:t>
          </a:r>
          <a:r>
            <a:rPr lang="es-ES" sz="2300" b="1" dirty="0" smtClean="0">
              <a:latin typeface="Cambria" pitchFamily="18" charset="0"/>
              <a:cs typeface="Arial" pitchFamily="34" charset="0"/>
            </a:rPr>
            <a:t> de la Comisión de Seguridad e Higiene</a:t>
          </a:r>
          <a:endParaRPr lang="es-ES" sz="2300" b="1" dirty="0">
            <a:latin typeface="Cambria" pitchFamily="18" charset="0"/>
            <a:cs typeface="Arial" pitchFamily="34" charset="0"/>
          </a:endParaRPr>
        </a:p>
      </dgm:t>
    </dgm:pt>
    <dgm:pt modelId="{27B4DB1A-4A91-40E6-A06F-2D74C3B9C28B}" type="parTrans" cxnId="{2FA6F34D-F5C3-42A3-89B4-FB2536A0358D}">
      <dgm:prSet/>
      <dgm:spPr/>
      <dgm:t>
        <a:bodyPr/>
        <a:lstStyle/>
        <a:p>
          <a:endParaRPr lang="es-ES"/>
        </a:p>
      </dgm:t>
    </dgm:pt>
    <dgm:pt modelId="{4D454794-D47A-4B73-AE41-677D945D8E08}" type="sibTrans" cxnId="{2FA6F34D-F5C3-42A3-89B4-FB2536A0358D}">
      <dgm:prSet/>
      <dgm:spPr/>
      <dgm:t>
        <a:bodyPr/>
        <a:lstStyle/>
        <a:p>
          <a:endParaRPr lang="es-ES"/>
        </a:p>
      </dgm:t>
    </dgm:pt>
    <dgm:pt modelId="{E790B2A7-12C2-4C19-BC31-A3064291CF86}" type="pres">
      <dgm:prSet presAssocID="{CBBB6CE1-E958-40F4-A548-B36FD1DEC1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9B86C3-FEC8-4E7E-93F2-9E28C6AD9E5F}" type="pres">
      <dgm:prSet presAssocID="{3D0AC891-66B4-46CE-89C7-FC27EF0CC0CA}" presName="node" presStyleLbl="node1" presStyleIdx="0" presStyleCnt="1" custScaleX="752674" custLinFactNeighborX="4588" custLinFactNeighborY="-49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A6F34D-F5C3-42A3-89B4-FB2536A0358D}" srcId="{CBBB6CE1-E958-40F4-A548-B36FD1DEC10E}" destId="{3D0AC891-66B4-46CE-89C7-FC27EF0CC0CA}" srcOrd="0" destOrd="0" parTransId="{27B4DB1A-4A91-40E6-A06F-2D74C3B9C28B}" sibTransId="{4D454794-D47A-4B73-AE41-677D945D8E08}"/>
    <dgm:cxn modelId="{4A7EE9B8-D8A1-42E2-AF2A-977DBF86654B}" type="presOf" srcId="{3D0AC891-66B4-46CE-89C7-FC27EF0CC0CA}" destId="{A99B86C3-FEC8-4E7E-93F2-9E28C6AD9E5F}" srcOrd="0" destOrd="0" presId="urn:microsoft.com/office/officeart/2005/8/layout/default"/>
    <dgm:cxn modelId="{9FD24EE8-3564-467C-9F60-A8F1843A1534}" type="presOf" srcId="{CBBB6CE1-E958-40F4-A548-B36FD1DEC10E}" destId="{E790B2A7-12C2-4C19-BC31-A3064291CF86}" srcOrd="0" destOrd="0" presId="urn:microsoft.com/office/officeart/2005/8/layout/default"/>
    <dgm:cxn modelId="{5CD13132-F460-4FF9-9A38-F969149C45CA}" type="presParOf" srcId="{E790B2A7-12C2-4C19-BC31-A3064291CF86}" destId="{A99B86C3-FEC8-4E7E-93F2-9E28C6AD9E5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ADE7E3C-5E74-4D7C-8E63-CA396B55D3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651633-7636-4564-965F-23039B16AD01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Cambria" pitchFamily="18" charset="0"/>
              <a:cs typeface="Arial" pitchFamily="34" charset="0"/>
            </a:rPr>
            <a:t>Presidir las reuniones de trabajo de la comisión;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05282CE0-6CEF-4AD9-BB85-563B23DEEEA9}" type="parTrans" cxnId="{3A3C6449-01D6-4CB5-A984-00657F066004}">
      <dgm:prSet/>
      <dgm:spPr/>
      <dgm:t>
        <a:bodyPr/>
        <a:lstStyle/>
        <a:p>
          <a:endParaRPr lang="es-ES"/>
        </a:p>
      </dgm:t>
    </dgm:pt>
    <dgm:pt modelId="{19903D43-2A03-422D-9977-8E70F56F5306}" type="sibTrans" cxnId="{3A3C6449-01D6-4CB5-A984-00657F066004}">
      <dgm:prSet/>
      <dgm:spPr/>
      <dgm:t>
        <a:bodyPr/>
        <a:lstStyle/>
        <a:p>
          <a:endParaRPr lang="es-ES"/>
        </a:p>
      </dgm:t>
    </dgm:pt>
    <dgm:pt modelId="{36CB97A9-DC6A-4ED8-82B4-E347E5EFE113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Cambria" pitchFamily="18" charset="0"/>
              <a:cs typeface="Arial" pitchFamily="34" charset="0"/>
            </a:rPr>
            <a:t>Dirigir y coordinar el funcionamiento de la comisión;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8FF4F758-2A07-4ADF-B230-CCA0E984B600}" type="parTrans" cxnId="{7A2F8A27-780B-4D3E-8A34-02042CA99311}">
      <dgm:prSet/>
      <dgm:spPr/>
      <dgm:t>
        <a:bodyPr/>
        <a:lstStyle/>
        <a:p>
          <a:endParaRPr lang="es-ES"/>
        </a:p>
      </dgm:t>
    </dgm:pt>
    <dgm:pt modelId="{D786BFB0-E340-4E2E-BFE0-08AECB45E638}" type="sibTrans" cxnId="{7A2F8A27-780B-4D3E-8A34-02042CA99311}">
      <dgm:prSet/>
      <dgm:spPr/>
      <dgm:t>
        <a:bodyPr/>
        <a:lstStyle/>
        <a:p>
          <a:endParaRPr lang="es-ES"/>
        </a:p>
      </dgm:t>
    </dgm:pt>
    <dgm:pt modelId="{F16507D7-755E-4073-8984-909B4E1CF9C3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Cambria" pitchFamily="18" charset="0"/>
              <a:cs typeface="Arial" pitchFamily="34" charset="0"/>
            </a:rPr>
            <a:t>Promover la participación de los integrantes de la comisión y constatar que cada uno de ellos cumpla con las tareas asignadas;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E13AA2C3-536E-4130-B94E-A9C978D5BFB1}" type="parTrans" cxnId="{50A7D084-8A10-4524-820D-1F4A3E0480CC}">
      <dgm:prSet/>
      <dgm:spPr/>
      <dgm:t>
        <a:bodyPr/>
        <a:lstStyle/>
        <a:p>
          <a:endParaRPr lang="es-ES"/>
        </a:p>
      </dgm:t>
    </dgm:pt>
    <dgm:pt modelId="{E2B0160E-3E56-45CD-AC0D-ECE9AEBA43CA}" type="sibTrans" cxnId="{50A7D084-8A10-4524-820D-1F4A3E0480CC}">
      <dgm:prSet/>
      <dgm:spPr/>
      <dgm:t>
        <a:bodyPr/>
        <a:lstStyle/>
        <a:p>
          <a:endParaRPr lang="es-ES"/>
        </a:p>
      </dgm:t>
    </dgm:pt>
    <dgm:pt modelId="{B5F8D239-91F7-4B84-9C2C-051CC650B612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Cambria" pitchFamily="18" charset="0"/>
              <a:cs typeface="Arial" pitchFamily="34" charset="0"/>
            </a:rPr>
            <a:t>Elaborar al término de cada recorrido de verificación, conjuntamente con el secretario de la comisión, el acta correspondiente;</a:t>
          </a:r>
          <a:endParaRPr lang="es-ES" sz="2000" dirty="0">
            <a:latin typeface="Cambria" pitchFamily="18" charset="0"/>
            <a:cs typeface="Arial" pitchFamily="34" charset="0"/>
          </a:endParaRPr>
        </a:p>
      </dgm:t>
    </dgm:pt>
    <dgm:pt modelId="{0AA6ECE8-3E98-4B11-AE21-DE6864716B7B}" type="parTrans" cxnId="{F24D8A12-4BA9-4A3A-8DD3-6969237AB591}">
      <dgm:prSet/>
      <dgm:spPr/>
      <dgm:t>
        <a:bodyPr/>
        <a:lstStyle/>
        <a:p>
          <a:endParaRPr lang="es-ES"/>
        </a:p>
      </dgm:t>
    </dgm:pt>
    <dgm:pt modelId="{310C9B02-2045-4619-B281-8F66AFA6F696}" type="sibTrans" cxnId="{F24D8A12-4BA9-4A3A-8DD3-6969237AB591}">
      <dgm:prSet/>
      <dgm:spPr/>
      <dgm:t>
        <a:bodyPr/>
        <a:lstStyle/>
        <a:p>
          <a:endParaRPr lang="es-ES"/>
        </a:p>
      </dgm:t>
    </dgm:pt>
    <dgm:pt modelId="{5E2440B7-0546-4CB6-BB68-6606B1D0BB19}" type="pres">
      <dgm:prSet presAssocID="{8ADE7E3C-5E74-4D7C-8E63-CA396B55D3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803701-4D21-4381-B573-98B6CF36C622}" type="pres">
      <dgm:prSet presAssocID="{1E651633-7636-4564-965F-23039B16AD01}" presName="parentLin" presStyleCnt="0"/>
      <dgm:spPr/>
    </dgm:pt>
    <dgm:pt modelId="{F12E922E-E154-4617-BAF2-5F7FAF6DE78E}" type="pres">
      <dgm:prSet presAssocID="{1E651633-7636-4564-965F-23039B16AD01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6266BEEF-23A5-4A04-9937-77C4A98FEAAF}" type="pres">
      <dgm:prSet presAssocID="{1E651633-7636-4564-965F-23039B16AD01}" presName="parentText" presStyleLbl="node1" presStyleIdx="0" presStyleCnt="4" custScaleX="1206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4BC12-E8F1-4F02-A394-BE3F70D4900F}" type="pres">
      <dgm:prSet presAssocID="{1E651633-7636-4564-965F-23039B16AD01}" presName="negativeSpace" presStyleCnt="0"/>
      <dgm:spPr/>
    </dgm:pt>
    <dgm:pt modelId="{A2E34D9A-C4FC-46B2-A337-53F3A237CFE9}" type="pres">
      <dgm:prSet presAssocID="{1E651633-7636-4564-965F-23039B16AD01}" presName="childText" presStyleLbl="conFgAcc1" presStyleIdx="0" presStyleCnt="4">
        <dgm:presLayoutVars>
          <dgm:bulletEnabled val="1"/>
        </dgm:presLayoutVars>
      </dgm:prSet>
      <dgm:spPr/>
    </dgm:pt>
    <dgm:pt modelId="{0BA02A8C-A821-4893-9027-3BD23B60CEBC}" type="pres">
      <dgm:prSet presAssocID="{19903D43-2A03-422D-9977-8E70F56F5306}" presName="spaceBetweenRectangles" presStyleCnt="0"/>
      <dgm:spPr/>
    </dgm:pt>
    <dgm:pt modelId="{03DAD1BA-4B2C-4AE0-8923-7D931F06403B}" type="pres">
      <dgm:prSet presAssocID="{36CB97A9-DC6A-4ED8-82B4-E347E5EFE113}" presName="parentLin" presStyleCnt="0"/>
      <dgm:spPr/>
    </dgm:pt>
    <dgm:pt modelId="{C4D7B3AF-D12E-4603-B9B9-F70B3488D4CA}" type="pres">
      <dgm:prSet presAssocID="{36CB97A9-DC6A-4ED8-82B4-E347E5EFE113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D9E1B22D-E3C2-4088-BC87-BD7FBF7113B0}" type="pres">
      <dgm:prSet presAssocID="{36CB97A9-DC6A-4ED8-82B4-E347E5EFE113}" presName="parentText" presStyleLbl="node1" presStyleIdx="1" presStyleCnt="4" custScaleX="122222" custScaleY="1232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5F3B7-9018-48C0-8EA4-46157410D4A3}" type="pres">
      <dgm:prSet presAssocID="{36CB97A9-DC6A-4ED8-82B4-E347E5EFE113}" presName="negativeSpace" presStyleCnt="0"/>
      <dgm:spPr/>
    </dgm:pt>
    <dgm:pt modelId="{66534B9E-F2AF-4E5B-A2B2-B3550D120EFC}" type="pres">
      <dgm:prSet presAssocID="{36CB97A9-DC6A-4ED8-82B4-E347E5EFE113}" presName="childText" presStyleLbl="conFgAcc1" presStyleIdx="1" presStyleCnt="4">
        <dgm:presLayoutVars>
          <dgm:bulletEnabled val="1"/>
        </dgm:presLayoutVars>
      </dgm:prSet>
      <dgm:spPr/>
    </dgm:pt>
    <dgm:pt modelId="{383AADF4-6C19-45C7-B8BB-C3F1569692B2}" type="pres">
      <dgm:prSet presAssocID="{D786BFB0-E340-4E2E-BFE0-08AECB45E638}" presName="spaceBetweenRectangles" presStyleCnt="0"/>
      <dgm:spPr/>
    </dgm:pt>
    <dgm:pt modelId="{2F708DBA-6E8A-4175-B58E-E84B8A822D93}" type="pres">
      <dgm:prSet presAssocID="{F16507D7-755E-4073-8984-909B4E1CF9C3}" presName="parentLin" presStyleCnt="0"/>
      <dgm:spPr/>
    </dgm:pt>
    <dgm:pt modelId="{E6D30A12-B29B-455C-BD73-5D356D287793}" type="pres">
      <dgm:prSet presAssocID="{F16507D7-755E-4073-8984-909B4E1CF9C3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F1B34B28-264F-4925-8E88-91B21B5127D3}" type="pres">
      <dgm:prSet presAssocID="{F16507D7-755E-4073-8984-909B4E1CF9C3}" presName="parentText" presStyleLbl="node1" presStyleIdx="2" presStyleCnt="4" custScaleX="124215" custScaleY="2118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3E4FF-AC2E-4F82-AF57-862ADF06BBEB}" type="pres">
      <dgm:prSet presAssocID="{F16507D7-755E-4073-8984-909B4E1CF9C3}" presName="negativeSpace" presStyleCnt="0"/>
      <dgm:spPr/>
    </dgm:pt>
    <dgm:pt modelId="{DAE85496-0217-4241-B46B-646173B63B18}" type="pres">
      <dgm:prSet presAssocID="{F16507D7-755E-4073-8984-909B4E1CF9C3}" presName="childText" presStyleLbl="conFgAcc1" presStyleIdx="2" presStyleCnt="4">
        <dgm:presLayoutVars>
          <dgm:bulletEnabled val="1"/>
        </dgm:presLayoutVars>
      </dgm:prSet>
      <dgm:spPr/>
    </dgm:pt>
    <dgm:pt modelId="{CB4356C1-0DEA-489F-9A83-71161DF4E0D0}" type="pres">
      <dgm:prSet presAssocID="{E2B0160E-3E56-45CD-AC0D-ECE9AEBA43CA}" presName="spaceBetweenRectangles" presStyleCnt="0"/>
      <dgm:spPr/>
    </dgm:pt>
    <dgm:pt modelId="{F258B1ED-4124-44C4-866F-41587EA5D5CC}" type="pres">
      <dgm:prSet presAssocID="{B5F8D239-91F7-4B84-9C2C-051CC650B612}" presName="parentLin" presStyleCnt="0"/>
      <dgm:spPr/>
    </dgm:pt>
    <dgm:pt modelId="{A9EF98DE-97F9-45F8-9564-6E4F0CB885C9}" type="pres">
      <dgm:prSet presAssocID="{B5F8D239-91F7-4B84-9C2C-051CC650B612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BCF38028-E4EC-41F6-B9C2-5DF3F745BE2B}" type="pres">
      <dgm:prSet presAssocID="{B5F8D239-91F7-4B84-9C2C-051CC650B612}" presName="parentText" presStyleLbl="node1" presStyleIdx="3" presStyleCnt="4" custScaleX="123404" custScaleY="2218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582E9-88D0-43CA-8F76-03149BBEC7E7}" type="pres">
      <dgm:prSet presAssocID="{B5F8D239-91F7-4B84-9C2C-051CC650B612}" presName="negativeSpace" presStyleCnt="0"/>
      <dgm:spPr/>
    </dgm:pt>
    <dgm:pt modelId="{3F856053-9B60-499A-9F9D-722F1E607363}" type="pres">
      <dgm:prSet presAssocID="{B5F8D239-91F7-4B84-9C2C-051CC650B61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3C6449-01D6-4CB5-A984-00657F066004}" srcId="{8ADE7E3C-5E74-4D7C-8E63-CA396B55D39B}" destId="{1E651633-7636-4564-965F-23039B16AD01}" srcOrd="0" destOrd="0" parTransId="{05282CE0-6CEF-4AD9-BB85-563B23DEEEA9}" sibTransId="{19903D43-2A03-422D-9977-8E70F56F5306}"/>
    <dgm:cxn modelId="{BEEAB6A3-F1FF-4A9C-8F97-EEE4B36708A2}" type="presOf" srcId="{36CB97A9-DC6A-4ED8-82B4-E347E5EFE113}" destId="{C4D7B3AF-D12E-4603-B9B9-F70B3488D4CA}" srcOrd="0" destOrd="0" presId="urn:microsoft.com/office/officeart/2005/8/layout/list1"/>
    <dgm:cxn modelId="{F24D8A12-4BA9-4A3A-8DD3-6969237AB591}" srcId="{8ADE7E3C-5E74-4D7C-8E63-CA396B55D39B}" destId="{B5F8D239-91F7-4B84-9C2C-051CC650B612}" srcOrd="3" destOrd="0" parTransId="{0AA6ECE8-3E98-4B11-AE21-DE6864716B7B}" sibTransId="{310C9B02-2045-4619-B281-8F66AFA6F696}"/>
    <dgm:cxn modelId="{7F84FCB3-1C46-46D1-B8EC-D24670CC7D7E}" type="presOf" srcId="{B5F8D239-91F7-4B84-9C2C-051CC650B612}" destId="{A9EF98DE-97F9-45F8-9564-6E4F0CB885C9}" srcOrd="0" destOrd="0" presId="urn:microsoft.com/office/officeart/2005/8/layout/list1"/>
    <dgm:cxn modelId="{50A7D084-8A10-4524-820D-1F4A3E0480CC}" srcId="{8ADE7E3C-5E74-4D7C-8E63-CA396B55D39B}" destId="{F16507D7-755E-4073-8984-909B4E1CF9C3}" srcOrd="2" destOrd="0" parTransId="{E13AA2C3-536E-4130-B94E-A9C978D5BFB1}" sibTransId="{E2B0160E-3E56-45CD-AC0D-ECE9AEBA43CA}"/>
    <dgm:cxn modelId="{4467DA6C-0A8A-4B49-B5AE-C957ED8272FC}" type="presOf" srcId="{F16507D7-755E-4073-8984-909B4E1CF9C3}" destId="{F1B34B28-264F-4925-8E88-91B21B5127D3}" srcOrd="1" destOrd="0" presId="urn:microsoft.com/office/officeart/2005/8/layout/list1"/>
    <dgm:cxn modelId="{FD27DA16-66BA-4A54-8A6B-609C5B0E57A0}" type="presOf" srcId="{36CB97A9-DC6A-4ED8-82B4-E347E5EFE113}" destId="{D9E1B22D-E3C2-4088-BC87-BD7FBF7113B0}" srcOrd="1" destOrd="0" presId="urn:microsoft.com/office/officeart/2005/8/layout/list1"/>
    <dgm:cxn modelId="{7A2F8A27-780B-4D3E-8A34-02042CA99311}" srcId="{8ADE7E3C-5E74-4D7C-8E63-CA396B55D39B}" destId="{36CB97A9-DC6A-4ED8-82B4-E347E5EFE113}" srcOrd="1" destOrd="0" parTransId="{8FF4F758-2A07-4ADF-B230-CCA0E984B600}" sibTransId="{D786BFB0-E340-4E2E-BFE0-08AECB45E638}"/>
    <dgm:cxn modelId="{F4C39D1E-01D4-4D64-AA64-46F3200EA23E}" type="presOf" srcId="{1E651633-7636-4564-965F-23039B16AD01}" destId="{F12E922E-E154-4617-BAF2-5F7FAF6DE78E}" srcOrd="0" destOrd="0" presId="urn:microsoft.com/office/officeart/2005/8/layout/list1"/>
    <dgm:cxn modelId="{133EB5FB-8E2C-434A-91EB-D3B98A3351F5}" type="presOf" srcId="{1E651633-7636-4564-965F-23039B16AD01}" destId="{6266BEEF-23A5-4A04-9937-77C4A98FEAAF}" srcOrd="1" destOrd="0" presId="urn:microsoft.com/office/officeart/2005/8/layout/list1"/>
    <dgm:cxn modelId="{8851367F-609D-4481-B712-333A99AB62D5}" type="presOf" srcId="{B5F8D239-91F7-4B84-9C2C-051CC650B612}" destId="{BCF38028-E4EC-41F6-B9C2-5DF3F745BE2B}" srcOrd="1" destOrd="0" presId="urn:microsoft.com/office/officeart/2005/8/layout/list1"/>
    <dgm:cxn modelId="{906054FB-1D7A-41A4-A9AE-D86A7CFBE4FF}" type="presOf" srcId="{8ADE7E3C-5E74-4D7C-8E63-CA396B55D39B}" destId="{5E2440B7-0546-4CB6-BB68-6606B1D0BB19}" srcOrd="0" destOrd="0" presId="urn:microsoft.com/office/officeart/2005/8/layout/list1"/>
    <dgm:cxn modelId="{613A8BEB-4780-4185-B290-56E7160B99BB}" type="presOf" srcId="{F16507D7-755E-4073-8984-909B4E1CF9C3}" destId="{E6D30A12-B29B-455C-BD73-5D356D287793}" srcOrd="0" destOrd="0" presId="urn:microsoft.com/office/officeart/2005/8/layout/list1"/>
    <dgm:cxn modelId="{0A66238B-CA16-44C7-B5CA-A7F6997A7345}" type="presParOf" srcId="{5E2440B7-0546-4CB6-BB68-6606B1D0BB19}" destId="{2E803701-4D21-4381-B573-98B6CF36C622}" srcOrd="0" destOrd="0" presId="urn:microsoft.com/office/officeart/2005/8/layout/list1"/>
    <dgm:cxn modelId="{C7A42772-6EE3-4906-AE57-E045C950B00D}" type="presParOf" srcId="{2E803701-4D21-4381-B573-98B6CF36C622}" destId="{F12E922E-E154-4617-BAF2-5F7FAF6DE78E}" srcOrd="0" destOrd="0" presId="urn:microsoft.com/office/officeart/2005/8/layout/list1"/>
    <dgm:cxn modelId="{DC453931-BA59-40A4-B3DC-DFF90C97C5CE}" type="presParOf" srcId="{2E803701-4D21-4381-B573-98B6CF36C622}" destId="{6266BEEF-23A5-4A04-9937-77C4A98FEAAF}" srcOrd="1" destOrd="0" presId="urn:microsoft.com/office/officeart/2005/8/layout/list1"/>
    <dgm:cxn modelId="{ADF4CA22-DC82-4E62-B565-6F30091A6459}" type="presParOf" srcId="{5E2440B7-0546-4CB6-BB68-6606B1D0BB19}" destId="{3374BC12-E8F1-4F02-A394-BE3F70D4900F}" srcOrd="1" destOrd="0" presId="urn:microsoft.com/office/officeart/2005/8/layout/list1"/>
    <dgm:cxn modelId="{812784D4-F5A5-4E33-B667-95D960B93937}" type="presParOf" srcId="{5E2440B7-0546-4CB6-BB68-6606B1D0BB19}" destId="{A2E34D9A-C4FC-46B2-A337-53F3A237CFE9}" srcOrd="2" destOrd="0" presId="urn:microsoft.com/office/officeart/2005/8/layout/list1"/>
    <dgm:cxn modelId="{3275B5EE-A8BC-4602-AE45-599781D0A7BF}" type="presParOf" srcId="{5E2440B7-0546-4CB6-BB68-6606B1D0BB19}" destId="{0BA02A8C-A821-4893-9027-3BD23B60CEBC}" srcOrd="3" destOrd="0" presId="urn:microsoft.com/office/officeart/2005/8/layout/list1"/>
    <dgm:cxn modelId="{A9C5B0DD-DE6E-4F4B-8055-FA830EFABDB2}" type="presParOf" srcId="{5E2440B7-0546-4CB6-BB68-6606B1D0BB19}" destId="{03DAD1BA-4B2C-4AE0-8923-7D931F06403B}" srcOrd="4" destOrd="0" presId="urn:microsoft.com/office/officeart/2005/8/layout/list1"/>
    <dgm:cxn modelId="{9955A810-973D-4075-9627-26A6DFB04D7C}" type="presParOf" srcId="{03DAD1BA-4B2C-4AE0-8923-7D931F06403B}" destId="{C4D7B3AF-D12E-4603-B9B9-F70B3488D4CA}" srcOrd="0" destOrd="0" presId="urn:microsoft.com/office/officeart/2005/8/layout/list1"/>
    <dgm:cxn modelId="{48E7855F-15FD-4CE5-8023-3ED0DB7CE683}" type="presParOf" srcId="{03DAD1BA-4B2C-4AE0-8923-7D931F06403B}" destId="{D9E1B22D-E3C2-4088-BC87-BD7FBF7113B0}" srcOrd="1" destOrd="0" presId="urn:microsoft.com/office/officeart/2005/8/layout/list1"/>
    <dgm:cxn modelId="{2C5E376F-9CB3-4808-8195-CA94BA8C5932}" type="presParOf" srcId="{5E2440B7-0546-4CB6-BB68-6606B1D0BB19}" destId="{C295F3B7-9018-48C0-8EA4-46157410D4A3}" srcOrd="5" destOrd="0" presId="urn:microsoft.com/office/officeart/2005/8/layout/list1"/>
    <dgm:cxn modelId="{547A691D-7B6B-45EB-9DC8-AA63660D94B9}" type="presParOf" srcId="{5E2440B7-0546-4CB6-BB68-6606B1D0BB19}" destId="{66534B9E-F2AF-4E5B-A2B2-B3550D120EFC}" srcOrd="6" destOrd="0" presId="urn:microsoft.com/office/officeart/2005/8/layout/list1"/>
    <dgm:cxn modelId="{7D510CC6-797D-45E8-B2CE-EC9CB9A00195}" type="presParOf" srcId="{5E2440B7-0546-4CB6-BB68-6606B1D0BB19}" destId="{383AADF4-6C19-45C7-B8BB-C3F1569692B2}" srcOrd="7" destOrd="0" presId="urn:microsoft.com/office/officeart/2005/8/layout/list1"/>
    <dgm:cxn modelId="{DB542B61-E375-4D1D-A415-8FE04D20D1C9}" type="presParOf" srcId="{5E2440B7-0546-4CB6-BB68-6606B1D0BB19}" destId="{2F708DBA-6E8A-4175-B58E-E84B8A822D93}" srcOrd="8" destOrd="0" presId="urn:microsoft.com/office/officeart/2005/8/layout/list1"/>
    <dgm:cxn modelId="{2D9E6CDC-B303-476F-B5EF-5864B5DF07A5}" type="presParOf" srcId="{2F708DBA-6E8A-4175-B58E-E84B8A822D93}" destId="{E6D30A12-B29B-455C-BD73-5D356D287793}" srcOrd="0" destOrd="0" presId="urn:microsoft.com/office/officeart/2005/8/layout/list1"/>
    <dgm:cxn modelId="{659135CE-FFEF-4D76-B0E5-B124025928A4}" type="presParOf" srcId="{2F708DBA-6E8A-4175-B58E-E84B8A822D93}" destId="{F1B34B28-264F-4925-8E88-91B21B5127D3}" srcOrd="1" destOrd="0" presId="urn:microsoft.com/office/officeart/2005/8/layout/list1"/>
    <dgm:cxn modelId="{B594F9C2-0F69-40AB-9B4A-D81BF9FCBB77}" type="presParOf" srcId="{5E2440B7-0546-4CB6-BB68-6606B1D0BB19}" destId="{6053E4FF-AC2E-4F82-AF57-862ADF06BBEB}" srcOrd="9" destOrd="0" presId="urn:microsoft.com/office/officeart/2005/8/layout/list1"/>
    <dgm:cxn modelId="{0180E723-ECB5-4326-82DB-24ED9E563031}" type="presParOf" srcId="{5E2440B7-0546-4CB6-BB68-6606B1D0BB19}" destId="{DAE85496-0217-4241-B46B-646173B63B18}" srcOrd="10" destOrd="0" presId="urn:microsoft.com/office/officeart/2005/8/layout/list1"/>
    <dgm:cxn modelId="{7C08596C-6890-43D3-B2B0-E2DFA4C83BDA}" type="presParOf" srcId="{5E2440B7-0546-4CB6-BB68-6606B1D0BB19}" destId="{CB4356C1-0DEA-489F-9A83-71161DF4E0D0}" srcOrd="11" destOrd="0" presId="urn:microsoft.com/office/officeart/2005/8/layout/list1"/>
    <dgm:cxn modelId="{CB6C1E7E-1E7E-4426-8945-A694629F5E9E}" type="presParOf" srcId="{5E2440B7-0546-4CB6-BB68-6606B1D0BB19}" destId="{F258B1ED-4124-44C4-866F-41587EA5D5CC}" srcOrd="12" destOrd="0" presId="urn:microsoft.com/office/officeart/2005/8/layout/list1"/>
    <dgm:cxn modelId="{9A417025-CBF9-4CAF-B07D-71CDA5398509}" type="presParOf" srcId="{F258B1ED-4124-44C4-866F-41587EA5D5CC}" destId="{A9EF98DE-97F9-45F8-9564-6E4F0CB885C9}" srcOrd="0" destOrd="0" presId="urn:microsoft.com/office/officeart/2005/8/layout/list1"/>
    <dgm:cxn modelId="{079FDA23-C08E-44A5-A793-B60850713B1F}" type="presParOf" srcId="{F258B1ED-4124-44C4-866F-41587EA5D5CC}" destId="{BCF38028-E4EC-41F6-B9C2-5DF3F745BE2B}" srcOrd="1" destOrd="0" presId="urn:microsoft.com/office/officeart/2005/8/layout/list1"/>
    <dgm:cxn modelId="{2CEC5280-EABD-4DC3-ACC4-13C1AB50BD50}" type="presParOf" srcId="{5E2440B7-0546-4CB6-BB68-6606B1D0BB19}" destId="{1AB582E9-88D0-43CA-8F76-03149BBEC7E7}" srcOrd="13" destOrd="0" presId="urn:microsoft.com/office/officeart/2005/8/layout/list1"/>
    <dgm:cxn modelId="{3C8C66C2-5000-4C78-9E89-80F7C866F60E}" type="presParOf" srcId="{5E2440B7-0546-4CB6-BB68-6606B1D0BB19}" destId="{3F856053-9B60-499A-9F9D-722F1E6073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29821B-CBD7-47D1-823E-3F1A94BECE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50F91A-0CCD-40A2-83B8-0893C405297A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Dar seguimiento a la instauración de las medidas propuestas por la comisión relacionadas con la prevención de riesgos de trabajo;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B69E6D2E-7D4D-4410-AF34-61C943E4DB2C}" type="parTrans" cxnId="{A7767D0F-FFDD-4BF2-9AB1-C985B7C7E496}">
      <dgm:prSet/>
      <dgm:spPr/>
      <dgm:t>
        <a:bodyPr/>
        <a:lstStyle/>
        <a:p>
          <a:endParaRPr lang="es-ES"/>
        </a:p>
      </dgm:t>
    </dgm:pt>
    <dgm:pt modelId="{D036866A-2808-4663-BE96-3689D5AB34C4}" type="sibTrans" cxnId="{A7767D0F-FFDD-4BF2-9AB1-C985B7C7E496}">
      <dgm:prSet/>
      <dgm:spPr/>
      <dgm:t>
        <a:bodyPr/>
        <a:lstStyle/>
        <a:p>
          <a:endParaRPr lang="es-ES"/>
        </a:p>
      </dgm:t>
    </dgm:pt>
    <dgm:pt modelId="{3F9CBBFB-F04F-4804-A5CE-3B622A3BD9A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Asesorar a los vocales de la comisión y al personal del centro de trabajo, en la identificación de agentes, condiciones peligrosas o inseguras y actos inseguros en el medio ambiente laboral;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5A71A281-9D83-4630-AD37-6BA8F8BF4707}" type="parTrans" cxnId="{39B495F4-3F14-4194-A209-C7B3E5662558}">
      <dgm:prSet/>
      <dgm:spPr/>
      <dgm:t>
        <a:bodyPr/>
        <a:lstStyle/>
        <a:p>
          <a:endParaRPr lang="es-ES"/>
        </a:p>
      </dgm:t>
    </dgm:pt>
    <dgm:pt modelId="{15C87070-7ACB-4CF8-9556-E87F4EAD53CB}" type="sibTrans" cxnId="{39B495F4-3F14-4194-A209-C7B3E5662558}">
      <dgm:prSet/>
      <dgm:spPr/>
      <dgm:t>
        <a:bodyPr/>
        <a:lstStyle/>
        <a:p>
          <a:endParaRPr lang="es-ES"/>
        </a:p>
      </dgm:t>
    </dgm:pt>
    <dgm:pt modelId="{4FD8435F-FA22-4D6F-85A5-AE3A586B5B10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Participar en las inspecciones sobre las condiciones generales de seguridad e higiene que practique la autoridad laboral en el centro de trabajo.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0C0D5EFD-8210-4776-A49A-1B03EE85EE2C}" type="parTrans" cxnId="{9FCB3B99-80F5-4A4F-A47F-778AE8C8C54F}">
      <dgm:prSet/>
      <dgm:spPr/>
      <dgm:t>
        <a:bodyPr/>
        <a:lstStyle/>
        <a:p>
          <a:endParaRPr lang="es-ES"/>
        </a:p>
      </dgm:t>
    </dgm:pt>
    <dgm:pt modelId="{A67426A8-B5B5-4EFA-922C-5F03025DB079}" type="sibTrans" cxnId="{9FCB3B99-80F5-4A4F-A47F-778AE8C8C54F}">
      <dgm:prSet/>
      <dgm:spPr/>
      <dgm:t>
        <a:bodyPr/>
        <a:lstStyle/>
        <a:p>
          <a:endParaRPr lang="es-ES"/>
        </a:p>
      </dgm:t>
    </dgm:pt>
    <dgm:pt modelId="{3803B4F0-4290-4C54-A123-A5A2BAD1EAAE}" type="pres">
      <dgm:prSet presAssocID="{C429821B-CBD7-47D1-823E-3F1A94BECE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5A41BAD-7428-4DA0-9050-8D945857CC13}" type="pres">
      <dgm:prSet presAssocID="{AD50F91A-0CCD-40A2-83B8-0893C405297A}" presName="parentLin" presStyleCnt="0"/>
      <dgm:spPr/>
    </dgm:pt>
    <dgm:pt modelId="{55AF874B-255E-4188-AFB6-BBFC6640BCC6}" type="pres">
      <dgm:prSet presAssocID="{AD50F91A-0CCD-40A2-83B8-0893C405297A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4D1CA1B-BF7A-47C4-AE74-DEA22A6BFDA7}" type="pres">
      <dgm:prSet presAssocID="{AD50F91A-0CCD-40A2-83B8-0893C40529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8E56CF-CA9F-4D95-A998-ED82D4457717}" type="pres">
      <dgm:prSet presAssocID="{AD50F91A-0CCD-40A2-83B8-0893C405297A}" presName="negativeSpace" presStyleCnt="0"/>
      <dgm:spPr/>
    </dgm:pt>
    <dgm:pt modelId="{7DE69972-AB20-4221-92DD-DF199A6EB848}" type="pres">
      <dgm:prSet presAssocID="{AD50F91A-0CCD-40A2-83B8-0893C405297A}" presName="childText" presStyleLbl="conFgAcc1" presStyleIdx="0" presStyleCnt="3">
        <dgm:presLayoutVars>
          <dgm:bulletEnabled val="1"/>
        </dgm:presLayoutVars>
      </dgm:prSet>
      <dgm:spPr/>
    </dgm:pt>
    <dgm:pt modelId="{26ABCC56-11EF-4375-8CB6-78B1DCD63469}" type="pres">
      <dgm:prSet presAssocID="{D036866A-2808-4663-BE96-3689D5AB34C4}" presName="spaceBetweenRectangles" presStyleCnt="0"/>
      <dgm:spPr/>
    </dgm:pt>
    <dgm:pt modelId="{5F67E35E-988F-4ADF-A002-C63E22125A27}" type="pres">
      <dgm:prSet presAssocID="{3F9CBBFB-F04F-4804-A5CE-3B622A3BD9AD}" presName="parentLin" presStyleCnt="0"/>
      <dgm:spPr/>
    </dgm:pt>
    <dgm:pt modelId="{E515784E-D806-42C2-B002-1DE278CFB868}" type="pres">
      <dgm:prSet presAssocID="{3F9CBBFB-F04F-4804-A5CE-3B622A3BD9A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25E3B04-F441-407D-B21B-BA9D8445BDDB}" type="pres">
      <dgm:prSet presAssocID="{3F9CBBFB-F04F-4804-A5CE-3B622A3BD9AD}" presName="parentText" presStyleLbl="node1" presStyleIdx="1" presStyleCnt="3" custScaleY="1275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F4AB2-A6B0-4FBC-85F6-AB72DB39FBF8}" type="pres">
      <dgm:prSet presAssocID="{3F9CBBFB-F04F-4804-A5CE-3B622A3BD9AD}" presName="negativeSpace" presStyleCnt="0"/>
      <dgm:spPr/>
    </dgm:pt>
    <dgm:pt modelId="{B7B77A30-51AB-4DD0-A081-A6C9BA44419E}" type="pres">
      <dgm:prSet presAssocID="{3F9CBBFB-F04F-4804-A5CE-3B622A3BD9AD}" presName="childText" presStyleLbl="conFgAcc1" presStyleIdx="1" presStyleCnt="3">
        <dgm:presLayoutVars>
          <dgm:bulletEnabled val="1"/>
        </dgm:presLayoutVars>
      </dgm:prSet>
      <dgm:spPr/>
    </dgm:pt>
    <dgm:pt modelId="{D420B1F0-91BC-415C-90C7-8C6B6B69E993}" type="pres">
      <dgm:prSet presAssocID="{15C87070-7ACB-4CF8-9556-E87F4EAD53CB}" presName="spaceBetweenRectangles" presStyleCnt="0"/>
      <dgm:spPr/>
    </dgm:pt>
    <dgm:pt modelId="{1EC28836-4671-4E23-B5D7-36D8AA515BB3}" type="pres">
      <dgm:prSet presAssocID="{4FD8435F-FA22-4D6F-85A5-AE3A586B5B10}" presName="parentLin" presStyleCnt="0"/>
      <dgm:spPr/>
    </dgm:pt>
    <dgm:pt modelId="{84569F51-42FB-49FC-90AE-F5DEDA779F8A}" type="pres">
      <dgm:prSet presAssocID="{4FD8435F-FA22-4D6F-85A5-AE3A586B5B10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BFE7E740-65D7-4870-8EB4-1D047DB92394}" type="pres">
      <dgm:prSet presAssocID="{4FD8435F-FA22-4D6F-85A5-AE3A586B5B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B1A7E-B165-478C-938E-FF9DB690051F}" type="pres">
      <dgm:prSet presAssocID="{4FD8435F-FA22-4D6F-85A5-AE3A586B5B10}" presName="negativeSpace" presStyleCnt="0"/>
      <dgm:spPr/>
    </dgm:pt>
    <dgm:pt modelId="{5AF1641F-0D62-4742-96D9-13C09845BE7A}" type="pres">
      <dgm:prSet presAssocID="{4FD8435F-FA22-4D6F-85A5-AE3A586B5B10}" presName="childText" presStyleLbl="conFgAcc1" presStyleIdx="2" presStyleCnt="3" custLinFactNeighborY="11184">
        <dgm:presLayoutVars>
          <dgm:bulletEnabled val="1"/>
        </dgm:presLayoutVars>
      </dgm:prSet>
      <dgm:spPr/>
    </dgm:pt>
  </dgm:ptLst>
  <dgm:cxnLst>
    <dgm:cxn modelId="{6A28369E-1F92-4A2C-9C77-FDE7B18E1CD8}" type="presOf" srcId="{3F9CBBFB-F04F-4804-A5CE-3B622A3BD9AD}" destId="{F25E3B04-F441-407D-B21B-BA9D8445BDDB}" srcOrd="1" destOrd="0" presId="urn:microsoft.com/office/officeart/2005/8/layout/list1"/>
    <dgm:cxn modelId="{10991E22-845D-4C37-B0E6-D17ECADC695B}" type="presOf" srcId="{AD50F91A-0CCD-40A2-83B8-0893C405297A}" destId="{24D1CA1B-BF7A-47C4-AE74-DEA22A6BFDA7}" srcOrd="1" destOrd="0" presId="urn:microsoft.com/office/officeart/2005/8/layout/list1"/>
    <dgm:cxn modelId="{A7767D0F-FFDD-4BF2-9AB1-C985B7C7E496}" srcId="{C429821B-CBD7-47D1-823E-3F1A94BECE4C}" destId="{AD50F91A-0CCD-40A2-83B8-0893C405297A}" srcOrd="0" destOrd="0" parTransId="{B69E6D2E-7D4D-4410-AF34-61C943E4DB2C}" sibTransId="{D036866A-2808-4663-BE96-3689D5AB34C4}"/>
    <dgm:cxn modelId="{39B495F4-3F14-4194-A209-C7B3E5662558}" srcId="{C429821B-CBD7-47D1-823E-3F1A94BECE4C}" destId="{3F9CBBFB-F04F-4804-A5CE-3B622A3BD9AD}" srcOrd="1" destOrd="0" parTransId="{5A71A281-9D83-4630-AD37-6BA8F8BF4707}" sibTransId="{15C87070-7ACB-4CF8-9556-E87F4EAD53CB}"/>
    <dgm:cxn modelId="{9FCB3B99-80F5-4A4F-A47F-778AE8C8C54F}" srcId="{C429821B-CBD7-47D1-823E-3F1A94BECE4C}" destId="{4FD8435F-FA22-4D6F-85A5-AE3A586B5B10}" srcOrd="2" destOrd="0" parTransId="{0C0D5EFD-8210-4776-A49A-1B03EE85EE2C}" sibTransId="{A67426A8-B5B5-4EFA-922C-5F03025DB079}"/>
    <dgm:cxn modelId="{1B4DC3EC-3E36-46A9-9AF7-F21BE5ED1B26}" type="presOf" srcId="{3F9CBBFB-F04F-4804-A5CE-3B622A3BD9AD}" destId="{E515784E-D806-42C2-B002-1DE278CFB868}" srcOrd="0" destOrd="0" presId="urn:microsoft.com/office/officeart/2005/8/layout/list1"/>
    <dgm:cxn modelId="{5FE8903E-F542-4639-B40A-E93BC3877ACA}" type="presOf" srcId="{C429821B-CBD7-47D1-823E-3F1A94BECE4C}" destId="{3803B4F0-4290-4C54-A123-A5A2BAD1EAAE}" srcOrd="0" destOrd="0" presId="urn:microsoft.com/office/officeart/2005/8/layout/list1"/>
    <dgm:cxn modelId="{BF9B898B-837C-4A50-ABE5-76DD2A63656F}" type="presOf" srcId="{4FD8435F-FA22-4D6F-85A5-AE3A586B5B10}" destId="{84569F51-42FB-49FC-90AE-F5DEDA779F8A}" srcOrd="0" destOrd="0" presId="urn:microsoft.com/office/officeart/2005/8/layout/list1"/>
    <dgm:cxn modelId="{4F0ACAE3-8C5B-4855-B3D1-FB4C707EF412}" type="presOf" srcId="{4FD8435F-FA22-4D6F-85A5-AE3A586B5B10}" destId="{BFE7E740-65D7-4870-8EB4-1D047DB92394}" srcOrd="1" destOrd="0" presId="urn:microsoft.com/office/officeart/2005/8/layout/list1"/>
    <dgm:cxn modelId="{9481BFE2-65C2-404E-B98C-E3D5132769E0}" type="presOf" srcId="{AD50F91A-0CCD-40A2-83B8-0893C405297A}" destId="{55AF874B-255E-4188-AFB6-BBFC6640BCC6}" srcOrd="0" destOrd="0" presId="urn:microsoft.com/office/officeart/2005/8/layout/list1"/>
    <dgm:cxn modelId="{FFE7DFBC-FF7C-44A6-B03A-39361D5C9E34}" type="presParOf" srcId="{3803B4F0-4290-4C54-A123-A5A2BAD1EAAE}" destId="{B5A41BAD-7428-4DA0-9050-8D945857CC13}" srcOrd="0" destOrd="0" presId="urn:microsoft.com/office/officeart/2005/8/layout/list1"/>
    <dgm:cxn modelId="{FFEF04B0-A21A-4341-A0CB-FCE8011849B4}" type="presParOf" srcId="{B5A41BAD-7428-4DA0-9050-8D945857CC13}" destId="{55AF874B-255E-4188-AFB6-BBFC6640BCC6}" srcOrd="0" destOrd="0" presId="urn:microsoft.com/office/officeart/2005/8/layout/list1"/>
    <dgm:cxn modelId="{6C05BB22-84FD-43D0-888C-6620B88FEDD7}" type="presParOf" srcId="{B5A41BAD-7428-4DA0-9050-8D945857CC13}" destId="{24D1CA1B-BF7A-47C4-AE74-DEA22A6BFDA7}" srcOrd="1" destOrd="0" presId="urn:microsoft.com/office/officeart/2005/8/layout/list1"/>
    <dgm:cxn modelId="{FF9197BB-783F-4326-8EB9-6F86DCB5B3EC}" type="presParOf" srcId="{3803B4F0-4290-4C54-A123-A5A2BAD1EAAE}" destId="{538E56CF-CA9F-4D95-A998-ED82D4457717}" srcOrd="1" destOrd="0" presId="urn:microsoft.com/office/officeart/2005/8/layout/list1"/>
    <dgm:cxn modelId="{AFFA9579-B658-46ED-AF58-D07D6EBA1FA7}" type="presParOf" srcId="{3803B4F0-4290-4C54-A123-A5A2BAD1EAAE}" destId="{7DE69972-AB20-4221-92DD-DF199A6EB848}" srcOrd="2" destOrd="0" presId="urn:microsoft.com/office/officeart/2005/8/layout/list1"/>
    <dgm:cxn modelId="{6BBB8D07-9BB3-451F-99FF-DAF746333711}" type="presParOf" srcId="{3803B4F0-4290-4C54-A123-A5A2BAD1EAAE}" destId="{26ABCC56-11EF-4375-8CB6-78B1DCD63469}" srcOrd="3" destOrd="0" presId="urn:microsoft.com/office/officeart/2005/8/layout/list1"/>
    <dgm:cxn modelId="{D7DC8AB5-F908-43DE-AA5B-D99350DEA2C1}" type="presParOf" srcId="{3803B4F0-4290-4C54-A123-A5A2BAD1EAAE}" destId="{5F67E35E-988F-4ADF-A002-C63E22125A27}" srcOrd="4" destOrd="0" presId="urn:microsoft.com/office/officeart/2005/8/layout/list1"/>
    <dgm:cxn modelId="{C965A1C2-A4D1-459D-A69B-3D552E15215E}" type="presParOf" srcId="{5F67E35E-988F-4ADF-A002-C63E22125A27}" destId="{E515784E-D806-42C2-B002-1DE278CFB868}" srcOrd="0" destOrd="0" presId="urn:microsoft.com/office/officeart/2005/8/layout/list1"/>
    <dgm:cxn modelId="{409F7550-3C99-4F27-B4A0-6FCE1B9C429A}" type="presParOf" srcId="{5F67E35E-988F-4ADF-A002-C63E22125A27}" destId="{F25E3B04-F441-407D-B21B-BA9D8445BDDB}" srcOrd="1" destOrd="0" presId="urn:microsoft.com/office/officeart/2005/8/layout/list1"/>
    <dgm:cxn modelId="{0BB4FD9C-354E-40BB-BEAB-77BE1BF03E9E}" type="presParOf" srcId="{3803B4F0-4290-4C54-A123-A5A2BAD1EAAE}" destId="{847F4AB2-A6B0-4FBC-85F6-AB72DB39FBF8}" srcOrd="5" destOrd="0" presId="urn:microsoft.com/office/officeart/2005/8/layout/list1"/>
    <dgm:cxn modelId="{0CE2697A-C4C5-4611-8316-C97BB5B3B6FD}" type="presParOf" srcId="{3803B4F0-4290-4C54-A123-A5A2BAD1EAAE}" destId="{B7B77A30-51AB-4DD0-A081-A6C9BA44419E}" srcOrd="6" destOrd="0" presId="urn:microsoft.com/office/officeart/2005/8/layout/list1"/>
    <dgm:cxn modelId="{2EA7DA07-8526-4EAE-981B-209D7D120604}" type="presParOf" srcId="{3803B4F0-4290-4C54-A123-A5A2BAD1EAAE}" destId="{D420B1F0-91BC-415C-90C7-8C6B6B69E993}" srcOrd="7" destOrd="0" presId="urn:microsoft.com/office/officeart/2005/8/layout/list1"/>
    <dgm:cxn modelId="{798BE4C3-1C7C-434A-9DCF-DBCE0BA590CC}" type="presParOf" srcId="{3803B4F0-4290-4C54-A123-A5A2BAD1EAAE}" destId="{1EC28836-4671-4E23-B5D7-36D8AA515BB3}" srcOrd="8" destOrd="0" presId="urn:microsoft.com/office/officeart/2005/8/layout/list1"/>
    <dgm:cxn modelId="{CFAE37FA-99FD-4E38-964D-4239B3E3D488}" type="presParOf" srcId="{1EC28836-4671-4E23-B5D7-36D8AA515BB3}" destId="{84569F51-42FB-49FC-90AE-F5DEDA779F8A}" srcOrd="0" destOrd="0" presId="urn:microsoft.com/office/officeart/2005/8/layout/list1"/>
    <dgm:cxn modelId="{DD7D9A03-F84F-4824-9076-CFF54A255F43}" type="presParOf" srcId="{1EC28836-4671-4E23-B5D7-36D8AA515BB3}" destId="{BFE7E740-65D7-4870-8EB4-1D047DB92394}" srcOrd="1" destOrd="0" presId="urn:microsoft.com/office/officeart/2005/8/layout/list1"/>
    <dgm:cxn modelId="{F50FBCE4-BE4C-4247-9BC2-3964A465DE24}" type="presParOf" srcId="{3803B4F0-4290-4C54-A123-A5A2BAD1EAAE}" destId="{A73B1A7E-B165-478C-938E-FF9DB690051F}" srcOrd="9" destOrd="0" presId="urn:microsoft.com/office/officeart/2005/8/layout/list1"/>
    <dgm:cxn modelId="{A7D62F98-F714-4E57-9D9D-21E702E46A67}" type="presParOf" srcId="{3803B4F0-4290-4C54-A123-A5A2BAD1EAAE}" destId="{5AF1641F-0D62-4742-96D9-13C09845BE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FE1C71-5E5C-4C2D-A6D2-D914AE5D2A4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34A314-19D2-48CC-BD96-FAF8775D59B1}">
      <dgm:prSet phldrT="[Texto]" custT="1"/>
      <dgm:spPr/>
      <dgm:t>
        <a:bodyPr/>
        <a:lstStyle/>
        <a:p>
          <a:r>
            <a:rPr lang="es-ES" sz="2200" b="1" dirty="0" smtClean="0">
              <a:latin typeface="Cambria" pitchFamily="18" charset="0"/>
              <a:cs typeface="Arial" pitchFamily="34" charset="0"/>
            </a:rPr>
            <a:t>Secretario de la comisión de seguridad e higiene</a:t>
          </a:r>
          <a:endParaRPr lang="es-ES" sz="2200" b="1" dirty="0">
            <a:latin typeface="Cambria" pitchFamily="18" charset="0"/>
            <a:cs typeface="Arial" pitchFamily="34" charset="0"/>
          </a:endParaRPr>
        </a:p>
      </dgm:t>
    </dgm:pt>
    <dgm:pt modelId="{0DF74659-3403-488D-A3F1-315DDD20D68C}" type="parTrans" cxnId="{F5C2EA8F-069B-46D2-BD0E-9747DF80D1DA}">
      <dgm:prSet/>
      <dgm:spPr/>
      <dgm:t>
        <a:bodyPr/>
        <a:lstStyle/>
        <a:p>
          <a:endParaRPr lang="es-ES"/>
        </a:p>
      </dgm:t>
    </dgm:pt>
    <dgm:pt modelId="{FF38FBAA-799F-4096-816C-BAC6A8A2A2FC}" type="sibTrans" cxnId="{F5C2EA8F-069B-46D2-BD0E-9747DF80D1DA}">
      <dgm:prSet/>
      <dgm:spPr/>
      <dgm:t>
        <a:bodyPr/>
        <a:lstStyle/>
        <a:p>
          <a:endParaRPr lang="es-ES"/>
        </a:p>
      </dgm:t>
    </dgm:pt>
    <dgm:pt modelId="{2C10C058-E1B4-4A0E-8F69-001D4ED6F7E8}" type="pres">
      <dgm:prSet presAssocID="{C3FE1C71-5E5C-4C2D-A6D2-D914AE5D2A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B97942-268D-4FD2-AFFF-DB29A11D5DF7}" type="pres">
      <dgm:prSet presAssocID="{5E34A314-19D2-48CC-BD96-FAF8775D59B1}" presName="node" presStyleLbl="node1" presStyleIdx="0" presStyleCnt="1" custScaleX="321197" custScaleY="32527" custLinFactNeighborX="-155" custLinFactNeighborY="27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BA3918-1C6E-4811-9FDD-F6FF961A0DBD}" type="presOf" srcId="{C3FE1C71-5E5C-4C2D-A6D2-D914AE5D2A4D}" destId="{2C10C058-E1B4-4A0E-8F69-001D4ED6F7E8}" srcOrd="0" destOrd="0" presId="urn:microsoft.com/office/officeart/2005/8/layout/default"/>
    <dgm:cxn modelId="{F5C2EA8F-069B-46D2-BD0E-9747DF80D1DA}" srcId="{C3FE1C71-5E5C-4C2D-A6D2-D914AE5D2A4D}" destId="{5E34A314-19D2-48CC-BD96-FAF8775D59B1}" srcOrd="0" destOrd="0" parTransId="{0DF74659-3403-488D-A3F1-315DDD20D68C}" sibTransId="{FF38FBAA-799F-4096-816C-BAC6A8A2A2FC}"/>
    <dgm:cxn modelId="{D78E4E46-4112-4A46-BEE6-55C5275963D6}" type="presOf" srcId="{5E34A314-19D2-48CC-BD96-FAF8775D59B1}" destId="{4DB97942-268D-4FD2-AFFF-DB29A11D5DF7}" srcOrd="0" destOrd="0" presId="urn:microsoft.com/office/officeart/2005/8/layout/default"/>
    <dgm:cxn modelId="{ECFFB0CE-495A-4296-8CA9-4BB2D8368CC6}" type="presParOf" srcId="{2C10C058-E1B4-4A0E-8F69-001D4ED6F7E8}" destId="{4DB97942-268D-4FD2-AFFF-DB29A11D5D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42D81-9768-4A53-A124-5A426C4C1F1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DA068E-8605-4154-834B-06BD06547F82}">
      <dgm:prSet phldrT="[Texto]" custT="1"/>
      <dgm:spPr/>
      <dgm:t>
        <a:bodyPr/>
        <a:lstStyle/>
        <a:p>
          <a:r>
            <a:rPr lang="es-ES" sz="4000" dirty="0" smtClean="0">
              <a:latin typeface="Arial" pitchFamily="34" charset="0"/>
              <a:cs typeface="Arial" pitchFamily="34" charset="0"/>
            </a:rPr>
            <a:t>Definiciones</a:t>
          </a:r>
          <a:endParaRPr lang="es-ES" sz="4000" dirty="0">
            <a:latin typeface="Arial" pitchFamily="34" charset="0"/>
            <a:cs typeface="Arial" pitchFamily="34" charset="0"/>
          </a:endParaRPr>
        </a:p>
      </dgm:t>
    </dgm:pt>
    <dgm:pt modelId="{63C3DDA8-5B3E-44A2-ACA8-CF4C49DA6A77}" type="parTrans" cxnId="{5612DD6B-FD69-4053-A059-3307ADFFE80F}">
      <dgm:prSet/>
      <dgm:spPr/>
      <dgm:t>
        <a:bodyPr/>
        <a:lstStyle/>
        <a:p>
          <a:endParaRPr lang="es-ES" sz="2800"/>
        </a:p>
      </dgm:t>
    </dgm:pt>
    <dgm:pt modelId="{E526B52B-6D38-4927-9DDA-1F1B133FFBE6}" type="sibTrans" cxnId="{5612DD6B-FD69-4053-A059-3307ADFFE80F}">
      <dgm:prSet/>
      <dgm:spPr/>
      <dgm:t>
        <a:bodyPr/>
        <a:lstStyle/>
        <a:p>
          <a:endParaRPr lang="es-ES" sz="2800"/>
        </a:p>
      </dgm:t>
    </dgm:pt>
    <dgm:pt modelId="{53FAAB4D-2B84-46E3-A024-FF5389730D65}" type="pres">
      <dgm:prSet presAssocID="{EF242D81-9768-4A53-A124-5A426C4C1F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A8B270-9971-44C9-9E6D-DD991B47D292}" type="pres">
      <dgm:prSet presAssocID="{46DA068E-8605-4154-834B-06BD06547F82}" presName="node" presStyleLbl="node1" presStyleIdx="0" presStyleCnt="1" custScaleX="458679" custScaleY="106844" custLinFactY="-100000" custLinFactNeighborX="-25078" custLinFactNeighborY="-118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12DD6B-FD69-4053-A059-3307ADFFE80F}" srcId="{EF242D81-9768-4A53-A124-5A426C4C1F14}" destId="{46DA068E-8605-4154-834B-06BD06547F82}" srcOrd="0" destOrd="0" parTransId="{63C3DDA8-5B3E-44A2-ACA8-CF4C49DA6A77}" sibTransId="{E526B52B-6D38-4927-9DDA-1F1B133FFBE6}"/>
    <dgm:cxn modelId="{4D86978F-1B8D-4792-A669-D8A71A8012C7}" type="presOf" srcId="{46DA068E-8605-4154-834B-06BD06547F82}" destId="{16A8B270-9971-44C9-9E6D-DD991B47D292}" srcOrd="0" destOrd="0" presId="urn:microsoft.com/office/officeart/2005/8/layout/default"/>
    <dgm:cxn modelId="{697D3BF3-EC8E-4D89-A3BD-891093DE4D81}" type="presOf" srcId="{EF242D81-9768-4A53-A124-5A426C4C1F14}" destId="{53FAAB4D-2B84-46E3-A024-FF5389730D65}" srcOrd="0" destOrd="0" presId="urn:microsoft.com/office/officeart/2005/8/layout/default"/>
    <dgm:cxn modelId="{C5A619FF-CAA7-4929-96EA-A5860E7DE246}" type="presParOf" srcId="{53FAAB4D-2B84-46E3-A024-FF5389730D65}" destId="{16A8B270-9971-44C9-9E6D-DD991B47D29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6C9F30-A5D9-4E6B-A7B8-0041F8D2B9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8BC64B-EAC7-4222-9ABC-AA7AC3C916EF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Convocar a los integrantes de la comisión a las reuniones de trabajo de ésta;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363CDEB5-AF49-479C-8550-62D057E494A2}" type="parTrans" cxnId="{E3B9E2D6-D8AF-4D5C-9CFE-079C021EA8C2}">
      <dgm:prSet/>
      <dgm:spPr/>
      <dgm:t>
        <a:bodyPr/>
        <a:lstStyle/>
        <a:p>
          <a:endParaRPr lang="es-ES"/>
        </a:p>
      </dgm:t>
    </dgm:pt>
    <dgm:pt modelId="{F753B883-A34C-4305-8DA0-7A031FBA2C00}" type="sibTrans" cxnId="{E3B9E2D6-D8AF-4D5C-9CFE-079C021EA8C2}">
      <dgm:prSet/>
      <dgm:spPr/>
      <dgm:t>
        <a:bodyPr/>
        <a:lstStyle/>
        <a:p>
          <a:endParaRPr lang="es-ES"/>
        </a:p>
      </dgm:t>
    </dgm:pt>
    <dgm:pt modelId="{F73564F1-A985-4367-8A52-E5BE089430D2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Organizar y apoyar de común acuerdo con el coordinador, el desarrollo de las reuniones de trabajo de la comisión;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FC48A8EF-9CF2-4D6C-996C-CE6B2180E2D7}" type="parTrans" cxnId="{D6F61C39-04D5-4830-83FA-8B235D516304}">
      <dgm:prSet/>
      <dgm:spPr/>
      <dgm:t>
        <a:bodyPr/>
        <a:lstStyle/>
        <a:p>
          <a:endParaRPr lang="es-ES"/>
        </a:p>
      </dgm:t>
    </dgm:pt>
    <dgm:pt modelId="{9336C04E-EC88-4D27-8C61-640EB9529573}" type="sibTrans" cxnId="{D6F61C39-04D5-4830-83FA-8B235D516304}">
      <dgm:prSet/>
      <dgm:spPr/>
      <dgm:t>
        <a:bodyPr/>
        <a:lstStyle/>
        <a:p>
          <a:endParaRPr lang="es-ES"/>
        </a:p>
      </dgm:t>
    </dgm:pt>
    <dgm:pt modelId="{5B8961C4-DE16-4BEA-A7C7-F22B8671DC0D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Convocar a los integrantes de la comisión para realizar los recorridos de verificación programados;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0F5B56C8-1FCF-4B99-B239-B573B736C650}" type="parTrans" cxnId="{4C42B8EE-465B-4FAE-BD74-5768580D48C2}">
      <dgm:prSet/>
      <dgm:spPr/>
      <dgm:t>
        <a:bodyPr/>
        <a:lstStyle/>
        <a:p>
          <a:endParaRPr lang="es-ES"/>
        </a:p>
      </dgm:t>
    </dgm:pt>
    <dgm:pt modelId="{EDD02360-99C2-4872-92C0-F75B7C06F73C}" type="sibTrans" cxnId="{4C42B8EE-465B-4FAE-BD74-5768580D48C2}">
      <dgm:prSet/>
      <dgm:spPr/>
      <dgm:t>
        <a:bodyPr/>
        <a:lstStyle/>
        <a:p>
          <a:endParaRPr lang="es-ES"/>
        </a:p>
      </dgm:t>
    </dgm:pt>
    <dgm:pt modelId="{556F933C-C9D4-4E56-BB24-37B51293F122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Apoyar la realización de investigaciones sobre las causas de los accidentes y enfermedades de trabajo;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0BF02895-2208-48F8-ACF6-2B1214766E38}" type="parTrans" cxnId="{B25C8688-F126-4F3B-AF25-FC6BFAF2B85E}">
      <dgm:prSet/>
      <dgm:spPr/>
      <dgm:t>
        <a:bodyPr/>
        <a:lstStyle/>
        <a:p>
          <a:endParaRPr lang="es-ES"/>
        </a:p>
      </dgm:t>
    </dgm:pt>
    <dgm:pt modelId="{CB62F8DB-BBB5-4E4A-A091-80251C1DF83A}" type="sibTrans" cxnId="{B25C8688-F126-4F3B-AF25-FC6BFAF2B85E}">
      <dgm:prSet/>
      <dgm:spPr/>
      <dgm:t>
        <a:bodyPr/>
        <a:lstStyle/>
        <a:p>
          <a:endParaRPr lang="es-ES"/>
        </a:p>
      </dgm:t>
    </dgm:pt>
    <dgm:pt modelId="{419D86DF-EBCB-4C44-87BC-4E9629A7E478}" type="pres">
      <dgm:prSet presAssocID="{EE6C9F30-A5D9-4E6B-A7B8-0041F8D2B9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E9DBB78-5754-4D89-8137-8D47E123EBAA}" type="pres">
      <dgm:prSet presAssocID="{308BC64B-EAC7-4222-9ABC-AA7AC3C916EF}" presName="parentLin" presStyleCnt="0"/>
      <dgm:spPr/>
    </dgm:pt>
    <dgm:pt modelId="{7D12C796-4556-439E-B93F-183BB30F8D1C}" type="pres">
      <dgm:prSet presAssocID="{308BC64B-EAC7-4222-9ABC-AA7AC3C916EF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0D8E3B65-FD35-4628-9E10-AABE63D8B863}" type="pres">
      <dgm:prSet presAssocID="{308BC64B-EAC7-4222-9ABC-AA7AC3C916EF}" presName="parentText" presStyleLbl="node1" presStyleIdx="0" presStyleCnt="4" custScaleX="123002" custScaleY="1333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15A6E-4BF2-4502-AB2D-0BB0F86C1BCD}" type="pres">
      <dgm:prSet presAssocID="{308BC64B-EAC7-4222-9ABC-AA7AC3C916EF}" presName="negativeSpace" presStyleCnt="0"/>
      <dgm:spPr/>
    </dgm:pt>
    <dgm:pt modelId="{C563F1EF-CB3B-47E3-9565-847D09F65DBA}" type="pres">
      <dgm:prSet presAssocID="{308BC64B-EAC7-4222-9ABC-AA7AC3C916EF}" presName="childText" presStyleLbl="conFgAcc1" presStyleIdx="0" presStyleCnt="4">
        <dgm:presLayoutVars>
          <dgm:bulletEnabled val="1"/>
        </dgm:presLayoutVars>
      </dgm:prSet>
      <dgm:spPr/>
    </dgm:pt>
    <dgm:pt modelId="{4E4ED85C-D492-46E8-A2D8-EC7F0423E2F5}" type="pres">
      <dgm:prSet presAssocID="{F753B883-A34C-4305-8DA0-7A031FBA2C00}" presName="spaceBetweenRectangles" presStyleCnt="0"/>
      <dgm:spPr/>
    </dgm:pt>
    <dgm:pt modelId="{D2D7E28A-A050-453E-B4BA-67A6E4FD7780}" type="pres">
      <dgm:prSet presAssocID="{F73564F1-A985-4367-8A52-E5BE089430D2}" presName="parentLin" presStyleCnt="0"/>
      <dgm:spPr/>
    </dgm:pt>
    <dgm:pt modelId="{B0D99B3D-19C4-4CE9-A607-187E330E6CBE}" type="pres">
      <dgm:prSet presAssocID="{F73564F1-A985-4367-8A52-E5BE089430D2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C11DA980-8CAC-4F5C-8851-C8811AD66FFD}" type="pres">
      <dgm:prSet presAssocID="{F73564F1-A985-4367-8A52-E5BE089430D2}" presName="parentText" presStyleLbl="node1" presStyleIdx="1" presStyleCnt="4" custScaleX="122858" custScaleY="1521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6A191-147D-4A33-80AF-5FCFF1746CAB}" type="pres">
      <dgm:prSet presAssocID="{F73564F1-A985-4367-8A52-E5BE089430D2}" presName="negativeSpace" presStyleCnt="0"/>
      <dgm:spPr/>
    </dgm:pt>
    <dgm:pt modelId="{298FED7D-1CD0-42FD-A513-48F8DAD5B6B7}" type="pres">
      <dgm:prSet presAssocID="{F73564F1-A985-4367-8A52-E5BE089430D2}" presName="childText" presStyleLbl="conFgAcc1" presStyleIdx="1" presStyleCnt="4">
        <dgm:presLayoutVars>
          <dgm:bulletEnabled val="1"/>
        </dgm:presLayoutVars>
      </dgm:prSet>
      <dgm:spPr/>
    </dgm:pt>
    <dgm:pt modelId="{437EFA67-3A92-4727-9266-3E9AFC3F15BE}" type="pres">
      <dgm:prSet presAssocID="{9336C04E-EC88-4D27-8C61-640EB9529573}" presName="spaceBetweenRectangles" presStyleCnt="0"/>
      <dgm:spPr/>
    </dgm:pt>
    <dgm:pt modelId="{8C99E1CB-6A12-482D-A8A9-07CCF7773013}" type="pres">
      <dgm:prSet presAssocID="{5B8961C4-DE16-4BEA-A7C7-F22B8671DC0D}" presName="parentLin" presStyleCnt="0"/>
      <dgm:spPr/>
    </dgm:pt>
    <dgm:pt modelId="{0B63C18D-7C88-48AE-813C-A4DE6175A31C}" type="pres">
      <dgm:prSet presAssocID="{5B8961C4-DE16-4BEA-A7C7-F22B8671DC0D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3DD9DA28-C42F-492C-AA89-DB32E00AA8AC}" type="pres">
      <dgm:prSet presAssocID="{5B8961C4-DE16-4BEA-A7C7-F22B8671DC0D}" presName="parentText" presStyleLbl="node1" presStyleIdx="2" presStyleCnt="4" custScaleX="122858" custScaleY="1414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29DD5-F7D1-469C-8A96-A366DFAB3690}" type="pres">
      <dgm:prSet presAssocID="{5B8961C4-DE16-4BEA-A7C7-F22B8671DC0D}" presName="negativeSpace" presStyleCnt="0"/>
      <dgm:spPr/>
    </dgm:pt>
    <dgm:pt modelId="{C05ED0B6-95B7-4D41-8177-00A648B6268F}" type="pres">
      <dgm:prSet presAssocID="{5B8961C4-DE16-4BEA-A7C7-F22B8671DC0D}" presName="childText" presStyleLbl="conFgAcc1" presStyleIdx="2" presStyleCnt="4">
        <dgm:presLayoutVars>
          <dgm:bulletEnabled val="1"/>
        </dgm:presLayoutVars>
      </dgm:prSet>
      <dgm:spPr/>
    </dgm:pt>
    <dgm:pt modelId="{40E100DD-95D9-489E-B35C-908417FD5129}" type="pres">
      <dgm:prSet presAssocID="{EDD02360-99C2-4872-92C0-F75B7C06F73C}" presName="spaceBetweenRectangles" presStyleCnt="0"/>
      <dgm:spPr/>
    </dgm:pt>
    <dgm:pt modelId="{E9C6CE34-513A-418C-BBEF-2371BC09D92D}" type="pres">
      <dgm:prSet presAssocID="{556F933C-C9D4-4E56-BB24-37B51293F122}" presName="parentLin" presStyleCnt="0"/>
      <dgm:spPr/>
    </dgm:pt>
    <dgm:pt modelId="{B615A091-8369-4196-A08F-56F5064B459C}" type="pres">
      <dgm:prSet presAssocID="{556F933C-C9D4-4E56-BB24-37B51293F122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4207A080-FAF1-4D97-B339-0FE5CC71A39D}" type="pres">
      <dgm:prSet presAssocID="{556F933C-C9D4-4E56-BB24-37B51293F122}" presName="parentText" presStyleLbl="node1" presStyleIdx="3" presStyleCnt="4" custScaleX="123002" custScaleY="1577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A0FC73-CCA4-43E7-ACAC-97322D803E55}" type="pres">
      <dgm:prSet presAssocID="{556F933C-C9D4-4E56-BB24-37B51293F122}" presName="negativeSpace" presStyleCnt="0"/>
      <dgm:spPr/>
    </dgm:pt>
    <dgm:pt modelId="{4092829E-7D26-4310-881A-E76FEAAA9B0C}" type="pres">
      <dgm:prSet presAssocID="{556F933C-C9D4-4E56-BB24-37B51293F1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F47F488-ED4E-486E-AC11-4018A286C0B7}" type="presOf" srcId="{556F933C-C9D4-4E56-BB24-37B51293F122}" destId="{4207A080-FAF1-4D97-B339-0FE5CC71A39D}" srcOrd="1" destOrd="0" presId="urn:microsoft.com/office/officeart/2005/8/layout/list1"/>
    <dgm:cxn modelId="{E3B9E2D6-D8AF-4D5C-9CFE-079C021EA8C2}" srcId="{EE6C9F30-A5D9-4E6B-A7B8-0041F8D2B9F0}" destId="{308BC64B-EAC7-4222-9ABC-AA7AC3C916EF}" srcOrd="0" destOrd="0" parTransId="{363CDEB5-AF49-479C-8550-62D057E494A2}" sibTransId="{F753B883-A34C-4305-8DA0-7A031FBA2C00}"/>
    <dgm:cxn modelId="{31366A17-4CC0-40A2-B6E6-22A3B85EF124}" type="presOf" srcId="{F73564F1-A985-4367-8A52-E5BE089430D2}" destId="{C11DA980-8CAC-4F5C-8851-C8811AD66FFD}" srcOrd="1" destOrd="0" presId="urn:microsoft.com/office/officeart/2005/8/layout/list1"/>
    <dgm:cxn modelId="{4C42B8EE-465B-4FAE-BD74-5768580D48C2}" srcId="{EE6C9F30-A5D9-4E6B-A7B8-0041F8D2B9F0}" destId="{5B8961C4-DE16-4BEA-A7C7-F22B8671DC0D}" srcOrd="2" destOrd="0" parTransId="{0F5B56C8-1FCF-4B99-B239-B573B736C650}" sibTransId="{EDD02360-99C2-4872-92C0-F75B7C06F73C}"/>
    <dgm:cxn modelId="{1CF72342-F0E3-4746-B324-9A2CDE1F913F}" type="presOf" srcId="{F73564F1-A985-4367-8A52-E5BE089430D2}" destId="{B0D99B3D-19C4-4CE9-A607-187E330E6CBE}" srcOrd="0" destOrd="0" presId="urn:microsoft.com/office/officeart/2005/8/layout/list1"/>
    <dgm:cxn modelId="{CFB73565-E721-4B6A-B323-7FF3B58A7BFB}" type="presOf" srcId="{EE6C9F30-A5D9-4E6B-A7B8-0041F8D2B9F0}" destId="{419D86DF-EBCB-4C44-87BC-4E9629A7E478}" srcOrd="0" destOrd="0" presId="urn:microsoft.com/office/officeart/2005/8/layout/list1"/>
    <dgm:cxn modelId="{B08F2794-9358-4D24-9BAC-D294A5DDF036}" type="presOf" srcId="{5B8961C4-DE16-4BEA-A7C7-F22B8671DC0D}" destId="{0B63C18D-7C88-48AE-813C-A4DE6175A31C}" srcOrd="0" destOrd="0" presId="urn:microsoft.com/office/officeart/2005/8/layout/list1"/>
    <dgm:cxn modelId="{D76867A4-F884-4A52-AE00-678C3D1E6EF9}" type="presOf" srcId="{308BC64B-EAC7-4222-9ABC-AA7AC3C916EF}" destId="{7D12C796-4556-439E-B93F-183BB30F8D1C}" srcOrd="0" destOrd="0" presId="urn:microsoft.com/office/officeart/2005/8/layout/list1"/>
    <dgm:cxn modelId="{A00EEBEE-59DD-443C-9DAE-76C0625249C2}" type="presOf" srcId="{308BC64B-EAC7-4222-9ABC-AA7AC3C916EF}" destId="{0D8E3B65-FD35-4628-9E10-AABE63D8B863}" srcOrd="1" destOrd="0" presId="urn:microsoft.com/office/officeart/2005/8/layout/list1"/>
    <dgm:cxn modelId="{D6F61C39-04D5-4830-83FA-8B235D516304}" srcId="{EE6C9F30-A5D9-4E6B-A7B8-0041F8D2B9F0}" destId="{F73564F1-A985-4367-8A52-E5BE089430D2}" srcOrd="1" destOrd="0" parTransId="{FC48A8EF-9CF2-4D6C-996C-CE6B2180E2D7}" sibTransId="{9336C04E-EC88-4D27-8C61-640EB9529573}"/>
    <dgm:cxn modelId="{BBABE1F0-BAA4-4075-A1C9-8262ED3C863C}" type="presOf" srcId="{5B8961C4-DE16-4BEA-A7C7-F22B8671DC0D}" destId="{3DD9DA28-C42F-492C-AA89-DB32E00AA8AC}" srcOrd="1" destOrd="0" presId="urn:microsoft.com/office/officeart/2005/8/layout/list1"/>
    <dgm:cxn modelId="{2E411C66-A187-4797-BC29-777D54CD94A5}" type="presOf" srcId="{556F933C-C9D4-4E56-BB24-37B51293F122}" destId="{B615A091-8369-4196-A08F-56F5064B459C}" srcOrd="0" destOrd="0" presId="urn:microsoft.com/office/officeart/2005/8/layout/list1"/>
    <dgm:cxn modelId="{B25C8688-F126-4F3B-AF25-FC6BFAF2B85E}" srcId="{EE6C9F30-A5D9-4E6B-A7B8-0041F8D2B9F0}" destId="{556F933C-C9D4-4E56-BB24-37B51293F122}" srcOrd="3" destOrd="0" parTransId="{0BF02895-2208-48F8-ACF6-2B1214766E38}" sibTransId="{CB62F8DB-BBB5-4E4A-A091-80251C1DF83A}"/>
    <dgm:cxn modelId="{DE05E784-E407-48BF-BBC5-D3E60E3D1544}" type="presParOf" srcId="{419D86DF-EBCB-4C44-87BC-4E9629A7E478}" destId="{FE9DBB78-5754-4D89-8137-8D47E123EBAA}" srcOrd="0" destOrd="0" presId="urn:microsoft.com/office/officeart/2005/8/layout/list1"/>
    <dgm:cxn modelId="{81039819-B3E5-4BF0-B052-29FA9C380A76}" type="presParOf" srcId="{FE9DBB78-5754-4D89-8137-8D47E123EBAA}" destId="{7D12C796-4556-439E-B93F-183BB30F8D1C}" srcOrd="0" destOrd="0" presId="urn:microsoft.com/office/officeart/2005/8/layout/list1"/>
    <dgm:cxn modelId="{674DD644-58E3-4193-BE3E-6AC6C5113C37}" type="presParOf" srcId="{FE9DBB78-5754-4D89-8137-8D47E123EBAA}" destId="{0D8E3B65-FD35-4628-9E10-AABE63D8B863}" srcOrd="1" destOrd="0" presId="urn:microsoft.com/office/officeart/2005/8/layout/list1"/>
    <dgm:cxn modelId="{9EA072CE-0C23-4A18-8213-9223301EABC0}" type="presParOf" srcId="{419D86DF-EBCB-4C44-87BC-4E9629A7E478}" destId="{45E15A6E-4BF2-4502-AB2D-0BB0F86C1BCD}" srcOrd="1" destOrd="0" presId="urn:microsoft.com/office/officeart/2005/8/layout/list1"/>
    <dgm:cxn modelId="{F8CC9A2D-CD8D-4AB0-8DBB-8BE580D97836}" type="presParOf" srcId="{419D86DF-EBCB-4C44-87BC-4E9629A7E478}" destId="{C563F1EF-CB3B-47E3-9565-847D09F65DBA}" srcOrd="2" destOrd="0" presId="urn:microsoft.com/office/officeart/2005/8/layout/list1"/>
    <dgm:cxn modelId="{225EEF4E-2670-44F7-B233-A2C821FB094C}" type="presParOf" srcId="{419D86DF-EBCB-4C44-87BC-4E9629A7E478}" destId="{4E4ED85C-D492-46E8-A2D8-EC7F0423E2F5}" srcOrd="3" destOrd="0" presId="urn:microsoft.com/office/officeart/2005/8/layout/list1"/>
    <dgm:cxn modelId="{225901F3-8707-4BE9-8C0E-C6885A0D1A15}" type="presParOf" srcId="{419D86DF-EBCB-4C44-87BC-4E9629A7E478}" destId="{D2D7E28A-A050-453E-B4BA-67A6E4FD7780}" srcOrd="4" destOrd="0" presId="urn:microsoft.com/office/officeart/2005/8/layout/list1"/>
    <dgm:cxn modelId="{982FA82C-8580-4D7B-AB4E-9E4A81E89E47}" type="presParOf" srcId="{D2D7E28A-A050-453E-B4BA-67A6E4FD7780}" destId="{B0D99B3D-19C4-4CE9-A607-187E330E6CBE}" srcOrd="0" destOrd="0" presId="urn:microsoft.com/office/officeart/2005/8/layout/list1"/>
    <dgm:cxn modelId="{E0F70FC7-A008-4DEF-A6D6-9D56A89DA2E9}" type="presParOf" srcId="{D2D7E28A-A050-453E-B4BA-67A6E4FD7780}" destId="{C11DA980-8CAC-4F5C-8851-C8811AD66FFD}" srcOrd="1" destOrd="0" presId="urn:microsoft.com/office/officeart/2005/8/layout/list1"/>
    <dgm:cxn modelId="{9BFCE2AF-7101-4C61-8EDE-B3DC71F36A6C}" type="presParOf" srcId="{419D86DF-EBCB-4C44-87BC-4E9629A7E478}" destId="{7946A191-147D-4A33-80AF-5FCFF1746CAB}" srcOrd="5" destOrd="0" presId="urn:microsoft.com/office/officeart/2005/8/layout/list1"/>
    <dgm:cxn modelId="{20590394-9ED1-4D0B-AF40-D92E7A45D0E2}" type="presParOf" srcId="{419D86DF-EBCB-4C44-87BC-4E9629A7E478}" destId="{298FED7D-1CD0-42FD-A513-48F8DAD5B6B7}" srcOrd="6" destOrd="0" presId="urn:microsoft.com/office/officeart/2005/8/layout/list1"/>
    <dgm:cxn modelId="{D1F115F0-FFC1-422D-B04A-694DA518EDF6}" type="presParOf" srcId="{419D86DF-EBCB-4C44-87BC-4E9629A7E478}" destId="{437EFA67-3A92-4727-9266-3E9AFC3F15BE}" srcOrd="7" destOrd="0" presId="urn:microsoft.com/office/officeart/2005/8/layout/list1"/>
    <dgm:cxn modelId="{62035B21-FD55-4DF2-992E-C0CE038EAA11}" type="presParOf" srcId="{419D86DF-EBCB-4C44-87BC-4E9629A7E478}" destId="{8C99E1CB-6A12-482D-A8A9-07CCF7773013}" srcOrd="8" destOrd="0" presId="urn:microsoft.com/office/officeart/2005/8/layout/list1"/>
    <dgm:cxn modelId="{9E892551-6705-47E1-8649-67CE458A9464}" type="presParOf" srcId="{8C99E1CB-6A12-482D-A8A9-07CCF7773013}" destId="{0B63C18D-7C88-48AE-813C-A4DE6175A31C}" srcOrd="0" destOrd="0" presId="urn:microsoft.com/office/officeart/2005/8/layout/list1"/>
    <dgm:cxn modelId="{F86DCFB6-C524-4443-B3A3-3CCB5D7D1529}" type="presParOf" srcId="{8C99E1CB-6A12-482D-A8A9-07CCF7773013}" destId="{3DD9DA28-C42F-492C-AA89-DB32E00AA8AC}" srcOrd="1" destOrd="0" presId="urn:microsoft.com/office/officeart/2005/8/layout/list1"/>
    <dgm:cxn modelId="{8ED02DEC-A19C-413A-AAC8-6AC78BABF610}" type="presParOf" srcId="{419D86DF-EBCB-4C44-87BC-4E9629A7E478}" destId="{ED929DD5-F7D1-469C-8A96-A366DFAB3690}" srcOrd="9" destOrd="0" presId="urn:microsoft.com/office/officeart/2005/8/layout/list1"/>
    <dgm:cxn modelId="{4680C480-50EA-4FE9-A0EA-8B43862A08AC}" type="presParOf" srcId="{419D86DF-EBCB-4C44-87BC-4E9629A7E478}" destId="{C05ED0B6-95B7-4D41-8177-00A648B6268F}" srcOrd="10" destOrd="0" presId="urn:microsoft.com/office/officeart/2005/8/layout/list1"/>
    <dgm:cxn modelId="{84F6EDC9-1FC6-40AD-9151-3E1A7C8EF7E9}" type="presParOf" srcId="{419D86DF-EBCB-4C44-87BC-4E9629A7E478}" destId="{40E100DD-95D9-489E-B35C-908417FD5129}" srcOrd="11" destOrd="0" presId="urn:microsoft.com/office/officeart/2005/8/layout/list1"/>
    <dgm:cxn modelId="{8B3832BC-5781-44E6-B7F6-23501F4B02D8}" type="presParOf" srcId="{419D86DF-EBCB-4C44-87BC-4E9629A7E478}" destId="{E9C6CE34-513A-418C-BBEF-2371BC09D92D}" srcOrd="12" destOrd="0" presId="urn:microsoft.com/office/officeart/2005/8/layout/list1"/>
    <dgm:cxn modelId="{F07AF3F8-5375-4AE2-94C8-38836E702B42}" type="presParOf" srcId="{E9C6CE34-513A-418C-BBEF-2371BC09D92D}" destId="{B615A091-8369-4196-A08F-56F5064B459C}" srcOrd="0" destOrd="0" presId="urn:microsoft.com/office/officeart/2005/8/layout/list1"/>
    <dgm:cxn modelId="{0BB1C30D-1F3F-4538-A2ED-B244D33831EE}" type="presParOf" srcId="{E9C6CE34-513A-418C-BBEF-2371BC09D92D}" destId="{4207A080-FAF1-4D97-B339-0FE5CC71A39D}" srcOrd="1" destOrd="0" presId="urn:microsoft.com/office/officeart/2005/8/layout/list1"/>
    <dgm:cxn modelId="{6F16F96D-FF87-4F09-B99C-5B86533CF926}" type="presParOf" srcId="{419D86DF-EBCB-4C44-87BC-4E9629A7E478}" destId="{91A0FC73-CCA4-43E7-ACAC-97322D803E55}" srcOrd="13" destOrd="0" presId="urn:microsoft.com/office/officeart/2005/8/layout/list1"/>
    <dgm:cxn modelId="{1009E256-26B5-49EF-9B6E-EFD2D644488A}" type="presParOf" srcId="{419D86DF-EBCB-4C44-87BC-4E9629A7E478}" destId="{4092829E-7D26-4310-881A-E76FEAAA9B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BEC1C0E-C2BE-41F7-A470-06FB211AC9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106DFE-BAB8-481F-9213-4BC5626F1F1F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Elaborar al término de cada recorrido de verificación, conjuntamente con el coordinador de la comisión, el acta correspondiente;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FD65CE89-1F03-414D-95DA-E6CF82C2712B}" type="parTrans" cxnId="{8059C32F-AA1E-44B3-B791-FAC42DE07D39}">
      <dgm:prSet/>
      <dgm:spPr/>
      <dgm:t>
        <a:bodyPr/>
        <a:lstStyle/>
        <a:p>
          <a:endParaRPr lang="es-ES"/>
        </a:p>
      </dgm:t>
    </dgm:pt>
    <dgm:pt modelId="{9DE7D67D-B451-424D-921C-2F70F4B1CA6D}" type="sibTrans" cxnId="{8059C32F-AA1E-44B3-B791-FAC42DE07D39}">
      <dgm:prSet/>
      <dgm:spPr/>
      <dgm:t>
        <a:bodyPr/>
        <a:lstStyle/>
        <a:p>
          <a:endParaRPr lang="es-ES"/>
        </a:p>
      </dgm:t>
    </dgm:pt>
    <dgm:pt modelId="{ACD26C61-8269-40B5-B218-E79F889212B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Recabar las firmas de los integrantes de la comisión en las actas de los recorridos de verificación;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64B7244A-87F8-4F31-BBB3-2CE36775BF90}" type="parTrans" cxnId="{F2140A3C-A12B-4626-8D1F-EF94EA4E6937}">
      <dgm:prSet/>
      <dgm:spPr/>
      <dgm:t>
        <a:bodyPr/>
        <a:lstStyle/>
        <a:p>
          <a:endParaRPr lang="es-ES"/>
        </a:p>
      </dgm:t>
    </dgm:pt>
    <dgm:pt modelId="{1AFEE11D-E63C-47CB-ADF7-F41BD12D3094}" type="sibTrans" cxnId="{F2140A3C-A12B-4626-8D1F-EF94EA4E6937}">
      <dgm:prSet/>
      <dgm:spPr/>
      <dgm:t>
        <a:bodyPr/>
        <a:lstStyle/>
        <a:p>
          <a:endParaRPr lang="es-ES"/>
        </a:p>
      </dgm:t>
    </dgm:pt>
    <dgm:pt modelId="{95E4F98A-B75C-4302-9413-E375E8EA566E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Participar en las inspecciones sobre las condiciones generales de seguridad e higiene que practique la autoridad laboral en el centro de trabajo,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FD633344-8206-430B-A370-6E65A81818BC}" type="parTrans" cxnId="{97969B70-90B8-4F36-9AFC-4015572F8FE1}">
      <dgm:prSet/>
      <dgm:spPr/>
      <dgm:t>
        <a:bodyPr/>
        <a:lstStyle/>
        <a:p>
          <a:endParaRPr lang="es-ES"/>
        </a:p>
      </dgm:t>
    </dgm:pt>
    <dgm:pt modelId="{D76FE9B9-4402-420D-BE1A-8A12AC7167C3}" type="sibTrans" cxnId="{97969B70-90B8-4F36-9AFC-4015572F8FE1}">
      <dgm:prSet/>
      <dgm:spPr/>
      <dgm:t>
        <a:bodyPr/>
        <a:lstStyle/>
        <a:p>
          <a:endParaRPr lang="es-ES"/>
        </a:p>
      </dgm:t>
    </dgm:pt>
    <dgm:pt modelId="{A2447D22-029B-41B0-A181-584133CF6337}" type="pres">
      <dgm:prSet presAssocID="{FBEC1C0E-C2BE-41F7-A470-06FB211AC9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4933A20-E156-4761-83B1-974B25D263B0}" type="pres">
      <dgm:prSet presAssocID="{12106DFE-BAB8-481F-9213-4BC5626F1F1F}" presName="parentLin" presStyleCnt="0"/>
      <dgm:spPr/>
    </dgm:pt>
    <dgm:pt modelId="{75115CC3-AE99-405E-8F4B-5C6D8BD77B6C}" type="pres">
      <dgm:prSet presAssocID="{12106DFE-BAB8-481F-9213-4BC5626F1F1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4139F6EF-90A2-4DC7-8193-E3E117A1279F}" type="pres">
      <dgm:prSet presAssocID="{12106DFE-BAB8-481F-9213-4BC5626F1F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905254-EDE8-4EC8-8127-A1633BB0DAA8}" type="pres">
      <dgm:prSet presAssocID="{12106DFE-BAB8-481F-9213-4BC5626F1F1F}" presName="negativeSpace" presStyleCnt="0"/>
      <dgm:spPr/>
    </dgm:pt>
    <dgm:pt modelId="{B0F12960-812E-4C5D-86A5-F593923B6649}" type="pres">
      <dgm:prSet presAssocID="{12106DFE-BAB8-481F-9213-4BC5626F1F1F}" presName="childText" presStyleLbl="conFgAcc1" presStyleIdx="0" presStyleCnt="3" custLinFactNeighborX="335">
        <dgm:presLayoutVars>
          <dgm:bulletEnabled val="1"/>
        </dgm:presLayoutVars>
      </dgm:prSet>
      <dgm:spPr/>
    </dgm:pt>
    <dgm:pt modelId="{ED3A9324-59D0-4CEB-B253-2096F08CCB71}" type="pres">
      <dgm:prSet presAssocID="{9DE7D67D-B451-424D-921C-2F70F4B1CA6D}" presName="spaceBetweenRectangles" presStyleCnt="0"/>
      <dgm:spPr/>
    </dgm:pt>
    <dgm:pt modelId="{49C3BCA0-D237-431E-BC37-2E081A30D609}" type="pres">
      <dgm:prSet presAssocID="{ACD26C61-8269-40B5-B218-E79F889212BD}" presName="parentLin" presStyleCnt="0"/>
      <dgm:spPr/>
    </dgm:pt>
    <dgm:pt modelId="{9E949AED-DB6F-49F2-8279-8CBAB2738487}" type="pres">
      <dgm:prSet presAssocID="{ACD26C61-8269-40B5-B218-E79F889212B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5C16C80A-F3FE-411C-815A-12BFD1861A2B}" type="pres">
      <dgm:prSet presAssocID="{ACD26C61-8269-40B5-B218-E79F889212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033F6A-FE22-4424-AF27-7EECF47AE87C}" type="pres">
      <dgm:prSet presAssocID="{ACD26C61-8269-40B5-B218-E79F889212BD}" presName="negativeSpace" presStyleCnt="0"/>
      <dgm:spPr/>
    </dgm:pt>
    <dgm:pt modelId="{A5E1104C-1573-4194-B704-DA4D2EC43F67}" type="pres">
      <dgm:prSet presAssocID="{ACD26C61-8269-40B5-B218-E79F889212BD}" presName="childText" presStyleLbl="conFgAcc1" presStyleIdx="1" presStyleCnt="3">
        <dgm:presLayoutVars>
          <dgm:bulletEnabled val="1"/>
        </dgm:presLayoutVars>
      </dgm:prSet>
      <dgm:spPr/>
    </dgm:pt>
    <dgm:pt modelId="{400949EB-D1F7-4B4F-88D2-DB703225545D}" type="pres">
      <dgm:prSet presAssocID="{1AFEE11D-E63C-47CB-ADF7-F41BD12D3094}" presName="spaceBetweenRectangles" presStyleCnt="0"/>
      <dgm:spPr/>
    </dgm:pt>
    <dgm:pt modelId="{01085DDA-5896-407A-8784-C95E1340F416}" type="pres">
      <dgm:prSet presAssocID="{95E4F98A-B75C-4302-9413-E375E8EA566E}" presName="parentLin" presStyleCnt="0"/>
      <dgm:spPr/>
    </dgm:pt>
    <dgm:pt modelId="{F9489230-A852-4BB9-88C4-04CCEF641E0E}" type="pres">
      <dgm:prSet presAssocID="{95E4F98A-B75C-4302-9413-E375E8EA566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7D7DDA4F-7899-411E-9EAE-52D05FEB1D5E}" type="pres">
      <dgm:prSet presAssocID="{95E4F98A-B75C-4302-9413-E375E8EA56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BF095-E3B0-4627-B972-5188400386E8}" type="pres">
      <dgm:prSet presAssocID="{95E4F98A-B75C-4302-9413-E375E8EA566E}" presName="negativeSpace" presStyleCnt="0"/>
      <dgm:spPr/>
    </dgm:pt>
    <dgm:pt modelId="{CF5BE845-A384-48B7-A49F-2EFE955C6139}" type="pres">
      <dgm:prSet presAssocID="{95E4F98A-B75C-4302-9413-E375E8EA56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140A3C-A12B-4626-8D1F-EF94EA4E6937}" srcId="{FBEC1C0E-C2BE-41F7-A470-06FB211AC990}" destId="{ACD26C61-8269-40B5-B218-E79F889212BD}" srcOrd="1" destOrd="0" parTransId="{64B7244A-87F8-4F31-BBB3-2CE36775BF90}" sibTransId="{1AFEE11D-E63C-47CB-ADF7-F41BD12D3094}"/>
    <dgm:cxn modelId="{4E42402E-F313-4DBC-9F2B-32188443A3BE}" type="presOf" srcId="{95E4F98A-B75C-4302-9413-E375E8EA566E}" destId="{7D7DDA4F-7899-411E-9EAE-52D05FEB1D5E}" srcOrd="1" destOrd="0" presId="urn:microsoft.com/office/officeart/2005/8/layout/list1"/>
    <dgm:cxn modelId="{DCC80A30-D065-4B00-B1CB-A0BD11A42F75}" type="presOf" srcId="{ACD26C61-8269-40B5-B218-E79F889212BD}" destId="{5C16C80A-F3FE-411C-815A-12BFD1861A2B}" srcOrd="1" destOrd="0" presId="urn:microsoft.com/office/officeart/2005/8/layout/list1"/>
    <dgm:cxn modelId="{97969B70-90B8-4F36-9AFC-4015572F8FE1}" srcId="{FBEC1C0E-C2BE-41F7-A470-06FB211AC990}" destId="{95E4F98A-B75C-4302-9413-E375E8EA566E}" srcOrd="2" destOrd="0" parTransId="{FD633344-8206-430B-A370-6E65A81818BC}" sibTransId="{D76FE9B9-4402-420D-BE1A-8A12AC7167C3}"/>
    <dgm:cxn modelId="{44E75A92-DAA2-48E3-B607-AFFF615756E7}" type="presOf" srcId="{95E4F98A-B75C-4302-9413-E375E8EA566E}" destId="{F9489230-A852-4BB9-88C4-04CCEF641E0E}" srcOrd="0" destOrd="0" presId="urn:microsoft.com/office/officeart/2005/8/layout/list1"/>
    <dgm:cxn modelId="{C684D630-D3CB-4D6D-B77A-D08304AAC77C}" type="presOf" srcId="{12106DFE-BAB8-481F-9213-4BC5626F1F1F}" destId="{75115CC3-AE99-405E-8F4B-5C6D8BD77B6C}" srcOrd="0" destOrd="0" presId="urn:microsoft.com/office/officeart/2005/8/layout/list1"/>
    <dgm:cxn modelId="{2F3C376B-0CBB-4230-BD58-9FBA5E1313F2}" type="presOf" srcId="{ACD26C61-8269-40B5-B218-E79F889212BD}" destId="{9E949AED-DB6F-49F2-8279-8CBAB2738487}" srcOrd="0" destOrd="0" presId="urn:microsoft.com/office/officeart/2005/8/layout/list1"/>
    <dgm:cxn modelId="{8059C32F-AA1E-44B3-B791-FAC42DE07D39}" srcId="{FBEC1C0E-C2BE-41F7-A470-06FB211AC990}" destId="{12106DFE-BAB8-481F-9213-4BC5626F1F1F}" srcOrd="0" destOrd="0" parTransId="{FD65CE89-1F03-414D-95DA-E6CF82C2712B}" sibTransId="{9DE7D67D-B451-424D-921C-2F70F4B1CA6D}"/>
    <dgm:cxn modelId="{8992B981-4149-40F2-899C-56626071BDD9}" type="presOf" srcId="{FBEC1C0E-C2BE-41F7-A470-06FB211AC990}" destId="{A2447D22-029B-41B0-A181-584133CF6337}" srcOrd="0" destOrd="0" presId="urn:microsoft.com/office/officeart/2005/8/layout/list1"/>
    <dgm:cxn modelId="{78CF1C89-904F-4BEC-889E-D5F94D7DEFBE}" type="presOf" srcId="{12106DFE-BAB8-481F-9213-4BC5626F1F1F}" destId="{4139F6EF-90A2-4DC7-8193-E3E117A1279F}" srcOrd="1" destOrd="0" presId="urn:microsoft.com/office/officeart/2005/8/layout/list1"/>
    <dgm:cxn modelId="{DCB73F61-3B9C-49AE-9921-E0E4BC98BAFD}" type="presParOf" srcId="{A2447D22-029B-41B0-A181-584133CF6337}" destId="{A4933A20-E156-4761-83B1-974B25D263B0}" srcOrd="0" destOrd="0" presId="urn:microsoft.com/office/officeart/2005/8/layout/list1"/>
    <dgm:cxn modelId="{B3DA0122-924D-4893-84B8-5350CF745C5C}" type="presParOf" srcId="{A4933A20-E156-4761-83B1-974B25D263B0}" destId="{75115CC3-AE99-405E-8F4B-5C6D8BD77B6C}" srcOrd="0" destOrd="0" presId="urn:microsoft.com/office/officeart/2005/8/layout/list1"/>
    <dgm:cxn modelId="{4918DD65-385A-4DD1-A133-1FE271F92A34}" type="presParOf" srcId="{A4933A20-E156-4761-83B1-974B25D263B0}" destId="{4139F6EF-90A2-4DC7-8193-E3E117A1279F}" srcOrd="1" destOrd="0" presId="urn:microsoft.com/office/officeart/2005/8/layout/list1"/>
    <dgm:cxn modelId="{DAB54124-3CA9-4F29-B427-39F1385BC989}" type="presParOf" srcId="{A2447D22-029B-41B0-A181-584133CF6337}" destId="{FE905254-EDE8-4EC8-8127-A1633BB0DAA8}" srcOrd="1" destOrd="0" presId="urn:microsoft.com/office/officeart/2005/8/layout/list1"/>
    <dgm:cxn modelId="{11DFBE1B-16F8-49F5-B9B7-FB34858D567A}" type="presParOf" srcId="{A2447D22-029B-41B0-A181-584133CF6337}" destId="{B0F12960-812E-4C5D-86A5-F593923B6649}" srcOrd="2" destOrd="0" presId="urn:microsoft.com/office/officeart/2005/8/layout/list1"/>
    <dgm:cxn modelId="{11D37803-3EEA-4D1F-ADC5-65165A6A1C7A}" type="presParOf" srcId="{A2447D22-029B-41B0-A181-584133CF6337}" destId="{ED3A9324-59D0-4CEB-B253-2096F08CCB71}" srcOrd="3" destOrd="0" presId="urn:microsoft.com/office/officeart/2005/8/layout/list1"/>
    <dgm:cxn modelId="{3EBC6B61-CD27-46AD-BF63-E47EA8814374}" type="presParOf" srcId="{A2447D22-029B-41B0-A181-584133CF6337}" destId="{49C3BCA0-D237-431E-BC37-2E081A30D609}" srcOrd="4" destOrd="0" presId="urn:microsoft.com/office/officeart/2005/8/layout/list1"/>
    <dgm:cxn modelId="{C22B0B1E-A229-485A-A8CB-AA750BFD3872}" type="presParOf" srcId="{49C3BCA0-D237-431E-BC37-2E081A30D609}" destId="{9E949AED-DB6F-49F2-8279-8CBAB2738487}" srcOrd="0" destOrd="0" presId="urn:microsoft.com/office/officeart/2005/8/layout/list1"/>
    <dgm:cxn modelId="{1FB48BB6-DCED-4822-8965-91A9B70C6935}" type="presParOf" srcId="{49C3BCA0-D237-431E-BC37-2E081A30D609}" destId="{5C16C80A-F3FE-411C-815A-12BFD1861A2B}" srcOrd="1" destOrd="0" presId="urn:microsoft.com/office/officeart/2005/8/layout/list1"/>
    <dgm:cxn modelId="{380900D1-BBD5-48AF-9A33-0D113C0E3E7F}" type="presParOf" srcId="{A2447D22-029B-41B0-A181-584133CF6337}" destId="{52033F6A-FE22-4424-AF27-7EECF47AE87C}" srcOrd="5" destOrd="0" presId="urn:microsoft.com/office/officeart/2005/8/layout/list1"/>
    <dgm:cxn modelId="{EA34F3AF-A6A3-41EF-8FB7-A4B6E0BE11B7}" type="presParOf" srcId="{A2447D22-029B-41B0-A181-584133CF6337}" destId="{A5E1104C-1573-4194-B704-DA4D2EC43F67}" srcOrd="6" destOrd="0" presId="urn:microsoft.com/office/officeart/2005/8/layout/list1"/>
    <dgm:cxn modelId="{221C77E7-2DCE-4605-AC51-3208FFCD8229}" type="presParOf" srcId="{A2447D22-029B-41B0-A181-584133CF6337}" destId="{400949EB-D1F7-4B4F-88D2-DB703225545D}" srcOrd="7" destOrd="0" presId="urn:microsoft.com/office/officeart/2005/8/layout/list1"/>
    <dgm:cxn modelId="{A00DA353-78E3-4312-956F-C239C0FE25A4}" type="presParOf" srcId="{A2447D22-029B-41B0-A181-584133CF6337}" destId="{01085DDA-5896-407A-8784-C95E1340F416}" srcOrd="8" destOrd="0" presId="urn:microsoft.com/office/officeart/2005/8/layout/list1"/>
    <dgm:cxn modelId="{F39A2743-021B-4417-A10C-157236DD0743}" type="presParOf" srcId="{01085DDA-5896-407A-8784-C95E1340F416}" destId="{F9489230-A852-4BB9-88C4-04CCEF641E0E}" srcOrd="0" destOrd="0" presId="urn:microsoft.com/office/officeart/2005/8/layout/list1"/>
    <dgm:cxn modelId="{F51F5FDC-AC14-4337-A524-E37E93BC0BDF}" type="presParOf" srcId="{01085DDA-5896-407A-8784-C95E1340F416}" destId="{7D7DDA4F-7899-411E-9EAE-52D05FEB1D5E}" srcOrd="1" destOrd="0" presId="urn:microsoft.com/office/officeart/2005/8/layout/list1"/>
    <dgm:cxn modelId="{388BCDF4-D75E-4388-8A8E-E4CF425A57F1}" type="presParOf" srcId="{A2447D22-029B-41B0-A181-584133CF6337}" destId="{5F9BF095-E3B0-4627-B972-5188400386E8}" srcOrd="9" destOrd="0" presId="urn:microsoft.com/office/officeart/2005/8/layout/list1"/>
    <dgm:cxn modelId="{63A4B573-4FB6-400B-AD31-6B37126FFA60}" type="presParOf" srcId="{A2447D22-029B-41B0-A181-584133CF6337}" destId="{CF5BE845-A384-48B7-A49F-2EFE955C61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FE1C71-5E5C-4C2D-A6D2-D914AE5D2A4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34A314-19D2-48CC-BD96-FAF8775D59B1}">
      <dgm:prSet phldrT="[Texto]" custT="1"/>
      <dgm:spPr/>
      <dgm:t>
        <a:bodyPr/>
        <a:lstStyle/>
        <a:p>
          <a:r>
            <a:rPr lang="es-ES" sz="2200" b="1" dirty="0" smtClean="0">
              <a:latin typeface="Cambria" pitchFamily="18" charset="0"/>
              <a:cs typeface="Arial" pitchFamily="34" charset="0"/>
            </a:rPr>
            <a:t>Secretario de la comisión de seguridad e higiene</a:t>
          </a:r>
          <a:endParaRPr lang="es-ES" sz="2200" b="1" dirty="0">
            <a:latin typeface="Cambria" pitchFamily="18" charset="0"/>
            <a:cs typeface="Arial" pitchFamily="34" charset="0"/>
          </a:endParaRPr>
        </a:p>
      </dgm:t>
    </dgm:pt>
    <dgm:pt modelId="{0DF74659-3403-488D-A3F1-315DDD20D68C}" type="parTrans" cxnId="{F5C2EA8F-069B-46D2-BD0E-9747DF80D1DA}">
      <dgm:prSet/>
      <dgm:spPr/>
      <dgm:t>
        <a:bodyPr/>
        <a:lstStyle/>
        <a:p>
          <a:endParaRPr lang="es-ES"/>
        </a:p>
      </dgm:t>
    </dgm:pt>
    <dgm:pt modelId="{FF38FBAA-799F-4096-816C-BAC6A8A2A2FC}" type="sibTrans" cxnId="{F5C2EA8F-069B-46D2-BD0E-9747DF80D1DA}">
      <dgm:prSet/>
      <dgm:spPr/>
      <dgm:t>
        <a:bodyPr/>
        <a:lstStyle/>
        <a:p>
          <a:endParaRPr lang="es-ES"/>
        </a:p>
      </dgm:t>
    </dgm:pt>
    <dgm:pt modelId="{2C10C058-E1B4-4A0E-8F69-001D4ED6F7E8}" type="pres">
      <dgm:prSet presAssocID="{C3FE1C71-5E5C-4C2D-A6D2-D914AE5D2A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B97942-268D-4FD2-AFFF-DB29A11D5DF7}" type="pres">
      <dgm:prSet presAssocID="{5E34A314-19D2-48CC-BD96-FAF8775D59B1}" presName="node" presStyleLbl="node1" presStyleIdx="0" presStyleCnt="1" custScaleX="321197" custScaleY="32527" custLinFactNeighborX="-155" custLinFactNeighborY="27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8DEFA3-DD8D-4B37-9A9F-266392BE369C}" type="presOf" srcId="{5E34A314-19D2-48CC-BD96-FAF8775D59B1}" destId="{4DB97942-268D-4FD2-AFFF-DB29A11D5DF7}" srcOrd="0" destOrd="0" presId="urn:microsoft.com/office/officeart/2005/8/layout/default"/>
    <dgm:cxn modelId="{F5C2EA8F-069B-46D2-BD0E-9747DF80D1DA}" srcId="{C3FE1C71-5E5C-4C2D-A6D2-D914AE5D2A4D}" destId="{5E34A314-19D2-48CC-BD96-FAF8775D59B1}" srcOrd="0" destOrd="0" parTransId="{0DF74659-3403-488D-A3F1-315DDD20D68C}" sibTransId="{FF38FBAA-799F-4096-816C-BAC6A8A2A2FC}"/>
    <dgm:cxn modelId="{0471DC10-9D2D-4046-BBFD-39E3BC1888BA}" type="presOf" srcId="{C3FE1C71-5E5C-4C2D-A6D2-D914AE5D2A4D}" destId="{2C10C058-E1B4-4A0E-8F69-001D4ED6F7E8}" srcOrd="0" destOrd="0" presId="urn:microsoft.com/office/officeart/2005/8/layout/default"/>
    <dgm:cxn modelId="{198E92EC-2CE4-4CEF-B076-3F408E7ED3C1}" type="presParOf" srcId="{2C10C058-E1B4-4A0E-8F69-001D4ED6F7E8}" destId="{4DB97942-268D-4FD2-AFFF-DB29A11D5D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BEC1C0E-C2BE-41F7-A470-06FB211AC9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106DFE-BAB8-481F-9213-4BC5626F1F1F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Difundir el nombre, puesto y turno de los integrantes de la Comisión, utilizando los medios  mas  convenientes.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FD65CE89-1F03-414D-95DA-E6CF82C2712B}" type="parTrans" cxnId="{8059C32F-AA1E-44B3-B791-FAC42DE07D39}">
      <dgm:prSet/>
      <dgm:spPr/>
      <dgm:t>
        <a:bodyPr/>
        <a:lstStyle/>
        <a:p>
          <a:endParaRPr lang="es-ES"/>
        </a:p>
      </dgm:t>
    </dgm:pt>
    <dgm:pt modelId="{9DE7D67D-B451-424D-921C-2F70F4B1CA6D}" type="sibTrans" cxnId="{8059C32F-AA1E-44B3-B791-FAC42DE07D39}">
      <dgm:prSet/>
      <dgm:spPr/>
      <dgm:t>
        <a:bodyPr/>
        <a:lstStyle/>
        <a:p>
          <a:endParaRPr lang="es-ES"/>
        </a:p>
      </dgm:t>
    </dgm:pt>
    <dgm:pt modelId="{ACD26C61-8269-40B5-B218-E79F889212B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Conservar en un archivo especifico copias de todos los documentos que se generen por las actividades relacionadas con la Comisión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64B7244A-87F8-4F31-BBB3-2CE36775BF90}" type="parTrans" cxnId="{F2140A3C-A12B-4626-8D1F-EF94EA4E6937}">
      <dgm:prSet/>
      <dgm:spPr/>
      <dgm:t>
        <a:bodyPr/>
        <a:lstStyle/>
        <a:p>
          <a:endParaRPr lang="es-ES"/>
        </a:p>
      </dgm:t>
    </dgm:pt>
    <dgm:pt modelId="{1AFEE11D-E63C-47CB-ADF7-F41BD12D3094}" type="sibTrans" cxnId="{F2140A3C-A12B-4626-8D1F-EF94EA4E6937}">
      <dgm:prSet/>
      <dgm:spPr/>
      <dgm:t>
        <a:bodyPr/>
        <a:lstStyle/>
        <a:p>
          <a:endParaRPr lang="es-ES"/>
        </a:p>
      </dgm:t>
    </dgm:pt>
    <dgm:pt modelId="{A2447D22-029B-41B0-A181-584133CF6337}" type="pres">
      <dgm:prSet presAssocID="{FBEC1C0E-C2BE-41F7-A470-06FB211AC9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4933A20-E156-4761-83B1-974B25D263B0}" type="pres">
      <dgm:prSet presAssocID="{12106DFE-BAB8-481F-9213-4BC5626F1F1F}" presName="parentLin" presStyleCnt="0"/>
      <dgm:spPr/>
    </dgm:pt>
    <dgm:pt modelId="{75115CC3-AE99-405E-8F4B-5C6D8BD77B6C}" type="pres">
      <dgm:prSet presAssocID="{12106DFE-BAB8-481F-9213-4BC5626F1F1F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4139F6EF-90A2-4DC7-8193-E3E117A1279F}" type="pres">
      <dgm:prSet presAssocID="{12106DFE-BAB8-481F-9213-4BC5626F1F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905254-EDE8-4EC8-8127-A1633BB0DAA8}" type="pres">
      <dgm:prSet presAssocID="{12106DFE-BAB8-481F-9213-4BC5626F1F1F}" presName="negativeSpace" presStyleCnt="0"/>
      <dgm:spPr/>
    </dgm:pt>
    <dgm:pt modelId="{B0F12960-812E-4C5D-86A5-F593923B6649}" type="pres">
      <dgm:prSet presAssocID="{12106DFE-BAB8-481F-9213-4BC5626F1F1F}" presName="childText" presStyleLbl="conFgAcc1" presStyleIdx="0" presStyleCnt="2" custLinFactNeighborX="335">
        <dgm:presLayoutVars>
          <dgm:bulletEnabled val="1"/>
        </dgm:presLayoutVars>
      </dgm:prSet>
      <dgm:spPr/>
    </dgm:pt>
    <dgm:pt modelId="{ED3A9324-59D0-4CEB-B253-2096F08CCB71}" type="pres">
      <dgm:prSet presAssocID="{9DE7D67D-B451-424D-921C-2F70F4B1CA6D}" presName="spaceBetweenRectangles" presStyleCnt="0"/>
      <dgm:spPr/>
    </dgm:pt>
    <dgm:pt modelId="{49C3BCA0-D237-431E-BC37-2E081A30D609}" type="pres">
      <dgm:prSet presAssocID="{ACD26C61-8269-40B5-B218-E79F889212BD}" presName="parentLin" presStyleCnt="0"/>
      <dgm:spPr/>
    </dgm:pt>
    <dgm:pt modelId="{9E949AED-DB6F-49F2-8279-8CBAB2738487}" type="pres">
      <dgm:prSet presAssocID="{ACD26C61-8269-40B5-B218-E79F889212BD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5C16C80A-F3FE-411C-815A-12BFD1861A2B}" type="pres">
      <dgm:prSet presAssocID="{ACD26C61-8269-40B5-B218-E79F889212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033F6A-FE22-4424-AF27-7EECF47AE87C}" type="pres">
      <dgm:prSet presAssocID="{ACD26C61-8269-40B5-B218-E79F889212BD}" presName="negativeSpace" presStyleCnt="0"/>
      <dgm:spPr/>
    </dgm:pt>
    <dgm:pt modelId="{A5E1104C-1573-4194-B704-DA4D2EC43F67}" type="pres">
      <dgm:prSet presAssocID="{ACD26C61-8269-40B5-B218-E79F889212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D54044C-9CBA-41EB-99C5-9F37E4C09255}" type="presOf" srcId="{ACD26C61-8269-40B5-B218-E79F889212BD}" destId="{9E949AED-DB6F-49F2-8279-8CBAB2738487}" srcOrd="0" destOrd="0" presId="urn:microsoft.com/office/officeart/2005/8/layout/list1"/>
    <dgm:cxn modelId="{AB5347D1-76B0-422D-939D-B9B282D0D766}" type="presOf" srcId="{12106DFE-BAB8-481F-9213-4BC5626F1F1F}" destId="{4139F6EF-90A2-4DC7-8193-E3E117A1279F}" srcOrd="1" destOrd="0" presId="urn:microsoft.com/office/officeart/2005/8/layout/list1"/>
    <dgm:cxn modelId="{8059C32F-AA1E-44B3-B791-FAC42DE07D39}" srcId="{FBEC1C0E-C2BE-41F7-A470-06FB211AC990}" destId="{12106DFE-BAB8-481F-9213-4BC5626F1F1F}" srcOrd="0" destOrd="0" parTransId="{FD65CE89-1F03-414D-95DA-E6CF82C2712B}" sibTransId="{9DE7D67D-B451-424D-921C-2F70F4B1CA6D}"/>
    <dgm:cxn modelId="{73C141CA-4B4C-473C-99DB-7DEC4375BCED}" type="presOf" srcId="{12106DFE-BAB8-481F-9213-4BC5626F1F1F}" destId="{75115CC3-AE99-405E-8F4B-5C6D8BD77B6C}" srcOrd="0" destOrd="0" presId="urn:microsoft.com/office/officeart/2005/8/layout/list1"/>
    <dgm:cxn modelId="{F5FA37A6-607B-4C9D-BB17-025D80940FA9}" type="presOf" srcId="{ACD26C61-8269-40B5-B218-E79F889212BD}" destId="{5C16C80A-F3FE-411C-815A-12BFD1861A2B}" srcOrd="1" destOrd="0" presId="urn:microsoft.com/office/officeart/2005/8/layout/list1"/>
    <dgm:cxn modelId="{F2140A3C-A12B-4626-8D1F-EF94EA4E6937}" srcId="{FBEC1C0E-C2BE-41F7-A470-06FB211AC990}" destId="{ACD26C61-8269-40B5-B218-E79F889212BD}" srcOrd="1" destOrd="0" parTransId="{64B7244A-87F8-4F31-BBB3-2CE36775BF90}" sibTransId="{1AFEE11D-E63C-47CB-ADF7-F41BD12D3094}"/>
    <dgm:cxn modelId="{1AAFCB0A-ADC7-4EFC-8CA3-0B467324B931}" type="presOf" srcId="{FBEC1C0E-C2BE-41F7-A470-06FB211AC990}" destId="{A2447D22-029B-41B0-A181-584133CF6337}" srcOrd="0" destOrd="0" presId="urn:microsoft.com/office/officeart/2005/8/layout/list1"/>
    <dgm:cxn modelId="{79A3DBE2-6840-4055-8771-AC45D65FD64A}" type="presParOf" srcId="{A2447D22-029B-41B0-A181-584133CF6337}" destId="{A4933A20-E156-4761-83B1-974B25D263B0}" srcOrd="0" destOrd="0" presId="urn:microsoft.com/office/officeart/2005/8/layout/list1"/>
    <dgm:cxn modelId="{B119DD0C-70D8-40A4-BB6C-D75842350D24}" type="presParOf" srcId="{A4933A20-E156-4761-83B1-974B25D263B0}" destId="{75115CC3-AE99-405E-8F4B-5C6D8BD77B6C}" srcOrd="0" destOrd="0" presId="urn:microsoft.com/office/officeart/2005/8/layout/list1"/>
    <dgm:cxn modelId="{2CF4BD5A-1E58-4FC1-BF60-799432EC9E06}" type="presParOf" srcId="{A4933A20-E156-4761-83B1-974B25D263B0}" destId="{4139F6EF-90A2-4DC7-8193-E3E117A1279F}" srcOrd="1" destOrd="0" presId="urn:microsoft.com/office/officeart/2005/8/layout/list1"/>
    <dgm:cxn modelId="{F50BBE70-EA10-4FEC-96FA-D92A203E26AD}" type="presParOf" srcId="{A2447D22-029B-41B0-A181-584133CF6337}" destId="{FE905254-EDE8-4EC8-8127-A1633BB0DAA8}" srcOrd="1" destOrd="0" presId="urn:microsoft.com/office/officeart/2005/8/layout/list1"/>
    <dgm:cxn modelId="{E42E56D5-368A-4A86-9132-A15C513F5405}" type="presParOf" srcId="{A2447D22-029B-41B0-A181-584133CF6337}" destId="{B0F12960-812E-4C5D-86A5-F593923B6649}" srcOrd="2" destOrd="0" presId="urn:microsoft.com/office/officeart/2005/8/layout/list1"/>
    <dgm:cxn modelId="{946E191C-978E-479F-B328-51B5A44DB109}" type="presParOf" srcId="{A2447D22-029B-41B0-A181-584133CF6337}" destId="{ED3A9324-59D0-4CEB-B253-2096F08CCB71}" srcOrd="3" destOrd="0" presId="urn:microsoft.com/office/officeart/2005/8/layout/list1"/>
    <dgm:cxn modelId="{2F85BABC-8037-474D-9473-6E927152A33E}" type="presParOf" srcId="{A2447D22-029B-41B0-A181-584133CF6337}" destId="{49C3BCA0-D237-431E-BC37-2E081A30D609}" srcOrd="4" destOrd="0" presId="urn:microsoft.com/office/officeart/2005/8/layout/list1"/>
    <dgm:cxn modelId="{6B7EDD18-34A9-4276-8FA6-2DE19038EA87}" type="presParOf" srcId="{49C3BCA0-D237-431E-BC37-2E081A30D609}" destId="{9E949AED-DB6F-49F2-8279-8CBAB2738487}" srcOrd="0" destOrd="0" presId="urn:microsoft.com/office/officeart/2005/8/layout/list1"/>
    <dgm:cxn modelId="{4531DD76-01E4-403D-9D07-8239506B0C64}" type="presParOf" srcId="{49C3BCA0-D237-431E-BC37-2E081A30D609}" destId="{5C16C80A-F3FE-411C-815A-12BFD1861A2B}" srcOrd="1" destOrd="0" presId="urn:microsoft.com/office/officeart/2005/8/layout/list1"/>
    <dgm:cxn modelId="{0670C55A-EE88-42D4-9197-4529D4A8A817}" type="presParOf" srcId="{A2447D22-029B-41B0-A181-584133CF6337}" destId="{52033F6A-FE22-4424-AF27-7EECF47AE87C}" srcOrd="5" destOrd="0" presId="urn:microsoft.com/office/officeart/2005/8/layout/list1"/>
    <dgm:cxn modelId="{75B23FDF-4800-45D5-9FC6-1D0B93DBE3B8}" type="presParOf" srcId="{A2447D22-029B-41B0-A181-584133CF6337}" destId="{A5E1104C-1573-4194-B704-DA4D2EC43F67}" srcOrd="6" destOrd="0" presId="urn:microsoft.com/office/officeart/2005/8/layout/list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3FE1C71-5E5C-4C2D-A6D2-D914AE5D2A4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34A314-19D2-48CC-BD96-FAF8775D59B1}">
      <dgm:prSet phldrT="[Texto]" custT="1"/>
      <dgm:spPr/>
      <dgm:t>
        <a:bodyPr/>
        <a:lstStyle/>
        <a:p>
          <a:r>
            <a:rPr lang="es-ES" sz="2200" b="1" dirty="0" smtClean="0">
              <a:latin typeface="Cambria" pitchFamily="18" charset="0"/>
              <a:cs typeface="Arial" pitchFamily="34" charset="0"/>
            </a:rPr>
            <a:t>Secretario de la comisión de seguridad e higiene</a:t>
          </a:r>
          <a:endParaRPr lang="es-ES" sz="2200" b="1" dirty="0">
            <a:latin typeface="Cambria" pitchFamily="18" charset="0"/>
            <a:cs typeface="Arial" pitchFamily="34" charset="0"/>
          </a:endParaRPr>
        </a:p>
      </dgm:t>
    </dgm:pt>
    <dgm:pt modelId="{0DF74659-3403-488D-A3F1-315DDD20D68C}" type="parTrans" cxnId="{F5C2EA8F-069B-46D2-BD0E-9747DF80D1DA}">
      <dgm:prSet/>
      <dgm:spPr/>
      <dgm:t>
        <a:bodyPr/>
        <a:lstStyle/>
        <a:p>
          <a:endParaRPr lang="es-ES"/>
        </a:p>
      </dgm:t>
    </dgm:pt>
    <dgm:pt modelId="{FF38FBAA-799F-4096-816C-BAC6A8A2A2FC}" type="sibTrans" cxnId="{F5C2EA8F-069B-46D2-BD0E-9747DF80D1DA}">
      <dgm:prSet/>
      <dgm:spPr/>
      <dgm:t>
        <a:bodyPr/>
        <a:lstStyle/>
        <a:p>
          <a:endParaRPr lang="es-ES"/>
        </a:p>
      </dgm:t>
    </dgm:pt>
    <dgm:pt modelId="{2C10C058-E1B4-4A0E-8F69-001D4ED6F7E8}" type="pres">
      <dgm:prSet presAssocID="{C3FE1C71-5E5C-4C2D-A6D2-D914AE5D2A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B97942-268D-4FD2-AFFF-DB29A11D5DF7}" type="pres">
      <dgm:prSet presAssocID="{5E34A314-19D2-48CC-BD96-FAF8775D59B1}" presName="node" presStyleLbl="node1" presStyleIdx="0" presStyleCnt="1" custScaleX="321197" custScaleY="32527" custLinFactNeighborX="-155" custLinFactNeighborY="27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FEC73E-6444-436E-BA82-2D5DD583D861}" type="presOf" srcId="{C3FE1C71-5E5C-4C2D-A6D2-D914AE5D2A4D}" destId="{2C10C058-E1B4-4A0E-8F69-001D4ED6F7E8}" srcOrd="0" destOrd="0" presId="urn:microsoft.com/office/officeart/2005/8/layout/default"/>
    <dgm:cxn modelId="{D19664C1-09FB-4D21-94AF-7D2378AF76F2}" type="presOf" srcId="{5E34A314-19D2-48CC-BD96-FAF8775D59B1}" destId="{4DB97942-268D-4FD2-AFFF-DB29A11D5DF7}" srcOrd="0" destOrd="0" presId="urn:microsoft.com/office/officeart/2005/8/layout/default"/>
    <dgm:cxn modelId="{F5C2EA8F-069B-46D2-BD0E-9747DF80D1DA}" srcId="{C3FE1C71-5E5C-4C2D-A6D2-D914AE5D2A4D}" destId="{5E34A314-19D2-48CC-BD96-FAF8775D59B1}" srcOrd="0" destOrd="0" parTransId="{0DF74659-3403-488D-A3F1-315DDD20D68C}" sibTransId="{FF38FBAA-799F-4096-816C-BAC6A8A2A2FC}"/>
    <dgm:cxn modelId="{92A3E0E9-6FDE-4EB1-94C2-D3D514786AE3}" type="presParOf" srcId="{2C10C058-E1B4-4A0E-8F69-001D4ED6F7E8}" destId="{4DB97942-268D-4FD2-AFFF-DB29A11D5DF7}" srcOrd="0" destOrd="0" presId="urn:microsoft.com/office/officeart/2005/8/layout/default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81F828E-1409-4818-95D2-29CA2768188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F5C5FE-13DE-4A7B-99CD-10792CBB4B37}">
      <dgm:prSet phldrT="[Texto]" custT="1"/>
      <dgm:spPr/>
      <dgm:t>
        <a:bodyPr/>
        <a:lstStyle/>
        <a:p>
          <a:r>
            <a:rPr lang="es-ES" sz="2300" b="1" dirty="0" smtClean="0">
              <a:latin typeface="Arial" pitchFamily="34" charset="0"/>
              <a:cs typeface="Arial" pitchFamily="34" charset="0"/>
            </a:rPr>
            <a:t>Vocales en las comisiones de seguridad e higiene</a:t>
          </a:r>
          <a:endParaRPr lang="es-ES" sz="2300" b="1" dirty="0">
            <a:latin typeface="Arial" pitchFamily="34" charset="0"/>
            <a:cs typeface="Arial" pitchFamily="34" charset="0"/>
          </a:endParaRPr>
        </a:p>
      </dgm:t>
    </dgm:pt>
    <dgm:pt modelId="{0B18510B-1375-41B6-9D0B-087C22BCE50D}" type="parTrans" cxnId="{79910748-117F-4A9C-9E28-28A4DE94748F}">
      <dgm:prSet/>
      <dgm:spPr/>
      <dgm:t>
        <a:bodyPr/>
        <a:lstStyle/>
        <a:p>
          <a:endParaRPr lang="es-ES"/>
        </a:p>
      </dgm:t>
    </dgm:pt>
    <dgm:pt modelId="{19462899-DCF4-4B47-B027-A8307F9D1C98}" type="sibTrans" cxnId="{79910748-117F-4A9C-9E28-28A4DE94748F}">
      <dgm:prSet/>
      <dgm:spPr/>
      <dgm:t>
        <a:bodyPr/>
        <a:lstStyle/>
        <a:p>
          <a:endParaRPr lang="es-ES"/>
        </a:p>
      </dgm:t>
    </dgm:pt>
    <dgm:pt modelId="{7D68EB0C-6D40-4C9C-9772-7E6BFF3AF260}" type="pres">
      <dgm:prSet presAssocID="{581F828E-1409-4818-95D2-29CA276818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BB36EE-4A3A-4118-B767-05F1A99BB5BF}" type="pres">
      <dgm:prSet presAssocID="{EBF5C5FE-13DE-4A7B-99CD-10792CBB4B37}" presName="node" presStyleLbl="node1" presStyleIdx="0" presStyleCnt="1" custScaleX="6940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910748-117F-4A9C-9E28-28A4DE94748F}" srcId="{581F828E-1409-4818-95D2-29CA27681887}" destId="{EBF5C5FE-13DE-4A7B-99CD-10792CBB4B37}" srcOrd="0" destOrd="0" parTransId="{0B18510B-1375-41B6-9D0B-087C22BCE50D}" sibTransId="{19462899-DCF4-4B47-B027-A8307F9D1C98}"/>
    <dgm:cxn modelId="{00C9C6B3-58C1-455B-8639-9B76F4A43E08}" type="presOf" srcId="{581F828E-1409-4818-95D2-29CA27681887}" destId="{7D68EB0C-6D40-4C9C-9772-7E6BFF3AF260}" srcOrd="0" destOrd="0" presId="urn:microsoft.com/office/officeart/2005/8/layout/default"/>
    <dgm:cxn modelId="{44850CF7-BC36-4056-8D44-36097F9184CC}" type="presOf" srcId="{EBF5C5FE-13DE-4A7B-99CD-10792CBB4B37}" destId="{87BB36EE-4A3A-4118-B767-05F1A99BB5BF}" srcOrd="0" destOrd="0" presId="urn:microsoft.com/office/officeart/2005/8/layout/default"/>
    <dgm:cxn modelId="{4BA5C909-1B9C-4C1A-A53E-D5CCB0B8B21F}" type="presParOf" srcId="{7D68EB0C-6D40-4C9C-9772-7E6BFF3AF260}" destId="{87BB36EE-4A3A-4118-B767-05F1A99BB5B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74E2111-048A-41D4-8835-C3847B27BB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3B6CC9-0DB2-468D-AB1C-C1038D777EEE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Participar en las reuniones de trabajo de la comisión;</a:t>
          </a:r>
          <a:endParaRPr lang="es-ES" sz="2200" dirty="0">
            <a:latin typeface="Arial" pitchFamily="34" charset="0"/>
            <a:cs typeface="Arial" pitchFamily="34" charset="0"/>
          </a:endParaRPr>
        </a:p>
      </dgm:t>
    </dgm:pt>
    <dgm:pt modelId="{7238EE50-52B8-4B17-A98C-7A71662A47CE}" type="parTrans" cxnId="{8E770C5A-AAA9-4BC8-9E6F-061FACB983FC}">
      <dgm:prSet/>
      <dgm:spPr/>
      <dgm:t>
        <a:bodyPr/>
        <a:lstStyle/>
        <a:p>
          <a:endParaRPr lang="es-ES"/>
        </a:p>
      </dgm:t>
    </dgm:pt>
    <dgm:pt modelId="{E39B0E1E-5D96-4685-82AD-B65D54E6DCEB}" type="sibTrans" cxnId="{8E770C5A-AAA9-4BC8-9E6F-061FACB983FC}">
      <dgm:prSet/>
      <dgm:spPr/>
      <dgm:t>
        <a:bodyPr/>
        <a:lstStyle/>
        <a:p>
          <a:endParaRPr lang="es-ES"/>
        </a:p>
      </dgm:t>
    </dgm:pt>
    <dgm:pt modelId="{38D38664-1382-47E8-9934-854DB3D1D998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Participar en los recorridos de verificación;</a:t>
          </a:r>
          <a:endParaRPr lang="es-ES" sz="2200" dirty="0">
            <a:latin typeface="Arial" pitchFamily="34" charset="0"/>
            <a:cs typeface="Arial" pitchFamily="34" charset="0"/>
          </a:endParaRPr>
        </a:p>
      </dgm:t>
    </dgm:pt>
    <dgm:pt modelId="{E4D3974E-AD5C-479C-BAAB-07EB88DD493F}" type="parTrans" cxnId="{7885269A-F6C1-4287-BB8A-2CAADFD21415}">
      <dgm:prSet/>
      <dgm:spPr/>
      <dgm:t>
        <a:bodyPr/>
        <a:lstStyle/>
        <a:p>
          <a:endParaRPr lang="es-ES"/>
        </a:p>
      </dgm:t>
    </dgm:pt>
    <dgm:pt modelId="{72B93421-D3A0-487E-91F7-3B5FDA616246}" type="sibTrans" cxnId="{7885269A-F6C1-4287-BB8A-2CAADFD21415}">
      <dgm:prSet/>
      <dgm:spPr/>
      <dgm:t>
        <a:bodyPr/>
        <a:lstStyle/>
        <a:p>
          <a:endParaRPr lang="es-ES"/>
        </a:p>
      </dgm:t>
    </dgm:pt>
    <dgm:pt modelId="{DB0C1756-2E02-4886-90E8-B2E5DF8C6A29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Detectar y recabar información sobre los agentes, condiciones peligrosas o inseguras y actos inseguros identificados en sus áreas de trabajo;</a:t>
          </a:r>
          <a:endParaRPr lang="es-ES" sz="2200" dirty="0">
            <a:latin typeface="Arial" pitchFamily="34" charset="0"/>
            <a:cs typeface="Arial" pitchFamily="34" charset="0"/>
          </a:endParaRPr>
        </a:p>
      </dgm:t>
    </dgm:pt>
    <dgm:pt modelId="{0702CD7B-CC98-4CC2-89BE-F0A697AAA471}" type="parTrans" cxnId="{B7A19048-72AF-44E8-B872-4E3A03F6120D}">
      <dgm:prSet/>
      <dgm:spPr/>
      <dgm:t>
        <a:bodyPr/>
        <a:lstStyle/>
        <a:p>
          <a:endParaRPr lang="es-ES"/>
        </a:p>
      </dgm:t>
    </dgm:pt>
    <dgm:pt modelId="{E9392772-703F-4D3B-9C76-170109C797D6}" type="sibTrans" cxnId="{B7A19048-72AF-44E8-B872-4E3A03F6120D}">
      <dgm:prSet/>
      <dgm:spPr/>
      <dgm:t>
        <a:bodyPr/>
        <a:lstStyle/>
        <a:p>
          <a:endParaRPr lang="es-ES"/>
        </a:p>
      </dgm:t>
    </dgm:pt>
    <dgm:pt modelId="{0D3406E6-0728-4900-AAB4-25C3434F1495}" type="pres">
      <dgm:prSet presAssocID="{E74E2111-048A-41D4-8835-C3847B27BB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67F516E-D4F2-477E-8C14-B11A5566B343}" type="pres">
      <dgm:prSet presAssocID="{863B6CC9-0DB2-468D-AB1C-C1038D777EEE}" presName="parentLin" presStyleCnt="0"/>
      <dgm:spPr/>
    </dgm:pt>
    <dgm:pt modelId="{B62189BE-9646-4BC5-B3C2-650C817FDB13}" type="pres">
      <dgm:prSet presAssocID="{863B6CC9-0DB2-468D-AB1C-C1038D777EEE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5331DE1E-9B1F-47BA-9932-CEB0BE849048}" type="pres">
      <dgm:prSet presAssocID="{863B6CC9-0DB2-468D-AB1C-C1038D777EEE}" presName="parentText" presStyleLbl="node1" presStyleIdx="0" presStyleCnt="3" custScaleX="104762" custScaleY="1353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F14F08-19F0-4CA7-9E6B-3142C25F1DCC}" type="pres">
      <dgm:prSet presAssocID="{863B6CC9-0DB2-468D-AB1C-C1038D777EEE}" presName="negativeSpace" presStyleCnt="0"/>
      <dgm:spPr/>
    </dgm:pt>
    <dgm:pt modelId="{AAA12DC1-027C-4436-85A3-40C5F2A974BE}" type="pres">
      <dgm:prSet presAssocID="{863B6CC9-0DB2-468D-AB1C-C1038D777EEE}" presName="childText" presStyleLbl="conFgAcc1" presStyleIdx="0" presStyleCnt="3">
        <dgm:presLayoutVars>
          <dgm:bulletEnabled val="1"/>
        </dgm:presLayoutVars>
      </dgm:prSet>
      <dgm:spPr/>
    </dgm:pt>
    <dgm:pt modelId="{59228F04-BBBD-4558-924A-8E68A68CFF44}" type="pres">
      <dgm:prSet presAssocID="{E39B0E1E-5D96-4685-82AD-B65D54E6DCEB}" presName="spaceBetweenRectangles" presStyleCnt="0"/>
      <dgm:spPr/>
    </dgm:pt>
    <dgm:pt modelId="{3DF42E60-9875-4EF0-BED3-575B02B9586A}" type="pres">
      <dgm:prSet presAssocID="{38D38664-1382-47E8-9934-854DB3D1D998}" presName="parentLin" presStyleCnt="0"/>
      <dgm:spPr/>
    </dgm:pt>
    <dgm:pt modelId="{405D3C50-4E97-43BE-BDCB-56E56A0DB6C3}" type="pres">
      <dgm:prSet presAssocID="{38D38664-1382-47E8-9934-854DB3D1D99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87176B1-722C-4468-8922-B3DA44598F41}" type="pres">
      <dgm:prSet presAssocID="{38D38664-1382-47E8-9934-854DB3D1D998}" presName="parentText" presStyleLbl="node1" presStyleIdx="1" presStyleCnt="3" custScaleX="104762" custScaleY="1383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9A4CBE-BFC3-4056-8561-135B4FECCE15}" type="pres">
      <dgm:prSet presAssocID="{38D38664-1382-47E8-9934-854DB3D1D998}" presName="negativeSpace" presStyleCnt="0"/>
      <dgm:spPr/>
    </dgm:pt>
    <dgm:pt modelId="{C29B74CF-8213-452C-8D9A-504672043E99}" type="pres">
      <dgm:prSet presAssocID="{38D38664-1382-47E8-9934-854DB3D1D998}" presName="childText" presStyleLbl="conFgAcc1" presStyleIdx="1" presStyleCnt="3">
        <dgm:presLayoutVars>
          <dgm:bulletEnabled val="1"/>
        </dgm:presLayoutVars>
      </dgm:prSet>
      <dgm:spPr/>
    </dgm:pt>
    <dgm:pt modelId="{24442F23-A3D6-4A56-85B8-9113C2A47434}" type="pres">
      <dgm:prSet presAssocID="{72B93421-D3A0-487E-91F7-3B5FDA616246}" presName="spaceBetweenRectangles" presStyleCnt="0"/>
      <dgm:spPr/>
    </dgm:pt>
    <dgm:pt modelId="{FCFAC9E5-4117-4C16-B6E8-594E11FA2AE3}" type="pres">
      <dgm:prSet presAssocID="{DB0C1756-2E02-4886-90E8-B2E5DF8C6A29}" presName="parentLin" presStyleCnt="0"/>
      <dgm:spPr/>
    </dgm:pt>
    <dgm:pt modelId="{6C2E80A4-4FE3-42ED-B76A-7CD13994367C}" type="pres">
      <dgm:prSet presAssocID="{DB0C1756-2E02-4886-90E8-B2E5DF8C6A29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FB5726EA-D092-4C54-B4A2-1D5EDD760F42}" type="pres">
      <dgm:prSet presAssocID="{DB0C1756-2E02-4886-90E8-B2E5DF8C6A29}" presName="parentText" presStyleLbl="node1" presStyleIdx="2" presStyleCnt="3" custScaleX="104762" custScaleY="3411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D0A8D-1E81-4A66-9586-FE5334BA0E58}" type="pres">
      <dgm:prSet presAssocID="{DB0C1756-2E02-4886-90E8-B2E5DF8C6A29}" presName="negativeSpace" presStyleCnt="0"/>
      <dgm:spPr/>
    </dgm:pt>
    <dgm:pt modelId="{78213031-1CA0-4347-8512-36512B2ABD1B}" type="pres">
      <dgm:prSet presAssocID="{DB0C1756-2E02-4886-90E8-B2E5DF8C6A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51B25D-488B-4624-88C8-3472D503FA4C}" type="presOf" srcId="{DB0C1756-2E02-4886-90E8-B2E5DF8C6A29}" destId="{6C2E80A4-4FE3-42ED-B76A-7CD13994367C}" srcOrd="0" destOrd="0" presId="urn:microsoft.com/office/officeart/2005/8/layout/list1"/>
    <dgm:cxn modelId="{ECECED44-A3D4-42CE-AD4C-74DCFBD54E5E}" type="presOf" srcId="{863B6CC9-0DB2-468D-AB1C-C1038D777EEE}" destId="{B62189BE-9646-4BC5-B3C2-650C817FDB13}" srcOrd="0" destOrd="0" presId="urn:microsoft.com/office/officeart/2005/8/layout/list1"/>
    <dgm:cxn modelId="{7885269A-F6C1-4287-BB8A-2CAADFD21415}" srcId="{E74E2111-048A-41D4-8835-C3847B27BB5F}" destId="{38D38664-1382-47E8-9934-854DB3D1D998}" srcOrd="1" destOrd="0" parTransId="{E4D3974E-AD5C-479C-BAAB-07EB88DD493F}" sibTransId="{72B93421-D3A0-487E-91F7-3B5FDA616246}"/>
    <dgm:cxn modelId="{77BF2902-D8F5-4B03-A457-9ADC139AE5B3}" type="presOf" srcId="{863B6CC9-0DB2-468D-AB1C-C1038D777EEE}" destId="{5331DE1E-9B1F-47BA-9932-CEB0BE849048}" srcOrd="1" destOrd="0" presId="urn:microsoft.com/office/officeart/2005/8/layout/list1"/>
    <dgm:cxn modelId="{A9035255-9AE8-487F-98BE-062E23277183}" type="presOf" srcId="{38D38664-1382-47E8-9934-854DB3D1D998}" destId="{405D3C50-4E97-43BE-BDCB-56E56A0DB6C3}" srcOrd="0" destOrd="0" presId="urn:microsoft.com/office/officeart/2005/8/layout/list1"/>
    <dgm:cxn modelId="{0B5CDB6C-07A9-454C-8563-F58C48D3E840}" type="presOf" srcId="{DB0C1756-2E02-4886-90E8-B2E5DF8C6A29}" destId="{FB5726EA-D092-4C54-B4A2-1D5EDD760F42}" srcOrd="1" destOrd="0" presId="urn:microsoft.com/office/officeart/2005/8/layout/list1"/>
    <dgm:cxn modelId="{8E770C5A-AAA9-4BC8-9E6F-061FACB983FC}" srcId="{E74E2111-048A-41D4-8835-C3847B27BB5F}" destId="{863B6CC9-0DB2-468D-AB1C-C1038D777EEE}" srcOrd="0" destOrd="0" parTransId="{7238EE50-52B8-4B17-A98C-7A71662A47CE}" sibTransId="{E39B0E1E-5D96-4685-82AD-B65D54E6DCEB}"/>
    <dgm:cxn modelId="{04992DAA-A92F-4DA8-A2DD-C5EE2CC952CF}" type="presOf" srcId="{E74E2111-048A-41D4-8835-C3847B27BB5F}" destId="{0D3406E6-0728-4900-AAB4-25C3434F1495}" srcOrd="0" destOrd="0" presId="urn:microsoft.com/office/officeart/2005/8/layout/list1"/>
    <dgm:cxn modelId="{A4E32250-B563-496A-8C95-BDFDDADAD542}" type="presOf" srcId="{38D38664-1382-47E8-9934-854DB3D1D998}" destId="{987176B1-722C-4468-8922-B3DA44598F41}" srcOrd="1" destOrd="0" presId="urn:microsoft.com/office/officeart/2005/8/layout/list1"/>
    <dgm:cxn modelId="{B7A19048-72AF-44E8-B872-4E3A03F6120D}" srcId="{E74E2111-048A-41D4-8835-C3847B27BB5F}" destId="{DB0C1756-2E02-4886-90E8-B2E5DF8C6A29}" srcOrd="2" destOrd="0" parTransId="{0702CD7B-CC98-4CC2-89BE-F0A697AAA471}" sibTransId="{E9392772-703F-4D3B-9C76-170109C797D6}"/>
    <dgm:cxn modelId="{26DCB98B-CEC2-43EA-BD4D-C7F9E47F341F}" type="presParOf" srcId="{0D3406E6-0728-4900-AAB4-25C3434F1495}" destId="{B67F516E-D4F2-477E-8C14-B11A5566B343}" srcOrd="0" destOrd="0" presId="urn:microsoft.com/office/officeart/2005/8/layout/list1"/>
    <dgm:cxn modelId="{79E29376-D404-42CC-8367-8D26D759E70A}" type="presParOf" srcId="{B67F516E-D4F2-477E-8C14-B11A5566B343}" destId="{B62189BE-9646-4BC5-B3C2-650C817FDB13}" srcOrd="0" destOrd="0" presId="urn:microsoft.com/office/officeart/2005/8/layout/list1"/>
    <dgm:cxn modelId="{B6E57E4D-962B-4ED1-927C-72EC80E81462}" type="presParOf" srcId="{B67F516E-D4F2-477E-8C14-B11A5566B343}" destId="{5331DE1E-9B1F-47BA-9932-CEB0BE849048}" srcOrd="1" destOrd="0" presId="urn:microsoft.com/office/officeart/2005/8/layout/list1"/>
    <dgm:cxn modelId="{DFCC00AA-0161-419D-B46B-527643EE0A6D}" type="presParOf" srcId="{0D3406E6-0728-4900-AAB4-25C3434F1495}" destId="{60F14F08-19F0-4CA7-9E6B-3142C25F1DCC}" srcOrd="1" destOrd="0" presId="urn:microsoft.com/office/officeart/2005/8/layout/list1"/>
    <dgm:cxn modelId="{E5EEFC12-49B0-4442-9774-0A3C9F1BB535}" type="presParOf" srcId="{0D3406E6-0728-4900-AAB4-25C3434F1495}" destId="{AAA12DC1-027C-4436-85A3-40C5F2A974BE}" srcOrd="2" destOrd="0" presId="urn:microsoft.com/office/officeart/2005/8/layout/list1"/>
    <dgm:cxn modelId="{6F32EF6A-FCDE-41E8-98C6-8227782AB3D8}" type="presParOf" srcId="{0D3406E6-0728-4900-AAB4-25C3434F1495}" destId="{59228F04-BBBD-4558-924A-8E68A68CFF44}" srcOrd="3" destOrd="0" presId="urn:microsoft.com/office/officeart/2005/8/layout/list1"/>
    <dgm:cxn modelId="{AA8E3AE5-BB7C-41DB-B735-E67921B684E9}" type="presParOf" srcId="{0D3406E6-0728-4900-AAB4-25C3434F1495}" destId="{3DF42E60-9875-4EF0-BED3-575B02B9586A}" srcOrd="4" destOrd="0" presId="urn:microsoft.com/office/officeart/2005/8/layout/list1"/>
    <dgm:cxn modelId="{7EEF66AF-71A1-4C8C-B269-08A42ED5419D}" type="presParOf" srcId="{3DF42E60-9875-4EF0-BED3-575B02B9586A}" destId="{405D3C50-4E97-43BE-BDCB-56E56A0DB6C3}" srcOrd="0" destOrd="0" presId="urn:microsoft.com/office/officeart/2005/8/layout/list1"/>
    <dgm:cxn modelId="{2EDBCA5A-3FF7-48EE-B0CF-91EFCF997166}" type="presParOf" srcId="{3DF42E60-9875-4EF0-BED3-575B02B9586A}" destId="{987176B1-722C-4468-8922-B3DA44598F41}" srcOrd="1" destOrd="0" presId="urn:microsoft.com/office/officeart/2005/8/layout/list1"/>
    <dgm:cxn modelId="{9B111F4C-861E-414E-9048-F926EE36BAE5}" type="presParOf" srcId="{0D3406E6-0728-4900-AAB4-25C3434F1495}" destId="{309A4CBE-BFC3-4056-8561-135B4FECCE15}" srcOrd="5" destOrd="0" presId="urn:microsoft.com/office/officeart/2005/8/layout/list1"/>
    <dgm:cxn modelId="{2CB6F262-5E7A-4360-9F2F-0CCA2B721760}" type="presParOf" srcId="{0D3406E6-0728-4900-AAB4-25C3434F1495}" destId="{C29B74CF-8213-452C-8D9A-504672043E99}" srcOrd="6" destOrd="0" presId="urn:microsoft.com/office/officeart/2005/8/layout/list1"/>
    <dgm:cxn modelId="{92A3E182-BE92-487C-8745-1004D7D55E46}" type="presParOf" srcId="{0D3406E6-0728-4900-AAB4-25C3434F1495}" destId="{24442F23-A3D6-4A56-85B8-9113C2A47434}" srcOrd="7" destOrd="0" presId="urn:microsoft.com/office/officeart/2005/8/layout/list1"/>
    <dgm:cxn modelId="{0AA1481F-C4A9-420A-997E-47B2E0963C0F}" type="presParOf" srcId="{0D3406E6-0728-4900-AAB4-25C3434F1495}" destId="{FCFAC9E5-4117-4C16-B6E8-594E11FA2AE3}" srcOrd="8" destOrd="0" presId="urn:microsoft.com/office/officeart/2005/8/layout/list1"/>
    <dgm:cxn modelId="{A7312ED5-BFD8-4A05-AFE1-FDBB19AA958A}" type="presParOf" srcId="{FCFAC9E5-4117-4C16-B6E8-594E11FA2AE3}" destId="{6C2E80A4-4FE3-42ED-B76A-7CD13994367C}" srcOrd="0" destOrd="0" presId="urn:microsoft.com/office/officeart/2005/8/layout/list1"/>
    <dgm:cxn modelId="{B6BFA968-B969-43D2-B686-C3B9FC84A32F}" type="presParOf" srcId="{FCFAC9E5-4117-4C16-B6E8-594E11FA2AE3}" destId="{FB5726EA-D092-4C54-B4A2-1D5EDD760F42}" srcOrd="1" destOrd="0" presId="urn:microsoft.com/office/officeart/2005/8/layout/list1"/>
    <dgm:cxn modelId="{9901000F-F19A-4EF5-A864-E1060349062E}" type="presParOf" srcId="{0D3406E6-0728-4900-AAB4-25C3434F1495}" destId="{6BAD0A8D-1E81-4A66-9586-FE5334BA0E58}" srcOrd="9" destOrd="0" presId="urn:microsoft.com/office/officeart/2005/8/layout/list1"/>
    <dgm:cxn modelId="{A29A75C2-2D95-4B3D-9BEE-A3816EBF4831}" type="presParOf" srcId="{0D3406E6-0728-4900-AAB4-25C3434F1495}" destId="{78213031-1CA0-4347-8512-36512B2ABD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6975DEA-02C3-458C-9724-F97FF585FA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EC0288-817E-4BCE-A6A5-A434359B739B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Colaborar en la realización de investigaciones sobre las causas de los accidentes y enfermedades de trabajo;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532191F3-FFD4-462B-A3D1-06DB68C1E0BA}" type="parTrans" cxnId="{A687796F-B078-469F-AFA0-F07E1E4A362B}">
      <dgm:prSet/>
      <dgm:spPr/>
      <dgm:t>
        <a:bodyPr/>
        <a:lstStyle/>
        <a:p>
          <a:endParaRPr lang="es-ES"/>
        </a:p>
      </dgm:t>
    </dgm:pt>
    <dgm:pt modelId="{3CF9E8C0-3D4F-4E27-B29C-DC08365E99B2}" type="sibTrans" cxnId="{A687796F-B078-469F-AFA0-F07E1E4A362B}">
      <dgm:prSet/>
      <dgm:spPr/>
      <dgm:t>
        <a:bodyPr/>
        <a:lstStyle/>
        <a:p>
          <a:endParaRPr lang="es-ES"/>
        </a:p>
      </dgm:t>
    </dgm:pt>
    <dgm:pt modelId="{3904CB36-63E4-4BBD-831B-D99AC0A18E1C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Participar en el seguimiento a la instauración de las medidas propuestas por la comisión relacionadas con la prevención de riesgos de trabajo;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37C4F24D-5421-4FEE-ABF6-51851CEDCCEA}" type="parTrans" cxnId="{77255D94-7122-4D96-A8B2-FF20025333CD}">
      <dgm:prSet/>
      <dgm:spPr/>
      <dgm:t>
        <a:bodyPr/>
        <a:lstStyle/>
        <a:p>
          <a:endParaRPr lang="es-ES"/>
        </a:p>
      </dgm:t>
    </dgm:pt>
    <dgm:pt modelId="{E188FDBA-C3A9-4C0D-BCB8-877136DC44EC}" type="sibTrans" cxnId="{77255D94-7122-4D96-A8B2-FF20025333CD}">
      <dgm:prSet/>
      <dgm:spPr/>
      <dgm:t>
        <a:bodyPr/>
        <a:lstStyle/>
        <a:p>
          <a:endParaRPr lang="es-ES"/>
        </a:p>
      </dgm:t>
    </dgm:pt>
    <dgm:pt modelId="{4CD2ABD6-7332-42B4-AA76-A8A64466E4BB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Participar en las inspecciones sobre las condiciones generales de seguridad e higiene que practique la autoridad laboral en el centro de trabajo, en su caso.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01A194C2-BF91-4D3C-B1B6-1599BCA8F5B3}" type="parTrans" cxnId="{25674B6E-B61E-4879-96E9-FC6EEF9723DE}">
      <dgm:prSet/>
      <dgm:spPr/>
      <dgm:t>
        <a:bodyPr/>
        <a:lstStyle/>
        <a:p>
          <a:endParaRPr lang="es-ES"/>
        </a:p>
      </dgm:t>
    </dgm:pt>
    <dgm:pt modelId="{8C329B88-ECF2-4BEA-9BB0-274B3B91840E}" type="sibTrans" cxnId="{25674B6E-B61E-4879-96E9-FC6EEF9723DE}">
      <dgm:prSet/>
      <dgm:spPr/>
      <dgm:t>
        <a:bodyPr/>
        <a:lstStyle/>
        <a:p>
          <a:endParaRPr lang="es-ES"/>
        </a:p>
      </dgm:t>
    </dgm:pt>
    <dgm:pt modelId="{15866A37-11E4-4899-9295-EBDD2C37429B}" type="pres">
      <dgm:prSet presAssocID="{F6975DEA-02C3-458C-9724-F97FF585FA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81CF887-AD71-4A52-9A06-538454CE1739}" type="pres">
      <dgm:prSet presAssocID="{90EC0288-817E-4BCE-A6A5-A434359B739B}" presName="parentLin" presStyleCnt="0"/>
      <dgm:spPr/>
    </dgm:pt>
    <dgm:pt modelId="{C30808DF-50E1-4CBD-B394-36B65F659469}" type="pres">
      <dgm:prSet presAssocID="{90EC0288-817E-4BCE-A6A5-A434359B739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A85E028-FDA2-4304-A409-A63B8BC92EBA}" type="pres">
      <dgm:prSet presAssocID="{90EC0288-817E-4BCE-A6A5-A434359B739B}" presName="parentText" presStyleLbl="node1" presStyleIdx="0" presStyleCnt="3" custScaleY="182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4AAC19-D867-4E18-9B56-BA71DA728D1B}" type="pres">
      <dgm:prSet presAssocID="{90EC0288-817E-4BCE-A6A5-A434359B739B}" presName="negativeSpace" presStyleCnt="0"/>
      <dgm:spPr/>
    </dgm:pt>
    <dgm:pt modelId="{4FD7A860-41C4-47CC-A0C8-BD6C3C2068A4}" type="pres">
      <dgm:prSet presAssocID="{90EC0288-817E-4BCE-A6A5-A434359B739B}" presName="childText" presStyleLbl="conFgAcc1" presStyleIdx="0" presStyleCnt="3">
        <dgm:presLayoutVars>
          <dgm:bulletEnabled val="1"/>
        </dgm:presLayoutVars>
      </dgm:prSet>
      <dgm:spPr/>
    </dgm:pt>
    <dgm:pt modelId="{F43972D5-C3B2-4ED8-B73C-BD29359704A4}" type="pres">
      <dgm:prSet presAssocID="{3CF9E8C0-3D4F-4E27-B29C-DC08365E99B2}" presName="spaceBetweenRectangles" presStyleCnt="0"/>
      <dgm:spPr/>
    </dgm:pt>
    <dgm:pt modelId="{D5440D92-AC1F-44D3-8BCF-A49D51B379E0}" type="pres">
      <dgm:prSet presAssocID="{3904CB36-63E4-4BBD-831B-D99AC0A18E1C}" presName="parentLin" presStyleCnt="0"/>
      <dgm:spPr/>
    </dgm:pt>
    <dgm:pt modelId="{2BC8ACB9-27D5-438D-8E4E-819215DFED35}" type="pres">
      <dgm:prSet presAssocID="{3904CB36-63E4-4BBD-831B-D99AC0A18E1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BC7380FE-0B4A-4CA4-8525-27D81BA19A38}" type="pres">
      <dgm:prSet presAssocID="{3904CB36-63E4-4BBD-831B-D99AC0A18E1C}" presName="parentText" presStyleLbl="node1" presStyleIdx="1" presStyleCnt="3" custScaleY="2164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025AB-5579-4D80-9A4C-F8C047B9C76F}" type="pres">
      <dgm:prSet presAssocID="{3904CB36-63E4-4BBD-831B-D99AC0A18E1C}" presName="negativeSpace" presStyleCnt="0"/>
      <dgm:spPr/>
    </dgm:pt>
    <dgm:pt modelId="{D8DA7050-D455-457D-AE15-F8CADA16BA51}" type="pres">
      <dgm:prSet presAssocID="{3904CB36-63E4-4BBD-831B-D99AC0A18E1C}" presName="childText" presStyleLbl="conFgAcc1" presStyleIdx="1" presStyleCnt="3">
        <dgm:presLayoutVars>
          <dgm:bulletEnabled val="1"/>
        </dgm:presLayoutVars>
      </dgm:prSet>
      <dgm:spPr/>
    </dgm:pt>
    <dgm:pt modelId="{90FE72C8-2963-4B19-B09D-7E2ACE764EDC}" type="pres">
      <dgm:prSet presAssocID="{E188FDBA-C3A9-4C0D-BCB8-877136DC44EC}" presName="spaceBetweenRectangles" presStyleCnt="0"/>
      <dgm:spPr/>
    </dgm:pt>
    <dgm:pt modelId="{3F1C45BA-F669-4210-B6E2-3AA8C5E7B8B2}" type="pres">
      <dgm:prSet presAssocID="{4CD2ABD6-7332-42B4-AA76-A8A64466E4BB}" presName="parentLin" presStyleCnt="0"/>
      <dgm:spPr/>
    </dgm:pt>
    <dgm:pt modelId="{F9D792AD-A661-437F-A9F8-AFF57ED772A4}" type="pres">
      <dgm:prSet presAssocID="{4CD2ABD6-7332-42B4-AA76-A8A64466E4BB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F4510FCD-7C98-4BAD-AD32-50DA8C2E1A8E}" type="pres">
      <dgm:prSet presAssocID="{4CD2ABD6-7332-42B4-AA76-A8A64466E4BB}" presName="parentText" presStyleLbl="node1" presStyleIdx="2" presStyleCnt="3" custScaleY="2137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F0FEA-D462-4B2B-A77A-9961AF52EC94}" type="pres">
      <dgm:prSet presAssocID="{4CD2ABD6-7332-42B4-AA76-A8A64466E4BB}" presName="negativeSpace" presStyleCnt="0"/>
      <dgm:spPr/>
    </dgm:pt>
    <dgm:pt modelId="{81A856FD-1EB4-4348-8122-61794DF2A93B}" type="pres">
      <dgm:prSet presAssocID="{4CD2ABD6-7332-42B4-AA76-A8A64466E4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9FF22A-E2EE-495E-9645-4EFC0D5BFBA6}" type="presOf" srcId="{90EC0288-817E-4BCE-A6A5-A434359B739B}" destId="{C30808DF-50E1-4CBD-B394-36B65F659469}" srcOrd="0" destOrd="0" presId="urn:microsoft.com/office/officeart/2005/8/layout/list1"/>
    <dgm:cxn modelId="{035A5D64-0FC3-457D-809D-D5CE3BA4B3FA}" type="presOf" srcId="{90EC0288-817E-4BCE-A6A5-A434359B739B}" destId="{3A85E028-FDA2-4304-A409-A63B8BC92EBA}" srcOrd="1" destOrd="0" presId="urn:microsoft.com/office/officeart/2005/8/layout/list1"/>
    <dgm:cxn modelId="{25674B6E-B61E-4879-96E9-FC6EEF9723DE}" srcId="{F6975DEA-02C3-458C-9724-F97FF585FA59}" destId="{4CD2ABD6-7332-42B4-AA76-A8A64466E4BB}" srcOrd="2" destOrd="0" parTransId="{01A194C2-BF91-4D3C-B1B6-1599BCA8F5B3}" sibTransId="{8C329B88-ECF2-4BEA-9BB0-274B3B91840E}"/>
    <dgm:cxn modelId="{A687796F-B078-469F-AFA0-F07E1E4A362B}" srcId="{F6975DEA-02C3-458C-9724-F97FF585FA59}" destId="{90EC0288-817E-4BCE-A6A5-A434359B739B}" srcOrd="0" destOrd="0" parTransId="{532191F3-FFD4-462B-A3D1-06DB68C1E0BA}" sibTransId="{3CF9E8C0-3D4F-4E27-B29C-DC08365E99B2}"/>
    <dgm:cxn modelId="{1EF26355-6635-4025-BD1D-A338DE149CD8}" type="presOf" srcId="{3904CB36-63E4-4BBD-831B-D99AC0A18E1C}" destId="{2BC8ACB9-27D5-438D-8E4E-819215DFED35}" srcOrd="0" destOrd="0" presId="urn:microsoft.com/office/officeart/2005/8/layout/list1"/>
    <dgm:cxn modelId="{DBEF21F7-B71E-4378-89E0-1C29452A56FD}" type="presOf" srcId="{F6975DEA-02C3-458C-9724-F97FF585FA59}" destId="{15866A37-11E4-4899-9295-EBDD2C37429B}" srcOrd="0" destOrd="0" presId="urn:microsoft.com/office/officeart/2005/8/layout/list1"/>
    <dgm:cxn modelId="{26C3767C-2286-41C5-9548-B6434EE3B1A8}" type="presOf" srcId="{4CD2ABD6-7332-42B4-AA76-A8A64466E4BB}" destId="{F4510FCD-7C98-4BAD-AD32-50DA8C2E1A8E}" srcOrd="1" destOrd="0" presId="urn:microsoft.com/office/officeart/2005/8/layout/list1"/>
    <dgm:cxn modelId="{FDCD5663-F8B8-45A9-837C-C73871537FC2}" type="presOf" srcId="{4CD2ABD6-7332-42B4-AA76-A8A64466E4BB}" destId="{F9D792AD-A661-437F-A9F8-AFF57ED772A4}" srcOrd="0" destOrd="0" presId="urn:microsoft.com/office/officeart/2005/8/layout/list1"/>
    <dgm:cxn modelId="{77255D94-7122-4D96-A8B2-FF20025333CD}" srcId="{F6975DEA-02C3-458C-9724-F97FF585FA59}" destId="{3904CB36-63E4-4BBD-831B-D99AC0A18E1C}" srcOrd="1" destOrd="0" parTransId="{37C4F24D-5421-4FEE-ABF6-51851CEDCCEA}" sibTransId="{E188FDBA-C3A9-4C0D-BCB8-877136DC44EC}"/>
    <dgm:cxn modelId="{8B20D08C-2102-4A20-9B64-64EF87844311}" type="presOf" srcId="{3904CB36-63E4-4BBD-831B-D99AC0A18E1C}" destId="{BC7380FE-0B4A-4CA4-8525-27D81BA19A38}" srcOrd="1" destOrd="0" presId="urn:microsoft.com/office/officeart/2005/8/layout/list1"/>
    <dgm:cxn modelId="{CA51CC71-B678-4E10-BCC3-C62111618D4C}" type="presParOf" srcId="{15866A37-11E4-4899-9295-EBDD2C37429B}" destId="{E81CF887-AD71-4A52-9A06-538454CE1739}" srcOrd="0" destOrd="0" presId="urn:microsoft.com/office/officeart/2005/8/layout/list1"/>
    <dgm:cxn modelId="{F67FD416-6058-4069-82B6-5178866683C2}" type="presParOf" srcId="{E81CF887-AD71-4A52-9A06-538454CE1739}" destId="{C30808DF-50E1-4CBD-B394-36B65F659469}" srcOrd="0" destOrd="0" presId="urn:microsoft.com/office/officeart/2005/8/layout/list1"/>
    <dgm:cxn modelId="{B186A3D1-1B75-4C58-A4FB-1E033571BF01}" type="presParOf" srcId="{E81CF887-AD71-4A52-9A06-538454CE1739}" destId="{3A85E028-FDA2-4304-A409-A63B8BC92EBA}" srcOrd="1" destOrd="0" presId="urn:microsoft.com/office/officeart/2005/8/layout/list1"/>
    <dgm:cxn modelId="{BF25F8F0-E5C8-4D39-AAC0-A8DFDDFADB5B}" type="presParOf" srcId="{15866A37-11E4-4899-9295-EBDD2C37429B}" destId="{AB4AAC19-D867-4E18-9B56-BA71DA728D1B}" srcOrd="1" destOrd="0" presId="urn:microsoft.com/office/officeart/2005/8/layout/list1"/>
    <dgm:cxn modelId="{C62F2408-5A83-478C-9A9B-3341C45EC30E}" type="presParOf" srcId="{15866A37-11E4-4899-9295-EBDD2C37429B}" destId="{4FD7A860-41C4-47CC-A0C8-BD6C3C2068A4}" srcOrd="2" destOrd="0" presId="urn:microsoft.com/office/officeart/2005/8/layout/list1"/>
    <dgm:cxn modelId="{7F03F968-E273-46E0-8247-C88CD2FB17D4}" type="presParOf" srcId="{15866A37-11E4-4899-9295-EBDD2C37429B}" destId="{F43972D5-C3B2-4ED8-B73C-BD29359704A4}" srcOrd="3" destOrd="0" presId="urn:microsoft.com/office/officeart/2005/8/layout/list1"/>
    <dgm:cxn modelId="{64D61D86-E6DE-447F-BB26-1CAF49453EAC}" type="presParOf" srcId="{15866A37-11E4-4899-9295-EBDD2C37429B}" destId="{D5440D92-AC1F-44D3-8BCF-A49D51B379E0}" srcOrd="4" destOrd="0" presId="urn:microsoft.com/office/officeart/2005/8/layout/list1"/>
    <dgm:cxn modelId="{92FF4814-62FD-4AF4-83BE-C3C097ECBBE1}" type="presParOf" srcId="{D5440D92-AC1F-44D3-8BCF-A49D51B379E0}" destId="{2BC8ACB9-27D5-438D-8E4E-819215DFED35}" srcOrd="0" destOrd="0" presId="urn:microsoft.com/office/officeart/2005/8/layout/list1"/>
    <dgm:cxn modelId="{4153CF46-5261-4F4C-8220-624587E5E88C}" type="presParOf" srcId="{D5440D92-AC1F-44D3-8BCF-A49D51B379E0}" destId="{BC7380FE-0B4A-4CA4-8525-27D81BA19A38}" srcOrd="1" destOrd="0" presId="urn:microsoft.com/office/officeart/2005/8/layout/list1"/>
    <dgm:cxn modelId="{89A0F37B-1E44-4507-8408-19223664737D}" type="presParOf" srcId="{15866A37-11E4-4899-9295-EBDD2C37429B}" destId="{28D025AB-5579-4D80-9A4C-F8C047B9C76F}" srcOrd="5" destOrd="0" presId="urn:microsoft.com/office/officeart/2005/8/layout/list1"/>
    <dgm:cxn modelId="{EAEA2368-01EB-4D05-BD6A-C0357CD77058}" type="presParOf" srcId="{15866A37-11E4-4899-9295-EBDD2C37429B}" destId="{D8DA7050-D455-457D-AE15-F8CADA16BA51}" srcOrd="6" destOrd="0" presId="urn:microsoft.com/office/officeart/2005/8/layout/list1"/>
    <dgm:cxn modelId="{0AF28CCA-EE0C-427D-9A89-2C1C190F3E3A}" type="presParOf" srcId="{15866A37-11E4-4899-9295-EBDD2C37429B}" destId="{90FE72C8-2963-4B19-B09D-7E2ACE764EDC}" srcOrd="7" destOrd="0" presId="urn:microsoft.com/office/officeart/2005/8/layout/list1"/>
    <dgm:cxn modelId="{3B5D33EE-DAD3-45A2-93BE-511A4ECA2C12}" type="presParOf" srcId="{15866A37-11E4-4899-9295-EBDD2C37429B}" destId="{3F1C45BA-F669-4210-B6E2-3AA8C5E7B8B2}" srcOrd="8" destOrd="0" presId="urn:microsoft.com/office/officeart/2005/8/layout/list1"/>
    <dgm:cxn modelId="{01BF9CF3-68A0-4B81-A444-3AC0410A670D}" type="presParOf" srcId="{3F1C45BA-F669-4210-B6E2-3AA8C5E7B8B2}" destId="{F9D792AD-A661-437F-A9F8-AFF57ED772A4}" srcOrd="0" destOrd="0" presId="urn:microsoft.com/office/officeart/2005/8/layout/list1"/>
    <dgm:cxn modelId="{63D6365C-86F3-4638-AD77-179A29C94863}" type="presParOf" srcId="{3F1C45BA-F669-4210-B6E2-3AA8C5E7B8B2}" destId="{F4510FCD-7C98-4BAD-AD32-50DA8C2E1A8E}" srcOrd="1" destOrd="0" presId="urn:microsoft.com/office/officeart/2005/8/layout/list1"/>
    <dgm:cxn modelId="{23635194-C138-4127-B4B5-E33E1AD11B62}" type="presParOf" srcId="{15866A37-11E4-4899-9295-EBDD2C37429B}" destId="{A08F0FEA-D462-4B2B-A77A-9961AF52EC94}" srcOrd="9" destOrd="0" presId="urn:microsoft.com/office/officeart/2005/8/layout/list1"/>
    <dgm:cxn modelId="{B554895C-2CA8-4749-B1AA-9066F6FB0626}" type="presParOf" srcId="{15866A37-11E4-4899-9295-EBDD2C37429B}" destId="{81A856FD-1EB4-4348-8122-61794DF2A9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81F828E-1409-4818-95D2-29CA2768188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F5C5FE-13DE-4A7B-99CD-10792CBB4B37}">
      <dgm:prSet phldrT="[Texto]" custT="1"/>
      <dgm:spPr/>
      <dgm:t>
        <a:bodyPr/>
        <a:lstStyle/>
        <a:p>
          <a:r>
            <a:rPr lang="es-ES" sz="2300" b="1" dirty="0" smtClean="0">
              <a:latin typeface="Arial" pitchFamily="34" charset="0"/>
              <a:cs typeface="Arial" pitchFamily="34" charset="0"/>
            </a:rPr>
            <a:t>Vocales en las comisiones de seguridad e higiene</a:t>
          </a:r>
          <a:endParaRPr lang="es-ES" sz="2300" b="1" dirty="0">
            <a:latin typeface="Arial" pitchFamily="34" charset="0"/>
            <a:cs typeface="Arial" pitchFamily="34" charset="0"/>
          </a:endParaRPr>
        </a:p>
      </dgm:t>
    </dgm:pt>
    <dgm:pt modelId="{0B18510B-1375-41B6-9D0B-087C22BCE50D}" type="parTrans" cxnId="{79910748-117F-4A9C-9E28-28A4DE94748F}">
      <dgm:prSet/>
      <dgm:spPr/>
      <dgm:t>
        <a:bodyPr/>
        <a:lstStyle/>
        <a:p>
          <a:endParaRPr lang="es-ES"/>
        </a:p>
      </dgm:t>
    </dgm:pt>
    <dgm:pt modelId="{19462899-DCF4-4B47-B027-A8307F9D1C98}" type="sibTrans" cxnId="{79910748-117F-4A9C-9E28-28A4DE94748F}">
      <dgm:prSet/>
      <dgm:spPr/>
      <dgm:t>
        <a:bodyPr/>
        <a:lstStyle/>
        <a:p>
          <a:endParaRPr lang="es-ES"/>
        </a:p>
      </dgm:t>
    </dgm:pt>
    <dgm:pt modelId="{7D68EB0C-6D40-4C9C-9772-7E6BFF3AF260}" type="pres">
      <dgm:prSet presAssocID="{581F828E-1409-4818-95D2-29CA276818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BB36EE-4A3A-4118-B767-05F1A99BB5BF}" type="pres">
      <dgm:prSet presAssocID="{EBF5C5FE-13DE-4A7B-99CD-10792CBB4B37}" presName="node" presStyleLbl="node1" presStyleIdx="0" presStyleCnt="1" custScaleX="6940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910748-117F-4A9C-9E28-28A4DE94748F}" srcId="{581F828E-1409-4818-95D2-29CA27681887}" destId="{EBF5C5FE-13DE-4A7B-99CD-10792CBB4B37}" srcOrd="0" destOrd="0" parTransId="{0B18510B-1375-41B6-9D0B-087C22BCE50D}" sibTransId="{19462899-DCF4-4B47-B027-A8307F9D1C98}"/>
    <dgm:cxn modelId="{A191DC7B-3286-44BE-A355-94EBCBEF77D2}" type="presOf" srcId="{EBF5C5FE-13DE-4A7B-99CD-10792CBB4B37}" destId="{87BB36EE-4A3A-4118-B767-05F1A99BB5BF}" srcOrd="0" destOrd="0" presId="urn:microsoft.com/office/officeart/2005/8/layout/default"/>
    <dgm:cxn modelId="{169E8B24-9571-4D5D-813C-2E940A7C4883}" type="presOf" srcId="{581F828E-1409-4818-95D2-29CA27681887}" destId="{7D68EB0C-6D40-4C9C-9772-7E6BFF3AF260}" srcOrd="0" destOrd="0" presId="urn:microsoft.com/office/officeart/2005/8/layout/default"/>
    <dgm:cxn modelId="{38704C88-166B-45E8-971A-5B0D9A0F568F}" type="presParOf" srcId="{7D68EB0C-6D40-4C9C-9772-7E6BFF3AF260}" destId="{87BB36EE-4A3A-4118-B767-05F1A99BB5B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7E00F54-F1BB-4416-BE1B-2E6AC012D0E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AD4AAA-C0E6-4680-84BC-83487581967B}">
      <dgm:prSet phldrT="[Texto]" custT="1"/>
      <dgm:spPr>
        <a:scene3d>
          <a:camera prst="obliqueBottomLef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S" sz="3200" dirty="0" smtClean="0">
              <a:latin typeface="Arial" pitchFamily="34" charset="0"/>
              <a:cs typeface="Arial" pitchFamily="34" charset="0"/>
            </a:rPr>
            <a:t>¿En que tiempo deberá integrarse el programa anual de recorridos de verificación?</a:t>
          </a:r>
          <a:endParaRPr lang="es-ES" sz="3200" dirty="0">
            <a:latin typeface="Arial" pitchFamily="34" charset="0"/>
            <a:cs typeface="Arial" pitchFamily="34" charset="0"/>
          </a:endParaRPr>
        </a:p>
      </dgm:t>
    </dgm:pt>
    <dgm:pt modelId="{07685741-B665-4319-B1E2-966AA9C6CCA4}" type="parTrans" cxnId="{34A1E08B-833D-4978-B1C9-75E28773A015}">
      <dgm:prSet/>
      <dgm:spPr/>
      <dgm:t>
        <a:bodyPr/>
        <a:lstStyle/>
        <a:p>
          <a:endParaRPr lang="es-ES"/>
        </a:p>
      </dgm:t>
    </dgm:pt>
    <dgm:pt modelId="{BAD04E81-D9A1-4E1C-AB8C-893BA1644F17}" type="sibTrans" cxnId="{34A1E08B-833D-4978-B1C9-75E28773A015}">
      <dgm:prSet/>
      <dgm:spPr/>
      <dgm:t>
        <a:bodyPr/>
        <a:lstStyle/>
        <a:p>
          <a:endParaRPr lang="es-ES"/>
        </a:p>
      </dgm:t>
    </dgm:pt>
    <dgm:pt modelId="{016B0170-BA63-4DC5-AA31-8136445403E9}" type="pres">
      <dgm:prSet presAssocID="{F7E00F54-F1BB-4416-BE1B-2E6AC012D0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7F4858-64C9-45FE-8F9A-67DEC3FE366B}" type="pres">
      <dgm:prSet presAssocID="{29AD4AAA-C0E6-4680-84BC-83487581967B}" presName="node" presStyleLbl="node1" presStyleIdx="0" presStyleCnt="1" custScaleX="252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A1E08B-833D-4978-B1C9-75E28773A015}" srcId="{F7E00F54-F1BB-4416-BE1B-2E6AC012D0E9}" destId="{29AD4AAA-C0E6-4680-84BC-83487581967B}" srcOrd="0" destOrd="0" parTransId="{07685741-B665-4319-B1E2-966AA9C6CCA4}" sibTransId="{BAD04E81-D9A1-4E1C-AB8C-893BA1644F17}"/>
    <dgm:cxn modelId="{49554333-413F-4A2E-87DA-F3259ECBB977}" type="presOf" srcId="{F7E00F54-F1BB-4416-BE1B-2E6AC012D0E9}" destId="{016B0170-BA63-4DC5-AA31-8136445403E9}" srcOrd="0" destOrd="0" presId="urn:microsoft.com/office/officeart/2005/8/layout/default"/>
    <dgm:cxn modelId="{A4105C02-3900-410B-81D9-1373D0E114FF}" type="presOf" srcId="{29AD4AAA-C0E6-4680-84BC-83487581967B}" destId="{877F4858-64C9-45FE-8F9A-67DEC3FE366B}" srcOrd="0" destOrd="0" presId="urn:microsoft.com/office/officeart/2005/8/layout/default"/>
    <dgm:cxn modelId="{2EA56825-76C9-42B3-9A4A-80D56247923E}" type="presParOf" srcId="{016B0170-BA63-4DC5-AA31-8136445403E9}" destId="{877F4858-64C9-45FE-8F9A-67DEC3FE366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4F5B6-F51E-438A-899E-A3EC18633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B57AA5-4060-4EF3-9C9D-1F33EEFD421C}">
      <dgm:prSet phldrT="[Texto]" custT="1"/>
      <dgm:spPr/>
      <dgm:t>
        <a:bodyPr/>
        <a:lstStyle/>
        <a:p>
          <a:pPr algn="just"/>
          <a:r>
            <a:rPr lang="es-ES" sz="3200" b="1" dirty="0" smtClean="0">
              <a:solidFill>
                <a:srgbClr val="FFC000"/>
              </a:solidFill>
            </a:rPr>
            <a:t>Accidente de trabajo: </a:t>
          </a:r>
          <a:r>
            <a:rPr lang="es-ES" sz="3200" dirty="0" smtClean="0"/>
            <a:t>Toda lesión orgánica o perturbación funcional, inmediata o posterior, o la muerte, producida repentinamente en ejercicio o con motivo del trabajo, cualesquiera que sean el lugar y el tiempo en que se preste.</a:t>
          </a:r>
          <a:endParaRPr lang="es-ES" sz="3200" dirty="0"/>
        </a:p>
      </dgm:t>
    </dgm:pt>
    <dgm:pt modelId="{DBBCCDED-7C7C-480C-B27F-200605992082}" type="parTrans" cxnId="{F4D5C1E2-BD66-4A3A-A715-9D102D525BDC}">
      <dgm:prSet/>
      <dgm:spPr/>
      <dgm:t>
        <a:bodyPr/>
        <a:lstStyle/>
        <a:p>
          <a:endParaRPr lang="es-ES"/>
        </a:p>
      </dgm:t>
    </dgm:pt>
    <dgm:pt modelId="{60D0F4EC-FD6E-4854-B68C-C5707140D7C5}" type="sibTrans" cxnId="{F4D5C1E2-BD66-4A3A-A715-9D102D525BDC}">
      <dgm:prSet/>
      <dgm:spPr/>
      <dgm:t>
        <a:bodyPr/>
        <a:lstStyle/>
        <a:p>
          <a:endParaRPr lang="es-ES"/>
        </a:p>
      </dgm:t>
    </dgm:pt>
    <dgm:pt modelId="{52CACD75-2B2D-4D2F-8312-7AD1B86ECFF3}" type="pres">
      <dgm:prSet presAssocID="{9DE4F5B6-F51E-438A-899E-A3EC18633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28D8936-ABCE-44E8-8EE1-36234ABCD2F9}" type="pres">
      <dgm:prSet presAssocID="{25B57AA5-4060-4EF3-9C9D-1F33EEFD42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D5C1E2-BD66-4A3A-A715-9D102D525BDC}" srcId="{9DE4F5B6-F51E-438A-899E-A3EC1863386B}" destId="{25B57AA5-4060-4EF3-9C9D-1F33EEFD421C}" srcOrd="0" destOrd="0" parTransId="{DBBCCDED-7C7C-480C-B27F-200605992082}" sibTransId="{60D0F4EC-FD6E-4854-B68C-C5707140D7C5}"/>
    <dgm:cxn modelId="{15B9C5FD-AF13-4891-AF1C-9D65B9A3B819}" type="presOf" srcId="{9DE4F5B6-F51E-438A-899E-A3EC1863386B}" destId="{52CACD75-2B2D-4D2F-8312-7AD1B86ECFF3}" srcOrd="0" destOrd="0" presId="urn:microsoft.com/office/officeart/2005/8/layout/vList2"/>
    <dgm:cxn modelId="{E377D590-AC2C-451E-AE2A-83158CBFFE82}" type="presOf" srcId="{25B57AA5-4060-4EF3-9C9D-1F33EEFD421C}" destId="{F28D8936-ABCE-44E8-8EE1-36234ABCD2F9}" srcOrd="0" destOrd="0" presId="urn:microsoft.com/office/officeart/2005/8/layout/vList2"/>
    <dgm:cxn modelId="{F3F02EDC-6B5C-4CAD-A60F-D3E1190474F5}" type="presParOf" srcId="{52CACD75-2B2D-4D2F-8312-7AD1B86ECFF3}" destId="{F28D8936-ABCE-44E8-8EE1-36234ABCD2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A0B5025-706C-4007-AC50-9C0107F498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93E521-B2C4-4EF0-81AD-8761BB20515B}">
      <dgm:prSet phldrT="[Texto]"/>
      <dgm:spPr/>
      <dgm:t>
        <a:bodyPr/>
        <a:lstStyle/>
        <a:p>
          <a:pPr algn="just"/>
          <a:r>
            <a:rPr lang="es-ES" dirty="0" smtClean="0"/>
            <a:t>Deberá integrase dentro de los treinta días naturales siguientes a la constitución de la comisión. Posteriormente, se deberá conformar el programa dentro de los primeros treinta días naturales de cada año.</a:t>
          </a:r>
          <a:endParaRPr lang="es-ES" dirty="0"/>
        </a:p>
      </dgm:t>
    </dgm:pt>
    <dgm:pt modelId="{1CF1853C-54C5-426C-989F-CD418F1DAD4A}" type="parTrans" cxnId="{A2BEF99E-F43B-4A39-AAF9-4B7571909912}">
      <dgm:prSet/>
      <dgm:spPr/>
      <dgm:t>
        <a:bodyPr/>
        <a:lstStyle/>
        <a:p>
          <a:endParaRPr lang="es-ES"/>
        </a:p>
      </dgm:t>
    </dgm:pt>
    <dgm:pt modelId="{868DF565-8587-4019-90C2-8BE587432C37}" type="sibTrans" cxnId="{A2BEF99E-F43B-4A39-AAF9-4B7571909912}">
      <dgm:prSet/>
      <dgm:spPr/>
      <dgm:t>
        <a:bodyPr/>
        <a:lstStyle/>
        <a:p>
          <a:endParaRPr lang="es-ES"/>
        </a:p>
      </dgm:t>
    </dgm:pt>
    <dgm:pt modelId="{19A4A21C-3542-4699-9092-864209888A4F}" type="pres">
      <dgm:prSet presAssocID="{7A0B5025-706C-4007-AC50-9C0107F498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CC8667-E0FD-4BE7-9423-460C663095CA}" type="pres">
      <dgm:prSet presAssocID="{2293E521-B2C4-4EF0-81AD-8761BB20515B}" presName="node" presStyleLbl="node1" presStyleIdx="0" presStyleCnt="1" custScaleX="182531" custLinFactNeighborX="-7436" custLinFactNeighborY="-33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BEF99E-F43B-4A39-AAF9-4B7571909912}" srcId="{7A0B5025-706C-4007-AC50-9C0107F49804}" destId="{2293E521-B2C4-4EF0-81AD-8761BB20515B}" srcOrd="0" destOrd="0" parTransId="{1CF1853C-54C5-426C-989F-CD418F1DAD4A}" sibTransId="{868DF565-8587-4019-90C2-8BE587432C37}"/>
    <dgm:cxn modelId="{8F68A585-0798-4D2E-8F34-B11B03BB8F95}" type="presOf" srcId="{2293E521-B2C4-4EF0-81AD-8761BB20515B}" destId="{67CC8667-E0FD-4BE7-9423-460C663095CA}" srcOrd="0" destOrd="0" presId="urn:microsoft.com/office/officeart/2005/8/layout/default"/>
    <dgm:cxn modelId="{315A2F41-554E-4429-9361-D201FFFE9347}" type="presOf" srcId="{7A0B5025-706C-4007-AC50-9C0107F49804}" destId="{19A4A21C-3542-4699-9092-864209888A4F}" srcOrd="0" destOrd="0" presId="urn:microsoft.com/office/officeart/2005/8/layout/default"/>
    <dgm:cxn modelId="{5D1E770E-EBC4-43F2-AEFF-366D760C2555}" type="presParOf" srcId="{19A4A21C-3542-4699-9092-864209888A4F}" destId="{67CC8667-E0FD-4BE7-9423-460C663095C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7E00F54-F1BB-4416-BE1B-2E6AC012D0E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AD4AAA-C0E6-4680-84BC-83487581967B}">
      <dgm:prSet phldrT="[Texto]" custT="1"/>
      <dgm:spPr>
        <a:scene3d>
          <a:camera prst="obliqueBottomLef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S" sz="3200" dirty="0" smtClean="0">
              <a:latin typeface="Arial" pitchFamily="34" charset="0"/>
              <a:cs typeface="Arial" pitchFamily="34" charset="0"/>
            </a:rPr>
            <a:t>¿En que tiempo deberá integrarse el programa anual de recorridos de verificación?</a:t>
          </a:r>
          <a:endParaRPr lang="es-ES" sz="3200" dirty="0">
            <a:latin typeface="Arial" pitchFamily="34" charset="0"/>
            <a:cs typeface="Arial" pitchFamily="34" charset="0"/>
          </a:endParaRPr>
        </a:p>
      </dgm:t>
    </dgm:pt>
    <dgm:pt modelId="{07685741-B665-4319-B1E2-966AA9C6CCA4}" type="parTrans" cxnId="{34A1E08B-833D-4978-B1C9-75E28773A015}">
      <dgm:prSet/>
      <dgm:spPr/>
      <dgm:t>
        <a:bodyPr/>
        <a:lstStyle/>
        <a:p>
          <a:endParaRPr lang="es-ES"/>
        </a:p>
      </dgm:t>
    </dgm:pt>
    <dgm:pt modelId="{BAD04E81-D9A1-4E1C-AB8C-893BA1644F17}" type="sibTrans" cxnId="{34A1E08B-833D-4978-B1C9-75E28773A015}">
      <dgm:prSet/>
      <dgm:spPr/>
      <dgm:t>
        <a:bodyPr/>
        <a:lstStyle/>
        <a:p>
          <a:endParaRPr lang="es-ES"/>
        </a:p>
      </dgm:t>
    </dgm:pt>
    <dgm:pt modelId="{016B0170-BA63-4DC5-AA31-8136445403E9}" type="pres">
      <dgm:prSet presAssocID="{F7E00F54-F1BB-4416-BE1B-2E6AC012D0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7F4858-64C9-45FE-8F9A-67DEC3FE366B}" type="pres">
      <dgm:prSet presAssocID="{29AD4AAA-C0E6-4680-84BC-83487581967B}" presName="node" presStyleLbl="node1" presStyleIdx="0" presStyleCnt="1" custScaleX="252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A1E08B-833D-4978-B1C9-75E28773A015}" srcId="{F7E00F54-F1BB-4416-BE1B-2E6AC012D0E9}" destId="{29AD4AAA-C0E6-4680-84BC-83487581967B}" srcOrd="0" destOrd="0" parTransId="{07685741-B665-4319-B1E2-966AA9C6CCA4}" sibTransId="{BAD04E81-D9A1-4E1C-AB8C-893BA1644F17}"/>
    <dgm:cxn modelId="{7037E138-3E07-4FD1-AFAD-334E139D6484}" type="presOf" srcId="{F7E00F54-F1BB-4416-BE1B-2E6AC012D0E9}" destId="{016B0170-BA63-4DC5-AA31-8136445403E9}" srcOrd="0" destOrd="0" presId="urn:microsoft.com/office/officeart/2005/8/layout/default"/>
    <dgm:cxn modelId="{4FD9518D-56BD-4D25-A6AC-163499553A34}" type="presOf" srcId="{29AD4AAA-C0E6-4680-84BC-83487581967B}" destId="{877F4858-64C9-45FE-8F9A-67DEC3FE366B}" srcOrd="0" destOrd="0" presId="urn:microsoft.com/office/officeart/2005/8/layout/default"/>
    <dgm:cxn modelId="{0B61F1DA-2D57-4B80-A791-22F4579576C4}" type="presParOf" srcId="{016B0170-BA63-4DC5-AA31-8136445403E9}" destId="{877F4858-64C9-45FE-8F9A-67DEC3FE366B}" srcOrd="0" destOrd="0" presId="urn:microsoft.com/office/officeart/2005/8/layout/default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0B5025-706C-4007-AC50-9C0107F498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93E521-B2C4-4EF0-81AD-8761BB20515B}">
      <dgm:prSet phldrT="[Texto]"/>
      <dgm:spPr/>
      <dgm:t>
        <a:bodyPr/>
        <a:lstStyle/>
        <a:p>
          <a:pPr algn="just"/>
          <a:r>
            <a:rPr lang="es-ES" dirty="0" smtClean="0"/>
            <a:t>Deberá integrase dentro de los treinta días naturales siguientes a la constitución de la comisión. Posteriormente, se deberá conformar el programa dentro de los primeros treinta días naturales de cada año.</a:t>
          </a:r>
          <a:endParaRPr lang="es-ES" dirty="0"/>
        </a:p>
      </dgm:t>
    </dgm:pt>
    <dgm:pt modelId="{1CF1853C-54C5-426C-989F-CD418F1DAD4A}" type="parTrans" cxnId="{A2BEF99E-F43B-4A39-AAF9-4B7571909912}">
      <dgm:prSet/>
      <dgm:spPr/>
      <dgm:t>
        <a:bodyPr/>
        <a:lstStyle/>
        <a:p>
          <a:endParaRPr lang="es-ES"/>
        </a:p>
      </dgm:t>
    </dgm:pt>
    <dgm:pt modelId="{868DF565-8587-4019-90C2-8BE587432C37}" type="sibTrans" cxnId="{A2BEF99E-F43B-4A39-AAF9-4B7571909912}">
      <dgm:prSet/>
      <dgm:spPr/>
      <dgm:t>
        <a:bodyPr/>
        <a:lstStyle/>
        <a:p>
          <a:endParaRPr lang="es-ES"/>
        </a:p>
      </dgm:t>
    </dgm:pt>
    <dgm:pt modelId="{19A4A21C-3542-4699-9092-864209888A4F}" type="pres">
      <dgm:prSet presAssocID="{7A0B5025-706C-4007-AC50-9C0107F498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CC8667-E0FD-4BE7-9423-460C663095CA}" type="pres">
      <dgm:prSet presAssocID="{2293E521-B2C4-4EF0-81AD-8761BB20515B}" presName="node" presStyleLbl="node1" presStyleIdx="0" presStyleCnt="1" custScaleX="182531" custLinFactNeighborX="-7436" custLinFactNeighborY="-33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E7F2CC-D86C-497A-9733-43D94FFC1842}" type="presOf" srcId="{2293E521-B2C4-4EF0-81AD-8761BB20515B}" destId="{67CC8667-E0FD-4BE7-9423-460C663095CA}" srcOrd="0" destOrd="0" presId="urn:microsoft.com/office/officeart/2005/8/layout/default"/>
    <dgm:cxn modelId="{A2BEF99E-F43B-4A39-AAF9-4B7571909912}" srcId="{7A0B5025-706C-4007-AC50-9C0107F49804}" destId="{2293E521-B2C4-4EF0-81AD-8761BB20515B}" srcOrd="0" destOrd="0" parTransId="{1CF1853C-54C5-426C-989F-CD418F1DAD4A}" sibTransId="{868DF565-8587-4019-90C2-8BE587432C37}"/>
    <dgm:cxn modelId="{C169B970-C87C-4027-9A94-F3167A44CB87}" type="presOf" srcId="{7A0B5025-706C-4007-AC50-9C0107F49804}" destId="{19A4A21C-3542-4699-9092-864209888A4F}" srcOrd="0" destOrd="0" presId="urn:microsoft.com/office/officeart/2005/8/layout/default"/>
    <dgm:cxn modelId="{BAB7CAED-C0CF-4572-9759-9DDB92B4B21B}" type="presParOf" srcId="{19A4A21C-3542-4699-9092-864209888A4F}" destId="{67CC8667-E0FD-4BE7-9423-460C663095CA}" srcOrd="0" destOrd="0" presId="urn:microsoft.com/office/officeart/2005/8/layout/default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43D3C06-C140-45DF-ADE0-5DB99CD8766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356EAE-90D6-40A1-B70F-76CF15972099}">
      <dgm:prSet phldrT="[Texto]" custT="1"/>
      <dgm:spPr/>
      <dgm:t>
        <a:bodyPr/>
        <a:lstStyle/>
        <a:p>
          <a:r>
            <a:rPr lang="es-ES" sz="3200" b="1" dirty="0" smtClean="0">
              <a:latin typeface="Arial" pitchFamily="34" charset="0"/>
              <a:cs typeface="Arial" pitchFamily="34" charset="0"/>
            </a:rPr>
            <a:t>¿Cuáles son las principales funciones de la Comisión de Seguridad e Higiene en el centro de trabajo?</a:t>
          </a:r>
          <a:endParaRPr lang="es-ES" sz="3200" b="1" dirty="0">
            <a:latin typeface="Arial" pitchFamily="34" charset="0"/>
            <a:cs typeface="Arial" pitchFamily="34" charset="0"/>
          </a:endParaRPr>
        </a:p>
      </dgm:t>
    </dgm:pt>
    <dgm:pt modelId="{A48A159C-94F6-4962-B679-3FA91E594149}" type="parTrans" cxnId="{53028703-6AAB-485C-A8C2-C5B09EAD2C50}">
      <dgm:prSet/>
      <dgm:spPr/>
      <dgm:t>
        <a:bodyPr/>
        <a:lstStyle/>
        <a:p>
          <a:endParaRPr lang="es-ES"/>
        </a:p>
      </dgm:t>
    </dgm:pt>
    <dgm:pt modelId="{34807A08-7BDF-4338-881B-EE384A87C4DB}" type="sibTrans" cxnId="{53028703-6AAB-485C-A8C2-C5B09EAD2C50}">
      <dgm:prSet/>
      <dgm:spPr/>
      <dgm:t>
        <a:bodyPr/>
        <a:lstStyle/>
        <a:p>
          <a:endParaRPr lang="es-ES"/>
        </a:p>
      </dgm:t>
    </dgm:pt>
    <dgm:pt modelId="{915DC95E-0438-43C2-977B-9007114F464D}" type="pres">
      <dgm:prSet presAssocID="{643D3C06-C140-45DF-ADE0-5DB99CD876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CB1D342-6DD0-4BE9-9DEF-DA733A976F3E}" type="pres">
      <dgm:prSet presAssocID="{86356EAE-90D6-40A1-B70F-76CF15972099}" presName="node" presStyleLbl="node1" presStyleIdx="0" presStyleCnt="1" custScaleX="294762" custLinFactNeighborX="-5455" custLinFactNeighborY="-227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028703-6AAB-485C-A8C2-C5B09EAD2C50}" srcId="{643D3C06-C140-45DF-ADE0-5DB99CD8766F}" destId="{86356EAE-90D6-40A1-B70F-76CF15972099}" srcOrd="0" destOrd="0" parTransId="{A48A159C-94F6-4962-B679-3FA91E594149}" sibTransId="{34807A08-7BDF-4338-881B-EE384A87C4DB}"/>
    <dgm:cxn modelId="{A5B0F17B-3519-4400-8372-FFF4069A7992}" type="presOf" srcId="{86356EAE-90D6-40A1-B70F-76CF15972099}" destId="{3CB1D342-6DD0-4BE9-9DEF-DA733A976F3E}" srcOrd="0" destOrd="0" presId="urn:microsoft.com/office/officeart/2005/8/layout/default"/>
    <dgm:cxn modelId="{D22ACF0F-9F33-4521-A2D4-496B9E14ED12}" type="presOf" srcId="{643D3C06-C140-45DF-ADE0-5DB99CD8766F}" destId="{915DC95E-0438-43C2-977B-9007114F464D}" srcOrd="0" destOrd="0" presId="urn:microsoft.com/office/officeart/2005/8/layout/default"/>
    <dgm:cxn modelId="{1524EFD1-F925-4957-ACEE-23D5F3EB1D35}" type="presParOf" srcId="{915DC95E-0438-43C2-977B-9007114F464D}" destId="{3CB1D342-6DD0-4BE9-9DEF-DA733A976F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13F0680-84B7-43FA-8309-9AD70180EB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2FBF0B-C3CB-4021-A4AF-8A54A4C64524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Identificar los agentes, condiciones peligrosas o inseguras y actos inseguros en el centro de trabajo;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C0AD0C3F-4772-4217-9E74-D79A01601DC9}" type="parTrans" cxnId="{3138F70D-1782-4C3B-BD5A-1FD16E8E0FBD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E175E08B-E2CA-4177-A7E1-A9E1CB7B3C44}" type="sibTrans" cxnId="{3138F70D-1782-4C3B-BD5A-1FD16E8E0FBD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632C8437-7C58-4524-9DF2-0CEF60878A57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Investigar las causas de los accidentes y enfermedades de trabajo, de acuerdo a los elementos que les proporcione el patrón y otros que estimen necesarios;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AC1C9C8D-7556-4AAF-A1EF-74330B7CFA66}" type="parTrans" cxnId="{7B75E98A-15C5-43F0-B1D8-E791FE33A75F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22BF229F-8DC2-4C40-8F73-44D4BEBEE5E7}" type="sibTrans" cxnId="{7B75E98A-15C5-43F0-B1D8-E791FE33A75F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0AFD28F7-3E8E-4BD2-97A3-811EAC91CE5C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Proponer al patrón medidas para prevenir los accidentes y enfermedades de trabajo, basadas en la normatividad en la materia, y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0EB9B80C-E09D-4207-8FA6-84424EE623B4}" type="parTrans" cxnId="{94F9AF80-8FFF-48FD-A052-64BD7A1F4CBD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A0AF9573-9B58-47E4-BBB7-78C9A7FE5314}" type="sibTrans" cxnId="{94F9AF80-8FFF-48FD-A052-64BD7A1F4CBD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5A912F31-0F19-4C0A-93EC-5C1BD79DAD85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Dar seguimiento a la instauración de las medidas propuestas por la comisión para prevenir los riesgos de trabajo.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BA5570E9-1E72-499E-8F5D-B6FE074E5E09}" type="parTrans" cxnId="{67CA9248-AC05-44F4-8FFD-2F6BA8C1D368}">
      <dgm:prSet/>
      <dgm:spPr/>
      <dgm:t>
        <a:bodyPr/>
        <a:lstStyle/>
        <a:p>
          <a:endParaRPr lang="es-ES"/>
        </a:p>
      </dgm:t>
    </dgm:pt>
    <dgm:pt modelId="{239371FC-29D6-4CC2-9ABE-1BD07E9CE9EF}" type="sibTrans" cxnId="{67CA9248-AC05-44F4-8FFD-2F6BA8C1D368}">
      <dgm:prSet/>
      <dgm:spPr/>
      <dgm:t>
        <a:bodyPr/>
        <a:lstStyle/>
        <a:p>
          <a:endParaRPr lang="es-ES"/>
        </a:p>
      </dgm:t>
    </dgm:pt>
    <dgm:pt modelId="{065C83AE-33DC-4F58-AC4D-5BFC9A79923B}" type="pres">
      <dgm:prSet presAssocID="{713F0680-84B7-43FA-8309-9AD70180EB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EB45F72-A60B-41BC-90E4-6674D77B2F35}" type="pres">
      <dgm:prSet presAssocID="{732FBF0B-C3CB-4021-A4AF-8A54A4C64524}" presName="parentLin" presStyleCnt="0"/>
      <dgm:spPr/>
    </dgm:pt>
    <dgm:pt modelId="{222CEA14-13D9-4195-9AB5-52E69381C123}" type="pres">
      <dgm:prSet presAssocID="{732FBF0B-C3CB-4021-A4AF-8A54A4C64524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2D7FF7D7-92B7-4504-B026-B08F03C5F024}" type="pres">
      <dgm:prSet presAssocID="{732FBF0B-C3CB-4021-A4AF-8A54A4C645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54470-155B-45EA-84E4-53AFC82A3F79}" type="pres">
      <dgm:prSet presAssocID="{732FBF0B-C3CB-4021-A4AF-8A54A4C64524}" presName="negativeSpace" presStyleCnt="0"/>
      <dgm:spPr/>
    </dgm:pt>
    <dgm:pt modelId="{A7799B4A-8B1B-43B5-BAAF-63A6D89D3DB8}" type="pres">
      <dgm:prSet presAssocID="{732FBF0B-C3CB-4021-A4AF-8A54A4C64524}" presName="childText" presStyleLbl="conFgAcc1" presStyleIdx="0" presStyleCnt="4">
        <dgm:presLayoutVars>
          <dgm:bulletEnabled val="1"/>
        </dgm:presLayoutVars>
      </dgm:prSet>
      <dgm:spPr/>
    </dgm:pt>
    <dgm:pt modelId="{6428F12E-E8BA-4C54-8561-B661D5B4EE66}" type="pres">
      <dgm:prSet presAssocID="{E175E08B-E2CA-4177-A7E1-A9E1CB7B3C44}" presName="spaceBetweenRectangles" presStyleCnt="0"/>
      <dgm:spPr/>
    </dgm:pt>
    <dgm:pt modelId="{C79C6B56-02F6-4377-8B8D-54C3D66AD196}" type="pres">
      <dgm:prSet presAssocID="{632C8437-7C58-4524-9DF2-0CEF60878A57}" presName="parentLin" presStyleCnt="0"/>
      <dgm:spPr/>
    </dgm:pt>
    <dgm:pt modelId="{6E55DCB2-33D2-48C4-88DA-243997E90B10}" type="pres">
      <dgm:prSet presAssocID="{632C8437-7C58-4524-9DF2-0CEF60878A5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38AC45AC-4558-4078-B56F-86AFEEB87047}" type="pres">
      <dgm:prSet presAssocID="{632C8437-7C58-4524-9DF2-0CEF60878A57}" presName="parentText" presStyleLbl="node1" presStyleIdx="1" presStyleCnt="4" custScaleY="1437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8B29F3-6255-4A37-AE21-BB7993A444DE}" type="pres">
      <dgm:prSet presAssocID="{632C8437-7C58-4524-9DF2-0CEF60878A57}" presName="negativeSpace" presStyleCnt="0"/>
      <dgm:spPr/>
    </dgm:pt>
    <dgm:pt modelId="{04E791BD-A7FA-47D0-8A7C-13917C6132C3}" type="pres">
      <dgm:prSet presAssocID="{632C8437-7C58-4524-9DF2-0CEF60878A57}" presName="childText" presStyleLbl="conFgAcc1" presStyleIdx="1" presStyleCnt="4">
        <dgm:presLayoutVars>
          <dgm:bulletEnabled val="1"/>
        </dgm:presLayoutVars>
      </dgm:prSet>
      <dgm:spPr/>
    </dgm:pt>
    <dgm:pt modelId="{3776CAAE-C68B-4107-ABF1-03E3D0C6A2AD}" type="pres">
      <dgm:prSet presAssocID="{22BF229F-8DC2-4C40-8F73-44D4BEBEE5E7}" presName="spaceBetweenRectangles" presStyleCnt="0"/>
      <dgm:spPr/>
    </dgm:pt>
    <dgm:pt modelId="{4A5336FD-19C1-4350-8D45-9D4BB3A0393D}" type="pres">
      <dgm:prSet presAssocID="{0AFD28F7-3E8E-4BD2-97A3-811EAC91CE5C}" presName="parentLin" presStyleCnt="0"/>
      <dgm:spPr/>
    </dgm:pt>
    <dgm:pt modelId="{4D4D7232-471F-4BBC-BB37-93C1860AD24E}" type="pres">
      <dgm:prSet presAssocID="{0AFD28F7-3E8E-4BD2-97A3-811EAC91CE5C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1B100E05-779E-4EDD-A84C-8C14E7F7FB90}" type="pres">
      <dgm:prSet presAssocID="{0AFD28F7-3E8E-4BD2-97A3-811EAC91CE5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2C8BBA-40A9-434E-8F9F-0CB3D12843BF}" type="pres">
      <dgm:prSet presAssocID="{0AFD28F7-3E8E-4BD2-97A3-811EAC91CE5C}" presName="negativeSpace" presStyleCnt="0"/>
      <dgm:spPr/>
    </dgm:pt>
    <dgm:pt modelId="{B1182EA1-B5C4-427A-BFD1-9A72DB7B7C2F}" type="pres">
      <dgm:prSet presAssocID="{0AFD28F7-3E8E-4BD2-97A3-811EAC91CE5C}" presName="childText" presStyleLbl="conFgAcc1" presStyleIdx="2" presStyleCnt="4">
        <dgm:presLayoutVars>
          <dgm:bulletEnabled val="1"/>
        </dgm:presLayoutVars>
      </dgm:prSet>
      <dgm:spPr/>
    </dgm:pt>
    <dgm:pt modelId="{795AF658-F71B-4437-BD34-F74C0CB0188A}" type="pres">
      <dgm:prSet presAssocID="{A0AF9573-9B58-47E4-BBB7-78C9A7FE5314}" presName="spaceBetweenRectangles" presStyleCnt="0"/>
      <dgm:spPr/>
    </dgm:pt>
    <dgm:pt modelId="{B7CD6537-F33E-4887-A1C3-DA145E3B5482}" type="pres">
      <dgm:prSet presAssocID="{5A912F31-0F19-4C0A-93EC-5C1BD79DAD85}" presName="parentLin" presStyleCnt="0"/>
      <dgm:spPr/>
    </dgm:pt>
    <dgm:pt modelId="{5D126E75-0A87-41D5-80E3-EEF40E98CEEA}" type="pres">
      <dgm:prSet presAssocID="{5A912F31-0F19-4C0A-93EC-5C1BD79DAD85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39B49063-A0A2-4CF1-93F1-592D0808E6BF}" type="pres">
      <dgm:prSet presAssocID="{5A912F31-0F19-4C0A-93EC-5C1BD79DAD8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07C98-9E21-433D-AD22-F0F22B8979ED}" type="pres">
      <dgm:prSet presAssocID="{5A912F31-0F19-4C0A-93EC-5C1BD79DAD85}" presName="negativeSpace" presStyleCnt="0"/>
      <dgm:spPr/>
    </dgm:pt>
    <dgm:pt modelId="{3AC7ED7F-3ADE-4821-99FF-4C2E16B3334F}" type="pres">
      <dgm:prSet presAssocID="{5A912F31-0F19-4C0A-93EC-5C1BD79DAD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B70FBCB-A9AB-45BA-BCA5-A9C5ACCE9FDA}" type="presOf" srcId="{0AFD28F7-3E8E-4BD2-97A3-811EAC91CE5C}" destId="{1B100E05-779E-4EDD-A84C-8C14E7F7FB90}" srcOrd="1" destOrd="0" presId="urn:microsoft.com/office/officeart/2005/8/layout/list1"/>
    <dgm:cxn modelId="{67CA9248-AC05-44F4-8FFD-2F6BA8C1D368}" srcId="{713F0680-84B7-43FA-8309-9AD70180EB54}" destId="{5A912F31-0F19-4C0A-93EC-5C1BD79DAD85}" srcOrd="3" destOrd="0" parTransId="{BA5570E9-1E72-499E-8F5D-B6FE074E5E09}" sibTransId="{239371FC-29D6-4CC2-9ABE-1BD07E9CE9EF}"/>
    <dgm:cxn modelId="{3138F70D-1782-4C3B-BD5A-1FD16E8E0FBD}" srcId="{713F0680-84B7-43FA-8309-9AD70180EB54}" destId="{732FBF0B-C3CB-4021-A4AF-8A54A4C64524}" srcOrd="0" destOrd="0" parTransId="{C0AD0C3F-4772-4217-9E74-D79A01601DC9}" sibTransId="{E175E08B-E2CA-4177-A7E1-A9E1CB7B3C44}"/>
    <dgm:cxn modelId="{4A871319-BDBB-4734-84BD-FC5085382761}" type="presOf" srcId="{732FBF0B-C3CB-4021-A4AF-8A54A4C64524}" destId="{222CEA14-13D9-4195-9AB5-52E69381C123}" srcOrd="0" destOrd="0" presId="urn:microsoft.com/office/officeart/2005/8/layout/list1"/>
    <dgm:cxn modelId="{77927A08-A55C-4CB5-AD31-2857C1E93842}" type="presOf" srcId="{632C8437-7C58-4524-9DF2-0CEF60878A57}" destId="{38AC45AC-4558-4078-B56F-86AFEEB87047}" srcOrd="1" destOrd="0" presId="urn:microsoft.com/office/officeart/2005/8/layout/list1"/>
    <dgm:cxn modelId="{0B46F6BA-FE31-43AA-B54B-24D1C8144212}" type="presOf" srcId="{0AFD28F7-3E8E-4BD2-97A3-811EAC91CE5C}" destId="{4D4D7232-471F-4BBC-BB37-93C1860AD24E}" srcOrd="0" destOrd="0" presId="urn:microsoft.com/office/officeart/2005/8/layout/list1"/>
    <dgm:cxn modelId="{7B75E98A-15C5-43F0-B1D8-E791FE33A75F}" srcId="{713F0680-84B7-43FA-8309-9AD70180EB54}" destId="{632C8437-7C58-4524-9DF2-0CEF60878A57}" srcOrd="1" destOrd="0" parTransId="{AC1C9C8D-7556-4AAF-A1EF-74330B7CFA66}" sibTransId="{22BF229F-8DC2-4C40-8F73-44D4BEBEE5E7}"/>
    <dgm:cxn modelId="{C909DE2B-4844-4398-A0A2-E7A11EF83AE9}" type="presOf" srcId="{732FBF0B-C3CB-4021-A4AF-8A54A4C64524}" destId="{2D7FF7D7-92B7-4504-B026-B08F03C5F024}" srcOrd="1" destOrd="0" presId="urn:microsoft.com/office/officeart/2005/8/layout/list1"/>
    <dgm:cxn modelId="{4FDAE5B1-7B0C-485A-B027-EACB8267A4A3}" type="presOf" srcId="{5A912F31-0F19-4C0A-93EC-5C1BD79DAD85}" destId="{39B49063-A0A2-4CF1-93F1-592D0808E6BF}" srcOrd="1" destOrd="0" presId="urn:microsoft.com/office/officeart/2005/8/layout/list1"/>
    <dgm:cxn modelId="{9C6F613E-6FB9-4B6E-8E1B-7B46407EF01F}" type="presOf" srcId="{632C8437-7C58-4524-9DF2-0CEF60878A57}" destId="{6E55DCB2-33D2-48C4-88DA-243997E90B10}" srcOrd="0" destOrd="0" presId="urn:microsoft.com/office/officeart/2005/8/layout/list1"/>
    <dgm:cxn modelId="{A809F37C-1EC4-42CB-8CD3-0ABC9CCB889B}" type="presOf" srcId="{713F0680-84B7-43FA-8309-9AD70180EB54}" destId="{065C83AE-33DC-4F58-AC4D-5BFC9A79923B}" srcOrd="0" destOrd="0" presId="urn:microsoft.com/office/officeart/2005/8/layout/list1"/>
    <dgm:cxn modelId="{94F9AF80-8FFF-48FD-A052-64BD7A1F4CBD}" srcId="{713F0680-84B7-43FA-8309-9AD70180EB54}" destId="{0AFD28F7-3E8E-4BD2-97A3-811EAC91CE5C}" srcOrd="2" destOrd="0" parTransId="{0EB9B80C-E09D-4207-8FA6-84424EE623B4}" sibTransId="{A0AF9573-9B58-47E4-BBB7-78C9A7FE5314}"/>
    <dgm:cxn modelId="{6C320757-3DBF-4767-B96B-03B756DDB525}" type="presOf" srcId="{5A912F31-0F19-4C0A-93EC-5C1BD79DAD85}" destId="{5D126E75-0A87-41D5-80E3-EEF40E98CEEA}" srcOrd="0" destOrd="0" presId="urn:microsoft.com/office/officeart/2005/8/layout/list1"/>
    <dgm:cxn modelId="{959B6F37-CEE4-4C49-B97D-D7122896A5F3}" type="presParOf" srcId="{065C83AE-33DC-4F58-AC4D-5BFC9A79923B}" destId="{AEB45F72-A60B-41BC-90E4-6674D77B2F35}" srcOrd="0" destOrd="0" presId="urn:microsoft.com/office/officeart/2005/8/layout/list1"/>
    <dgm:cxn modelId="{8D555062-E0DB-410B-B67D-37F9591D201A}" type="presParOf" srcId="{AEB45F72-A60B-41BC-90E4-6674D77B2F35}" destId="{222CEA14-13D9-4195-9AB5-52E69381C123}" srcOrd="0" destOrd="0" presId="urn:microsoft.com/office/officeart/2005/8/layout/list1"/>
    <dgm:cxn modelId="{DA1852B4-7157-4A65-B6DE-DC17377E974A}" type="presParOf" srcId="{AEB45F72-A60B-41BC-90E4-6674D77B2F35}" destId="{2D7FF7D7-92B7-4504-B026-B08F03C5F024}" srcOrd="1" destOrd="0" presId="urn:microsoft.com/office/officeart/2005/8/layout/list1"/>
    <dgm:cxn modelId="{E41304B0-C49D-4925-AE31-B1DD3B4CD42F}" type="presParOf" srcId="{065C83AE-33DC-4F58-AC4D-5BFC9A79923B}" destId="{DD854470-155B-45EA-84E4-53AFC82A3F79}" srcOrd="1" destOrd="0" presId="urn:microsoft.com/office/officeart/2005/8/layout/list1"/>
    <dgm:cxn modelId="{DAAB03AD-44DE-4748-B4FE-073C90D563C9}" type="presParOf" srcId="{065C83AE-33DC-4F58-AC4D-5BFC9A79923B}" destId="{A7799B4A-8B1B-43B5-BAAF-63A6D89D3DB8}" srcOrd="2" destOrd="0" presId="urn:microsoft.com/office/officeart/2005/8/layout/list1"/>
    <dgm:cxn modelId="{8D3E4E42-780B-48CC-89E2-21DDC330F413}" type="presParOf" srcId="{065C83AE-33DC-4F58-AC4D-5BFC9A79923B}" destId="{6428F12E-E8BA-4C54-8561-B661D5B4EE66}" srcOrd="3" destOrd="0" presId="urn:microsoft.com/office/officeart/2005/8/layout/list1"/>
    <dgm:cxn modelId="{A0C99FDB-250E-4E40-8F95-FD04B7F33BBB}" type="presParOf" srcId="{065C83AE-33DC-4F58-AC4D-5BFC9A79923B}" destId="{C79C6B56-02F6-4377-8B8D-54C3D66AD196}" srcOrd="4" destOrd="0" presId="urn:microsoft.com/office/officeart/2005/8/layout/list1"/>
    <dgm:cxn modelId="{0FA1C257-AF88-47D8-965A-C6C3A7758949}" type="presParOf" srcId="{C79C6B56-02F6-4377-8B8D-54C3D66AD196}" destId="{6E55DCB2-33D2-48C4-88DA-243997E90B10}" srcOrd="0" destOrd="0" presId="urn:microsoft.com/office/officeart/2005/8/layout/list1"/>
    <dgm:cxn modelId="{5D3377CA-4E7D-4951-9A77-586080C33C96}" type="presParOf" srcId="{C79C6B56-02F6-4377-8B8D-54C3D66AD196}" destId="{38AC45AC-4558-4078-B56F-86AFEEB87047}" srcOrd="1" destOrd="0" presId="urn:microsoft.com/office/officeart/2005/8/layout/list1"/>
    <dgm:cxn modelId="{9B6FE45A-E5E3-47D7-B1FD-24827EA9B17C}" type="presParOf" srcId="{065C83AE-33DC-4F58-AC4D-5BFC9A79923B}" destId="{638B29F3-6255-4A37-AE21-BB7993A444DE}" srcOrd="5" destOrd="0" presId="urn:microsoft.com/office/officeart/2005/8/layout/list1"/>
    <dgm:cxn modelId="{AB3C5569-8719-4C65-9ED6-4D47929491E1}" type="presParOf" srcId="{065C83AE-33DC-4F58-AC4D-5BFC9A79923B}" destId="{04E791BD-A7FA-47D0-8A7C-13917C6132C3}" srcOrd="6" destOrd="0" presId="urn:microsoft.com/office/officeart/2005/8/layout/list1"/>
    <dgm:cxn modelId="{8BDBC705-F244-4F7B-A2FD-1A372B42AFE7}" type="presParOf" srcId="{065C83AE-33DC-4F58-AC4D-5BFC9A79923B}" destId="{3776CAAE-C68B-4107-ABF1-03E3D0C6A2AD}" srcOrd="7" destOrd="0" presId="urn:microsoft.com/office/officeart/2005/8/layout/list1"/>
    <dgm:cxn modelId="{7336D602-4268-4751-A978-C821AF721FFB}" type="presParOf" srcId="{065C83AE-33DC-4F58-AC4D-5BFC9A79923B}" destId="{4A5336FD-19C1-4350-8D45-9D4BB3A0393D}" srcOrd="8" destOrd="0" presId="urn:microsoft.com/office/officeart/2005/8/layout/list1"/>
    <dgm:cxn modelId="{63317EFE-CC3E-44AA-B225-B843916BDF5A}" type="presParOf" srcId="{4A5336FD-19C1-4350-8D45-9D4BB3A0393D}" destId="{4D4D7232-471F-4BBC-BB37-93C1860AD24E}" srcOrd="0" destOrd="0" presId="urn:microsoft.com/office/officeart/2005/8/layout/list1"/>
    <dgm:cxn modelId="{6FB3560B-0A53-4108-BAE9-47968424BDA2}" type="presParOf" srcId="{4A5336FD-19C1-4350-8D45-9D4BB3A0393D}" destId="{1B100E05-779E-4EDD-A84C-8C14E7F7FB90}" srcOrd="1" destOrd="0" presId="urn:microsoft.com/office/officeart/2005/8/layout/list1"/>
    <dgm:cxn modelId="{A249CA18-8E3E-4AA2-ACD7-B8220C75C89F}" type="presParOf" srcId="{065C83AE-33DC-4F58-AC4D-5BFC9A79923B}" destId="{482C8BBA-40A9-434E-8F9F-0CB3D12843BF}" srcOrd="9" destOrd="0" presId="urn:microsoft.com/office/officeart/2005/8/layout/list1"/>
    <dgm:cxn modelId="{D58D0924-5402-4873-92DC-3DB7599D6B93}" type="presParOf" srcId="{065C83AE-33DC-4F58-AC4D-5BFC9A79923B}" destId="{B1182EA1-B5C4-427A-BFD1-9A72DB7B7C2F}" srcOrd="10" destOrd="0" presId="urn:microsoft.com/office/officeart/2005/8/layout/list1"/>
    <dgm:cxn modelId="{330F8472-9E72-41D5-9BE1-BE84D82480A5}" type="presParOf" srcId="{065C83AE-33DC-4F58-AC4D-5BFC9A79923B}" destId="{795AF658-F71B-4437-BD34-F74C0CB0188A}" srcOrd="11" destOrd="0" presId="urn:microsoft.com/office/officeart/2005/8/layout/list1"/>
    <dgm:cxn modelId="{C437468F-AB5D-48D8-B5BC-C1EFFBA6CC4E}" type="presParOf" srcId="{065C83AE-33DC-4F58-AC4D-5BFC9A79923B}" destId="{B7CD6537-F33E-4887-A1C3-DA145E3B5482}" srcOrd="12" destOrd="0" presId="urn:microsoft.com/office/officeart/2005/8/layout/list1"/>
    <dgm:cxn modelId="{13544C98-9D12-4D04-B417-D7A4A1594E83}" type="presParOf" srcId="{B7CD6537-F33E-4887-A1C3-DA145E3B5482}" destId="{5D126E75-0A87-41D5-80E3-EEF40E98CEEA}" srcOrd="0" destOrd="0" presId="urn:microsoft.com/office/officeart/2005/8/layout/list1"/>
    <dgm:cxn modelId="{A8C9248E-AA1E-409A-8036-A2471419D5EC}" type="presParOf" srcId="{B7CD6537-F33E-4887-A1C3-DA145E3B5482}" destId="{39B49063-A0A2-4CF1-93F1-592D0808E6BF}" srcOrd="1" destOrd="0" presId="urn:microsoft.com/office/officeart/2005/8/layout/list1"/>
    <dgm:cxn modelId="{40D0B3C4-087A-4634-99ED-79A6F88F1D15}" type="presParOf" srcId="{065C83AE-33DC-4F58-AC4D-5BFC9A79923B}" destId="{03C07C98-9E21-433D-AD22-F0F22B8979ED}" srcOrd="13" destOrd="0" presId="urn:microsoft.com/office/officeart/2005/8/layout/list1"/>
    <dgm:cxn modelId="{5CD4751A-2FE5-4A5C-97BB-65F5569C2FDF}" type="presParOf" srcId="{065C83AE-33DC-4F58-AC4D-5BFC9A79923B}" destId="{3AC7ED7F-3ADE-4821-99FF-4C2E16B333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4A1743A-45D6-434A-B04E-8043F7487A4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9E06FB-DB76-498D-84A8-485F32D45AB4}">
      <dgm:prSet phldrT="[Texto]" custT="1"/>
      <dgm:spPr>
        <a:scene3d>
          <a:camera prst="obliqueBottomLef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S" sz="3200" b="1" dirty="0" smtClean="0">
              <a:latin typeface="Arial" pitchFamily="34" charset="0"/>
              <a:cs typeface="Arial" pitchFamily="34" charset="0"/>
            </a:rPr>
            <a:t>¿Cuál es el propósito de los recorridos de verificación y cada cuanto se hacen?</a:t>
          </a:r>
          <a:endParaRPr lang="es-ES" sz="3200" b="1" dirty="0">
            <a:latin typeface="Arial" pitchFamily="34" charset="0"/>
            <a:cs typeface="Arial" pitchFamily="34" charset="0"/>
          </a:endParaRPr>
        </a:p>
      </dgm:t>
    </dgm:pt>
    <dgm:pt modelId="{BB048236-A98B-4156-8158-F8C4461A9FBC}" type="parTrans" cxnId="{8209B316-56E5-40C8-BC67-0576A4CD5EEB}">
      <dgm:prSet/>
      <dgm:spPr/>
      <dgm:t>
        <a:bodyPr/>
        <a:lstStyle/>
        <a:p>
          <a:endParaRPr lang="es-ES"/>
        </a:p>
      </dgm:t>
    </dgm:pt>
    <dgm:pt modelId="{D8A04664-7940-4C63-8863-668B743770BC}" type="sibTrans" cxnId="{8209B316-56E5-40C8-BC67-0576A4CD5EEB}">
      <dgm:prSet/>
      <dgm:spPr/>
      <dgm:t>
        <a:bodyPr/>
        <a:lstStyle/>
        <a:p>
          <a:endParaRPr lang="es-ES"/>
        </a:p>
      </dgm:t>
    </dgm:pt>
    <dgm:pt modelId="{F8D54E93-D722-4E91-AA8F-AC370C71D1F4}" type="pres">
      <dgm:prSet presAssocID="{74A1743A-45D6-434A-B04E-8043F7487A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F2D418-F8BD-4EB4-82F1-5E93E46F8B66}" type="pres">
      <dgm:prSet presAssocID="{609E06FB-DB76-498D-84A8-485F32D45AB4}" presName="node" presStyleLbl="node1" presStyleIdx="0" presStyleCnt="1" custScaleX="284444" custLinFactNeighborX="61875" custLinFactNeighborY="33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4B60E0-08D4-4E03-9EB3-E686D88A096A}" type="presOf" srcId="{609E06FB-DB76-498D-84A8-485F32D45AB4}" destId="{88F2D418-F8BD-4EB4-82F1-5E93E46F8B66}" srcOrd="0" destOrd="0" presId="urn:microsoft.com/office/officeart/2005/8/layout/default"/>
    <dgm:cxn modelId="{8209B316-56E5-40C8-BC67-0576A4CD5EEB}" srcId="{74A1743A-45D6-434A-B04E-8043F7487A4A}" destId="{609E06FB-DB76-498D-84A8-485F32D45AB4}" srcOrd="0" destOrd="0" parTransId="{BB048236-A98B-4156-8158-F8C4461A9FBC}" sibTransId="{D8A04664-7940-4C63-8863-668B743770BC}"/>
    <dgm:cxn modelId="{17429533-A18F-4AEF-9C91-93634112774F}" type="presOf" srcId="{74A1743A-45D6-434A-B04E-8043F7487A4A}" destId="{F8D54E93-D722-4E91-AA8F-AC370C71D1F4}" srcOrd="0" destOrd="0" presId="urn:microsoft.com/office/officeart/2005/8/layout/default"/>
    <dgm:cxn modelId="{F5E5CC75-3E5E-4512-B350-64AA398FF24A}" type="presParOf" srcId="{F8D54E93-D722-4E91-AA8F-AC370C71D1F4}" destId="{88F2D418-F8BD-4EB4-82F1-5E93E46F8B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95EE58C-9F9A-42DB-AF56-07DD6CCE80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1B8BD6-E8C7-40B5-AB05-EC589FE4FA7A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Identificar los agentes, condiciones peligrosas o inseguras y actos inseguros en el centro de trabajo;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C22281D3-3E69-4086-93B8-FDF733ED0BCE}" type="parTrans" cxnId="{0F473C06-2B61-4465-9C5B-356AFCE2E0CF}">
      <dgm:prSet/>
      <dgm:spPr/>
      <dgm:t>
        <a:bodyPr/>
        <a:lstStyle/>
        <a:p>
          <a:endParaRPr lang="es-ES"/>
        </a:p>
      </dgm:t>
    </dgm:pt>
    <dgm:pt modelId="{2B4AE482-C6F7-4489-A2C9-401A796EB560}" type="sibTrans" cxnId="{0F473C06-2B61-4465-9C5B-356AFCE2E0CF}">
      <dgm:prSet/>
      <dgm:spPr/>
      <dgm:t>
        <a:bodyPr/>
        <a:lstStyle/>
        <a:p>
          <a:endParaRPr lang="es-ES"/>
        </a:p>
      </dgm:t>
    </dgm:pt>
    <dgm:pt modelId="{9663B363-B79A-40BD-849E-774E19F37D9B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Investigar las causas de los accidentes y enfermedades de trabajo que en su caso ocurran, de acuerdo con los elementos que les proporcione el patrón y otros que estimen necesarios;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CE5972C6-3F39-411B-BA02-14AF9CFFCA4E}" type="parTrans" cxnId="{6DF6F4C7-0D4C-4E77-8257-3B7DCB81BF0E}">
      <dgm:prSet/>
      <dgm:spPr/>
      <dgm:t>
        <a:bodyPr/>
        <a:lstStyle/>
        <a:p>
          <a:endParaRPr lang="es-ES"/>
        </a:p>
      </dgm:t>
    </dgm:pt>
    <dgm:pt modelId="{B91B740C-B8D3-4497-96B6-A222AB430A33}" type="sibTrans" cxnId="{6DF6F4C7-0D4C-4E77-8257-3B7DCB81BF0E}">
      <dgm:prSet/>
      <dgm:spPr/>
      <dgm:t>
        <a:bodyPr/>
        <a:lstStyle/>
        <a:p>
          <a:endParaRPr lang="es-ES"/>
        </a:p>
      </dgm:t>
    </dgm:pt>
    <dgm:pt modelId="{184A32E3-7ACA-437E-A641-41EF8886C410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Determinar las medidas para prevenir riesgos de trabajo, con base en lo dispuesto por el Reglamento y las normas que resulten aplicables, y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5BD40AA-BCC7-4BE8-B456-BFE1F667F49D}" type="parTrans" cxnId="{796CEC28-9093-4111-95AB-FCE80D62CFC2}">
      <dgm:prSet/>
      <dgm:spPr/>
      <dgm:t>
        <a:bodyPr/>
        <a:lstStyle/>
        <a:p>
          <a:endParaRPr lang="es-ES"/>
        </a:p>
      </dgm:t>
    </dgm:pt>
    <dgm:pt modelId="{33C95DF4-2FB2-42DD-8E2F-CD867358ED4E}" type="sibTrans" cxnId="{796CEC28-9093-4111-95AB-FCE80D62CFC2}">
      <dgm:prSet/>
      <dgm:spPr/>
      <dgm:t>
        <a:bodyPr/>
        <a:lstStyle/>
        <a:p>
          <a:endParaRPr lang="es-ES"/>
        </a:p>
      </dgm:t>
    </dgm:pt>
    <dgm:pt modelId="{F3D6F0A3-FA3D-42D3-81DE-A9BCB8905B4E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Dar seguimiento a la instauración de las medidas propuestas por la comisión para prevenir los riesgos de trabajo.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68F0DBA0-C437-4270-A4EF-54D9689F59E2}" type="parTrans" cxnId="{D7FCB673-653E-49DC-B9AF-700B8F0BB3B4}">
      <dgm:prSet/>
      <dgm:spPr/>
      <dgm:t>
        <a:bodyPr/>
        <a:lstStyle/>
        <a:p>
          <a:endParaRPr lang="es-ES"/>
        </a:p>
      </dgm:t>
    </dgm:pt>
    <dgm:pt modelId="{42F212B5-4B24-446C-84B6-A118E373ABC8}" type="sibTrans" cxnId="{D7FCB673-653E-49DC-B9AF-700B8F0BB3B4}">
      <dgm:prSet/>
      <dgm:spPr/>
      <dgm:t>
        <a:bodyPr/>
        <a:lstStyle/>
        <a:p>
          <a:endParaRPr lang="es-ES"/>
        </a:p>
      </dgm:t>
    </dgm:pt>
    <dgm:pt modelId="{6D111818-1210-4660-B7B2-7C5E021A6042}" type="pres">
      <dgm:prSet presAssocID="{995EE58C-9F9A-42DB-AF56-07DD6CCE80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0A11BD-7A31-400F-9D23-B6E6449EEAE0}" type="pres">
      <dgm:prSet presAssocID="{CC1B8BD6-E8C7-40B5-AB05-EC589FE4FA7A}" presName="parentText" presStyleLbl="node1" presStyleIdx="0" presStyleCnt="4" custScaleY="1094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6C2BD-209A-4212-B5D1-29943A84F407}" type="pres">
      <dgm:prSet presAssocID="{2B4AE482-C6F7-4489-A2C9-401A796EB560}" presName="spacer" presStyleCnt="0"/>
      <dgm:spPr/>
    </dgm:pt>
    <dgm:pt modelId="{8A4326EF-1E00-4A91-9A4A-44A42464BA70}" type="pres">
      <dgm:prSet presAssocID="{9663B363-B79A-40BD-849E-774E19F37D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F5694-13D8-4F20-B0E9-3DDA3AC07E0F}" type="pres">
      <dgm:prSet presAssocID="{B91B740C-B8D3-4497-96B6-A222AB430A33}" presName="spacer" presStyleCnt="0"/>
      <dgm:spPr/>
    </dgm:pt>
    <dgm:pt modelId="{B6325F21-44AB-4769-BDBD-8AF3DE76BBC3}" type="pres">
      <dgm:prSet presAssocID="{184A32E3-7ACA-437E-A641-41EF8886C4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0C833-3932-49ED-9851-0A49BF5BD39C}" type="pres">
      <dgm:prSet presAssocID="{33C95DF4-2FB2-42DD-8E2F-CD867358ED4E}" presName="spacer" presStyleCnt="0"/>
      <dgm:spPr/>
    </dgm:pt>
    <dgm:pt modelId="{0CFD4CA1-C1AD-446D-A6C4-A7680B81F451}" type="pres">
      <dgm:prSet presAssocID="{F3D6F0A3-FA3D-42D3-81DE-A9BCB8905B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C929DB-5633-41F4-9BBE-5D44646A7481}" type="presOf" srcId="{9663B363-B79A-40BD-849E-774E19F37D9B}" destId="{8A4326EF-1E00-4A91-9A4A-44A42464BA70}" srcOrd="0" destOrd="0" presId="urn:microsoft.com/office/officeart/2005/8/layout/vList2"/>
    <dgm:cxn modelId="{314061BA-8223-46A7-A6AF-E8B4895FFC59}" type="presOf" srcId="{995EE58C-9F9A-42DB-AF56-07DD6CCE80A6}" destId="{6D111818-1210-4660-B7B2-7C5E021A6042}" srcOrd="0" destOrd="0" presId="urn:microsoft.com/office/officeart/2005/8/layout/vList2"/>
    <dgm:cxn modelId="{C00E3C28-DD2C-440C-AF18-8042FAF21E76}" type="presOf" srcId="{F3D6F0A3-FA3D-42D3-81DE-A9BCB8905B4E}" destId="{0CFD4CA1-C1AD-446D-A6C4-A7680B81F451}" srcOrd="0" destOrd="0" presId="urn:microsoft.com/office/officeart/2005/8/layout/vList2"/>
    <dgm:cxn modelId="{0F473C06-2B61-4465-9C5B-356AFCE2E0CF}" srcId="{995EE58C-9F9A-42DB-AF56-07DD6CCE80A6}" destId="{CC1B8BD6-E8C7-40B5-AB05-EC589FE4FA7A}" srcOrd="0" destOrd="0" parTransId="{C22281D3-3E69-4086-93B8-FDF733ED0BCE}" sibTransId="{2B4AE482-C6F7-4489-A2C9-401A796EB560}"/>
    <dgm:cxn modelId="{6DF6F4C7-0D4C-4E77-8257-3B7DCB81BF0E}" srcId="{995EE58C-9F9A-42DB-AF56-07DD6CCE80A6}" destId="{9663B363-B79A-40BD-849E-774E19F37D9B}" srcOrd="1" destOrd="0" parTransId="{CE5972C6-3F39-411B-BA02-14AF9CFFCA4E}" sibTransId="{B91B740C-B8D3-4497-96B6-A222AB430A33}"/>
    <dgm:cxn modelId="{D7FCB673-653E-49DC-B9AF-700B8F0BB3B4}" srcId="{995EE58C-9F9A-42DB-AF56-07DD6CCE80A6}" destId="{F3D6F0A3-FA3D-42D3-81DE-A9BCB8905B4E}" srcOrd="3" destOrd="0" parTransId="{68F0DBA0-C437-4270-A4EF-54D9689F59E2}" sibTransId="{42F212B5-4B24-446C-84B6-A118E373ABC8}"/>
    <dgm:cxn modelId="{740B2189-286F-4F35-9044-E00C8CDE0D4D}" type="presOf" srcId="{184A32E3-7ACA-437E-A641-41EF8886C410}" destId="{B6325F21-44AB-4769-BDBD-8AF3DE76BBC3}" srcOrd="0" destOrd="0" presId="urn:microsoft.com/office/officeart/2005/8/layout/vList2"/>
    <dgm:cxn modelId="{796CEC28-9093-4111-95AB-FCE80D62CFC2}" srcId="{995EE58C-9F9A-42DB-AF56-07DD6CCE80A6}" destId="{184A32E3-7ACA-437E-A641-41EF8886C410}" srcOrd="2" destOrd="0" parTransId="{45BD40AA-BCC7-4BE8-B456-BFE1F667F49D}" sibTransId="{33C95DF4-2FB2-42DD-8E2F-CD867358ED4E}"/>
    <dgm:cxn modelId="{35708100-48DB-475C-B129-2143ADB94650}" type="presOf" srcId="{CC1B8BD6-E8C7-40B5-AB05-EC589FE4FA7A}" destId="{870A11BD-7A31-400F-9D23-B6E6449EEAE0}" srcOrd="0" destOrd="0" presId="urn:microsoft.com/office/officeart/2005/8/layout/vList2"/>
    <dgm:cxn modelId="{369B7ABB-28A8-422A-AC3F-507FAA99687F}" type="presParOf" srcId="{6D111818-1210-4660-B7B2-7C5E021A6042}" destId="{870A11BD-7A31-400F-9D23-B6E6449EEAE0}" srcOrd="0" destOrd="0" presId="urn:microsoft.com/office/officeart/2005/8/layout/vList2"/>
    <dgm:cxn modelId="{99ED8157-EA61-4385-B922-9E469F0C695B}" type="presParOf" srcId="{6D111818-1210-4660-B7B2-7C5E021A6042}" destId="{84E6C2BD-209A-4212-B5D1-29943A84F407}" srcOrd="1" destOrd="0" presId="urn:microsoft.com/office/officeart/2005/8/layout/vList2"/>
    <dgm:cxn modelId="{3197E619-F592-43F6-A7D6-C0A1B56C7893}" type="presParOf" srcId="{6D111818-1210-4660-B7B2-7C5E021A6042}" destId="{8A4326EF-1E00-4A91-9A4A-44A42464BA70}" srcOrd="2" destOrd="0" presId="urn:microsoft.com/office/officeart/2005/8/layout/vList2"/>
    <dgm:cxn modelId="{CF357BCE-34AA-412A-83D3-10724019B692}" type="presParOf" srcId="{6D111818-1210-4660-B7B2-7C5E021A6042}" destId="{134F5694-13D8-4F20-B0E9-3DDA3AC07E0F}" srcOrd="3" destOrd="0" presId="urn:microsoft.com/office/officeart/2005/8/layout/vList2"/>
    <dgm:cxn modelId="{F0A5E81D-705C-4729-9858-F2C92BD0BB17}" type="presParOf" srcId="{6D111818-1210-4660-B7B2-7C5E021A6042}" destId="{B6325F21-44AB-4769-BDBD-8AF3DE76BBC3}" srcOrd="4" destOrd="0" presId="urn:microsoft.com/office/officeart/2005/8/layout/vList2"/>
    <dgm:cxn modelId="{0E55A14F-75C1-4E7D-84C9-47721DCB5B41}" type="presParOf" srcId="{6D111818-1210-4660-B7B2-7C5E021A6042}" destId="{C970C833-3932-49ED-9851-0A49BF5BD39C}" srcOrd="5" destOrd="0" presId="urn:microsoft.com/office/officeart/2005/8/layout/vList2"/>
    <dgm:cxn modelId="{84B58E21-5BD0-437F-A4EA-2F4A1A4F9D63}" type="presParOf" srcId="{6D111818-1210-4660-B7B2-7C5E021A6042}" destId="{0CFD4CA1-C1AD-446D-A6C4-A7680B81F4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C5056B5-381F-4850-B104-4347B32D840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3FB88C-CCE7-4607-9CAD-085FD9862B53}">
      <dgm:prSet phldrT="[Texto]"/>
      <dgm:spPr>
        <a:scene3d>
          <a:camera prst="obliqueBottomLef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S" dirty="0" smtClean="0">
              <a:latin typeface="Arial" pitchFamily="34" charset="0"/>
              <a:cs typeface="Arial" pitchFamily="34" charset="0"/>
            </a:rPr>
            <a:t>Recorridos de verificación extraordinarios Cuando?????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4EB71D42-8DC8-483E-B904-D6EE66D91D1C}" type="parTrans" cxnId="{256BCF7F-F567-41EE-8A2C-820EB0AEAC65}">
      <dgm:prSet/>
      <dgm:spPr/>
      <dgm:t>
        <a:bodyPr/>
        <a:lstStyle/>
        <a:p>
          <a:endParaRPr lang="es-ES"/>
        </a:p>
      </dgm:t>
    </dgm:pt>
    <dgm:pt modelId="{D2D4592D-20F8-4D40-8E68-348D275F3DA8}" type="sibTrans" cxnId="{256BCF7F-F567-41EE-8A2C-820EB0AEAC65}">
      <dgm:prSet/>
      <dgm:spPr/>
      <dgm:t>
        <a:bodyPr/>
        <a:lstStyle/>
        <a:p>
          <a:endParaRPr lang="es-ES"/>
        </a:p>
      </dgm:t>
    </dgm:pt>
    <dgm:pt modelId="{582B1176-4BCB-4022-BC50-F978C67D45BF}" type="pres">
      <dgm:prSet presAssocID="{CC5056B5-381F-4850-B104-4347B32D84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6056FC4-F31F-4406-92AF-4DC89E86B796}" type="pres">
      <dgm:prSet presAssocID="{043FB88C-CCE7-4607-9CAD-085FD9862B53}" presName="node" presStyleLbl="node1" presStyleIdx="0" presStyleCnt="1" custScaleX="3500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CBEF22-C282-40D8-B230-F58FBAAD23A5}" type="presOf" srcId="{043FB88C-CCE7-4607-9CAD-085FD9862B53}" destId="{66056FC4-F31F-4406-92AF-4DC89E86B796}" srcOrd="0" destOrd="0" presId="urn:microsoft.com/office/officeart/2005/8/layout/default"/>
    <dgm:cxn modelId="{256BCF7F-F567-41EE-8A2C-820EB0AEAC65}" srcId="{CC5056B5-381F-4850-B104-4347B32D8402}" destId="{043FB88C-CCE7-4607-9CAD-085FD9862B53}" srcOrd="0" destOrd="0" parTransId="{4EB71D42-8DC8-483E-B904-D6EE66D91D1C}" sibTransId="{D2D4592D-20F8-4D40-8E68-348D275F3DA8}"/>
    <dgm:cxn modelId="{54C609E0-D683-40E1-9AF3-787ABC6EECEF}" type="presOf" srcId="{CC5056B5-381F-4850-B104-4347B32D8402}" destId="{582B1176-4BCB-4022-BC50-F978C67D45BF}" srcOrd="0" destOrd="0" presId="urn:microsoft.com/office/officeart/2005/8/layout/default"/>
    <dgm:cxn modelId="{40D9BA28-F38C-49CC-846D-2874FF99D31F}" type="presParOf" srcId="{582B1176-4BCB-4022-BC50-F978C67D45BF}" destId="{66056FC4-F31F-4406-92AF-4DC89E86B7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0B3A5D8-10AD-415A-A606-F6D6F4A22D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EDBF6A-9DE3-4A56-944B-5A2D43746D9E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Ocurran accidentes o enfermedades de trabajo que generen defunciones o incapacidades permanentes;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1D82EB0-5EC2-49E1-BBFF-CC5103004A43}" type="parTrans" cxnId="{CE352449-C39C-44E8-A0D4-E88DC31378B3}">
      <dgm:prSet/>
      <dgm:spPr/>
      <dgm:t>
        <a:bodyPr/>
        <a:lstStyle/>
        <a:p>
          <a:endParaRPr lang="es-ES"/>
        </a:p>
      </dgm:t>
    </dgm:pt>
    <dgm:pt modelId="{9D55920E-9025-480B-823A-57A9289470BC}" type="sibTrans" cxnId="{CE352449-C39C-44E8-A0D4-E88DC31378B3}">
      <dgm:prSet/>
      <dgm:spPr/>
      <dgm:t>
        <a:bodyPr/>
        <a:lstStyle/>
        <a:p>
          <a:endParaRPr lang="es-ES"/>
        </a:p>
      </dgm:t>
    </dgm:pt>
    <dgm:pt modelId="{8061DA71-D4E8-4319-93D4-972C94DF27FD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Existan modificaciones a las instalaciones y/o cambios a los procesos de trabajo, o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BA0A872A-C450-483F-8C12-46863D55CE83}" type="parTrans" cxnId="{620C9AB7-CA92-44DE-B510-B4420EA28394}">
      <dgm:prSet/>
      <dgm:spPr/>
      <dgm:t>
        <a:bodyPr/>
        <a:lstStyle/>
        <a:p>
          <a:endParaRPr lang="es-ES"/>
        </a:p>
      </dgm:t>
    </dgm:pt>
    <dgm:pt modelId="{32DDD5A9-455A-4ECC-A0BA-3E664AFCF4E6}" type="sibTrans" cxnId="{620C9AB7-CA92-44DE-B510-B4420EA28394}">
      <dgm:prSet/>
      <dgm:spPr/>
      <dgm:t>
        <a:bodyPr/>
        <a:lstStyle/>
        <a:p>
          <a:endParaRPr lang="es-ES"/>
        </a:p>
      </dgm:t>
    </dgm:pt>
    <dgm:pt modelId="{E63D2E40-95D6-44C4-9BFD-1A49C2FA905C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Los trabajadores reporten la presencia de agentes y condiciones peligrosas o inseguras.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0BDB7BF6-DB96-4192-B728-D367045E810C}" type="parTrans" cxnId="{6216089D-EB3E-425A-A04F-3B02BAE66B21}">
      <dgm:prSet/>
      <dgm:spPr/>
      <dgm:t>
        <a:bodyPr/>
        <a:lstStyle/>
        <a:p>
          <a:endParaRPr lang="es-ES"/>
        </a:p>
      </dgm:t>
    </dgm:pt>
    <dgm:pt modelId="{E4F1D062-96AF-4C92-B433-3FE124896568}" type="sibTrans" cxnId="{6216089D-EB3E-425A-A04F-3B02BAE66B21}">
      <dgm:prSet/>
      <dgm:spPr/>
      <dgm:t>
        <a:bodyPr/>
        <a:lstStyle/>
        <a:p>
          <a:endParaRPr lang="es-ES"/>
        </a:p>
      </dgm:t>
    </dgm:pt>
    <dgm:pt modelId="{5D896414-DF5D-43A2-9A7D-3BC0E110B836}" type="pres">
      <dgm:prSet presAssocID="{D0B3A5D8-10AD-415A-A606-F6D6F4A22D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164F70-5A29-4FF5-A519-92D2F9095F77}" type="pres">
      <dgm:prSet presAssocID="{24EDBF6A-9DE3-4A56-944B-5A2D43746D9E}" presName="parentLin" presStyleCnt="0"/>
      <dgm:spPr/>
    </dgm:pt>
    <dgm:pt modelId="{DD0AAA85-1EBB-4193-993C-18A0DE0E5286}" type="pres">
      <dgm:prSet presAssocID="{24EDBF6A-9DE3-4A56-944B-5A2D43746D9E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94478FD-279E-4E95-B4E6-D6148DEB733C}" type="pres">
      <dgm:prSet presAssocID="{24EDBF6A-9DE3-4A56-944B-5A2D43746D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4B432-818F-40C2-9C29-FAC553B51308}" type="pres">
      <dgm:prSet presAssocID="{24EDBF6A-9DE3-4A56-944B-5A2D43746D9E}" presName="negativeSpace" presStyleCnt="0"/>
      <dgm:spPr/>
    </dgm:pt>
    <dgm:pt modelId="{899B1A75-3207-4B3C-93A1-3DFABC2991F7}" type="pres">
      <dgm:prSet presAssocID="{24EDBF6A-9DE3-4A56-944B-5A2D43746D9E}" presName="childText" presStyleLbl="conFgAcc1" presStyleIdx="0" presStyleCnt="3">
        <dgm:presLayoutVars>
          <dgm:bulletEnabled val="1"/>
        </dgm:presLayoutVars>
      </dgm:prSet>
      <dgm:spPr/>
    </dgm:pt>
    <dgm:pt modelId="{3F0A651F-05DF-4CB6-9A94-EE12F3A2F88F}" type="pres">
      <dgm:prSet presAssocID="{9D55920E-9025-480B-823A-57A9289470BC}" presName="spaceBetweenRectangles" presStyleCnt="0"/>
      <dgm:spPr/>
    </dgm:pt>
    <dgm:pt modelId="{3D2B98E8-F399-4955-BD48-A254B1904850}" type="pres">
      <dgm:prSet presAssocID="{8061DA71-D4E8-4319-93D4-972C94DF27FD}" presName="parentLin" presStyleCnt="0"/>
      <dgm:spPr/>
    </dgm:pt>
    <dgm:pt modelId="{A3E79FF3-C62C-4E61-822D-4C316301F465}" type="pres">
      <dgm:prSet presAssocID="{8061DA71-D4E8-4319-93D4-972C94DF27F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6CBCDB61-9F5A-4A35-A889-79AA429829F3}" type="pres">
      <dgm:prSet presAssocID="{8061DA71-D4E8-4319-93D4-972C94DF27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5F172-405F-4E33-8D24-0CCC08F89E4F}" type="pres">
      <dgm:prSet presAssocID="{8061DA71-D4E8-4319-93D4-972C94DF27FD}" presName="negativeSpace" presStyleCnt="0"/>
      <dgm:spPr/>
    </dgm:pt>
    <dgm:pt modelId="{C3FEA006-DE9F-43F7-8864-B43045494DD1}" type="pres">
      <dgm:prSet presAssocID="{8061DA71-D4E8-4319-93D4-972C94DF27FD}" presName="childText" presStyleLbl="conFgAcc1" presStyleIdx="1" presStyleCnt="3">
        <dgm:presLayoutVars>
          <dgm:bulletEnabled val="1"/>
        </dgm:presLayoutVars>
      </dgm:prSet>
      <dgm:spPr/>
    </dgm:pt>
    <dgm:pt modelId="{F231A38D-CE09-4147-B786-7845ACF62AF2}" type="pres">
      <dgm:prSet presAssocID="{32DDD5A9-455A-4ECC-A0BA-3E664AFCF4E6}" presName="spaceBetweenRectangles" presStyleCnt="0"/>
      <dgm:spPr/>
    </dgm:pt>
    <dgm:pt modelId="{52508A3F-E3CC-417D-9157-348F69FC5758}" type="pres">
      <dgm:prSet presAssocID="{E63D2E40-95D6-44C4-9BFD-1A49C2FA905C}" presName="parentLin" presStyleCnt="0"/>
      <dgm:spPr/>
    </dgm:pt>
    <dgm:pt modelId="{E13C45A1-165F-4041-9DCD-0A8A83E08F61}" type="pres">
      <dgm:prSet presAssocID="{E63D2E40-95D6-44C4-9BFD-1A49C2FA905C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9FB644C9-DF0B-4278-A068-99998DF5DCE5}" type="pres">
      <dgm:prSet presAssocID="{E63D2E40-95D6-44C4-9BFD-1A49C2FA90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29AE7-35E0-4D6C-AA8B-65329EA71E31}" type="pres">
      <dgm:prSet presAssocID="{E63D2E40-95D6-44C4-9BFD-1A49C2FA905C}" presName="negativeSpace" presStyleCnt="0"/>
      <dgm:spPr/>
    </dgm:pt>
    <dgm:pt modelId="{CFC6A38F-184A-42F4-B367-4EB02D353514}" type="pres">
      <dgm:prSet presAssocID="{E63D2E40-95D6-44C4-9BFD-1A49C2FA90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352449-C39C-44E8-A0D4-E88DC31378B3}" srcId="{D0B3A5D8-10AD-415A-A606-F6D6F4A22D57}" destId="{24EDBF6A-9DE3-4A56-944B-5A2D43746D9E}" srcOrd="0" destOrd="0" parTransId="{41D82EB0-5EC2-49E1-BBFF-CC5103004A43}" sibTransId="{9D55920E-9025-480B-823A-57A9289470BC}"/>
    <dgm:cxn modelId="{A36E4594-C8E5-4C1C-BA51-2FAA17AE9778}" type="presOf" srcId="{8061DA71-D4E8-4319-93D4-972C94DF27FD}" destId="{A3E79FF3-C62C-4E61-822D-4C316301F465}" srcOrd="0" destOrd="0" presId="urn:microsoft.com/office/officeart/2005/8/layout/list1"/>
    <dgm:cxn modelId="{EB810789-7450-408E-B495-67A83624ED88}" type="presOf" srcId="{24EDBF6A-9DE3-4A56-944B-5A2D43746D9E}" destId="{294478FD-279E-4E95-B4E6-D6148DEB733C}" srcOrd="1" destOrd="0" presId="urn:microsoft.com/office/officeart/2005/8/layout/list1"/>
    <dgm:cxn modelId="{5019B6C9-A225-4388-8F0A-B851420B6E8A}" type="presOf" srcId="{E63D2E40-95D6-44C4-9BFD-1A49C2FA905C}" destId="{E13C45A1-165F-4041-9DCD-0A8A83E08F61}" srcOrd="0" destOrd="0" presId="urn:microsoft.com/office/officeart/2005/8/layout/list1"/>
    <dgm:cxn modelId="{332685E1-C798-4823-ADF6-3E3F2720DF56}" type="presOf" srcId="{D0B3A5D8-10AD-415A-A606-F6D6F4A22D57}" destId="{5D896414-DF5D-43A2-9A7D-3BC0E110B836}" srcOrd="0" destOrd="0" presId="urn:microsoft.com/office/officeart/2005/8/layout/list1"/>
    <dgm:cxn modelId="{620C9AB7-CA92-44DE-B510-B4420EA28394}" srcId="{D0B3A5D8-10AD-415A-A606-F6D6F4A22D57}" destId="{8061DA71-D4E8-4319-93D4-972C94DF27FD}" srcOrd="1" destOrd="0" parTransId="{BA0A872A-C450-483F-8C12-46863D55CE83}" sibTransId="{32DDD5A9-455A-4ECC-A0BA-3E664AFCF4E6}"/>
    <dgm:cxn modelId="{BA02AEC0-2075-4643-9E51-F39561EC1B59}" type="presOf" srcId="{E63D2E40-95D6-44C4-9BFD-1A49C2FA905C}" destId="{9FB644C9-DF0B-4278-A068-99998DF5DCE5}" srcOrd="1" destOrd="0" presId="urn:microsoft.com/office/officeart/2005/8/layout/list1"/>
    <dgm:cxn modelId="{6216089D-EB3E-425A-A04F-3B02BAE66B21}" srcId="{D0B3A5D8-10AD-415A-A606-F6D6F4A22D57}" destId="{E63D2E40-95D6-44C4-9BFD-1A49C2FA905C}" srcOrd="2" destOrd="0" parTransId="{0BDB7BF6-DB96-4192-B728-D367045E810C}" sibTransId="{E4F1D062-96AF-4C92-B433-3FE124896568}"/>
    <dgm:cxn modelId="{60B1DF57-F1F8-4B0F-8729-D7AA0147193F}" type="presOf" srcId="{24EDBF6A-9DE3-4A56-944B-5A2D43746D9E}" destId="{DD0AAA85-1EBB-4193-993C-18A0DE0E5286}" srcOrd="0" destOrd="0" presId="urn:microsoft.com/office/officeart/2005/8/layout/list1"/>
    <dgm:cxn modelId="{DC8E8322-B943-47A2-B573-B1B63A2EDAC9}" type="presOf" srcId="{8061DA71-D4E8-4319-93D4-972C94DF27FD}" destId="{6CBCDB61-9F5A-4A35-A889-79AA429829F3}" srcOrd="1" destOrd="0" presId="urn:microsoft.com/office/officeart/2005/8/layout/list1"/>
    <dgm:cxn modelId="{D36DA837-DA39-454A-B286-03CD5584A304}" type="presParOf" srcId="{5D896414-DF5D-43A2-9A7D-3BC0E110B836}" destId="{83164F70-5A29-4FF5-A519-92D2F9095F77}" srcOrd="0" destOrd="0" presId="urn:microsoft.com/office/officeart/2005/8/layout/list1"/>
    <dgm:cxn modelId="{1C89F132-23FB-47B1-8867-518C5C9FD7C8}" type="presParOf" srcId="{83164F70-5A29-4FF5-A519-92D2F9095F77}" destId="{DD0AAA85-1EBB-4193-993C-18A0DE0E5286}" srcOrd="0" destOrd="0" presId="urn:microsoft.com/office/officeart/2005/8/layout/list1"/>
    <dgm:cxn modelId="{04F9C543-33BD-466A-BD10-0FC4F9232A2A}" type="presParOf" srcId="{83164F70-5A29-4FF5-A519-92D2F9095F77}" destId="{294478FD-279E-4E95-B4E6-D6148DEB733C}" srcOrd="1" destOrd="0" presId="urn:microsoft.com/office/officeart/2005/8/layout/list1"/>
    <dgm:cxn modelId="{49C9407E-6A38-4C00-9058-89FBD3082F4C}" type="presParOf" srcId="{5D896414-DF5D-43A2-9A7D-3BC0E110B836}" destId="{B5D4B432-818F-40C2-9C29-FAC553B51308}" srcOrd="1" destOrd="0" presId="urn:microsoft.com/office/officeart/2005/8/layout/list1"/>
    <dgm:cxn modelId="{1F901092-4A79-4F82-B31B-E94DAA7ADF07}" type="presParOf" srcId="{5D896414-DF5D-43A2-9A7D-3BC0E110B836}" destId="{899B1A75-3207-4B3C-93A1-3DFABC2991F7}" srcOrd="2" destOrd="0" presId="urn:microsoft.com/office/officeart/2005/8/layout/list1"/>
    <dgm:cxn modelId="{C6776522-B243-4859-A2FA-3690BBCE1A4C}" type="presParOf" srcId="{5D896414-DF5D-43A2-9A7D-3BC0E110B836}" destId="{3F0A651F-05DF-4CB6-9A94-EE12F3A2F88F}" srcOrd="3" destOrd="0" presId="urn:microsoft.com/office/officeart/2005/8/layout/list1"/>
    <dgm:cxn modelId="{4B017308-8396-4CC6-908C-48F2FC6CA782}" type="presParOf" srcId="{5D896414-DF5D-43A2-9A7D-3BC0E110B836}" destId="{3D2B98E8-F399-4955-BD48-A254B1904850}" srcOrd="4" destOrd="0" presId="urn:microsoft.com/office/officeart/2005/8/layout/list1"/>
    <dgm:cxn modelId="{BFA20559-EF29-46D9-A15D-0E76EA11FA87}" type="presParOf" srcId="{3D2B98E8-F399-4955-BD48-A254B1904850}" destId="{A3E79FF3-C62C-4E61-822D-4C316301F465}" srcOrd="0" destOrd="0" presId="urn:microsoft.com/office/officeart/2005/8/layout/list1"/>
    <dgm:cxn modelId="{0AADF40B-3C8C-499B-9CDE-19811CB0799F}" type="presParOf" srcId="{3D2B98E8-F399-4955-BD48-A254B1904850}" destId="{6CBCDB61-9F5A-4A35-A889-79AA429829F3}" srcOrd="1" destOrd="0" presId="urn:microsoft.com/office/officeart/2005/8/layout/list1"/>
    <dgm:cxn modelId="{5A34EA63-C0F6-4B65-8E7E-039F3C95B23A}" type="presParOf" srcId="{5D896414-DF5D-43A2-9A7D-3BC0E110B836}" destId="{12C5F172-405F-4E33-8D24-0CCC08F89E4F}" srcOrd="5" destOrd="0" presId="urn:microsoft.com/office/officeart/2005/8/layout/list1"/>
    <dgm:cxn modelId="{2C2C5F0D-CF80-4F38-8ADE-3CFBB1B473B3}" type="presParOf" srcId="{5D896414-DF5D-43A2-9A7D-3BC0E110B836}" destId="{C3FEA006-DE9F-43F7-8864-B43045494DD1}" srcOrd="6" destOrd="0" presId="urn:microsoft.com/office/officeart/2005/8/layout/list1"/>
    <dgm:cxn modelId="{CAC68CDC-FBF8-4E20-A2B4-0D1CC3D4A1F5}" type="presParOf" srcId="{5D896414-DF5D-43A2-9A7D-3BC0E110B836}" destId="{F231A38D-CE09-4147-B786-7845ACF62AF2}" srcOrd="7" destOrd="0" presId="urn:microsoft.com/office/officeart/2005/8/layout/list1"/>
    <dgm:cxn modelId="{693B1511-8C0F-4F3B-A74C-C336C4591832}" type="presParOf" srcId="{5D896414-DF5D-43A2-9A7D-3BC0E110B836}" destId="{52508A3F-E3CC-417D-9157-348F69FC5758}" srcOrd="8" destOrd="0" presId="urn:microsoft.com/office/officeart/2005/8/layout/list1"/>
    <dgm:cxn modelId="{5BBA0B45-F6DA-4A44-9F26-723D8EB9BAC1}" type="presParOf" srcId="{52508A3F-E3CC-417D-9157-348F69FC5758}" destId="{E13C45A1-165F-4041-9DCD-0A8A83E08F61}" srcOrd="0" destOrd="0" presId="urn:microsoft.com/office/officeart/2005/8/layout/list1"/>
    <dgm:cxn modelId="{2A894664-0A98-4D03-AB6D-8CAFDE1EB1D7}" type="presParOf" srcId="{52508A3F-E3CC-417D-9157-348F69FC5758}" destId="{9FB644C9-DF0B-4278-A068-99998DF5DCE5}" srcOrd="1" destOrd="0" presId="urn:microsoft.com/office/officeart/2005/8/layout/list1"/>
    <dgm:cxn modelId="{181943F0-714A-48BC-B4C4-5788634DA0AC}" type="presParOf" srcId="{5D896414-DF5D-43A2-9A7D-3BC0E110B836}" destId="{24029AE7-35E0-4D6C-AA8B-65329EA71E31}" srcOrd="9" destOrd="0" presId="urn:microsoft.com/office/officeart/2005/8/layout/list1"/>
    <dgm:cxn modelId="{1714822E-02A0-4600-A20D-F5B30E8DD285}" type="presParOf" srcId="{5D896414-DF5D-43A2-9A7D-3BC0E110B836}" destId="{CFC6A38F-184A-42F4-B367-4EB02D3535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B66ED59-AEA1-4407-BA14-73AB4E75292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244F1C-D63A-4F8D-A50A-16DA1EB67D7C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MX" sz="3600" dirty="0" smtClean="0">
              <a:latin typeface="Cambria" pitchFamily="18" charset="0"/>
              <a:cs typeface="Arial" pitchFamily="34" charset="0"/>
            </a:rPr>
            <a:t>Condiciones Inseguras </a:t>
          </a:r>
          <a:r>
            <a:rPr lang="es-MX" sz="3600" smtClean="0">
              <a:latin typeface="Cambria" pitchFamily="18" charset="0"/>
              <a:cs typeface="Arial" pitchFamily="34" charset="0"/>
            </a:rPr>
            <a:t>mas frecuentes</a:t>
          </a:r>
          <a:endParaRPr lang="es-ES" sz="3600" dirty="0">
            <a:latin typeface="Cambria" pitchFamily="18" charset="0"/>
          </a:endParaRPr>
        </a:p>
      </dgm:t>
    </dgm:pt>
    <dgm:pt modelId="{0DBC0E77-4247-4A95-ACC2-8C26A6C90D7F}" type="parTrans" cxnId="{9B244032-D973-4282-8FD0-8B4DB73E92CB}">
      <dgm:prSet/>
      <dgm:spPr/>
      <dgm:t>
        <a:bodyPr/>
        <a:lstStyle/>
        <a:p>
          <a:endParaRPr lang="es-ES" sz="2400"/>
        </a:p>
      </dgm:t>
    </dgm:pt>
    <dgm:pt modelId="{71817374-B358-42DC-81FA-7E3B8BB5238A}" type="sibTrans" cxnId="{9B244032-D973-4282-8FD0-8B4DB73E92CB}">
      <dgm:prSet/>
      <dgm:spPr/>
      <dgm:t>
        <a:bodyPr/>
        <a:lstStyle/>
        <a:p>
          <a:endParaRPr lang="es-ES" sz="2400"/>
        </a:p>
      </dgm:t>
    </dgm:pt>
    <dgm:pt modelId="{60FFE87C-EFFA-4BB3-BF81-63A8CF504C11}" type="pres">
      <dgm:prSet presAssocID="{4B66ED59-AEA1-4407-BA14-73AB4E7529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BEF9B1-1227-491A-A04B-1F3C6D64CD9F}" type="pres">
      <dgm:prSet presAssocID="{EE244F1C-D63A-4F8D-A50A-16DA1EB67D7C}" presName="node" presStyleLbl="node1" presStyleIdx="0" presStyleCnt="1" custScaleX="1349046" custScaleY="149954" custLinFactNeighborX="-94042" custLinFactNeighborY="11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44032-D973-4282-8FD0-8B4DB73E92CB}" srcId="{4B66ED59-AEA1-4407-BA14-73AB4E752922}" destId="{EE244F1C-D63A-4F8D-A50A-16DA1EB67D7C}" srcOrd="0" destOrd="0" parTransId="{0DBC0E77-4247-4A95-ACC2-8C26A6C90D7F}" sibTransId="{71817374-B358-42DC-81FA-7E3B8BB5238A}"/>
    <dgm:cxn modelId="{0FDE280A-9317-4F84-A4D4-9161619D6B7A}" type="presOf" srcId="{EE244F1C-D63A-4F8D-A50A-16DA1EB67D7C}" destId="{B9BEF9B1-1227-491A-A04B-1F3C6D64CD9F}" srcOrd="0" destOrd="0" presId="urn:microsoft.com/office/officeart/2005/8/layout/default"/>
    <dgm:cxn modelId="{F30B7881-1C30-420E-8075-AB0A063FABD0}" type="presOf" srcId="{4B66ED59-AEA1-4407-BA14-73AB4E752922}" destId="{60FFE87C-EFFA-4BB3-BF81-63A8CF504C11}" srcOrd="0" destOrd="0" presId="urn:microsoft.com/office/officeart/2005/8/layout/default"/>
    <dgm:cxn modelId="{B020EFF7-9BE7-4C72-A664-4B82F2A269A2}" type="presParOf" srcId="{60FFE87C-EFFA-4BB3-BF81-63A8CF504C11}" destId="{B9BEF9B1-1227-491A-A04B-1F3C6D64CD9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242D81-9768-4A53-A124-5A426C4C1F1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DA068E-8605-4154-834B-06BD06547F82}">
      <dgm:prSet phldrT="[Texto]" custT="1"/>
      <dgm:spPr/>
      <dgm:t>
        <a:bodyPr/>
        <a:lstStyle/>
        <a:p>
          <a:r>
            <a:rPr lang="es-ES" sz="4000" dirty="0" smtClean="0">
              <a:latin typeface="Arial" pitchFamily="34" charset="0"/>
              <a:cs typeface="Arial" pitchFamily="34" charset="0"/>
            </a:rPr>
            <a:t>Definiciones</a:t>
          </a:r>
          <a:endParaRPr lang="es-ES" sz="4000" dirty="0">
            <a:latin typeface="Arial" pitchFamily="34" charset="0"/>
            <a:cs typeface="Arial" pitchFamily="34" charset="0"/>
          </a:endParaRPr>
        </a:p>
      </dgm:t>
    </dgm:pt>
    <dgm:pt modelId="{63C3DDA8-5B3E-44A2-ACA8-CF4C49DA6A77}" type="parTrans" cxnId="{5612DD6B-FD69-4053-A059-3307ADFFE80F}">
      <dgm:prSet/>
      <dgm:spPr/>
      <dgm:t>
        <a:bodyPr/>
        <a:lstStyle/>
        <a:p>
          <a:endParaRPr lang="es-ES" sz="2800"/>
        </a:p>
      </dgm:t>
    </dgm:pt>
    <dgm:pt modelId="{E526B52B-6D38-4927-9DDA-1F1B133FFBE6}" type="sibTrans" cxnId="{5612DD6B-FD69-4053-A059-3307ADFFE80F}">
      <dgm:prSet/>
      <dgm:spPr/>
      <dgm:t>
        <a:bodyPr/>
        <a:lstStyle/>
        <a:p>
          <a:endParaRPr lang="es-ES" sz="2800"/>
        </a:p>
      </dgm:t>
    </dgm:pt>
    <dgm:pt modelId="{53FAAB4D-2B84-46E3-A024-FF5389730D65}" type="pres">
      <dgm:prSet presAssocID="{EF242D81-9768-4A53-A124-5A426C4C1F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A8B270-9971-44C9-9E6D-DD991B47D292}" type="pres">
      <dgm:prSet presAssocID="{46DA068E-8605-4154-834B-06BD06547F82}" presName="node" presStyleLbl="node1" presStyleIdx="0" presStyleCnt="1" custScaleX="458679" custScaleY="106844" custLinFactY="-100000" custLinFactNeighborX="-25078" custLinFactNeighborY="-118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12DD6B-FD69-4053-A059-3307ADFFE80F}" srcId="{EF242D81-9768-4A53-A124-5A426C4C1F14}" destId="{46DA068E-8605-4154-834B-06BD06547F82}" srcOrd="0" destOrd="0" parTransId="{63C3DDA8-5B3E-44A2-ACA8-CF4C49DA6A77}" sibTransId="{E526B52B-6D38-4927-9DDA-1F1B133FFBE6}"/>
    <dgm:cxn modelId="{5ADA41F7-800D-49B4-8015-AE2F722A4AB2}" type="presOf" srcId="{46DA068E-8605-4154-834B-06BD06547F82}" destId="{16A8B270-9971-44C9-9E6D-DD991B47D292}" srcOrd="0" destOrd="0" presId="urn:microsoft.com/office/officeart/2005/8/layout/default"/>
    <dgm:cxn modelId="{AAFE9E12-4314-406F-9C52-217A53D22BFD}" type="presOf" srcId="{EF242D81-9768-4A53-A124-5A426C4C1F14}" destId="{53FAAB4D-2B84-46E3-A024-FF5389730D65}" srcOrd="0" destOrd="0" presId="urn:microsoft.com/office/officeart/2005/8/layout/default"/>
    <dgm:cxn modelId="{FF134AFB-ED38-4AEF-A339-5D762EF6F34C}" type="presParOf" srcId="{53FAAB4D-2B84-46E3-A024-FF5389730D65}" destId="{16A8B270-9971-44C9-9E6D-DD991B47D29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3D51053-F19E-48EB-82E4-9680E9ED16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4E81335-76F1-40EA-A7BE-6E426795E76F}">
      <dgm:prSet/>
      <dgm:spPr/>
      <dgm:t>
        <a:bodyPr/>
        <a:lstStyle/>
        <a:p>
          <a:pPr rtl="0"/>
          <a:r>
            <a:rPr lang="es-MX" dirty="0" smtClean="0">
              <a:latin typeface="Cambria" pitchFamily="18" charset="0"/>
            </a:rPr>
            <a:t>Estructuras o instalaciones de los edificios y locales deteriorados, impropiamente diseñadas, construidas o instaladas.</a:t>
          </a:r>
          <a:endParaRPr lang="es-MX" dirty="0">
            <a:latin typeface="Cambria" pitchFamily="18" charset="0"/>
          </a:endParaRPr>
        </a:p>
      </dgm:t>
    </dgm:pt>
    <dgm:pt modelId="{FD9CBEDD-DC41-4C34-BF32-12361465952E}" type="parTrans" cxnId="{2D5E6965-CE3D-45C4-8A45-A4B25EA3CD26}">
      <dgm:prSet/>
      <dgm:spPr/>
      <dgm:t>
        <a:bodyPr/>
        <a:lstStyle/>
        <a:p>
          <a:endParaRPr lang="es-MX"/>
        </a:p>
      </dgm:t>
    </dgm:pt>
    <dgm:pt modelId="{EA26F96F-3B66-4E0F-877E-989E99901C47}" type="sibTrans" cxnId="{2D5E6965-CE3D-45C4-8A45-A4B25EA3CD26}">
      <dgm:prSet/>
      <dgm:spPr/>
      <dgm:t>
        <a:bodyPr/>
        <a:lstStyle/>
        <a:p>
          <a:endParaRPr lang="es-MX"/>
        </a:p>
      </dgm:t>
    </dgm:pt>
    <dgm:pt modelId="{169C20EA-A42F-426D-A4FF-0A6DB4F9D63E}">
      <dgm:prSet/>
      <dgm:spPr/>
      <dgm:t>
        <a:bodyPr/>
        <a:lstStyle/>
        <a:p>
          <a:pPr rtl="0"/>
          <a:r>
            <a:rPr lang="es-MX" dirty="0" smtClean="0">
              <a:latin typeface="Cambria" pitchFamily="18" charset="0"/>
            </a:rPr>
            <a:t>Falta de medidas de prevención y protección contra incendios.</a:t>
          </a:r>
          <a:endParaRPr lang="es-MX" dirty="0">
            <a:latin typeface="Cambria" pitchFamily="18" charset="0"/>
          </a:endParaRPr>
        </a:p>
      </dgm:t>
    </dgm:pt>
    <dgm:pt modelId="{179D6ECD-241D-40E0-9A8F-00BDFA9451A8}" type="parTrans" cxnId="{444A13D8-D9FC-4FAF-B258-4616B02F4622}">
      <dgm:prSet/>
      <dgm:spPr/>
      <dgm:t>
        <a:bodyPr/>
        <a:lstStyle/>
        <a:p>
          <a:endParaRPr lang="es-MX"/>
        </a:p>
      </dgm:t>
    </dgm:pt>
    <dgm:pt modelId="{5625BFDF-FBBD-4268-869A-6F056527F93D}" type="sibTrans" cxnId="{444A13D8-D9FC-4FAF-B258-4616B02F4622}">
      <dgm:prSet/>
      <dgm:spPr/>
      <dgm:t>
        <a:bodyPr/>
        <a:lstStyle/>
        <a:p>
          <a:endParaRPr lang="es-MX"/>
        </a:p>
      </dgm:t>
    </dgm:pt>
    <dgm:pt modelId="{FEE2270D-E899-44CA-B4AA-B520894AB36D}">
      <dgm:prSet/>
      <dgm:spPr/>
      <dgm:t>
        <a:bodyPr/>
        <a:lstStyle/>
        <a:p>
          <a:pPr rtl="0"/>
          <a:r>
            <a:rPr lang="es-MX" dirty="0" smtClean="0">
              <a:latin typeface="Cambria" pitchFamily="18" charset="0"/>
            </a:rPr>
            <a:t>Herramientas manuales, eléctricas, neumáticas y portátiles, defectuosas o inadecuadas.</a:t>
          </a:r>
          <a:endParaRPr lang="es-MX" dirty="0">
            <a:latin typeface="Cambria" pitchFamily="18" charset="0"/>
          </a:endParaRPr>
        </a:p>
      </dgm:t>
    </dgm:pt>
    <dgm:pt modelId="{5A4FB675-BC91-4BFB-BD67-6B78B4183AF5}" type="parTrans" cxnId="{6F0089DE-2F1A-4CC9-81F6-CBCEE3450566}">
      <dgm:prSet/>
      <dgm:spPr/>
      <dgm:t>
        <a:bodyPr/>
        <a:lstStyle/>
        <a:p>
          <a:endParaRPr lang="es-MX"/>
        </a:p>
      </dgm:t>
    </dgm:pt>
    <dgm:pt modelId="{EC86EFD7-D1AF-4DC0-9B30-B4491EECFC54}" type="sibTrans" cxnId="{6F0089DE-2F1A-4CC9-81F6-CBCEE3450566}">
      <dgm:prSet/>
      <dgm:spPr/>
      <dgm:t>
        <a:bodyPr/>
        <a:lstStyle/>
        <a:p>
          <a:endParaRPr lang="es-MX"/>
        </a:p>
      </dgm:t>
    </dgm:pt>
    <dgm:pt modelId="{71BFBF2F-C975-4065-9F39-52C1230D977F}">
      <dgm:prSet/>
      <dgm:spPr/>
      <dgm:t>
        <a:bodyPr/>
        <a:lstStyle/>
        <a:p>
          <a:pPr rtl="0"/>
          <a:r>
            <a:rPr lang="es-MX" dirty="0" smtClean="0">
              <a:latin typeface="Cambria" pitchFamily="18" charset="0"/>
            </a:rPr>
            <a:t>Falta de orden y limpieza.</a:t>
          </a:r>
          <a:endParaRPr lang="es-MX" dirty="0">
            <a:latin typeface="Cambria" pitchFamily="18" charset="0"/>
          </a:endParaRPr>
        </a:p>
      </dgm:t>
    </dgm:pt>
    <dgm:pt modelId="{4AF972EC-3085-4053-9A71-3AA61AD1433D}" type="parTrans" cxnId="{4547BADF-4773-4F66-824C-9D88D992E4A0}">
      <dgm:prSet/>
      <dgm:spPr/>
      <dgm:t>
        <a:bodyPr/>
        <a:lstStyle/>
        <a:p>
          <a:endParaRPr lang="es-MX"/>
        </a:p>
      </dgm:t>
    </dgm:pt>
    <dgm:pt modelId="{275A893F-1559-4A36-ACEE-3698B6593524}" type="sibTrans" cxnId="{4547BADF-4773-4F66-824C-9D88D992E4A0}">
      <dgm:prSet/>
      <dgm:spPr/>
      <dgm:t>
        <a:bodyPr/>
        <a:lstStyle/>
        <a:p>
          <a:endParaRPr lang="es-MX"/>
        </a:p>
      </dgm:t>
    </dgm:pt>
    <dgm:pt modelId="{C197B012-DFFD-402A-96BC-83ED2442473A}">
      <dgm:prSet/>
      <dgm:spPr/>
      <dgm:t>
        <a:bodyPr/>
        <a:lstStyle/>
        <a:p>
          <a:pPr rtl="0"/>
          <a:r>
            <a:rPr lang="es-MX" dirty="0" smtClean="0">
              <a:latin typeface="Cambria" pitchFamily="18" charset="0"/>
            </a:rPr>
            <a:t>Avisos o señales de seguridad e higiene insuficientes, faltantes o inadecuadas.</a:t>
          </a:r>
          <a:endParaRPr lang="es-MX" dirty="0">
            <a:latin typeface="Cambria" pitchFamily="18" charset="0"/>
          </a:endParaRPr>
        </a:p>
      </dgm:t>
    </dgm:pt>
    <dgm:pt modelId="{08DA83BE-12E8-449F-86F4-643883059DC3}" type="parTrans" cxnId="{07ABB6D9-2799-42E9-9B48-5DE6E73159A3}">
      <dgm:prSet/>
      <dgm:spPr/>
      <dgm:t>
        <a:bodyPr/>
        <a:lstStyle/>
        <a:p>
          <a:endParaRPr lang="es-MX"/>
        </a:p>
      </dgm:t>
    </dgm:pt>
    <dgm:pt modelId="{372353A0-0B44-464C-BD87-93A7400C92BE}" type="sibTrans" cxnId="{07ABB6D9-2799-42E9-9B48-5DE6E73159A3}">
      <dgm:prSet/>
      <dgm:spPr/>
      <dgm:t>
        <a:bodyPr/>
        <a:lstStyle/>
        <a:p>
          <a:endParaRPr lang="es-MX"/>
        </a:p>
      </dgm:t>
    </dgm:pt>
    <dgm:pt modelId="{EE692029-377B-4393-881D-80D9FA2EA4DE}" type="pres">
      <dgm:prSet presAssocID="{43D51053-F19E-48EB-82E4-9680E9ED16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0E25B1-33EC-4418-BB7D-4BB3B0114097}" type="pres">
      <dgm:prSet presAssocID="{74E81335-76F1-40EA-A7BE-6E426795E76F}" presName="parentText" presStyleLbl="node1" presStyleIdx="0" presStyleCnt="5" custLinFactY="-15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136519-697C-447E-8F05-5C28EADFD8BD}" type="pres">
      <dgm:prSet presAssocID="{EA26F96F-3B66-4E0F-877E-989E99901C47}" presName="spacer" presStyleCnt="0"/>
      <dgm:spPr/>
    </dgm:pt>
    <dgm:pt modelId="{37C770C9-04CC-4F61-A4E3-616C35163E8F}" type="pres">
      <dgm:prSet presAssocID="{169C20EA-A42F-426D-A4FF-0A6DB4F9D63E}" presName="parentText" presStyleLbl="node1" presStyleIdx="1" presStyleCnt="5" custLinFactNeighborY="-3342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4987C-36D7-4F53-A3D3-40D113286A3B}" type="pres">
      <dgm:prSet presAssocID="{5625BFDF-FBBD-4268-869A-6F056527F93D}" presName="spacer" presStyleCnt="0"/>
      <dgm:spPr/>
    </dgm:pt>
    <dgm:pt modelId="{C8B47917-7A50-4A18-8FA5-F311E997A0DF}" type="pres">
      <dgm:prSet presAssocID="{FEE2270D-E899-44CA-B4AA-B520894AB3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0D1838-2214-441E-BC66-F4583CFAA5D5}" type="pres">
      <dgm:prSet presAssocID="{EC86EFD7-D1AF-4DC0-9B30-B4491EECFC54}" presName="spacer" presStyleCnt="0"/>
      <dgm:spPr/>
    </dgm:pt>
    <dgm:pt modelId="{2A0FA546-902A-440B-95A9-12A98D053649}" type="pres">
      <dgm:prSet presAssocID="{71BFBF2F-C975-4065-9F39-52C1230D977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064A00-70CB-49D9-9C54-0EA099B9F3C3}" type="pres">
      <dgm:prSet presAssocID="{275A893F-1559-4A36-ACEE-3698B6593524}" presName="spacer" presStyleCnt="0"/>
      <dgm:spPr/>
    </dgm:pt>
    <dgm:pt modelId="{8BF97607-BA28-4300-B20C-973ED9E5E3D3}" type="pres">
      <dgm:prSet presAssocID="{C197B012-DFFD-402A-96BC-83ED244247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7A7E213-7B93-4FCE-9441-21AFF8D937E7}" type="presOf" srcId="{169C20EA-A42F-426D-A4FF-0A6DB4F9D63E}" destId="{37C770C9-04CC-4F61-A4E3-616C35163E8F}" srcOrd="0" destOrd="0" presId="urn:microsoft.com/office/officeart/2005/8/layout/vList2"/>
    <dgm:cxn modelId="{4391F21F-E3D9-4EE9-9CC7-7879B96C5637}" type="presOf" srcId="{74E81335-76F1-40EA-A7BE-6E426795E76F}" destId="{BD0E25B1-33EC-4418-BB7D-4BB3B0114097}" srcOrd="0" destOrd="0" presId="urn:microsoft.com/office/officeart/2005/8/layout/vList2"/>
    <dgm:cxn modelId="{07ABB6D9-2799-42E9-9B48-5DE6E73159A3}" srcId="{43D51053-F19E-48EB-82E4-9680E9ED1656}" destId="{C197B012-DFFD-402A-96BC-83ED2442473A}" srcOrd="4" destOrd="0" parTransId="{08DA83BE-12E8-449F-86F4-643883059DC3}" sibTransId="{372353A0-0B44-464C-BD87-93A7400C92BE}"/>
    <dgm:cxn modelId="{C5801B98-AF3A-4E5A-ABFC-0A4EB3D84D2B}" type="presOf" srcId="{43D51053-F19E-48EB-82E4-9680E9ED1656}" destId="{EE692029-377B-4393-881D-80D9FA2EA4DE}" srcOrd="0" destOrd="0" presId="urn:microsoft.com/office/officeart/2005/8/layout/vList2"/>
    <dgm:cxn modelId="{C1960A5B-FB56-4E9A-B59A-19ED57A484D9}" type="presOf" srcId="{71BFBF2F-C975-4065-9F39-52C1230D977F}" destId="{2A0FA546-902A-440B-95A9-12A98D053649}" srcOrd="0" destOrd="0" presId="urn:microsoft.com/office/officeart/2005/8/layout/vList2"/>
    <dgm:cxn modelId="{444A13D8-D9FC-4FAF-B258-4616B02F4622}" srcId="{43D51053-F19E-48EB-82E4-9680E9ED1656}" destId="{169C20EA-A42F-426D-A4FF-0A6DB4F9D63E}" srcOrd="1" destOrd="0" parTransId="{179D6ECD-241D-40E0-9A8F-00BDFA9451A8}" sibTransId="{5625BFDF-FBBD-4268-869A-6F056527F93D}"/>
    <dgm:cxn modelId="{6447DEF3-EDFE-40CA-9F45-26B367556D1D}" type="presOf" srcId="{C197B012-DFFD-402A-96BC-83ED2442473A}" destId="{8BF97607-BA28-4300-B20C-973ED9E5E3D3}" srcOrd="0" destOrd="0" presId="urn:microsoft.com/office/officeart/2005/8/layout/vList2"/>
    <dgm:cxn modelId="{2D5E6965-CE3D-45C4-8A45-A4B25EA3CD26}" srcId="{43D51053-F19E-48EB-82E4-9680E9ED1656}" destId="{74E81335-76F1-40EA-A7BE-6E426795E76F}" srcOrd="0" destOrd="0" parTransId="{FD9CBEDD-DC41-4C34-BF32-12361465952E}" sibTransId="{EA26F96F-3B66-4E0F-877E-989E99901C47}"/>
    <dgm:cxn modelId="{326F8409-6E4D-4DDB-97CB-D5796AA523A0}" type="presOf" srcId="{FEE2270D-E899-44CA-B4AA-B520894AB36D}" destId="{C8B47917-7A50-4A18-8FA5-F311E997A0DF}" srcOrd="0" destOrd="0" presId="urn:microsoft.com/office/officeart/2005/8/layout/vList2"/>
    <dgm:cxn modelId="{4547BADF-4773-4F66-824C-9D88D992E4A0}" srcId="{43D51053-F19E-48EB-82E4-9680E9ED1656}" destId="{71BFBF2F-C975-4065-9F39-52C1230D977F}" srcOrd="3" destOrd="0" parTransId="{4AF972EC-3085-4053-9A71-3AA61AD1433D}" sibTransId="{275A893F-1559-4A36-ACEE-3698B6593524}"/>
    <dgm:cxn modelId="{6F0089DE-2F1A-4CC9-81F6-CBCEE3450566}" srcId="{43D51053-F19E-48EB-82E4-9680E9ED1656}" destId="{FEE2270D-E899-44CA-B4AA-B520894AB36D}" srcOrd="2" destOrd="0" parTransId="{5A4FB675-BC91-4BFB-BD67-6B78B4183AF5}" sibTransId="{EC86EFD7-D1AF-4DC0-9B30-B4491EECFC54}"/>
    <dgm:cxn modelId="{D420700C-9872-4D35-99C2-8306023FCEEA}" type="presParOf" srcId="{EE692029-377B-4393-881D-80D9FA2EA4DE}" destId="{BD0E25B1-33EC-4418-BB7D-4BB3B0114097}" srcOrd="0" destOrd="0" presId="urn:microsoft.com/office/officeart/2005/8/layout/vList2"/>
    <dgm:cxn modelId="{AAF87270-29EF-4FF8-B7A9-F6736952FEA4}" type="presParOf" srcId="{EE692029-377B-4393-881D-80D9FA2EA4DE}" destId="{5D136519-697C-447E-8F05-5C28EADFD8BD}" srcOrd="1" destOrd="0" presId="urn:microsoft.com/office/officeart/2005/8/layout/vList2"/>
    <dgm:cxn modelId="{B7A3E610-9721-457E-A5A8-B858308347EB}" type="presParOf" srcId="{EE692029-377B-4393-881D-80D9FA2EA4DE}" destId="{37C770C9-04CC-4F61-A4E3-616C35163E8F}" srcOrd="2" destOrd="0" presId="urn:microsoft.com/office/officeart/2005/8/layout/vList2"/>
    <dgm:cxn modelId="{E7393A8C-B9C3-4A25-9084-D79927B3C388}" type="presParOf" srcId="{EE692029-377B-4393-881D-80D9FA2EA4DE}" destId="{E024987C-36D7-4F53-A3D3-40D113286A3B}" srcOrd="3" destOrd="0" presId="urn:microsoft.com/office/officeart/2005/8/layout/vList2"/>
    <dgm:cxn modelId="{4498FE92-4521-42FD-87F3-A5F70AC6844D}" type="presParOf" srcId="{EE692029-377B-4393-881D-80D9FA2EA4DE}" destId="{C8B47917-7A50-4A18-8FA5-F311E997A0DF}" srcOrd="4" destOrd="0" presId="urn:microsoft.com/office/officeart/2005/8/layout/vList2"/>
    <dgm:cxn modelId="{0DECB1C0-695C-44D6-BBE2-5F011411051E}" type="presParOf" srcId="{EE692029-377B-4393-881D-80D9FA2EA4DE}" destId="{9D0D1838-2214-441E-BC66-F4583CFAA5D5}" srcOrd="5" destOrd="0" presId="urn:microsoft.com/office/officeart/2005/8/layout/vList2"/>
    <dgm:cxn modelId="{CA4180CF-A765-4F21-B5BB-6625E1F323B6}" type="presParOf" srcId="{EE692029-377B-4393-881D-80D9FA2EA4DE}" destId="{2A0FA546-902A-440B-95A9-12A98D053649}" srcOrd="6" destOrd="0" presId="urn:microsoft.com/office/officeart/2005/8/layout/vList2"/>
    <dgm:cxn modelId="{041E566A-C515-4ADA-B3FD-3C3C99281D4C}" type="presParOf" srcId="{EE692029-377B-4393-881D-80D9FA2EA4DE}" destId="{16064A00-70CB-49D9-9C54-0EA099B9F3C3}" srcOrd="7" destOrd="0" presId="urn:microsoft.com/office/officeart/2005/8/layout/vList2"/>
    <dgm:cxn modelId="{E09F726F-4A3F-43DF-8744-F6C196413179}" type="presParOf" srcId="{EE692029-377B-4393-881D-80D9FA2EA4DE}" destId="{8BF97607-BA28-4300-B20C-973ED9E5E3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B66ED59-AEA1-4407-BA14-73AB4E75292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244F1C-D63A-4F8D-A50A-16DA1EB67D7C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MX" sz="3000" dirty="0" smtClean="0">
              <a:latin typeface="Cambria" pitchFamily="18" charset="0"/>
              <a:cs typeface="Arial" pitchFamily="34" charset="0"/>
            </a:rPr>
            <a:t>Actos inseguros más frecuentes</a:t>
          </a:r>
          <a:endParaRPr lang="es-ES" sz="3000" dirty="0">
            <a:latin typeface="Cambria" pitchFamily="18" charset="0"/>
          </a:endParaRPr>
        </a:p>
      </dgm:t>
    </dgm:pt>
    <dgm:pt modelId="{0DBC0E77-4247-4A95-ACC2-8C26A6C90D7F}" type="parTrans" cxnId="{9B244032-D973-4282-8FD0-8B4DB73E92CB}">
      <dgm:prSet/>
      <dgm:spPr/>
      <dgm:t>
        <a:bodyPr/>
        <a:lstStyle/>
        <a:p>
          <a:endParaRPr lang="es-ES"/>
        </a:p>
      </dgm:t>
    </dgm:pt>
    <dgm:pt modelId="{71817374-B358-42DC-81FA-7E3B8BB5238A}" type="sibTrans" cxnId="{9B244032-D973-4282-8FD0-8B4DB73E92CB}">
      <dgm:prSet/>
      <dgm:spPr/>
      <dgm:t>
        <a:bodyPr/>
        <a:lstStyle/>
        <a:p>
          <a:endParaRPr lang="es-ES"/>
        </a:p>
      </dgm:t>
    </dgm:pt>
    <dgm:pt modelId="{60FFE87C-EFFA-4BB3-BF81-63A8CF504C11}" type="pres">
      <dgm:prSet presAssocID="{4B66ED59-AEA1-4407-BA14-73AB4E7529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BEF9B1-1227-491A-A04B-1F3C6D64CD9F}" type="pres">
      <dgm:prSet presAssocID="{EE244F1C-D63A-4F8D-A50A-16DA1EB67D7C}" presName="node" presStyleLbl="node1" presStyleIdx="0" presStyleCnt="1" custScaleX="1349046" custScaleY="149954" custLinFactNeighborX="-94042" custLinFactNeighborY="11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9D765F-2341-4DCC-9A54-AFF54E233BF4}" type="presOf" srcId="{4B66ED59-AEA1-4407-BA14-73AB4E752922}" destId="{60FFE87C-EFFA-4BB3-BF81-63A8CF504C11}" srcOrd="0" destOrd="0" presId="urn:microsoft.com/office/officeart/2005/8/layout/default"/>
    <dgm:cxn modelId="{9B244032-D973-4282-8FD0-8B4DB73E92CB}" srcId="{4B66ED59-AEA1-4407-BA14-73AB4E752922}" destId="{EE244F1C-D63A-4F8D-A50A-16DA1EB67D7C}" srcOrd="0" destOrd="0" parTransId="{0DBC0E77-4247-4A95-ACC2-8C26A6C90D7F}" sibTransId="{71817374-B358-42DC-81FA-7E3B8BB5238A}"/>
    <dgm:cxn modelId="{142D970C-A1B2-46A5-B8EC-7968DD2F9B6C}" type="presOf" srcId="{EE244F1C-D63A-4F8D-A50A-16DA1EB67D7C}" destId="{B9BEF9B1-1227-491A-A04B-1F3C6D64CD9F}" srcOrd="0" destOrd="0" presId="urn:microsoft.com/office/officeart/2005/8/layout/default"/>
    <dgm:cxn modelId="{E88F5452-AEB1-4F1E-99A8-CB9C7804C097}" type="presParOf" srcId="{60FFE87C-EFFA-4BB3-BF81-63A8CF504C11}" destId="{B9BEF9B1-1227-491A-A04B-1F3C6D64CD9F}" srcOrd="0" destOrd="0" presId="urn:microsoft.com/office/officeart/2005/8/layout/defaul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72D725D-E577-4B70-B9E1-895DC3CF77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ADE0D0-643B-4191-A483-A6B507F6B495}">
      <dgm:prSet/>
      <dgm:spPr/>
      <dgm:t>
        <a:bodyPr/>
        <a:lstStyle/>
        <a:p>
          <a:pPr rtl="0"/>
          <a:r>
            <a:rPr lang="es-MX" dirty="0" smtClean="0"/>
            <a:t>Llevar a cabo operaciones sin previo adiestramiento.</a:t>
          </a:r>
          <a:endParaRPr lang="es-MX" dirty="0"/>
        </a:p>
      </dgm:t>
    </dgm:pt>
    <dgm:pt modelId="{0DD42FA9-0101-467D-9AC9-43AC6839358E}" type="parTrans" cxnId="{B1E6C3E5-CF23-4301-BD46-4E044012E4B8}">
      <dgm:prSet/>
      <dgm:spPr/>
      <dgm:t>
        <a:bodyPr/>
        <a:lstStyle/>
        <a:p>
          <a:endParaRPr lang="es-MX"/>
        </a:p>
      </dgm:t>
    </dgm:pt>
    <dgm:pt modelId="{935F9888-6253-4927-9521-8B43437BF300}" type="sibTrans" cxnId="{B1E6C3E5-CF23-4301-BD46-4E044012E4B8}">
      <dgm:prSet/>
      <dgm:spPr/>
      <dgm:t>
        <a:bodyPr/>
        <a:lstStyle/>
        <a:p>
          <a:endParaRPr lang="es-MX"/>
        </a:p>
      </dgm:t>
    </dgm:pt>
    <dgm:pt modelId="{ADC4737F-0B05-451C-90ED-0D6F91B74941}">
      <dgm:prSet/>
      <dgm:spPr/>
      <dgm:t>
        <a:bodyPr/>
        <a:lstStyle/>
        <a:p>
          <a:pPr rtl="0"/>
          <a:r>
            <a:rPr lang="es-MX" dirty="0" smtClean="0"/>
            <a:t>Ejecutar el trabajo a velocidad no indicada.</a:t>
          </a:r>
          <a:endParaRPr lang="es-MX" dirty="0"/>
        </a:p>
      </dgm:t>
    </dgm:pt>
    <dgm:pt modelId="{09439023-16B8-4403-A642-F2800CCEE9E0}" type="parTrans" cxnId="{4955DE40-272F-45E9-A924-252172D5E24B}">
      <dgm:prSet/>
      <dgm:spPr/>
      <dgm:t>
        <a:bodyPr/>
        <a:lstStyle/>
        <a:p>
          <a:endParaRPr lang="es-MX"/>
        </a:p>
      </dgm:t>
    </dgm:pt>
    <dgm:pt modelId="{49C0A446-D65D-4FC6-A061-8D4D2228BF70}" type="sibTrans" cxnId="{4955DE40-272F-45E9-A924-252172D5E24B}">
      <dgm:prSet/>
      <dgm:spPr/>
      <dgm:t>
        <a:bodyPr/>
        <a:lstStyle/>
        <a:p>
          <a:endParaRPr lang="es-MX"/>
        </a:p>
      </dgm:t>
    </dgm:pt>
    <dgm:pt modelId="{4ADEE09B-2FC7-4108-B797-BB6AA4AA8CDB}">
      <dgm:prSet/>
      <dgm:spPr/>
      <dgm:t>
        <a:bodyPr/>
        <a:lstStyle/>
        <a:p>
          <a:pPr rtl="0"/>
          <a:r>
            <a:rPr lang="es-MX" dirty="0" smtClean="0"/>
            <a:t>Bloquear o quitar dispositivos de seguridad.</a:t>
          </a:r>
          <a:endParaRPr lang="es-MX" dirty="0"/>
        </a:p>
      </dgm:t>
    </dgm:pt>
    <dgm:pt modelId="{54A40F35-C9C5-4E00-9F99-A3FB65C62778}" type="parTrans" cxnId="{26FBCDBC-C769-4D13-9F0A-815FED08429F}">
      <dgm:prSet/>
      <dgm:spPr/>
      <dgm:t>
        <a:bodyPr/>
        <a:lstStyle/>
        <a:p>
          <a:endParaRPr lang="es-MX"/>
        </a:p>
      </dgm:t>
    </dgm:pt>
    <dgm:pt modelId="{6A1613E5-D42B-4DC6-9616-94A8D725F127}" type="sibTrans" cxnId="{26FBCDBC-C769-4D13-9F0A-815FED08429F}">
      <dgm:prSet/>
      <dgm:spPr/>
      <dgm:t>
        <a:bodyPr/>
        <a:lstStyle/>
        <a:p>
          <a:endParaRPr lang="es-MX"/>
        </a:p>
      </dgm:t>
    </dgm:pt>
    <dgm:pt modelId="{8E7B4D95-CF86-4FB2-85A3-03A037126C25}">
      <dgm:prSet/>
      <dgm:spPr/>
      <dgm:t>
        <a:bodyPr/>
        <a:lstStyle/>
        <a:p>
          <a:pPr rtl="0"/>
          <a:r>
            <a:rPr lang="es-MX" dirty="0" smtClean="0"/>
            <a:t>Realizar acciones de mantenimiento en líneas de energía viva, sin bloqueo.</a:t>
          </a:r>
          <a:endParaRPr lang="es-MX" dirty="0"/>
        </a:p>
      </dgm:t>
    </dgm:pt>
    <dgm:pt modelId="{31F8FE1E-614F-4C4C-A4D6-F8911BA32C2C}" type="parTrans" cxnId="{73300C55-A603-4160-B1EE-6E74B155CD19}">
      <dgm:prSet/>
      <dgm:spPr/>
      <dgm:t>
        <a:bodyPr/>
        <a:lstStyle/>
        <a:p>
          <a:endParaRPr lang="es-MX"/>
        </a:p>
      </dgm:t>
    </dgm:pt>
    <dgm:pt modelId="{0FEE3327-444E-4077-B7A1-DDDF3A8A256C}" type="sibTrans" cxnId="{73300C55-A603-4160-B1EE-6E74B155CD19}">
      <dgm:prSet/>
      <dgm:spPr/>
      <dgm:t>
        <a:bodyPr/>
        <a:lstStyle/>
        <a:p>
          <a:endParaRPr lang="es-MX"/>
        </a:p>
      </dgm:t>
    </dgm:pt>
    <dgm:pt modelId="{AD53A999-EF05-40A7-936A-8AC2393E3F3E}">
      <dgm:prSet/>
      <dgm:spPr/>
      <dgm:t>
        <a:bodyPr/>
        <a:lstStyle/>
        <a:p>
          <a:pPr rtl="0"/>
          <a:r>
            <a:rPr lang="es-MX" dirty="0" smtClean="0"/>
            <a:t>Usar herramientas inadecuadas.</a:t>
          </a:r>
          <a:endParaRPr lang="es-MX" dirty="0"/>
        </a:p>
      </dgm:t>
    </dgm:pt>
    <dgm:pt modelId="{F75A3FE0-576F-4D83-949A-8A897A3FA1EF}" type="parTrans" cxnId="{0A4239D7-EFA8-4105-AF5B-C3F0C20C209E}">
      <dgm:prSet/>
      <dgm:spPr/>
      <dgm:t>
        <a:bodyPr/>
        <a:lstStyle/>
        <a:p>
          <a:endParaRPr lang="es-MX"/>
        </a:p>
      </dgm:t>
    </dgm:pt>
    <dgm:pt modelId="{483EB31F-BE86-44D7-97FC-76C301C26B13}" type="sibTrans" cxnId="{0A4239D7-EFA8-4105-AF5B-C3F0C20C209E}">
      <dgm:prSet/>
      <dgm:spPr/>
      <dgm:t>
        <a:bodyPr/>
        <a:lstStyle/>
        <a:p>
          <a:endParaRPr lang="es-MX"/>
        </a:p>
      </dgm:t>
    </dgm:pt>
    <dgm:pt modelId="{BD5FB5DA-C045-4ECF-A0F4-69424A399ECA}">
      <dgm:prSet/>
      <dgm:spPr/>
      <dgm:t>
        <a:bodyPr/>
        <a:lstStyle/>
        <a:p>
          <a:pPr rtl="0"/>
          <a:r>
            <a:rPr lang="es-MX" smtClean="0"/>
            <a:t> </a:t>
          </a:r>
          <a:r>
            <a:rPr lang="es-MX" dirty="0" smtClean="0"/>
            <a:t>Hacer bromas en el sitio de trabajo.</a:t>
          </a:r>
          <a:endParaRPr lang="es-MX" dirty="0"/>
        </a:p>
      </dgm:t>
    </dgm:pt>
    <dgm:pt modelId="{E3F58990-5139-4C27-87E4-EB172D4088D1}" type="parTrans" cxnId="{B7DB4419-FBC5-4EF5-98F1-C755DEA84040}">
      <dgm:prSet/>
      <dgm:spPr/>
      <dgm:t>
        <a:bodyPr/>
        <a:lstStyle/>
        <a:p>
          <a:endParaRPr lang="es-MX"/>
        </a:p>
      </dgm:t>
    </dgm:pt>
    <dgm:pt modelId="{32A8EDFA-739D-4B07-A84F-5C15629A0165}" type="sibTrans" cxnId="{B7DB4419-FBC5-4EF5-98F1-C755DEA84040}">
      <dgm:prSet/>
      <dgm:spPr/>
      <dgm:t>
        <a:bodyPr/>
        <a:lstStyle/>
        <a:p>
          <a:endParaRPr lang="es-MX"/>
        </a:p>
      </dgm:t>
    </dgm:pt>
    <dgm:pt modelId="{209D36E7-7F3E-481D-83AA-9FF84BBAB584}" type="pres">
      <dgm:prSet presAssocID="{072D725D-E577-4B70-B9E1-895DC3CF77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6A4926-04AC-4A29-A04A-CD52F7A05048}" type="pres">
      <dgm:prSet presAssocID="{1AADE0D0-643B-4191-A483-A6B507F6B49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93D35D-E024-4C96-9221-AB50A7C1F878}" type="pres">
      <dgm:prSet presAssocID="{935F9888-6253-4927-9521-8B43437BF300}" presName="spacer" presStyleCnt="0"/>
      <dgm:spPr/>
    </dgm:pt>
    <dgm:pt modelId="{30654BD7-C3B6-46A9-B606-6F3F61F52E6A}" type="pres">
      <dgm:prSet presAssocID="{ADC4737F-0B05-451C-90ED-0D6F91B7494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812DDA-AB98-4F6C-8264-CC337E7A5313}" type="pres">
      <dgm:prSet presAssocID="{49C0A446-D65D-4FC6-A061-8D4D2228BF70}" presName="spacer" presStyleCnt="0"/>
      <dgm:spPr/>
    </dgm:pt>
    <dgm:pt modelId="{0570517B-216C-4A9B-8336-55A7535A1868}" type="pres">
      <dgm:prSet presAssocID="{4ADEE09B-2FC7-4108-B797-BB6AA4AA8C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F4D08B-514A-4593-AE5F-EA8059A14381}" type="pres">
      <dgm:prSet presAssocID="{6A1613E5-D42B-4DC6-9616-94A8D725F127}" presName="spacer" presStyleCnt="0"/>
      <dgm:spPr/>
    </dgm:pt>
    <dgm:pt modelId="{E63D6859-16AE-498A-AE4C-3A1DDE417C15}" type="pres">
      <dgm:prSet presAssocID="{8E7B4D95-CF86-4FB2-85A3-03A037126C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0741BE-B134-43CC-86CF-4EE98EFBF405}" type="pres">
      <dgm:prSet presAssocID="{0FEE3327-444E-4077-B7A1-DDDF3A8A256C}" presName="spacer" presStyleCnt="0"/>
      <dgm:spPr/>
    </dgm:pt>
    <dgm:pt modelId="{416B08CB-9091-444C-97D1-CCBDF348AB11}" type="pres">
      <dgm:prSet presAssocID="{AD53A999-EF05-40A7-936A-8AC2393E3F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B85404-7380-462A-9BE3-F02B484C3981}" type="pres">
      <dgm:prSet presAssocID="{483EB31F-BE86-44D7-97FC-76C301C26B13}" presName="spacer" presStyleCnt="0"/>
      <dgm:spPr/>
    </dgm:pt>
    <dgm:pt modelId="{DCFFE4EF-36D3-40DD-B41F-CE2B51A46C72}" type="pres">
      <dgm:prSet presAssocID="{BD5FB5DA-C045-4ECF-A0F4-69424A399EC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1ED5D65-2351-4B9A-A930-995B71448398}" type="presOf" srcId="{ADC4737F-0B05-451C-90ED-0D6F91B74941}" destId="{30654BD7-C3B6-46A9-B606-6F3F61F52E6A}" srcOrd="0" destOrd="0" presId="urn:microsoft.com/office/officeart/2005/8/layout/vList2"/>
    <dgm:cxn modelId="{73300C55-A603-4160-B1EE-6E74B155CD19}" srcId="{072D725D-E577-4B70-B9E1-895DC3CF778C}" destId="{8E7B4D95-CF86-4FB2-85A3-03A037126C25}" srcOrd="3" destOrd="0" parTransId="{31F8FE1E-614F-4C4C-A4D6-F8911BA32C2C}" sibTransId="{0FEE3327-444E-4077-B7A1-DDDF3A8A256C}"/>
    <dgm:cxn modelId="{2C945915-618C-466E-B6A3-96F152514BCC}" type="presOf" srcId="{AD53A999-EF05-40A7-936A-8AC2393E3F3E}" destId="{416B08CB-9091-444C-97D1-CCBDF348AB11}" srcOrd="0" destOrd="0" presId="urn:microsoft.com/office/officeart/2005/8/layout/vList2"/>
    <dgm:cxn modelId="{B1E6C3E5-CF23-4301-BD46-4E044012E4B8}" srcId="{072D725D-E577-4B70-B9E1-895DC3CF778C}" destId="{1AADE0D0-643B-4191-A483-A6B507F6B495}" srcOrd="0" destOrd="0" parTransId="{0DD42FA9-0101-467D-9AC9-43AC6839358E}" sibTransId="{935F9888-6253-4927-9521-8B43437BF300}"/>
    <dgm:cxn modelId="{0A4239D7-EFA8-4105-AF5B-C3F0C20C209E}" srcId="{072D725D-E577-4B70-B9E1-895DC3CF778C}" destId="{AD53A999-EF05-40A7-936A-8AC2393E3F3E}" srcOrd="4" destOrd="0" parTransId="{F75A3FE0-576F-4D83-949A-8A897A3FA1EF}" sibTransId="{483EB31F-BE86-44D7-97FC-76C301C26B13}"/>
    <dgm:cxn modelId="{58278EEC-5E6F-49D4-8BBB-D527893488BC}" type="presOf" srcId="{1AADE0D0-643B-4191-A483-A6B507F6B495}" destId="{6B6A4926-04AC-4A29-A04A-CD52F7A05048}" srcOrd="0" destOrd="0" presId="urn:microsoft.com/office/officeart/2005/8/layout/vList2"/>
    <dgm:cxn modelId="{B7DB4419-FBC5-4EF5-98F1-C755DEA84040}" srcId="{072D725D-E577-4B70-B9E1-895DC3CF778C}" destId="{BD5FB5DA-C045-4ECF-A0F4-69424A399ECA}" srcOrd="5" destOrd="0" parTransId="{E3F58990-5139-4C27-87E4-EB172D4088D1}" sibTransId="{32A8EDFA-739D-4B07-A84F-5C15629A0165}"/>
    <dgm:cxn modelId="{2B095AB2-8897-48ED-BFF6-C1FFDB9C8EC9}" type="presOf" srcId="{8E7B4D95-CF86-4FB2-85A3-03A037126C25}" destId="{E63D6859-16AE-498A-AE4C-3A1DDE417C15}" srcOrd="0" destOrd="0" presId="urn:microsoft.com/office/officeart/2005/8/layout/vList2"/>
    <dgm:cxn modelId="{3E842F8A-6BEB-481B-BC59-E6651E0BB5E7}" type="presOf" srcId="{4ADEE09B-2FC7-4108-B797-BB6AA4AA8CDB}" destId="{0570517B-216C-4A9B-8336-55A7535A1868}" srcOrd="0" destOrd="0" presId="urn:microsoft.com/office/officeart/2005/8/layout/vList2"/>
    <dgm:cxn modelId="{4955DE40-272F-45E9-A924-252172D5E24B}" srcId="{072D725D-E577-4B70-B9E1-895DC3CF778C}" destId="{ADC4737F-0B05-451C-90ED-0D6F91B74941}" srcOrd="1" destOrd="0" parTransId="{09439023-16B8-4403-A642-F2800CCEE9E0}" sibTransId="{49C0A446-D65D-4FC6-A061-8D4D2228BF70}"/>
    <dgm:cxn modelId="{C499AB0A-D874-428B-A970-C7CABE3ABD2F}" type="presOf" srcId="{072D725D-E577-4B70-B9E1-895DC3CF778C}" destId="{209D36E7-7F3E-481D-83AA-9FF84BBAB584}" srcOrd="0" destOrd="0" presId="urn:microsoft.com/office/officeart/2005/8/layout/vList2"/>
    <dgm:cxn modelId="{26FBCDBC-C769-4D13-9F0A-815FED08429F}" srcId="{072D725D-E577-4B70-B9E1-895DC3CF778C}" destId="{4ADEE09B-2FC7-4108-B797-BB6AA4AA8CDB}" srcOrd="2" destOrd="0" parTransId="{54A40F35-C9C5-4E00-9F99-A3FB65C62778}" sibTransId="{6A1613E5-D42B-4DC6-9616-94A8D725F127}"/>
    <dgm:cxn modelId="{81AD2AD3-33E0-44D6-B66D-28A2BF5DB48F}" type="presOf" srcId="{BD5FB5DA-C045-4ECF-A0F4-69424A399ECA}" destId="{DCFFE4EF-36D3-40DD-B41F-CE2B51A46C72}" srcOrd="0" destOrd="0" presId="urn:microsoft.com/office/officeart/2005/8/layout/vList2"/>
    <dgm:cxn modelId="{9E3B67AE-2CF9-4210-9C30-7A18CA57F1DD}" type="presParOf" srcId="{209D36E7-7F3E-481D-83AA-9FF84BBAB584}" destId="{6B6A4926-04AC-4A29-A04A-CD52F7A05048}" srcOrd="0" destOrd="0" presId="urn:microsoft.com/office/officeart/2005/8/layout/vList2"/>
    <dgm:cxn modelId="{76398D98-7680-4FC6-AD51-EA5FE89BF6FE}" type="presParOf" srcId="{209D36E7-7F3E-481D-83AA-9FF84BBAB584}" destId="{3593D35D-E024-4C96-9221-AB50A7C1F878}" srcOrd="1" destOrd="0" presId="urn:microsoft.com/office/officeart/2005/8/layout/vList2"/>
    <dgm:cxn modelId="{94844396-0049-48FE-9318-0771EF9627A2}" type="presParOf" srcId="{209D36E7-7F3E-481D-83AA-9FF84BBAB584}" destId="{30654BD7-C3B6-46A9-B606-6F3F61F52E6A}" srcOrd="2" destOrd="0" presId="urn:microsoft.com/office/officeart/2005/8/layout/vList2"/>
    <dgm:cxn modelId="{2BD6045A-2356-46CA-A299-2851F84E8351}" type="presParOf" srcId="{209D36E7-7F3E-481D-83AA-9FF84BBAB584}" destId="{B8812DDA-AB98-4F6C-8264-CC337E7A5313}" srcOrd="3" destOrd="0" presId="urn:microsoft.com/office/officeart/2005/8/layout/vList2"/>
    <dgm:cxn modelId="{423CF1BA-C984-4157-911E-CCEA6D5D9DC4}" type="presParOf" srcId="{209D36E7-7F3E-481D-83AA-9FF84BBAB584}" destId="{0570517B-216C-4A9B-8336-55A7535A1868}" srcOrd="4" destOrd="0" presId="urn:microsoft.com/office/officeart/2005/8/layout/vList2"/>
    <dgm:cxn modelId="{FBA97016-9D1F-4029-B04E-01BCF020D98C}" type="presParOf" srcId="{209D36E7-7F3E-481D-83AA-9FF84BBAB584}" destId="{1FF4D08B-514A-4593-AE5F-EA8059A14381}" srcOrd="5" destOrd="0" presId="urn:microsoft.com/office/officeart/2005/8/layout/vList2"/>
    <dgm:cxn modelId="{B8452D1E-3349-41ED-8CBD-093E3835E627}" type="presParOf" srcId="{209D36E7-7F3E-481D-83AA-9FF84BBAB584}" destId="{E63D6859-16AE-498A-AE4C-3A1DDE417C15}" srcOrd="6" destOrd="0" presId="urn:microsoft.com/office/officeart/2005/8/layout/vList2"/>
    <dgm:cxn modelId="{D17185F2-01F8-468F-891F-679D3846E84D}" type="presParOf" srcId="{209D36E7-7F3E-481D-83AA-9FF84BBAB584}" destId="{610741BE-B134-43CC-86CF-4EE98EFBF405}" srcOrd="7" destOrd="0" presId="urn:microsoft.com/office/officeart/2005/8/layout/vList2"/>
    <dgm:cxn modelId="{B5315443-D003-4B9F-BD42-C7509072CF09}" type="presParOf" srcId="{209D36E7-7F3E-481D-83AA-9FF84BBAB584}" destId="{416B08CB-9091-444C-97D1-CCBDF348AB11}" srcOrd="8" destOrd="0" presId="urn:microsoft.com/office/officeart/2005/8/layout/vList2"/>
    <dgm:cxn modelId="{34FB1B88-5B66-41F5-872C-AD9E76003D84}" type="presParOf" srcId="{209D36E7-7F3E-481D-83AA-9FF84BBAB584}" destId="{BEB85404-7380-462A-9BE3-F02B484C3981}" srcOrd="9" destOrd="0" presId="urn:microsoft.com/office/officeart/2005/8/layout/vList2"/>
    <dgm:cxn modelId="{E0FB9815-8996-4ED1-9CC4-7E7B13FD8632}" type="presParOf" srcId="{209D36E7-7F3E-481D-83AA-9FF84BBAB584}" destId="{DCFFE4EF-36D3-40DD-B41F-CE2B51A46C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242D81-9768-4A53-A124-5A426C4C1F1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DA068E-8605-4154-834B-06BD06547F82}">
      <dgm:prSet phldrT="[Texto]" custT="1"/>
      <dgm:spPr/>
      <dgm:t>
        <a:bodyPr/>
        <a:lstStyle/>
        <a:p>
          <a:r>
            <a:rPr lang="es-ES" sz="4000" dirty="0" smtClean="0">
              <a:latin typeface="Arial" pitchFamily="34" charset="0"/>
              <a:cs typeface="Arial" pitchFamily="34" charset="0"/>
            </a:rPr>
            <a:t>Definiciones</a:t>
          </a:r>
          <a:endParaRPr lang="es-ES" sz="4000" dirty="0">
            <a:latin typeface="Arial" pitchFamily="34" charset="0"/>
            <a:cs typeface="Arial" pitchFamily="34" charset="0"/>
          </a:endParaRPr>
        </a:p>
      </dgm:t>
    </dgm:pt>
    <dgm:pt modelId="{63C3DDA8-5B3E-44A2-ACA8-CF4C49DA6A77}" type="parTrans" cxnId="{5612DD6B-FD69-4053-A059-3307ADFFE80F}">
      <dgm:prSet/>
      <dgm:spPr/>
      <dgm:t>
        <a:bodyPr/>
        <a:lstStyle/>
        <a:p>
          <a:endParaRPr lang="es-ES" sz="2800"/>
        </a:p>
      </dgm:t>
    </dgm:pt>
    <dgm:pt modelId="{E526B52B-6D38-4927-9DDA-1F1B133FFBE6}" type="sibTrans" cxnId="{5612DD6B-FD69-4053-A059-3307ADFFE80F}">
      <dgm:prSet/>
      <dgm:spPr/>
      <dgm:t>
        <a:bodyPr/>
        <a:lstStyle/>
        <a:p>
          <a:endParaRPr lang="es-ES" sz="2800"/>
        </a:p>
      </dgm:t>
    </dgm:pt>
    <dgm:pt modelId="{53FAAB4D-2B84-46E3-A024-FF5389730D65}" type="pres">
      <dgm:prSet presAssocID="{EF242D81-9768-4A53-A124-5A426C4C1F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A8B270-9971-44C9-9E6D-DD991B47D292}" type="pres">
      <dgm:prSet presAssocID="{46DA068E-8605-4154-834B-06BD06547F82}" presName="node" presStyleLbl="node1" presStyleIdx="0" presStyleCnt="1" custScaleX="458679" custScaleY="106844" custLinFactY="-100000" custLinFactNeighborX="-25078" custLinFactNeighborY="-118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12DD6B-FD69-4053-A059-3307ADFFE80F}" srcId="{EF242D81-9768-4A53-A124-5A426C4C1F14}" destId="{46DA068E-8605-4154-834B-06BD06547F82}" srcOrd="0" destOrd="0" parTransId="{63C3DDA8-5B3E-44A2-ACA8-CF4C49DA6A77}" sibTransId="{E526B52B-6D38-4927-9DDA-1F1B133FFBE6}"/>
    <dgm:cxn modelId="{7DB4D84B-2882-4C05-AE75-0BAE589283F8}" type="presOf" srcId="{46DA068E-8605-4154-834B-06BD06547F82}" destId="{16A8B270-9971-44C9-9E6D-DD991B47D292}" srcOrd="0" destOrd="0" presId="urn:microsoft.com/office/officeart/2005/8/layout/default"/>
    <dgm:cxn modelId="{1FB4ABB7-8ABA-4913-AEB7-789B4A77FC99}" type="presOf" srcId="{EF242D81-9768-4A53-A124-5A426C4C1F14}" destId="{53FAAB4D-2B84-46E3-A024-FF5389730D65}" srcOrd="0" destOrd="0" presId="urn:microsoft.com/office/officeart/2005/8/layout/default"/>
    <dgm:cxn modelId="{9851712B-E5A3-46D6-8EA0-7A04BB77DAE7}" type="presParOf" srcId="{53FAAB4D-2B84-46E3-A024-FF5389730D65}" destId="{16A8B270-9971-44C9-9E6D-DD991B47D29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3277C-D098-4B18-AA85-1D72A92DE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BB8DB2-9E01-4302-9570-EF3CB91B1974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Agente: </a:t>
          </a:r>
          <a:r>
            <a:rPr lang="es-ES" dirty="0" smtClean="0">
              <a:latin typeface="Arial" pitchFamily="34" charset="0"/>
              <a:cs typeface="Arial" pitchFamily="34" charset="0"/>
            </a:rPr>
            <a:t>El elemento físico, químico o biológico que por ausencia o presencia en el ambiente laboral, pueda afectar la vida, salud o integridad física de los trabajadores.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62EB401A-FA8D-4D1C-987F-1A6C4BF27A64}" type="parTrans" cxnId="{3DE402F3-DCAE-4CCA-90D9-09673EC1204A}">
      <dgm:prSet/>
      <dgm:spPr/>
      <dgm:t>
        <a:bodyPr/>
        <a:lstStyle/>
        <a:p>
          <a:endParaRPr lang="es-ES"/>
        </a:p>
      </dgm:t>
    </dgm:pt>
    <dgm:pt modelId="{9AE1936A-5E6F-42B7-AE77-A50E0E1BEFAE}" type="sibTrans" cxnId="{3DE402F3-DCAE-4CCA-90D9-09673EC1204A}">
      <dgm:prSet/>
      <dgm:spPr/>
      <dgm:t>
        <a:bodyPr/>
        <a:lstStyle/>
        <a:p>
          <a:endParaRPr lang="es-ES"/>
        </a:p>
      </dgm:t>
    </dgm:pt>
    <dgm:pt modelId="{BDCADF07-38DE-41E2-AB05-76C587B86BA7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Incidente: </a:t>
          </a:r>
          <a:r>
            <a:rPr lang="es-ES" dirty="0" smtClean="0">
              <a:latin typeface="Arial" pitchFamily="34" charset="0"/>
              <a:cs typeface="Arial" pitchFamily="34" charset="0"/>
            </a:rPr>
            <a:t>Los acontecimientos que pueden o no ocasionar daños a las instalaciones,  maquinaria, equipo, herramientas y/o materiales utilizados, e interferir en los procesos o  actividades, y que en circunstancias diferentes podrían haber derivado en lesiones a los trabajadores, por lo que requieren ser investigados para considerar la adopción de las medidas preventivas pertinentes            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D1F7E2E2-0454-49EB-ACF1-439E69F92774}" type="parTrans" cxnId="{CD19C417-5145-4B7A-B484-5FFDD207E547}">
      <dgm:prSet/>
      <dgm:spPr/>
      <dgm:t>
        <a:bodyPr/>
        <a:lstStyle/>
        <a:p>
          <a:endParaRPr lang="es-ES"/>
        </a:p>
      </dgm:t>
    </dgm:pt>
    <dgm:pt modelId="{C9D9897A-78A4-44C6-95B9-6CDAB3639C20}" type="sibTrans" cxnId="{CD19C417-5145-4B7A-B484-5FFDD207E547}">
      <dgm:prSet/>
      <dgm:spPr/>
      <dgm:t>
        <a:bodyPr/>
        <a:lstStyle/>
        <a:p>
          <a:endParaRPr lang="es-ES"/>
        </a:p>
      </dgm:t>
    </dgm:pt>
    <dgm:pt modelId="{B77C8B37-E475-40DC-997C-983220A8C54A}" type="pres">
      <dgm:prSet presAssocID="{8AA3277C-D098-4B18-AA85-1D72A92DE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33D21F8-EECF-4AB5-BE0B-F92EE3FA97B8}" type="pres">
      <dgm:prSet presAssocID="{48BB8DB2-9E01-4302-9570-EF3CB91B1974}" presName="parentText" presStyleLbl="node1" presStyleIdx="0" presStyleCnt="2" custScaleY="41601" custLinFactNeighborY="92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12F915-8736-4AF8-89C8-47F1777059B9}" type="pres">
      <dgm:prSet presAssocID="{9AE1936A-5E6F-42B7-AE77-A50E0E1BEFAE}" presName="spacer" presStyleCnt="0"/>
      <dgm:spPr/>
    </dgm:pt>
    <dgm:pt modelId="{1D402217-AE03-4A1A-ACFA-82B67F97603E}" type="pres">
      <dgm:prSet presAssocID="{BDCADF07-38DE-41E2-AB05-76C587B86BA7}" presName="parentText" presStyleLbl="node1" presStyleIdx="1" presStyleCnt="2" custScaleY="7720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19C417-5145-4B7A-B484-5FFDD207E547}" srcId="{8AA3277C-D098-4B18-AA85-1D72A92DEE2C}" destId="{BDCADF07-38DE-41E2-AB05-76C587B86BA7}" srcOrd="1" destOrd="0" parTransId="{D1F7E2E2-0454-49EB-ACF1-439E69F92774}" sibTransId="{C9D9897A-78A4-44C6-95B9-6CDAB3639C20}"/>
    <dgm:cxn modelId="{D4D8DD43-C1E8-463C-9169-B3075E35457D}" type="presOf" srcId="{BDCADF07-38DE-41E2-AB05-76C587B86BA7}" destId="{1D402217-AE03-4A1A-ACFA-82B67F97603E}" srcOrd="0" destOrd="0" presId="urn:microsoft.com/office/officeart/2005/8/layout/vList2"/>
    <dgm:cxn modelId="{3DE402F3-DCAE-4CCA-90D9-09673EC1204A}" srcId="{8AA3277C-D098-4B18-AA85-1D72A92DEE2C}" destId="{48BB8DB2-9E01-4302-9570-EF3CB91B1974}" srcOrd="0" destOrd="0" parTransId="{62EB401A-FA8D-4D1C-987F-1A6C4BF27A64}" sibTransId="{9AE1936A-5E6F-42B7-AE77-A50E0E1BEFAE}"/>
    <dgm:cxn modelId="{CA14FBE7-1BCC-429B-9B0E-791E9A63D104}" type="presOf" srcId="{8AA3277C-D098-4B18-AA85-1D72A92DEE2C}" destId="{B77C8B37-E475-40DC-997C-983220A8C54A}" srcOrd="0" destOrd="0" presId="urn:microsoft.com/office/officeart/2005/8/layout/vList2"/>
    <dgm:cxn modelId="{15567591-C34C-4E9B-8629-734C6F947AC9}" type="presOf" srcId="{48BB8DB2-9E01-4302-9570-EF3CB91B1974}" destId="{F33D21F8-EECF-4AB5-BE0B-F92EE3FA97B8}" srcOrd="0" destOrd="0" presId="urn:microsoft.com/office/officeart/2005/8/layout/vList2"/>
    <dgm:cxn modelId="{F83BC165-D053-4275-BC94-8112744479B5}" type="presParOf" srcId="{B77C8B37-E475-40DC-997C-983220A8C54A}" destId="{F33D21F8-EECF-4AB5-BE0B-F92EE3FA97B8}" srcOrd="0" destOrd="0" presId="urn:microsoft.com/office/officeart/2005/8/layout/vList2"/>
    <dgm:cxn modelId="{DE950487-A3CA-49F9-BEAB-D8D508CB871F}" type="presParOf" srcId="{B77C8B37-E475-40DC-997C-983220A8C54A}" destId="{C912F915-8736-4AF8-89C8-47F1777059B9}" srcOrd="1" destOrd="0" presId="urn:microsoft.com/office/officeart/2005/8/layout/vList2"/>
    <dgm:cxn modelId="{4B999C91-6A4E-48A3-B8B1-418D8E27AEB6}" type="presParOf" srcId="{B77C8B37-E475-40DC-997C-983220A8C54A}" destId="{1D402217-AE03-4A1A-ACFA-82B67F97603E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A3277C-D098-4B18-AA85-1D72A92DE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BB8DB2-9E01-4302-9570-EF3CB91B1974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Condiciones peligrosas: </a:t>
          </a:r>
          <a:r>
            <a:rPr lang="es-ES" dirty="0" smtClean="0">
              <a:latin typeface="Arial" pitchFamily="34" charset="0"/>
              <a:cs typeface="Arial" pitchFamily="34" charset="0"/>
            </a:rPr>
            <a:t>Aquellas características inherentes a las instalaciones, procesos, maquinaria, equipo, herramientas y materiales, que pueden provocar un incidente, accidente, enfermedad de trabajo o daño material al centro de trabajo.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62EB401A-FA8D-4D1C-987F-1A6C4BF27A64}" type="parTrans" cxnId="{3DE402F3-DCAE-4CCA-90D9-09673EC1204A}">
      <dgm:prSet/>
      <dgm:spPr/>
      <dgm:t>
        <a:bodyPr/>
        <a:lstStyle/>
        <a:p>
          <a:endParaRPr lang="es-ES"/>
        </a:p>
      </dgm:t>
    </dgm:pt>
    <dgm:pt modelId="{9AE1936A-5E6F-42B7-AE77-A50E0E1BEFAE}" type="sibTrans" cxnId="{3DE402F3-DCAE-4CCA-90D9-09673EC1204A}">
      <dgm:prSet/>
      <dgm:spPr/>
      <dgm:t>
        <a:bodyPr/>
        <a:lstStyle/>
        <a:p>
          <a:endParaRPr lang="es-ES"/>
        </a:p>
      </dgm:t>
    </dgm:pt>
    <dgm:pt modelId="{BDCADF07-38DE-41E2-AB05-76C587B86BA7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Riesgos de trabajo: </a:t>
          </a:r>
          <a:r>
            <a:rPr lang="es-ES" dirty="0" smtClean="0">
              <a:latin typeface="Arial" pitchFamily="34" charset="0"/>
              <a:cs typeface="Arial" pitchFamily="34" charset="0"/>
            </a:rPr>
            <a:t>Los accidentes y enfermedades a que están expuestos los trabajadores en ejercicio o con motivo de su trabajo.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D1F7E2E2-0454-49EB-ACF1-439E69F92774}" type="parTrans" cxnId="{CD19C417-5145-4B7A-B484-5FFDD207E547}">
      <dgm:prSet/>
      <dgm:spPr/>
      <dgm:t>
        <a:bodyPr/>
        <a:lstStyle/>
        <a:p>
          <a:endParaRPr lang="es-ES"/>
        </a:p>
      </dgm:t>
    </dgm:pt>
    <dgm:pt modelId="{C9D9897A-78A4-44C6-95B9-6CDAB3639C20}" type="sibTrans" cxnId="{CD19C417-5145-4B7A-B484-5FFDD207E547}">
      <dgm:prSet/>
      <dgm:spPr/>
      <dgm:t>
        <a:bodyPr/>
        <a:lstStyle/>
        <a:p>
          <a:endParaRPr lang="es-ES"/>
        </a:p>
      </dgm:t>
    </dgm:pt>
    <dgm:pt modelId="{B77C8B37-E475-40DC-997C-983220A8C54A}" type="pres">
      <dgm:prSet presAssocID="{8AA3277C-D098-4B18-AA85-1D72A92DE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33D21F8-EECF-4AB5-BE0B-F92EE3FA97B8}" type="pres">
      <dgm:prSet presAssocID="{48BB8DB2-9E01-4302-9570-EF3CB91B1974}" presName="parentText" presStyleLbl="node1" presStyleIdx="0" presStyleCnt="2" custLinFactY="-6579" custLinFactNeighborX="-3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12F915-8736-4AF8-89C8-47F1777059B9}" type="pres">
      <dgm:prSet presAssocID="{9AE1936A-5E6F-42B7-AE77-A50E0E1BEFAE}" presName="spacer" presStyleCnt="0"/>
      <dgm:spPr/>
    </dgm:pt>
    <dgm:pt modelId="{1D402217-AE03-4A1A-ACFA-82B67F97603E}" type="pres">
      <dgm:prSet presAssocID="{BDCADF07-38DE-41E2-AB05-76C587B86BA7}" presName="parentText" presStyleLbl="node1" presStyleIdx="1" presStyleCnt="2" custScaleY="7720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19C417-5145-4B7A-B484-5FFDD207E547}" srcId="{8AA3277C-D098-4B18-AA85-1D72A92DEE2C}" destId="{BDCADF07-38DE-41E2-AB05-76C587B86BA7}" srcOrd="1" destOrd="0" parTransId="{D1F7E2E2-0454-49EB-ACF1-439E69F92774}" sibTransId="{C9D9897A-78A4-44C6-95B9-6CDAB3639C20}"/>
    <dgm:cxn modelId="{28E2A702-4C04-4F5B-8B6F-416567DD4AA3}" type="presOf" srcId="{8AA3277C-D098-4B18-AA85-1D72A92DEE2C}" destId="{B77C8B37-E475-40DC-997C-983220A8C54A}" srcOrd="0" destOrd="0" presId="urn:microsoft.com/office/officeart/2005/8/layout/vList2"/>
    <dgm:cxn modelId="{D2BAF9DF-FB17-4AB0-90C5-8DD40581AD8D}" type="presOf" srcId="{48BB8DB2-9E01-4302-9570-EF3CB91B1974}" destId="{F33D21F8-EECF-4AB5-BE0B-F92EE3FA97B8}" srcOrd="0" destOrd="0" presId="urn:microsoft.com/office/officeart/2005/8/layout/vList2"/>
    <dgm:cxn modelId="{EB4FA29B-B82E-41E2-96A0-6D2B7B5E7FFB}" type="presOf" srcId="{BDCADF07-38DE-41E2-AB05-76C587B86BA7}" destId="{1D402217-AE03-4A1A-ACFA-82B67F97603E}" srcOrd="0" destOrd="0" presId="urn:microsoft.com/office/officeart/2005/8/layout/vList2"/>
    <dgm:cxn modelId="{3DE402F3-DCAE-4CCA-90D9-09673EC1204A}" srcId="{8AA3277C-D098-4B18-AA85-1D72A92DEE2C}" destId="{48BB8DB2-9E01-4302-9570-EF3CB91B1974}" srcOrd="0" destOrd="0" parTransId="{62EB401A-FA8D-4D1C-987F-1A6C4BF27A64}" sibTransId="{9AE1936A-5E6F-42B7-AE77-A50E0E1BEFAE}"/>
    <dgm:cxn modelId="{C8F81741-25DD-4C62-9E20-1877FA978038}" type="presParOf" srcId="{B77C8B37-E475-40DC-997C-983220A8C54A}" destId="{F33D21F8-EECF-4AB5-BE0B-F92EE3FA97B8}" srcOrd="0" destOrd="0" presId="urn:microsoft.com/office/officeart/2005/8/layout/vList2"/>
    <dgm:cxn modelId="{3E8EB74F-AF3E-49AB-928D-5EA0C7D57C1C}" type="presParOf" srcId="{B77C8B37-E475-40DC-997C-983220A8C54A}" destId="{C912F915-8736-4AF8-89C8-47F1777059B9}" srcOrd="1" destOrd="0" presId="urn:microsoft.com/office/officeart/2005/8/layout/vList2"/>
    <dgm:cxn modelId="{0FC994B9-6781-4F5F-9AAE-F1851AA4AA44}" type="presParOf" srcId="{B77C8B37-E475-40DC-997C-983220A8C54A}" destId="{1D402217-AE03-4A1A-ACFA-82B67F9760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25FA7E-29D5-4B84-8C83-ED352ED0E4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E903A4-4867-4914-AA24-97A16D028810}">
      <dgm:prSet phldrT="[Texto]" custT="1"/>
      <dgm:spPr/>
      <dgm:t>
        <a:bodyPr/>
        <a:lstStyle/>
        <a:p>
          <a:pPr algn="just"/>
          <a:r>
            <a:rPr lang="es-ES" sz="2800" dirty="0" smtClean="0">
              <a:latin typeface="Arial" pitchFamily="34" charset="0"/>
              <a:cs typeface="Arial" pitchFamily="34" charset="0"/>
            </a:rPr>
            <a:t>Es un organismo bipartito conformado por igual número de representantes de los trabajadores y del patrón, que tiene por objeto investigar las causas de los accidentes y enfermedades, proponer medidas para prevenirlos y vigilar que se cumplan.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FD38FDD2-569E-407F-9AC5-14926ED56DBD}" type="sibTrans" cxnId="{A06627A8-4550-4E2F-9D1E-D94959CF1334}">
      <dgm:prSet/>
      <dgm:spPr/>
      <dgm:t>
        <a:bodyPr/>
        <a:lstStyle/>
        <a:p>
          <a:endParaRPr lang="es-ES"/>
        </a:p>
      </dgm:t>
    </dgm:pt>
    <dgm:pt modelId="{4D182816-0616-4109-A1AA-EE4598CCB12A}" type="parTrans" cxnId="{A06627A8-4550-4E2F-9D1E-D94959CF1334}">
      <dgm:prSet/>
      <dgm:spPr/>
      <dgm:t>
        <a:bodyPr/>
        <a:lstStyle/>
        <a:p>
          <a:endParaRPr lang="es-ES"/>
        </a:p>
      </dgm:t>
    </dgm:pt>
    <dgm:pt modelId="{315FB290-B272-439F-B496-2667C5370EA3}" type="pres">
      <dgm:prSet presAssocID="{4E25FA7E-29D5-4B84-8C83-ED352ED0E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BCB41E-0497-44DF-952E-1526F4310BD9}" type="pres">
      <dgm:prSet presAssocID="{E9E903A4-4867-4914-AA24-97A16D028810}" presName="parentText" presStyleLbl="node1" presStyleIdx="0" presStyleCnt="1" custScaleY="944285" custLinFactY="-39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6627A8-4550-4E2F-9D1E-D94959CF1334}" srcId="{4E25FA7E-29D5-4B84-8C83-ED352ED0E47D}" destId="{E9E903A4-4867-4914-AA24-97A16D028810}" srcOrd="0" destOrd="0" parTransId="{4D182816-0616-4109-A1AA-EE4598CCB12A}" sibTransId="{FD38FDD2-569E-407F-9AC5-14926ED56DBD}"/>
    <dgm:cxn modelId="{1877B9E9-14A3-4E5E-8651-592D73CC5520}" type="presOf" srcId="{4E25FA7E-29D5-4B84-8C83-ED352ED0E47D}" destId="{315FB290-B272-439F-B496-2667C5370EA3}" srcOrd="0" destOrd="0" presId="urn:microsoft.com/office/officeart/2005/8/layout/vList2"/>
    <dgm:cxn modelId="{FF59323B-D76B-4407-999E-625DDA1F2C3F}" type="presOf" srcId="{E9E903A4-4867-4914-AA24-97A16D028810}" destId="{F8BCB41E-0497-44DF-952E-1526F4310BD9}" srcOrd="0" destOrd="0" presId="urn:microsoft.com/office/officeart/2005/8/layout/vList2"/>
    <dgm:cxn modelId="{9B71B1A6-0D20-42E2-9A8C-9360BC1C504B}" type="presParOf" srcId="{315FB290-B272-439F-B496-2667C5370EA3}" destId="{F8BCB41E-0497-44DF-952E-1526F4310B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F9FF87-DB00-4D39-93CC-49BA04551EF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5BAD2-6A4F-4E01-9465-A47A69D7BD41}">
      <dgm:prSet custT="1"/>
      <dgm:spPr>
        <a:solidFill>
          <a:srgbClr val="FFC000"/>
        </a:solidFill>
        <a:scene3d>
          <a:camera prst="obliqueBottomLef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4800" b="1" dirty="0" smtClean="0">
              <a:latin typeface="Arial" pitchFamily="34" charset="0"/>
              <a:cs typeface="Arial" pitchFamily="34" charset="0"/>
            </a:rPr>
            <a:t>¿Qué es la Comisión de Seguridad e Higiene?</a:t>
          </a:r>
          <a:endParaRPr lang="es-ES" sz="4800" b="1" dirty="0">
            <a:latin typeface="Arial" pitchFamily="34" charset="0"/>
            <a:cs typeface="Arial" pitchFamily="34" charset="0"/>
          </a:endParaRPr>
        </a:p>
      </dgm:t>
    </dgm:pt>
    <dgm:pt modelId="{B79D4AF4-C90F-40A4-B2E8-41EB72364452}" type="parTrans" cxnId="{C0930DB6-CD7A-4CF3-80AA-A124EE868CF4}">
      <dgm:prSet/>
      <dgm:spPr/>
      <dgm:t>
        <a:bodyPr/>
        <a:lstStyle/>
        <a:p>
          <a:endParaRPr lang="es-ES"/>
        </a:p>
      </dgm:t>
    </dgm:pt>
    <dgm:pt modelId="{49C6DBD4-AF58-4EFD-A0DE-67C423C64DA9}" type="sibTrans" cxnId="{C0930DB6-CD7A-4CF3-80AA-A124EE868CF4}">
      <dgm:prSet/>
      <dgm:spPr/>
      <dgm:t>
        <a:bodyPr/>
        <a:lstStyle/>
        <a:p>
          <a:endParaRPr lang="es-ES"/>
        </a:p>
      </dgm:t>
    </dgm:pt>
    <dgm:pt modelId="{8BF1C9CC-B831-4DA1-B4A6-1E28823DD9C0}" type="pres">
      <dgm:prSet presAssocID="{74F9FF87-DB00-4D39-93CC-49BA04551E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533FD69-34B4-4019-AE74-F20D3716D3EF}" type="pres">
      <dgm:prSet presAssocID="{34D5BAD2-6A4F-4E01-9465-A47A69D7BD41}" presName="node" presStyleLbl="node1" presStyleIdx="0" presStyleCnt="1" custScaleX="240094" custLinFactX="97311" custLinFactNeighborX="100000" custLinFactNeighborY="571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B457D76-17E0-42A0-8169-7EC88975D804}" type="presOf" srcId="{74F9FF87-DB00-4D39-93CC-49BA04551EF9}" destId="{8BF1C9CC-B831-4DA1-B4A6-1E28823DD9C0}" srcOrd="0" destOrd="0" presId="urn:microsoft.com/office/officeart/2005/8/layout/default"/>
    <dgm:cxn modelId="{E8767EFB-566B-41CD-BAA5-8D6DF110F78D}" type="presOf" srcId="{34D5BAD2-6A4F-4E01-9465-A47A69D7BD41}" destId="{C533FD69-34B4-4019-AE74-F20D3716D3EF}" srcOrd="0" destOrd="0" presId="urn:microsoft.com/office/officeart/2005/8/layout/default"/>
    <dgm:cxn modelId="{C0930DB6-CD7A-4CF3-80AA-A124EE868CF4}" srcId="{74F9FF87-DB00-4D39-93CC-49BA04551EF9}" destId="{34D5BAD2-6A4F-4E01-9465-A47A69D7BD41}" srcOrd="0" destOrd="0" parTransId="{B79D4AF4-C90F-40A4-B2E8-41EB72364452}" sibTransId="{49C6DBD4-AF58-4EFD-A0DE-67C423C64DA9}"/>
    <dgm:cxn modelId="{FEEF99D3-48F4-4745-A5F5-3F3802F18DE8}" type="presParOf" srcId="{8BF1C9CC-B831-4DA1-B4A6-1E28823DD9C0}" destId="{C533FD69-34B4-4019-AE74-F20D3716D3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3FD69-34B4-4019-AE74-F20D3716D3EF}">
      <dsp:nvSpPr>
        <dsp:cNvPr id="0" name=""/>
        <dsp:cNvSpPr/>
      </dsp:nvSpPr>
      <dsp:spPr>
        <a:xfrm>
          <a:off x="9372" y="1562"/>
          <a:ext cx="7991683" cy="9985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bliqueBottomLef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itchFamily="34" charset="0"/>
              <a:cs typeface="Arial" pitchFamily="34" charset="0"/>
            </a:rPr>
            <a:t>Comisión de Seguridad e Higiene</a:t>
          </a:r>
          <a:endParaRPr lang="es-ES" sz="3200" b="1" kern="1200" dirty="0">
            <a:latin typeface="Arial" pitchFamily="34" charset="0"/>
            <a:cs typeface="Arial" pitchFamily="34" charset="0"/>
          </a:endParaRPr>
        </a:p>
      </dsp:txBody>
      <dsp:txXfrm>
        <a:off x="9372" y="1562"/>
        <a:ext cx="7991683" cy="99856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2E6F4-6605-4F1E-8C27-84D4BC749415}">
      <dsp:nvSpPr>
        <dsp:cNvPr id="0" name=""/>
        <dsp:cNvSpPr/>
      </dsp:nvSpPr>
      <dsp:spPr>
        <a:xfrm>
          <a:off x="0" y="0"/>
          <a:ext cx="8001056" cy="46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Constituir e integrar al menos una comisión en el centro de trabajo,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0"/>
        <a:ext cx="8001056" cy="461698"/>
      </dsp:txXfrm>
    </dsp:sp>
    <dsp:sp modelId="{38B54537-67FB-4554-B740-A1360036D0C8}">
      <dsp:nvSpPr>
        <dsp:cNvPr id="0" name=""/>
        <dsp:cNvSpPr/>
      </dsp:nvSpPr>
      <dsp:spPr>
        <a:xfrm>
          <a:off x="0" y="476565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Designar a sus representantes para participar en la comisión que se integre en el centro de trabajo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476565"/>
        <a:ext cx="8001056" cy="706241"/>
      </dsp:txXfrm>
    </dsp:sp>
    <dsp:sp modelId="{DBEC21A1-1A85-4660-A7B2-73346154BC81}">
      <dsp:nvSpPr>
        <dsp:cNvPr id="0" name=""/>
        <dsp:cNvSpPr/>
      </dsp:nvSpPr>
      <dsp:spPr>
        <a:xfrm>
          <a:off x="0" y="1195927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Solicitar al sindicato o a los trabajadores, si no hubiera sindicato, la designación de sus representantes para participa r en la comisión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1195927"/>
        <a:ext cx="8001056" cy="706241"/>
      </dsp:txXfrm>
    </dsp:sp>
    <dsp:sp modelId="{81826EE5-2DBA-4381-8E89-3D91AA32EC2B}">
      <dsp:nvSpPr>
        <dsp:cNvPr id="0" name=""/>
        <dsp:cNvSpPr/>
      </dsp:nvSpPr>
      <dsp:spPr>
        <a:xfrm>
          <a:off x="0" y="1915289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Contar con el acta de constitución de la comisión del centro de trabajo, y de sus actualizaciones, cuando se modifique su integración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1915289"/>
        <a:ext cx="8001056" cy="706241"/>
      </dsp:txXfrm>
    </dsp:sp>
    <dsp:sp modelId="{F51D0BED-1A8B-481A-B841-10B62DE6DDEC}">
      <dsp:nvSpPr>
        <dsp:cNvPr id="0" name=""/>
        <dsp:cNvSpPr/>
      </dsp:nvSpPr>
      <dsp:spPr>
        <a:xfrm>
          <a:off x="0" y="2634651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Contar con el programa anual de los recorridos de verificación de la comisión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2634651"/>
        <a:ext cx="8001056" cy="706241"/>
      </dsp:txXfrm>
    </dsp:sp>
    <dsp:sp modelId="{B752DCB9-CB0F-4F12-AEB2-81344D54C26D}">
      <dsp:nvSpPr>
        <dsp:cNvPr id="0" name=""/>
        <dsp:cNvSpPr/>
      </dsp:nvSpPr>
      <dsp:spPr>
        <a:xfrm>
          <a:off x="0" y="3354013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Contar con las actas de los recorridos de verificación realizados por la comisión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3354013"/>
        <a:ext cx="8001056" cy="706241"/>
      </dsp:txXfrm>
    </dsp:sp>
    <dsp:sp modelId="{56666F5E-C3EA-4A8B-BA41-E20E22A88A46}">
      <dsp:nvSpPr>
        <dsp:cNvPr id="0" name=""/>
        <dsp:cNvSpPr/>
      </dsp:nvSpPr>
      <dsp:spPr>
        <a:xfrm>
          <a:off x="0" y="4073375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Facilitar a los trabajadores el desempeño de sus funciones como integrantes de la comisión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4073375"/>
        <a:ext cx="8001056" cy="706241"/>
      </dsp:txXfrm>
    </dsp:sp>
    <dsp:sp modelId="{F9B00456-4C05-4363-85BE-DF63FFF64388}">
      <dsp:nvSpPr>
        <dsp:cNvPr id="0" name=""/>
        <dsp:cNvSpPr/>
      </dsp:nvSpPr>
      <dsp:spPr>
        <a:xfrm>
          <a:off x="0" y="4794484"/>
          <a:ext cx="8001056" cy="70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mbria" pitchFamily="18" charset="0"/>
              <a:cs typeface="Arial" pitchFamily="34" charset="0"/>
            </a:rPr>
            <a:t>Proporcionar a la comisión el diagnóstico sobre seguridad y salud en el trabajo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0" y="4794484"/>
        <a:ext cx="8001056" cy="70624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F6D4AC-F68C-400F-A567-F08A232B54B0}">
      <dsp:nvSpPr>
        <dsp:cNvPr id="0" name=""/>
        <dsp:cNvSpPr/>
      </dsp:nvSpPr>
      <dsp:spPr>
        <a:xfrm>
          <a:off x="0" y="30866"/>
          <a:ext cx="764386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  <a:cs typeface="Arial" pitchFamily="34" charset="0"/>
            </a:rPr>
            <a:t>Designar a sus representantes para participar en la comisión, con base en las funciones por desempeñar.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30866"/>
        <a:ext cx="7643866" cy="655200"/>
      </dsp:txXfrm>
    </dsp:sp>
    <dsp:sp modelId="{45DD34AA-5C45-4543-8A93-AB4990678493}">
      <dsp:nvSpPr>
        <dsp:cNvPr id="0" name=""/>
        <dsp:cNvSpPr/>
      </dsp:nvSpPr>
      <dsp:spPr>
        <a:xfrm>
          <a:off x="0" y="786866"/>
          <a:ext cx="764386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  <a:cs typeface="Arial" pitchFamily="34" charset="0"/>
            </a:rPr>
            <a:t>Participar como miembros de la comisión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786866"/>
        <a:ext cx="7643866" cy="655200"/>
      </dsp:txXfrm>
    </dsp:sp>
    <dsp:sp modelId="{444EB210-D864-45AD-B60D-091EFC5FD8C1}">
      <dsp:nvSpPr>
        <dsp:cNvPr id="0" name=""/>
        <dsp:cNvSpPr/>
      </dsp:nvSpPr>
      <dsp:spPr>
        <a:xfrm>
          <a:off x="0" y="1542866"/>
          <a:ext cx="764386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  <a:cs typeface="Arial" pitchFamily="34" charset="0"/>
            </a:rPr>
            <a:t>Participar como coordinador, secretario o vocal de la comisión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1542866"/>
        <a:ext cx="7643866" cy="655200"/>
      </dsp:txXfrm>
    </dsp:sp>
    <dsp:sp modelId="{66468131-F69C-4311-92B2-6E64AD799E38}">
      <dsp:nvSpPr>
        <dsp:cNvPr id="0" name=""/>
        <dsp:cNvSpPr/>
      </dsp:nvSpPr>
      <dsp:spPr>
        <a:xfrm>
          <a:off x="0" y="2298866"/>
          <a:ext cx="7643866" cy="789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  <a:cs typeface="Arial" pitchFamily="34" charset="0"/>
            </a:rPr>
            <a:t>Proponer a la comisión medidas para prevenir accidentes y enfermedades de trabajo en el área o puesto donde desempeñan sus actividades cotidianas.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2298866"/>
        <a:ext cx="7643866" cy="789122"/>
      </dsp:txXfrm>
    </dsp:sp>
    <dsp:sp modelId="{8191CE25-4887-486A-BF6B-EFC4009A5619}">
      <dsp:nvSpPr>
        <dsp:cNvPr id="0" name=""/>
        <dsp:cNvSpPr/>
      </dsp:nvSpPr>
      <dsp:spPr>
        <a:xfrm>
          <a:off x="0" y="3188789"/>
          <a:ext cx="7643866" cy="911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  <a:cs typeface="Arial" pitchFamily="34" charset="0"/>
            </a:rPr>
            <a:t>Proporcionar a la comisión la información que se encuentre a su alcance para la investigación de las causas de accidentes y enfermedades de trabajo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3188789"/>
        <a:ext cx="7643866" cy="911946"/>
      </dsp:txXfrm>
    </dsp:sp>
    <dsp:sp modelId="{93FDDAD5-FBB6-40BB-8373-E90002566D4C}">
      <dsp:nvSpPr>
        <dsp:cNvPr id="0" name=""/>
        <dsp:cNvSpPr/>
      </dsp:nvSpPr>
      <dsp:spPr>
        <a:xfrm>
          <a:off x="0" y="4201535"/>
          <a:ext cx="764386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Cambria" pitchFamily="18" charset="0"/>
              <a:cs typeface="Arial" pitchFamily="34" charset="0"/>
            </a:rPr>
            <a:t>Atender </a:t>
          </a:r>
          <a:r>
            <a:rPr lang="es-MX" sz="1600" kern="1200" dirty="0" smtClean="0">
              <a:latin typeface="Cambria" pitchFamily="18" charset="0"/>
              <a:cs typeface="Arial" pitchFamily="34" charset="0"/>
            </a:rPr>
            <a:t>las medidas preventivas de seguridad y salud en el trabajo que señale el patrón y/o la comisión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4201535"/>
        <a:ext cx="7643866" cy="655200"/>
      </dsp:txXfrm>
    </dsp:sp>
    <dsp:sp modelId="{443E895A-2786-4CCF-AC46-69661C8E46A9}">
      <dsp:nvSpPr>
        <dsp:cNvPr id="0" name=""/>
        <dsp:cNvSpPr/>
      </dsp:nvSpPr>
      <dsp:spPr>
        <a:xfrm>
          <a:off x="0" y="4957535"/>
          <a:ext cx="764386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  <a:cs typeface="Arial" pitchFamily="34" charset="0"/>
            </a:rPr>
            <a:t>Recibir la capacitación o adiestramiento que en materia de seguridad y salud en el trabajo les proporcione el patrón</a:t>
          </a:r>
          <a:endParaRPr lang="es-ES" sz="1600" kern="1200" dirty="0">
            <a:latin typeface="Cambria" pitchFamily="18" charset="0"/>
            <a:cs typeface="Arial" pitchFamily="34" charset="0"/>
          </a:endParaRPr>
        </a:p>
      </dsp:txBody>
      <dsp:txXfrm>
        <a:off x="0" y="4957535"/>
        <a:ext cx="7643866" cy="6552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EF9B1-1227-491A-A04B-1F3C6D64CD9F}">
      <dsp:nvSpPr>
        <dsp:cNvPr id="0" name=""/>
        <dsp:cNvSpPr/>
      </dsp:nvSpPr>
      <dsp:spPr>
        <a:xfrm>
          <a:off x="0" y="203"/>
          <a:ext cx="7500988" cy="6427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itchFamily="34" charset="0"/>
              <a:cs typeface="Arial" pitchFamily="34" charset="0"/>
            </a:rPr>
            <a:t>Obligaciones de los trabajadores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/>
        </a:p>
      </dsp:txBody>
      <dsp:txXfrm>
        <a:off x="0" y="203"/>
        <a:ext cx="7500988" cy="64273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EF9B1-1227-491A-A04B-1F3C6D64CD9F}">
      <dsp:nvSpPr>
        <dsp:cNvPr id="0" name=""/>
        <dsp:cNvSpPr/>
      </dsp:nvSpPr>
      <dsp:spPr>
        <a:xfrm>
          <a:off x="0" y="0"/>
          <a:ext cx="7497976" cy="50006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Cambria" pitchFamily="18" charset="0"/>
              <a:cs typeface="Arial" pitchFamily="34" charset="0"/>
            </a:rPr>
            <a:t>Constitución e integración de las comisiones</a:t>
          </a:r>
          <a:endParaRPr lang="es-ES" sz="3000" kern="1200" dirty="0">
            <a:latin typeface="Cambria" pitchFamily="18" charset="0"/>
          </a:endParaRPr>
        </a:p>
      </dsp:txBody>
      <dsp:txXfrm>
        <a:off x="0" y="0"/>
        <a:ext cx="7497976" cy="50006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C8667-E0FD-4BE7-9423-460C663095CA}">
      <dsp:nvSpPr>
        <dsp:cNvPr id="0" name=""/>
        <dsp:cNvSpPr/>
      </dsp:nvSpPr>
      <dsp:spPr>
        <a:xfrm>
          <a:off x="4749" y="253275"/>
          <a:ext cx="4495844" cy="5318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Cambria" pitchFamily="18" charset="0"/>
            </a:rPr>
            <a:t>Cada comisión deberá estar integrada por: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 dirty="0" smtClean="0">
            <a:latin typeface="Cambria" pitchFamily="18" charset="0"/>
          </a:endParaRP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Cambria" pitchFamily="18" charset="0"/>
            </a:rPr>
            <a:t>Un trabajador y el patrón o su representante, cuando el centro de trabajo cuente con menos de 15 </a:t>
          </a:r>
          <a:r>
            <a:rPr lang="es-MX" sz="2100" kern="1200" dirty="0" smtClean="0">
              <a:latin typeface="Cambria" pitchFamily="18" charset="0"/>
            </a:rPr>
            <a:t>trabajadores, o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 dirty="0" smtClean="0">
            <a:latin typeface="Cambria" pitchFamily="18" charset="0"/>
          </a:endParaRP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Cambria" pitchFamily="18" charset="0"/>
            </a:rPr>
            <a:t>Un coordinador, un secretario y los vocales que acuerden el patrón o sus representantes, y el </a:t>
          </a:r>
          <a:r>
            <a:rPr lang="es-MX" sz="2100" kern="1200" dirty="0" smtClean="0">
              <a:latin typeface="Cambria" pitchFamily="18" charset="0"/>
            </a:rPr>
            <a:t>sindicato o el representante de los trabajadores, en el caso de que no exista la figura sindical, cuando el centro de trabajo cuente con 15 trabajadores o más.</a:t>
          </a:r>
          <a:endParaRPr lang="es-ES" sz="2100" kern="1200" dirty="0">
            <a:latin typeface="Cambria" pitchFamily="18" charset="0"/>
          </a:endParaRPr>
        </a:p>
      </dsp:txBody>
      <dsp:txXfrm>
        <a:off x="4749" y="253275"/>
        <a:ext cx="4495844" cy="531888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B86C3-FEC8-4E7E-93F2-9E28C6AD9E5F}">
      <dsp:nvSpPr>
        <dsp:cNvPr id="0" name=""/>
        <dsp:cNvSpPr/>
      </dsp:nvSpPr>
      <dsp:spPr>
        <a:xfrm>
          <a:off x="55594" y="0"/>
          <a:ext cx="7159643" cy="5707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Cambria" pitchFamily="18" charset="0"/>
              <a:cs typeface="Arial" pitchFamily="34" charset="0"/>
            </a:rPr>
            <a:t>Coordinador</a:t>
          </a:r>
          <a:r>
            <a:rPr lang="es-ES" sz="2300" b="1" kern="1200" dirty="0" smtClean="0">
              <a:latin typeface="Cambria" pitchFamily="18" charset="0"/>
              <a:cs typeface="Arial" pitchFamily="34" charset="0"/>
            </a:rPr>
            <a:t> de la Comisión de Seguridad e Higiene</a:t>
          </a:r>
          <a:endParaRPr lang="es-ES" sz="2300" b="1" kern="1200" dirty="0">
            <a:latin typeface="Cambria" pitchFamily="18" charset="0"/>
            <a:cs typeface="Arial" pitchFamily="34" charset="0"/>
          </a:endParaRPr>
        </a:p>
      </dsp:txBody>
      <dsp:txXfrm>
        <a:off x="55594" y="0"/>
        <a:ext cx="7159643" cy="57073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34D9A-C4FC-46B2-A337-53F3A237CFE9}">
      <dsp:nvSpPr>
        <dsp:cNvPr id="0" name=""/>
        <dsp:cNvSpPr/>
      </dsp:nvSpPr>
      <dsp:spPr>
        <a:xfrm>
          <a:off x="0" y="411402"/>
          <a:ext cx="42862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6BEEF-23A5-4A04-9937-77C4A98FEAAF}">
      <dsp:nvSpPr>
        <dsp:cNvPr id="0" name=""/>
        <dsp:cNvSpPr/>
      </dsp:nvSpPr>
      <dsp:spPr>
        <a:xfrm>
          <a:off x="214314" y="86682"/>
          <a:ext cx="362138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mbria" pitchFamily="18" charset="0"/>
              <a:cs typeface="Arial" pitchFamily="34" charset="0"/>
            </a:rPr>
            <a:t>Presidir las reuniones de trabajo de la comisión;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214314" y="86682"/>
        <a:ext cx="3621387" cy="649440"/>
      </dsp:txXfrm>
    </dsp:sp>
    <dsp:sp modelId="{66534B9E-F2AF-4E5B-A2B2-B3550D120EFC}">
      <dsp:nvSpPr>
        <dsp:cNvPr id="0" name=""/>
        <dsp:cNvSpPr/>
      </dsp:nvSpPr>
      <dsp:spPr>
        <a:xfrm>
          <a:off x="0" y="1560174"/>
          <a:ext cx="42862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1B22D-E3C2-4088-BC87-BD7FBF7113B0}">
      <dsp:nvSpPr>
        <dsp:cNvPr id="0" name=""/>
        <dsp:cNvSpPr/>
      </dsp:nvSpPr>
      <dsp:spPr>
        <a:xfrm>
          <a:off x="214314" y="1084602"/>
          <a:ext cx="3667143" cy="800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mbria" pitchFamily="18" charset="0"/>
              <a:cs typeface="Arial" pitchFamily="34" charset="0"/>
            </a:rPr>
            <a:t>Dirigir y coordinar el funcionamiento de la comisión;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214314" y="1084602"/>
        <a:ext cx="3667143" cy="800291"/>
      </dsp:txXfrm>
    </dsp:sp>
    <dsp:sp modelId="{DAE85496-0217-4241-B46B-646173B63B18}">
      <dsp:nvSpPr>
        <dsp:cNvPr id="0" name=""/>
        <dsp:cNvSpPr/>
      </dsp:nvSpPr>
      <dsp:spPr>
        <a:xfrm>
          <a:off x="0" y="3284454"/>
          <a:ext cx="42862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34B28-264F-4925-8E88-91B21B5127D3}">
      <dsp:nvSpPr>
        <dsp:cNvPr id="0" name=""/>
        <dsp:cNvSpPr/>
      </dsp:nvSpPr>
      <dsp:spPr>
        <a:xfrm>
          <a:off x="214314" y="2233374"/>
          <a:ext cx="3726941" cy="137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mbria" pitchFamily="18" charset="0"/>
              <a:cs typeface="Arial" pitchFamily="34" charset="0"/>
            </a:rPr>
            <a:t>Promover la participación de los integrantes de la comisión y constatar que cada uno de ellos cumpla con las tareas asignadas;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214314" y="2233374"/>
        <a:ext cx="3726941" cy="1375799"/>
      </dsp:txXfrm>
    </dsp:sp>
    <dsp:sp modelId="{3F856053-9B60-499A-9F9D-722F1E607363}">
      <dsp:nvSpPr>
        <dsp:cNvPr id="0" name=""/>
        <dsp:cNvSpPr/>
      </dsp:nvSpPr>
      <dsp:spPr>
        <a:xfrm>
          <a:off x="0" y="5073957"/>
          <a:ext cx="42862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38028-E4EC-41F6-B9C2-5DF3F745BE2B}">
      <dsp:nvSpPr>
        <dsp:cNvPr id="0" name=""/>
        <dsp:cNvSpPr/>
      </dsp:nvSpPr>
      <dsp:spPr>
        <a:xfrm>
          <a:off x="214314" y="3957654"/>
          <a:ext cx="3702608" cy="144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mbria" pitchFamily="18" charset="0"/>
              <a:cs typeface="Arial" pitchFamily="34" charset="0"/>
            </a:rPr>
            <a:t>Elaborar al término de cada recorrido de verificación, conjuntamente con el secretario de la comisión, el acta correspondiente;</a:t>
          </a:r>
          <a:endParaRPr lang="es-ES" sz="2000" kern="1200" dirty="0">
            <a:latin typeface="Cambria" pitchFamily="18" charset="0"/>
            <a:cs typeface="Arial" pitchFamily="34" charset="0"/>
          </a:endParaRPr>
        </a:p>
      </dsp:txBody>
      <dsp:txXfrm>
        <a:off x="214314" y="3957654"/>
        <a:ext cx="3702608" cy="144102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69972-AB20-4221-92DD-DF199A6EB848}">
      <dsp:nvSpPr>
        <dsp:cNvPr id="0" name=""/>
        <dsp:cNvSpPr/>
      </dsp:nvSpPr>
      <dsp:spPr>
        <a:xfrm>
          <a:off x="0" y="535165"/>
          <a:ext cx="7786742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1CA1B-BF7A-47C4-AE74-DEA22A6BFDA7}">
      <dsp:nvSpPr>
        <dsp:cNvPr id="0" name=""/>
        <dsp:cNvSpPr/>
      </dsp:nvSpPr>
      <dsp:spPr>
        <a:xfrm>
          <a:off x="389337" y="33325"/>
          <a:ext cx="5450719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Dar seguimiento a la instauración de las medidas propuestas por la comisión relacionadas con la prevención de riesgos de trabajo;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89337" y="33325"/>
        <a:ext cx="5450719" cy="1003680"/>
      </dsp:txXfrm>
    </dsp:sp>
    <dsp:sp modelId="{B7B77A30-51AB-4DD0-A081-A6C9BA44419E}">
      <dsp:nvSpPr>
        <dsp:cNvPr id="0" name=""/>
        <dsp:cNvSpPr/>
      </dsp:nvSpPr>
      <dsp:spPr>
        <a:xfrm>
          <a:off x="0" y="2353980"/>
          <a:ext cx="7786742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E3B04-F441-407D-B21B-BA9D8445BDDB}">
      <dsp:nvSpPr>
        <dsp:cNvPr id="0" name=""/>
        <dsp:cNvSpPr/>
      </dsp:nvSpPr>
      <dsp:spPr>
        <a:xfrm>
          <a:off x="389337" y="1575565"/>
          <a:ext cx="5450719" cy="1280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Asesorar a los vocales de la comisión y al personal del centro de trabajo, en la identificación de agentes, condiciones peligrosas o inseguras y actos inseguros en el medio ambiente laboral;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89337" y="1575565"/>
        <a:ext cx="5450719" cy="1280254"/>
      </dsp:txXfrm>
    </dsp:sp>
    <dsp:sp modelId="{5AF1641F-0D62-4742-96D9-13C09845BE7A}">
      <dsp:nvSpPr>
        <dsp:cNvPr id="0" name=""/>
        <dsp:cNvSpPr/>
      </dsp:nvSpPr>
      <dsp:spPr>
        <a:xfrm>
          <a:off x="0" y="3929545"/>
          <a:ext cx="7786742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E740-65D7-4870-8EB4-1D047DB92394}">
      <dsp:nvSpPr>
        <dsp:cNvPr id="0" name=""/>
        <dsp:cNvSpPr/>
      </dsp:nvSpPr>
      <dsp:spPr>
        <a:xfrm>
          <a:off x="389337" y="3394380"/>
          <a:ext cx="5450719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Participar en las inspecciones sobre las condiciones generales de seguridad e higiene que practique la autoridad laboral en el centro de trabajo.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89337" y="3394380"/>
        <a:ext cx="5450719" cy="100368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97942-268D-4FD2-AFFF-DB29A11D5DF7}">
      <dsp:nvSpPr>
        <dsp:cNvPr id="0" name=""/>
        <dsp:cNvSpPr/>
      </dsp:nvSpPr>
      <dsp:spPr>
        <a:xfrm>
          <a:off x="0" y="31729"/>
          <a:ext cx="7707863" cy="4683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Cambria" pitchFamily="18" charset="0"/>
              <a:cs typeface="Arial" pitchFamily="34" charset="0"/>
            </a:rPr>
            <a:t>Secretario de la comisión de seguridad e higiene</a:t>
          </a:r>
          <a:endParaRPr lang="es-ES" sz="2200" b="1" kern="1200" dirty="0">
            <a:latin typeface="Cambria" pitchFamily="18" charset="0"/>
            <a:cs typeface="Arial" pitchFamily="34" charset="0"/>
          </a:endParaRPr>
        </a:p>
      </dsp:txBody>
      <dsp:txXfrm>
        <a:off x="0" y="31729"/>
        <a:ext cx="7707863" cy="46833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63F1EF-CB3B-47E3-9565-847D09F65DBA}">
      <dsp:nvSpPr>
        <dsp:cNvPr id="0" name=""/>
        <dsp:cNvSpPr/>
      </dsp:nvSpPr>
      <dsp:spPr>
        <a:xfrm>
          <a:off x="0" y="541247"/>
          <a:ext cx="42148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E3B65-FD35-4628-9E10-AABE63D8B863}">
      <dsp:nvSpPr>
        <dsp:cNvPr id="0" name=""/>
        <dsp:cNvSpPr/>
      </dsp:nvSpPr>
      <dsp:spPr>
        <a:xfrm>
          <a:off x="210742" y="88"/>
          <a:ext cx="3629037" cy="865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Convocar a los integrantes de la comisión a las reuniones de trabajo de ésta;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10742" y="88"/>
        <a:ext cx="3629037" cy="865878"/>
      </dsp:txXfrm>
    </dsp:sp>
    <dsp:sp modelId="{298FED7D-1CD0-42FD-A513-48F8DAD5B6B7}">
      <dsp:nvSpPr>
        <dsp:cNvPr id="0" name=""/>
        <dsp:cNvSpPr/>
      </dsp:nvSpPr>
      <dsp:spPr>
        <a:xfrm>
          <a:off x="0" y="1877609"/>
          <a:ext cx="42148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A980-8CAC-4F5C-8851-C8811AD66FFD}">
      <dsp:nvSpPr>
        <dsp:cNvPr id="0" name=""/>
        <dsp:cNvSpPr/>
      </dsp:nvSpPr>
      <dsp:spPr>
        <a:xfrm>
          <a:off x="210742" y="1214447"/>
          <a:ext cx="3624789" cy="987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Organizar y apoyar de común acuerdo con el coordinador, el desarrollo de las reuniones de trabajo de la comisión;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10742" y="1214447"/>
        <a:ext cx="3624789" cy="987882"/>
      </dsp:txXfrm>
    </dsp:sp>
    <dsp:sp modelId="{C05ED0B6-95B7-4D41-8177-00A648B6268F}">
      <dsp:nvSpPr>
        <dsp:cNvPr id="0" name=""/>
        <dsp:cNvSpPr/>
      </dsp:nvSpPr>
      <dsp:spPr>
        <a:xfrm>
          <a:off x="0" y="3144774"/>
          <a:ext cx="42148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9DA28-C42F-492C-AA89-DB32E00AA8AC}">
      <dsp:nvSpPr>
        <dsp:cNvPr id="0" name=""/>
        <dsp:cNvSpPr/>
      </dsp:nvSpPr>
      <dsp:spPr>
        <a:xfrm>
          <a:off x="210742" y="2550809"/>
          <a:ext cx="3624789" cy="918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Convocar a los integrantes de la comisión para realizar los recorridos de verificación programados;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10742" y="2550809"/>
        <a:ext cx="3624789" cy="918684"/>
      </dsp:txXfrm>
    </dsp:sp>
    <dsp:sp modelId="{4092829E-7D26-4310-881A-E76FEAAA9B0C}">
      <dsp:nvSpPr>
        <dsp:cNvPr id="0" name=""/>
        <dsp:cNvSpPr/>
      </dsp:nvSpPr>
      <dsp:spPr>
        <a:xfrm>
          <a:off x="0" y="4517609"/>
          <a:ext cx="42148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7A080-FAF1-4D97-B339-0FE5CC71A39D}">
      <dsp:nvSpPr>
        <dsp:cNvPr id="0" name=""/>
        <dsp:cNvSpPr/>
      </dsp:nvSpPr>
      <dsp:spPr>
        <a:xfrm>
          <a:off x="210742" y="3817974"/>
          <a:ext cx="3629037" cy="1024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Apoyar la realización de investigaciones sobre las causas de los accidentes y enfermedades de trabajo;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10742" y="3817974"/>
        <a:ext cx="3629037" cy="10243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8B270-9971-44C9-9E6D-DD991B47D292}">
      <dsp:nvSpPr>
        <dsp:cNvPr id="0" name=""/>
        <dsp:cNvSpPr/>
      </dsp:nvSpPr>
      <dsp:spPr>
        <a:xfrm>
          <a:off x="0" y="0"/>
          <a:ext cx="4084490" cy="57086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Arial" pitchFamily="34" charset="0"/>
              <a:cs typeface="Arial" pitchFamily="34" charset="0"/>
            </a:rPr>
            <a:t>Definiciones</a:t>
          </a:r>
          <a:endParaRPr lang="es-ES" sz="40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084490" cy="57086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12960-812E-4C5D-86A5-F593923B6649}">
      <dsp:nvSpPr>
        <dsp:cNvPr id="0" name=""/>
        <dsp:cNvSpPr/>
      </dsp:nvSpPr>
      <dsp:spPr>
        <a:xfrm>
          <a:off x="0" y="578289"/>
          <a:ext cx="664373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9F6EF-90A2-4DC7-8193-E3E117A1279F}">
      <dsp:nvSpPr>
        <dsp:cNvPr id="0" name=""/>
        <dsp:cNvSpPr/>
      </dsp:nvSpPr>
      <dsp:spPr>
        <a:xfrm>
          <a:off x="332186" y="17409"/>
          <a:ext cx="4650613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Elaborar al término de cada recorrido de verificación, conjuntamente con el coordinador de la comisión, el acta correspondiente;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32186" y="17409"/>
        <a:ext cx="4650613" cy="1121760"/>
      </dsp:txXfrm>
    </dsp:sp>
    <dsp:sp modelId="{A5E1104C-1573-4194-B704-DA4D2EC43F67}">
      <dsp:nvSpPr>
        <dsp:cNvPr id="0" name=""/>
        <dsp:cNvSpPr/>
      </dsp:nvSpPr>
      <dsp:spPr>
        <a:xfrm>
          <a:off x="0" y="2301970"/>
          <a:ext cx="664373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6C80A-F3FE-411C-815A-12BFD1861A2B}">
      <dsp:nvSpPr>
        <dsp:cNvPr id="0" name=""/>
        <dsp:cNvSpPr/>
      </dsp:nvSpPr>
      <dsp:spPr>
        <a:xfrm>
          <a:off x="332186" y="1741089"/>
          <a:ext cx="4650613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Recabar las firmas de los integrantes de la comisión en las actas de los recorridos de verificación;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32186" y="1741089"/>
        <a:ext cx="4650613" cy="1121760"/>
      </dsp:txXfrm>
    </dsp:sp>
    <dsp:sp modelId="{CF5BE845-A384-48B7-A49F-2EFE955C6139}">
      <dsp:nvSpPr>
        <dsp:cNvPr id="0" name=""/>
        <dsp:cNvSpPr/>
      </dsp:nvSpPr>
      <dsp:spPr>
        <a:xfrm>
          <a:off x="0" y="4025650"/>
          <a:ext cx="664373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DDA4F-7899-411E-9EAE-52D05FEB1D5E}">
      <dsp:nvSpPr>
        <dsp:cNvPr id="0" name=""/>
        <dsp:cNvSpPr/>
      </dsp:nvSpPr>
      <dsp:spPr>
        <a:xfrm>
          <a:off x="332186" y="3464770"/>
          <a:ext cx="4650613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Participar en las inspecciones sobre las condiciones generales de seguridad e higiene que practique la autoridad laboral en el centro de trabajo,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32186" y="3464770"/>
        <a:ext cx="4650613" cy="112176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97942-268D-4FD2-AFFF-DB29A11D5DF7}">
      <dsp:nvSpPr>
        <dsp:cNvPr id="0" name=""/>
        <dsp:cNvSpPr/>
      </dsp:nvSpPr>
      <dsp:spPr>
        <a:xfrm>
          <a:off x="0" y="31729"/>
          <a:ext cx="7707863" cy="4683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Cambria" pitchFamily="18" charset="0"/>
              <a:cs typeface="Arial" pitchFamily="34" charset="0"/>
            </a:rPr>
            <a:t>Secretario de la comisión de seguridad e higiene</a:t>
          </a:r>
          <a:endParaRPr lang="es-ES" sz="2200" b="1" kern="1200" dirty="0">
            <a:latin typeface="Cambria" pitchFamily="18" charset="0"/>
            <a:cs typeface="Arial" pitchFamily="34" charset="0"/>
          </a:endParaRPr>
        </a:p>
      </dsp:txBody>
      <dsp:txXfrm>
        <a:off x="0" y="31729"/>
        <a:ext cx="7707863" cy="46833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B36EE-4A3A-4118-B767-05F1A99BB5BF}">
      <dsp:nvSpPr>
        <dsp:cNvPr id="0" name=""/>
        <dsp:cNvSpPr/>
      </dsp:nvSpPr>
      <dsp:spPr>
        <a:xfrm>
          <a:off x="71437" y="345"/>
          <a:ext cx="7429552" cy="64225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atin typeface="Arial" pitchFamily="34" charset="0"/>
              <a:cs typeface="Arial" pitchFamily="34" charset="0"/>
            </a:rPr>
            <a:t>Vocales en las comisiones de seguridad e higiene</a:t>
          </a:r>
          <a:endParaRPr lang="es-ES" sz="2300" b="1" kern="1200" dirty="0">
            <a:latin typeface="Arial" pitchFamily="34" charset="0"/>
            <a:cs typeface="Arial" pitchFamily="34" charset="0"/>
          </a:endParaRPr>
        </a:p>
      </dsp:txBody>
      <dsp:txXfrm>
        <a:off x="71437" y="345"/>
        <a:ext cx="7429552" cy="64225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A12DC1-027C-4436-85A3-40C5F2A974BE}">
      <dsp:nvSpPr>
        <dsp:cNvPr id="0" name=""/>
        <dsp:cNvSpPr/>
      </dsp:nvSpPr>
      <dsp:spPr>
        <a:xfrm>
          <a:off x="0" y="646838"/>
          <a:ext cx="428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DE1E-9B1F-47BA-9932-CEB0BE849048}">
      <dsp:nvSpPr>
        <dsp:cNvPr id="0" name=""/>
        <dsp:cNvSpPr/>
      </dsp:nvSpPr>
      <dsp:spPr>
        <a:xfrm>
          <a:off x="214314" y="67597"/>
          <a:ext cx="3143274" cy="91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itchFamily="34" charset="0"/>
              <a:cs typeface="Arial" pitchFamily="34" charset="0"/>
            </a:rPr>
            <a:t>Participar en las reuniones de trabajo de la comisión;</a:t>
          </a:r>
          <a:endParaRPr lang="es-ES" sz="2200" kern="1200" dirty="0">
            <a:latin typeface="Arial" pitchFamily="34" charset="0"/>
            <a:cs typeface="Arial" pitchFamily="34" charset="0"/>
          </a:endParaRPr>
        </a:p>
      </dsp:txBody>
      <dsp:txXfrm>
        <a:off x="214314" y="67597"/>
        <a:ext cx="3143274" cy="918721"/>
      </dsp:txXfrm>
    </dsp:sp>
    <dsp:sp modelId="{C29B74CF-8213-452C-8D9A-504672043E99}">
      <dsp:nvSpPr>
        <dsp:cNvPr id="0" name=""/>
        <dsp:cNvSpPr/>
      </dsp:nvSpPr>
      <dsp:spPr>
        <a:xfrm>
          <a:off x="0" y="1950805"/>
          <a:ext cx="428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176B1-722C-4468-8922-B3DA44598F41}">
      <dsp:nvSpPr>
        <dsp:cNvPr id="0" name=""/>
        <dsp:cNvSpPr/>
      </dsp:nvSpPr>
      <dsp:spPr>
        <a:xfrm>
          <a:off x="214314" y="1350638"/>
          <a:ext cx="3143274" cy="939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itchFamily="34" charset="0"/>
              <a:cs typeface="Arial" pitchFamily="34" charset="0"/>
            </a:rPr>
            <a:t>Participar en los recorridos de verificación;</a:t>
          </a:r>
          <a:endParaRPr lang="es-ES" sz="2200" kern="1200" dirty="0">
            <a:latin typeface="Arial" pitchFamily="34" charset="0"/>
            <a:cs typeface="Arial" pitchFamily="34" charset="0"/>
          </a:endParaRPr>
        </a:p>
      </dsp:txBody>
      <dsp:txXfrm>
        <a:off x="214314" y="1350638"/>
        <a:ext cx="3143274" cy="939646"/>
      </dsp:txXfrm>
    </dsp:sp>
    <dsp:sp modelId="{78213031-1CA0-4347-8512-36512B2ABD1B}">
      <dsp:nvSpPr>
        <dsp:cNvPr id="0" name=""/>
        <dsp:cNvSpPr/>
      </dsp:nvSpPr>
      <dsp:spPr>
        <a:xfrm>
          <a:off x="0" y="4631248"/>
          <a:ext cx="428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726EA-D092-4C54-B4A2-1D5EDD760F42}">
      <dsp:nvSpPr>
        <dsp:cNvPr id="0" name=""/>
        <dsp:cNvSpPr/>
      </dsp:nvSpPr>
      <dsp:spPr>
        <a:xfrm>
          <a:off x="214104" y="2654605"/>
          <a:ext cx="3140205" cy="2316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itchFamily="34" charset="0"/>
              <a:cs typeface="Arial" pitchFamily="34" charset="0"/>
            </a:rPr>
            <a:t>Detectar y recabar información sobre los agentes, condiciones peligrosas o inseguras y actos inseguros identificados en sus áreas de trabajo;</a:t>
          </a:r>
          <a:endParaRPr lang="es-ES" sz="2200" kern="1200" dirty="0">
            <a:latin typeface="Arial" pitchFamily="34" charset="0"/>
            <a:cs typeface="Arial" pitchFamily="34" charset="0"/>
          </a:endParaRPr>
        </a:p>
      </dsp:txBody>
      <dsp:txXfrm>
        <a:off x="214104" y="2654605"/>
        <a:ext cx="3140205" cy="231612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7A860-41C4-47CC-A0C8-BD6C3C2068A4}">
      <dsp:nvSpPr>
        <dsp:cNvPr id="0" name=""/>
        <dsp:cNvSpPr/>
      </dsp:nvSpPr>
      <dsp:spPr>
        <a:xfrm>
          <a:off x="0" y="873377"/>
          <a:ext cx="65008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E028-FDA2-4304-A409-A63B8BC92EBA}">
      <dsp:nvSpPr>
        <dsp:cNvPr id="0" name=""/>
        <dsp:cNvSpPr/>
      </dsp:nvSpPr>
      <dsp:spPr>
        <a:xfrm>
          <a:off x="325042" y="51946"/>
          <a:ext cx="4550600" cy="1131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02" tIns="0" rIns="17200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Colaborar en la realización de investigaciones sobre las causas de los accidentes y enfermedades de trabajo;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25042" y="51946"/>
        <a:ext cx="4550600" cy="1131391"/>
      </dsp:txXfrm>
    </dsp:sp>
    <dsp:sp modelId="{D8DA7050-D455-457D-AE15-F8CADA16BA51}">
      <dsp:nvSpPr>
        <dsp:cNvPr id="0" name=""/>
        <dsp:cNvSpPr/>
      </dsp:nvSpPr>
      <dsp:spPr>
        <a:xfrm>
          <a:off x="0" y="2547561"/>
          <a:ext cx="65008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380FE-0B4A-4CA4-8525-27D81BA19A38}">
      <dsp:nvSpPr>
        <dsp:cNvPr id="0" name=""/>
        <dsp:cNvSpPr/>
      </dsp:nvSpPr>
      <dsp:spPr>
        <a:xfrm>
          <a:off x="325042" y="1515977"/>
          <a:ext cx="4550600" cy="1341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02" tIns="0" rIns="17200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Participar en el seguimiento a la instauración de las medidas propuestas por la comisión relacionadas con la prevención de riesgos de trabajo;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25042" y="1515977"/>
        <a:ext cx="4550600" cy="1341544"/>
      </dsp:txXfrm>
    </dsp:sp>
    <dsp:sp modelId="{81A856FD-1EB4-4348-8122-61794DF2A93B}">
      <dsp:nvSpPr>
        <dsp:cNvPr id="0" name=""/>
        <dsp:cNvSpPr/>
      </dsp:nvSpPr>
      <dsp:spPr>
        <a:xfrm>
          <a:off x="0" y="4205199"/>
          <a:ext cx="65008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FCD-7C98-4BAD-AD32-50DA8C2E1A8E}">
      <dsp:nvSpPr>
        <dsp:cNvPr id="0" name=""/>
        <dsp:cNvSpPr/>
      </dsp:nvSpPr>
      <dsp:spPr>
        <a:xfrm>
          <a:off x="325042" y="3190161"/>
          <a:ext cx="4550600" cy="1324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02" tIns="0" rIns="17200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Participar en las inspecciones sobre las condiciones generales de seguridad e higiene que practique la autoridad laboral en el centro de trabajo, en su caso.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25042" y="3190161"/>
        <a:ext cx="4550600" cy="132499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B36EE-4A3A-4118-B767-05F1A99BB5BF}">
      <dsp:nvSpPr>
        <dsp:cNvPr id="0" name=""/>
        <dsp:cNvSpPr/>
      </dsp:nvSpPr>
      <dsp:spPr>
        <a:xfrm>
          <a:off x="71437" y="345"/>
          <a:ext cx="7429552" cy="64225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atin typeface="Arial" pitchFamily="34" charset="0"/>
              <a:cs typeface="Arial" pitchFamily="34" charset="0"/>
            </a:rPr>
            <a:t>Vocales en las comisiones de seguridad e higiene</a:t>
          </a:r>
          <a:endParaRPr lang="es-ES" sz="2300" b="1" kern="1200" dirty="0">
            <a:latin typeface="Arial" pitchFamily="34" charset="0"/>
            <a:cs typeface="Arial" pitchFamily="34" charset="0"/>
          </a:endParaRPr>
        </a:p>
      </dsp:txBody>
      <dsp:txXfrm>
        <a:off x="71437" y="345"/>
        <a:ext cx="7429552" cy="64225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F4858-64C9-45FE-8F9A-67DEC3FE366B}">
      <dsp:nvSpPr>
        <dsp:cNvPr id="0" name=""/>
        <dsp:cNvSpPr/>
      </dsp:nvSpPr>
      <dsp:spPr>
        <a:xfrm>
          <a:off x="4444" y="1151"/>
          <a:ext cx="7206348" cy="17122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bliqueBottomLef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itchFamily="34" charset="0"/>
              <a:cs typeface="Arial" pitchFamily="34" charset="0"/>
            </a:rPr>
            <a:t>¿En que tiempo deberá integrarse el programa anual de recorridos de verificación?</a:t>
          </a:r>
          <a:endParaRPr lang="es-ES" sz="3200" kern="1200" dirty="0">
            <a:latin typeface="Arial" pitchFamily="34" charset="0"/>
            <a:cs typeface="Arial" pitchFamily="34" charset="0"/>
          </a:endParaRPr>
        </a:p>
      </dsp:txBody>
      <dsp:txXfrm>
        <a:off x="4444" y="1151"/>
        <a:ext cx="7206348" cy="171220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C8667-E0FD-4BE7-9423-460C663095CA}">
      <dsp:nvSpPr>
        <dsp:cNvPr id="0" name=""/>
        <dsp:cNvSpPr/>
      </dsp:nvSpPr>
      <dsp:spPr>
        <a:xfrm>
          <a:off x="0" y="0"/>
          <a:ext cx="7143792" cy="2348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Deberá integrase dentro de los treinta días naturales siguientes a la constitución de la comisión. Posteriormente, se deberá conformar el programa dentro de los primeros treinta días naturales de cada año.</a:t>
          </a:r>
          <a:endParaRPr lang="es-ES" sz="3100" kern="1200" dirty="0"/>
        </a:p>
      </dsp:txBody>
      <dsp:txXfrm>
        <a:off x="0" y="0"/>
        <a:ext cx="7143792" cy="2348245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B1D342-6DD0-4BE9-9DEF-DA733A976F3E}">
      <dsp:nvSpPr>
        <dsp:cNvPr id="0" name=""/>
        <dsp:cNvSpPr/>
      </dsp:nvSpPr>
      <dsp:spPr>
        <a:xfrm>
          <a:off x="0" y="0"/>
          <a:ext cx="7715492" cy="15705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itchFamily="34" charset="0"/>
              <a:cs typeface="Arial" pitchFamily="34" charset="0"/>
            </a:rPr>
            <a:t>¿Cuáles son las principales funciones de la Comisión de Seguridad e Higiene en el centro de trabajo?</a:t>
          </a:r>
          <a:endParaRPr lang="es-ES" sz="32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7715492" cy="157051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99B4A-8B1B-43B5-BAAF-63A6D89D3DB8}">
      <dsp:nvSpPr>
        <dsp:cNvPr id="0" name=""/>
        <dsp:cNvSpPr/>
      </dsp:nvSpPr>
      <dsp:spPr>
        <a:xfrm>
          <a:off x="0" y="416886"/>
          <a:ext cx="7239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FF7D7-92B7-4504-B026-B08F03C5F024}">
      <dsp:nvSpPr>
        <dsp:cNvPr id="0" name=""/>
        <dsp:cNvSpPr/>
      </dsp:nvSpPr>
      <dsp:spPr>
        <a:xfrm>
          <a:off x="361950" y="77406"/>
          <a:ext cx="50673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Identificar los agentes, condiciones peligrosas o inseguras y actos inseguros en el centro de trabajo;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61950" y="77406"/>
        <a:ext cx="5067305" cy="678960"/>
      </dsp:txXfrm>
    </dsp:sp>
    <dsp:sp modelId="{04E791BD-A7FA-47D0-8A7C-13917C6132C3}">
      <dsp:nvSpPr>
        <dsp:cNvPr id="0" name=""/>
        <dsp:cNvSpPr/>
      </dsp:nvSpPr>
      <dsp:spPr>
        <a:xfrm>
          <a:off x="0" y="1757027"/>
          <a:ext cx="7239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C45AC-4558-4078-B56F-86AFEEB87047}">
      <dsp:nvSpPr>
        <dsp:cNvPr id="0" name=""/>
        <dsp:cNvSpPr/>
      </dsp:nvSpPr>
      <dsp:spPr>
        <a:xfrm>
          <a:off x="361950" y="1120686"/>
          <a:ext cx="5067305" cy="975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Investigar las causas de los accidentes y enfermedades de trabajo, de acuerdo a los elementos que les proporcione el patrón y otros que estimen necesarios;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61950" y="1120686"/>
        <a:ext cx="5067305" cy="975821"/>
      </dsp:txXfrm>
    </dsp:sp>
    <dsp:sp modelId="{B1182EA1-B5C4-427A-BFD1-9A72DB7B7C2F}">
      <dsp:nvSpPr>
        <dsp:cNvPr id="0" name=""/>
        <dsp:cNvSpPr/>
      </dsp:nvSpPr>
      <dsp:spPr>
        <a:xfrm>
          <a:off x="0" y="2800307"/>
          <a:ext cx="7239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00E05-779E-4EDD-A84C-8C14E7F7FB90}">
      <dsp:nvSpPr>
        <dsp:cNvPr id="0" name=""/>
        <dsp:cNvSpPr/>
      </dsp:nvSpPr>
      <dsp:spPr>
        <a:xfrm>
          <a:off x="361950" y="2460827"/>
          <a:ext cx="50673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Proponer al patrón medidas para prevenir los accidentes y enfermedades de trabajo, basadas en la normatividad en la materia, y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61950" y="2460827"/>
        <a:ext cx="5067305" cy="678960"/>
      </dsp:txXfrm>
    </dsp:sp>
    <dsp:sp modelId="{3AC7ED7F-3ADE-4821-99FF-4C2E16B3334F}">
      <dsp:nvSpPr>
        <dsp:cNvPr id="0" name=""/>
        <dsp:cNvSpPr/>
      </dsp:nvSpPr>
      <dsp:spPr>
        <a:xfrm>
          <a:off x="0" y="3843587"/>
          <a:ext cx="72390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49063-A0A2-4CF1-93F1-592D0808E6BF}">
      <dsp:nvSpPr>
        <dsp:cNvPr id="0" name=""/>
        <dsp:cNvSpPr/>
      </dsp:nvSpPr>
      <dsp:spPr>
        <a:xfrm>
          <a:off x="361950" y="3504107"/>
          <a:ext cx="50673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Dar seguimiento a la instauración de las medidas propuestas por la comisión para prevenir los riesgos de trabajo.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61950" y="3504107"/>
        <a:ext cx="5067305" cy="678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D8936-ABCE-44E8-8EE1-36234ABCD2F9}">
      <dsp:nvSpPr>
        <dsp:cNvPr id="0" name=""/>
        <dsp:cNvSpPr/>
      </dsp:nvSpPr>
      <dsp:spPr>
        <a:xfrm>
          <a:off x="0" y="696"/>
          <a:ext cx="8496944" cy="1998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C000"/>
              </a:solidFill>
            </a:rPr>
            <a:t>Accidente de trabajo: </a:t>
          </a:r>
          <a:r>
            <a:rPr lang="es-ES" sz="3200" kern="1200" dirty="0" smtClean="0"/>
            <a:t>Toda lesión orgánica o perturbación funcional, inmediata o posterior, o la muerte, producida repentinamente en ejercicio o con motivo del trabajo, cualesquiera que sean el lugar y el tiempo en que se preste.</a:t>
          </a:r>
          <a:endParaRPr lang="es-ES" sz="3200" kern="1200" dirty="0"/>
        </a:p>
      </dsp:txBody>
      <dsp:txXfrm>
        <a:off x="0" y="696"/>
        <a:ext cx="8496944" cy="1998871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2D418-F8BD-4EB4-82F1-5E93E46F8B66}">
      <dsp:nvSpPr>
        <dsp:cNvPr id="0" name=""/>
        <dsp:cNvSpPr/>
      </dsp:nvSpPr>
      <dsp:spPr>
        <a:xfrm>
          <a:off x="12" y="558"/>
          <a:ext cx="7786729" cy="164251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bliqueBottomLef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itchFamily="34" charset="0"/>
              <a:cs typeface="Arial" pitchFamily="34" charset="0"/>
            </a:rPr>
            <a:t>¿Cuál es el propósito de los recorridos de verificación y cada cuanto se hacen?</a:t>
          </a:r>
          <a:endParaRPr lang="es-ES" sz="3200" b="1" kern="1200" dirty="0">
            <a:latin typeface="Arial" pitchFamily="34" charset="0"/>
            <a:cs typeface="Arial" pitchFamily="34" charset="0"/>
          </a:endParaRPr>
        </a:p>
      </dsp:txBody>
      <dsp:txXfrm>
        <a:off x="12" y="558"/>
        <a:ext cx="7786729" cy="164251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A11BD-7A31-400F-9D23-B6E6449EEAE0}">
      <dsp:nvSpPr>
        <dsp:cNvPr id="0" name=""/>
        <dsp:cNvSpPr/>
      </dsp:nvSpPr>
      <dsp:spPr>
        <a:xfrm>
          <a:off x="0" y="838"/>
          <a:ext cx="7715304" cy="1047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Identificar los agentes, condiciones peligrosas o inseguras y actos inseguros en el centro de trabajo;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0" y="838"/>
        <a:ext cx="7715304" cy="1047786"/>
      </dsp:txXfrm>
    </dsp:sp>
    <dsp:sp modelId="{8A4326EF-1E00-4A91-9A4A-44A42464BA70}">
      <dsp:nvSpPr>
        <dsp:cNvPr id="0" name=""/>
        <dsp:cNvSpPr/>
      </dsp:nvSpPr>
      <dsp:spPr>
        <a:xfrm>
          <a:off x="0" y="1146544"/>
          <a:ext cx="7715304" cy="957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Investigar las causas de los accidentes y enfermedades de trabajo que en su caso ocurran, de acuerdo con los elementos que les proporcione el patrón y otros que estimen necesarios;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0" y="1146544"/>
        <a:ext cx="7715304" cy="957206"/>
      </dsp:txXfrm>
    </dsp:sp>
    <dsp:sp modelId="{B6325F21-44AB-4769-BDBD-8AF3DE76BBC3}">
      <dsp:nvSpPr>
        <dsp:cNvPr id="0" name=""/>
        <dsp:cNvSpPr/>
      </dsp:nvSpPr>
      <dsp:spPr>
        <a:xfrm>
          <a:off x="0" y="2201671"/>
          <a:ext cx="7715304" cy="957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Determinar las medidas para prevenir riesgos de trabajo, con base en lo dispuesto por el Reglamento y las normas que resulten aplicables, y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0" y="2201671"/>
        <a:ext cx="7715304" cy="957206"/>
      </dsp:txXfrm>
    </dsp:sp>
    <dsp:sp modelId="{0CFD4CA1-C1AD-446D-A6C4-A7680B81F451}">
      <dsp:nvSpPr>
        <dsp:cNvPr id="0" name=""/>
        <dsp:cNvSpPr/>
      </dsp:nvSpPr>
      <dsp:spPr>
        <a:xfrm>
          <a:off x="0" y="3256797"/>
          <a:ext cx="7715304" cy="957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Dar seguimiento a la instauración de las medidas propuestas por la comisión para prevenir los riesgos de trabajo.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0" y="3256797"/>
        <a:ext cx="7715304" cy="957206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056FC4-F31F-4406-92AF-4DC89E86B796}">
      <dsp:nvSpPr>
        <dsp:cNvPr id="0" name=""/>
        <dsp:cNvSpPr/>
      </dsp:nvSpPr>
      <dsp:spPr>
        <a:xfrm>
          <a:off x="5" y="156"/>
          <a:ext cx="7500979" cy="12855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bliqueBottomLef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latin typeface="Arial" pitchFamily="34" charset="0"/>
              <a:cs typeface="Arial" pitchFamily="34" charset="0"/>
            </a:rPr>
            <a:t>Recorridos de verificación extraordinarios Cuando?????</a:t>
          </a:r>
          <a:endParaRPr lang="es-ES" sz="3700" kern="1200" dirty="0">
            <a:latin typeface="Arial" pitchFamily="34" charset="0"/>
            <a:cs typeface="Arial" pitchFamily="34" charset="0"/>
          </a:endParaRPr>
        </a:p>
      </dsp:txBody>
      <dsp:txXfrm>
        <a:off x="5" y="156"/>
        <a:ext cx="7500979" cy="128557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9B1A75-3207-4B3C-93A1-3DFABC2991F7}">
      <dsp:nvSpPr>
        <dsp:cNvPr id="0" name=""/>
        <dsp:cNvSpPr/>
      </dsp:nvSpPr>
      <dsp:spPr>
        <a:xfrm>
          <a:off x="0" y="503721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478FD-279E-4E95-B4E6-D6148DEB733C}">
      <dsp:nvSpPr>
        <dsp:cNvPr id="0" name=""/>
        <dsp:cNvSpPr/>
      </dsp:nvSpPr>
      <dsp:spPr>
        <a:xfrm>
          <a:off x="304800" y="46161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Ocurran accidentes o enfermedades de trabajo que generen defunciones o incapacidades permanentes;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304800" y="46161"/>
        <a:ext cx="4267200" cy="915120"/>
      </dsp:txXfrm>
    </dsp:sp>
    <dsp:sp modelId="{C3FEA006-DE9F-43F7-8864-B43045494DD1}">
      <dsp:nvSpPr>
        <dsp:cNvPr id="0" name=""/>
        <dsp:cNvSpPr/>
      </dsp:nvSpPr>
      <dsp:spPr>
        <a:xfrm>
          <a:off x="0" y="1909882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CDB61-9F5A-4A35-A889-79AA429829F3}">
      <dsp:nvSpPr>
        <dsp:cNvPr id="0" name=""/>
        <dsp:cNvSpPr/>
      </dsp:nvSpPr>
      <dsp:spPr>
        <a:xfrm>
          <a:off x="304800" y="1452321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Existan modificaciones a las instalaciones y/o cambios a los procesos de trabajo, o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304800" y="1452321"/>
        <a:ext cx="4267200" cy="915120"/>
      </dsp:txXfrm>
    </dsp:sp>
    <dsp:sp modelId="{CFC6A38F-184A-42F4-B367-4EB02D353514}">
      <dsp:nvSpPr>
        <dsp:cNvPr id="0" name=""/>
        <dsp:cNvSpPr/>
      </dsp:nvSpPr>
      <dsp:spPr>
        <a:xfrm>
          <a:off x="0" y="3316042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644C9-DF0B-4278-A068-99998DF5DCE5}">
      <dsp:nvSpPr>
        <dsp:cNvPr id="0" name=""/>
        <dsp:cNvSpPr/>
      </dsp:nvSpPr>
      <dsp:spPr>
        <a:xfrm>
          <a:off x="304800" y="2858482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Los trabajadores reporten la presencia de agentes y condiciones peligrosas o inseguras.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304800" y="2858482"/>
        <a:ext cx="4267200" cy="91512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EF9B1-1227-491A-A04B-1F3C6D64CD9F}">
      <dsp:nvSpPr>
        <dsp:cNvPr id="0" name=""/>
        <dsp:cNvSpPr/>
      </dsp:nvSpPr>
      <dsp:spPr>
        <a:xfrm>
          <a:off x="0" y="271688"/>
          <a:ext cx="8277593" cy="55206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latin typeface="Cambria" pitchFamily="18" charset="0"/>
              <a:cs typeface="Arial" pitchFamily="34" charset="0"/>
            </a:rPr>
            <a:t>Condiciones Inseguras </a:t>
          </a:r>
          <a:r>
            <a:rPr lang="es-MX" sz="3600" kern="1200" smtClean="0">
              <a:latin typeface="Cambria" pitchFamily="18" charset="0"/>
              <a:cs typeface="Arial" pitchFamily="34" charset="0"/>
            </a:rPr>
            <a:t>mas frecuentes</a:t>
          </a:r>
          <a:endParaRPr lang="es-ES" sz="3600" kern="1200" dirty="0">
            <a:latin typeface="Cambria" pitchFamily="18" charset="0"/>
          </a:endParaRPr>
        </a:p>
      </dsp:txBody>
      <dsp:txXfrm>
        <a:off x="0" y="271688"/>
        <a:ext cx="8277593" cy="552060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E25B1-33EC-4418-BB7D-4BB3B0114097}">
      <dsp:nvSpPr>
        <dsp:cNvPr id="0" name=""/>
        <dsp:cNvSpPr/>
      </dsp:nvSpPr>
      <dsp:spPr>
        <a:xfrm>
          <a:off x="0" y="25097"/>
          <a:ext cx="771530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itchFamily="18" charset="0"/>
            </a:rPr>
            <a:t>Estructuras o instalaciones de los edificios y locales deteriorados, impropiamente diseñadas, construidas o instaladas.</a:t>
          </a:r>
          <a:endParaRPr lang="es-MX" sz="1800" kern="1200" dirty="0">
            <a:latin typeface="Cambria" pitchFamily="18" charset="0"/>
          </a:endParaRPr>
        </a:p>
      </dsp:txBody>
      <dsp:txXfrm>
        <a:off x="0" y="25097"/>
        <a:ext cx="7715304" cy="694980"/>
      </dsp:txXfrm>
    </dsp:sp>
    <dsp:sp modelId="{37C770C9-04CC-4F61-A4E3-616C35163E8F}">
      <dsp:nvSpPr>
        <dsp:cNvPr id="0" name=""/>
        <dsp:cNvSpPr/>
      </dsp:nvSpPr>
      <dsp:spPr>
        <a:xfrm>
          <a:off x="0" y="817188"/>
          <a:ext cx="771530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itchFamily="18" charset="0"/>
            </a:rPr>
            <a:t>Falta de medidas de prevención y protección contra incendios.</a:t>
          </a:r>
          <a:endParaRPr lang="es-MX" sz="1800" kern="1200" dirty="0">
            <a:latin typeface="Cambria" pitchFamily="18" charset="0"/>
          </a:endParaRPr>
        </a:p>
      </dsp:txBody>
      <dsp:txXfrm>
        <a:off x="0" y="817188"/>
        <a:ext cx="7715304" cy="694980"/>
      </dsp:txXfrm>
    </dsp:sp>
    <dsp:sp modelId="{C8B47917-7A50-4A18-8FA5-F311E997A0DF}">
      <dsp:nvSpPr>
        <dsp:cNvPr id="0" name=""/>
        <dsp:cNvSpPr/>
      </dsp:nvSpPr>
      <dsp:spPr>
        <a:xfrm>
          <a:off x="0" y="1581335"/>
          <a:ext cx="771530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itchFamily="18" charset="0"/>
            </a:rPr>
            <a:t>Herramientas manuales, eléctricas, neumáticas y portátiles, defectuosas o inadecuadas.</a:t>
          </a:r>
          <a:endParaRPr lang="es-MX" sz="1800" kern="1200" dirty="0">
            <a:latin typeface="Cambria" pitchFamily="18" charset="0"/>
          </a:endParaRPr>
        </a:p>
      </dsp:txBody>
      <dsp:txXfrm>
        <a:off x="0" y="1581335"/>
        <a:ext cx="7715304" cy="694980"/>
      </dsp:txXfrm>
    </dsp:sp>
    <dsp:sp modelId="{2A0FA546-902A-440B-95A9-12A98D053649}">
      <dsp:nvSpPr>
        <dsp:cNvPr id="0" name=""/>
        <dsp:cNvSpPr/>
      </dsp:nvSpPr>
      <dsp:spPr>
        <a:xfrm>
          <a:off x="0" y="2328155"/>
          <a:ext cx="771530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itchFamily="18" charset="0"/>
            </a:rPr>
            <a:t>Falta de orden y limpieza.</a:t>
          </a:r>
          <a:endParaRPr lang="es-MX" sz="1800" kern="1200" dirty="0">
            <a:latin typeface="Cambria" pitchFamily="18" charset="0"/>
          </a:endParaRPr>
        </a:p>
      </dsp:txBody>
      <dsp:txXfrm>
        <a:off x="0" y="2328155"/>
        <a:ext cx="7715304" cy="694980"/>
      </dsp:txXfrm>
    </dsp:sp>
    <dsp:sp modelId="{8BF97607-BA28-4300-B20C-973ED9E5E3D3}">
      <dsp:nvSpPr>
        <dsp:cNvPr id="0" name=""/>
        <dsp:cNvSpPr/>
      </dsp:nvSpPr>
      <dsp:spPr>
        <a:xfrm>
          <a:off x="0" y="3074976"/>
          <a:ext cx="771530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itchFamily="18" charset="0"/>
            </a:rPr>
            <a:t>Avisos o señales de seguridad e higiene insuficientes, faltantes o inadecuadas.</a:t>
          </a:r>
          <a:endParaRPr lang="es-MX" sz="1800" kern="1200" dirty="0">
            <a:latin typeface="Cambria" pitchFamily="18" charset="0"/>
          </a:endParaRPr>
        </a:p>
      </dsp:txBody>
      <dsp:txXfrm>
        <a:off x="0" y="3074976"/>
        <a:ext cx="7715304" cy="69498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EF9B1-1227-491A-A04B-1F3C6D64CD9F}">
      <dsp:nvSpPr>
        <dsp:cNvPr id="0" name=""/>
        <dsp:cNvSpPr/>
      </dsp:nvSpPr>
      <dsp:spPr>
        <a:xfrm>
          <a:off x="0" y="0"/>
          <a:ext cx="7497976" cy="50006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Cambria" pitchFamily="18" charset="0"/>
              <a:cs typeface="Arial" pitchFamily="34" charset="0"/>
            </a:rPr>
            <a:t>Actos inseguros más frecuentes</a:t>
          </a:r>
          <a:endParaRPr lang="es-ES" sz="3000" kern="1200" dirty="0">
            <a:latin typeface="Cambria" pitchFamily="18" charset="0"/>
          </a:endParaRPr>
        </a:p>
      </dsp:txBody>
      <dsp:txXfrm>
        <a:off x="0" y="0"/>
        <a:ext cx="7497976" cy="500065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A4926-04AC-4A29-A04A-CD52F7A05048}">
      <dsp:nvSpPr>
        <dsp:cNvPr id="0" name=""/>
        <dsp:cNvSpPr/>
      </dsp:nvSpPr>
      <dsp:spPr>
        <a:xfrm>
          <a:off x="0" y="13291"/>
          <a:ext cx="742955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Llevar a cabo operaciones sin previo adiestramiento.</a:t>
          </a:r>
          <a:endParaRPr lang="es-MX" sz="1900" kern="1200" dirty="0"/>
        </a:p>
      </dsp:txBody>
      <dsp:txXfrm>
        <a:off x="0" y="13291"/>
        <a:ext cx="7429552" cy="444600"/>
      </dsp:txXfrm>
    </dsp:sp>
    <dsp:sp modelId="{30654BD7-C3B6-46A9-B606-6F3F61F52E6A}">
      <dsp:nvSpPr>
        <dsp:cNvPr id="0" name=""/>
        <dsp:cNvSpPr/>
      </dsp:nvSpPr>
      <dsp:spPr>
        <a:xfrm>
          <a:off x="0" y="512611"/>
          <a:ext cx="742955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Ejecutar el trabajo a velocidad no indicada.</a:t>
          </a:r>
          <a:endParaRPr lang="es-MX" sz="1900" kern="1200" dirty="0"/>
        </a:p>
      </dsp:txBody>
      <dsp:txXfrm>
        <a:off x="0" y="512611"/>
        <a:ext cx="7429552" cy="444600"/>
      </dsp:txXfrm>
    </dsp:sp>
    <dsp:sp modelId="{0570517B-216C-4A9B-8336-55A7535A1868}">
      <dsp:nvSpPr>
        <dsp:cNvPr id="0" name=""/>
        <dsp:cNvSpPr/>
      </dsp:nvSpPr>
      <dsp:spPr>
        <a:xfrm>
          <a:off x="0" y="1011931"/>
          <a:ext cx="742955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Bloquear o quitar dispositivos de seguridad.</a:t>
          </a:r>
          <a:endParaRPr lang="es-MX" sz="1900" kern="1200" dirty="0"/>
        </a:p>
      </dsp:txBody>
      <dsp:txXfrm>
        <a:off x="0" y="1011931"/>
        <a:ext cx="7429552" cy="444600"/>
      </dsp:txXfrm>
    </dsp:sp>
    <dsp:sp modelId="{E63D6859-16AE-498A-AE4C-3A1DDE417C15}">
      <dsp:nvSpPr>
        <dsp:cNvPr id="0" name=""/>
        <dsp:cNvSpPr/>
      </dsp:nvSpPr>
      <dsp:spPr>
        <a:xfrm>
          <a:off x="0" y="1511251"/>
          <a:ext cx="742955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Realizar acciones de mantenimiento en líneas de energía viva, sin bloqueo.</a:t>
          </a:r>
          <a:endParaRPr lang="es-MX" sz="1900" kern="1200" dirty="0"/>
        </a:p>
      </dsp:txBody>
      <dsp:txXfrm>
        <a:off x="0" y="1511251"/>
        <a:ext cx="7429552" cy="444600"/>
      </dsp:txXfrm>
    </dsp:sp>
    <dsp:sp modelId="{416B08CB-9091-444C-97D1-CCBDF348AB11}">
      <dsp:nvSpPr>
        <dsp:cNvPr id="0" name=""/>
        <dsp:cNvSpPr/>
      </dsp:nvSpPr>
      <dsp:spPr>
        <a:xfrm>
          <a:off x="0" y="2010571"/>
          <a:ext cx="742955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Usar herramientas inadecuadas.</a:t>
          </a:r>
          <a:endParaRPr lang="es-MX" sz="1900" kern="1200" dirty="0"/>
        </a:p>
      </dsp:txBody>
      <dsp:txXfrm>
        <a:off x="0" y="2010571"/>
        <a:ext cx="7429552" cy="444600"/>
      </dsp:txXfrm>
    </dsp:sp>
    <dsp:sp modelId="{DCFFE4EF-36D3-40DD-B41F-CE2B51A46C72}">
      <dsp:nvSpPr>
        <dsp:cNvPr id="0" name=""/>
        <dsp:cNvSpPr/>
      </dsp:nvSpPr>
      <dsp:spPr>
        <a:xfrm>
          <a:off x="0" y="2509891"/>
          <a:ext cx="742955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 </a:t>
          </a:r>
          <a:r>
            <a:rPr lang="es-MX" sz="1900" kern="1200" dirty="0" smtClean="0"/>
            <a:t>Hacer bromas en el sitio de trabajo.</a:t>
          </a:r>
          <a:endParaRPr lang="es-MX" sz="1900" kern="1200" dirty="0"/>
        </a:p>
      </dsp:txBody>
      <dsp:txXfrm>
        <a:off x="0" y="2509891"/>
        <a:ext cx="7429552" cy="444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8B270-9971-44C9-9E6D-DD991B47D292}">
      <dsp:nvSpPr>
        <dsp:cNvPr id="0" name=""/>
        <dsp:cNvSpPr/>
      </dsp:nvSpPr>
      <dsp:spPr>
        <a:xfrm>
          <a:off x="0" y="0"/>
          <a:ext cx="4084490" cy="57086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Arial" pitchFamily="34" charset="0"/>
              <a:cs typeface="Arial" pitchFamily="34" charset="0"/>
            </a:rPr>
            <a:t>Definiciones</a:t>
          </a:r>
          <a:endParaRPr lang="es-ES" sz="40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084490" cy="5708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8B270-9971-44C9-9E6D-DD991B47D292}">
      <dsp:nvSpPr>
        <dsp:cNvPr id="0" name=""/>
        <dsp:cNvSpPr/>
      </dsp:nvSpPr>
      <dsp:spPr>
        <a:xfrm>
          <a:off x="0" y="0"/>
          <a:ext cx="4084490" cy="57086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Arial" pitchFamily="34" charset="0"/>
              <a:cs typeface="Arial" pitchFamily="34" charset="0"/>
            </a:rPr>
            <a:t>Definiciones</a:t>
          </a:r>
          <a:endParaRPr lang="es-ES" sz="40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084490" cy="5708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3D21F8-EECF-4AB5-BE0B-F92EE3FA97B8}">
      <dsp:nvSpPr>
        <dsp:cNvPr id="0" name=""/>
        <dsp:cNvSpPr/>
      </dsp:nvSpPr>
      <dsp:spPr>
        <a:xfrm>
          <a:off x="0" y="144015"/>
          <a:ext cx="7786742" cy="268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Condiciones peligrosas: </a:t>
          </a:r>
          <a:r>
            <a:rPr lang="es-ES" sz="2800" kern="1200" dirty="0" smtClean="0">
              <a:latin typeface="Arial" pitchFamily="34" charset="0"/>
              <a:cs typeface="Arial" pitchFamily="34" charset="0"/>
            </a:rPr>
            <a:t>Aquellas características inherentes a las instalaciones, procesos, maquinaria, equipo, herramientas y materiales, que pueden provocar un incidente, accidente, enfermedad de trabajo o daño material al centro de trabajo.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0" y="144015"/>
        <a:ext cx="7786742" cy="2686320"/>
      </dsp:txXfrm>
    </dsp:sp>
    <dsp:sp modelId="{1D402217-AE03-4A1A-ACFA-82B67F97603E}">
      <dsp:nvSpPr>
        <dsp:cNvPr id="0" name=""/>
        <dsp:cNvSpPr/>
      </dsp:nvSpPr>
      <dsp:spPr>
        <a:xfrm>
          <a:off x="0" y="3168348"/>
          <a:ext cx="7786742" cy="2073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Riesgos de trabajo: </a:t>
          </a:r>
          <a:r>
            <a:rPr lang="es-ES" sz="2800" kern="1200" dirty="0" smtClean="0">
              <a:latin typeface="Arial" pitchFamily="34" charset="0"/>
              <a:cs typeface="Arial" pitchFamily="34" charset="0"/>
            </a:rPr>
            <a:t>Los accidentes y enfermedades a que están expuestos los trabajadores en ejercicio o con motivo de su trabajo.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0" y="3168348"/>
        <a:ext cx="7786742" cy="20738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CB41E-0497-44DF-952E-1526F4310BD9}">
      <dsp:nvSpPr>
        <dsp:cNvPr id="0" name=""/>
        <dsp:cNvSpPr/>
      </dsp:nvSpPr>
      <dsp:spPr>
        <a:xfrm>
          <a:off x="0" y="0"/>
          <a:ext cx="8286808" cy="2924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Es un organismo bipartito conformado por igual número de representantes de los trabajadores y del patrón, que tiene por objeto investigar las causas de los accidentes y enfermedades, proponer medidas para prevenirlos y vigilar que se cumplan.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8286808" cy="29248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3FD69-34B4-4019-AE74-F20D3716D3EF}">
      <dsp:nvSpPr>
        <dsp:cNvPr id="0" name=""/>
        <dsp:cNvSpPr/>
      </dsp:nvSpPr>
      <dsp:spPr>
        <a:xfrm>
          <a:off x="9372" y="3125"/>
          <a:ext cx="7991683" cy="19971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bliqueBottomLef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 smtClean="0">
              <a:latin typeface="Arial" pitchFamily="34" charset="0"/>
              <a:cs typeface="Arial" pitchFamily="34" charset="0"/>
            </a:rPr>
            <a:t>¿Qué es la Comisión de Seguridad e Higiene?</a:t>
          </a:r>
          <a:endParaRPr lang="es-ES" sz="4800" b="1" kern="1200" dirty="0">
            <a:latin typeface="Arial" pitchFamily="34" charset="0"/>
            <a:cs typeface="Arial" pitchFamily="34" charset="0"/>
          </a:endParaRPr>
        </a:p>
      </dsp:txBody>
      <dsp:txXfrm>
        <a:off x="9372" y="3125"/>
        <a:ext cx="7991683" cy="199713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EF9B1-1227-491A-A04B-1F3C6D64CD9F}">
      <dsp:nvSpPr>
        <dsp:cNvPr id="0" name=""/>
        <dsp:cNvSpPr/>
      </dsp:nvSpPr>
      <dsp:spPr>
        <a:xfrm>
          <a:off x="0" y="203"/>
          <a:ext cx="7500988" cy="6427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itchFamily="34" charset="0"/>
              <a:cs typeface="Arial" pitchFamily="34" charset="0"/>
            </a:rPr>
            <a:t>Obligaciones del patrón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/>
        </a:p>
      </dsp:txBody>
      <dsp:txXfrm>
        <a:off x="0" y="203"/>
        <a:ext cx="7500988" cy="64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6FD165-86D6-4F5B-80BB-65EED623EABD}" type="datetimeFigureOut">
              <a:rPr lang="es-ES" smtClean="0"/>
              <a:pPr/>
              <a:t>08/05/2014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6A789D-5A12-4626-8253-73E756E1C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3" Type="http://schemas.openxmlformats.org/officeDocument/2006/relationships/audio" Target="../media/audio1.wav"/><Relationship Id="rId7" Type="http://schemas.openxmlformats.org/officeDocument/2006/relationships/diagramColors" Target="../diagrams/colors14.xml"/><Relationship Id="rId12" Type="http://schemas.openxmlformats.org/officeDocument/2006/relationships/oleObject" Target="../embeddings/oleObject1.bin"/><Relationship Id="rId17" Type="http://schemas.microsoft.com/office/2007/relationships/diagramDrawing" Target="../diagrams/drawing14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13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0" Type="http://schemas.openxmlformats.org/officeDocument/2006/relationships/diagramQuickStyle" Target="../diagrams/quickStyle15.xml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12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11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16.xml"/><Relationship Id="rId15" Type="http://schemas.microsoft.com/office/2007/relationships/diagramDrawing" Target="../diagrams/drawing16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Relationship Id="rId14" Type="http://schemas.microsoft.com/office/2007/relationships/diagramDrawing" Target="../diagrams/drawing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3" Type="http://schemas.openxmlformats.org/officeDocument/2006/relationships/diagramLayout" Target="../diagrams/layout18.xml"/><Relationship Id="rId7" Type="http://schemas.openxmlformats.org/officeDocument/2006/relationships/image" Target="../media/image3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18.xml"/><Relationship Id="rId10" Type="http://schemas.microsoft.com/office/2007/relationships/diagramDrawing" Target="../diagrams/drawing17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13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12" Type="http://schemas.openxmlformats.org/officeDocument/2006/relationships/image" Target="../media/image3.png"/><Relationship Id="rId2" Type="http://schemas.openxmlformats.org/officeDocument/2006/relationships/diagramData" Target="../diagrams/data19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0.xml"/><Relationship Id="rId11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19.xml"/><Relationship Id="rId15" Type="http://schemas.microsoft.com/office/2007/relationships/diagramDrawing" Target="../diagrams/drawing19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2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1.xml"/><Relationship Id="rId15" Type="http://schemas.microsoft.com/office/2007/relationships/diagramDrawing" Target="../diagrams/drawing21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Relationship Id="rId14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4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3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13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12" Type="http://schemas.openxmlformats.org/officeDocument/2006/relationships/image" Target="../media/image3.png"/><Relationship Id="rId2" Type="http://schemas.openxmlformats.org/officeDocument/2006/relationships/diagramData" Target="../diagrams/data25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6.xml"/><Relationship Id="rId11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25.xml"/><Relationship Id="rId15" Type="http://schemas.microsoft.com/office/2007/relationships/diagramDrawing" Target="../diagrams/drawing2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8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7.xml"/><Relationship Id="rId15" Type="http://schemas.microsoft.com/office/2007/relationships/diagramDrawing" Target="../diagrams/drawing25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Relationship Id="rId14" Type="http://schemas.microsoft.com/office/2007/relationships/diagramDrawing" Target="../diagrams/drawing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0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9.xml"/><Relationship Id="rId15" Type="http://schemas.microsoft.com/office/2007/relationships/diagramDrawing" Target="../diagrams/drawing27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Relationship Id="rId14" Type="http://schemas.microsoft.com/office/2007/relationships/diagramDrawing" Target="../diagrams/drawing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1.xml"/><Relationship Id="rId7" Type="http://schemas.openxmlformats.org/officeDocument/2006/relationships/diagramLayout" Target="../diagrams/layout32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2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31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31.xml"/><Relationship Id="rId9" Type="http://schemas.openxmlformats.org/officeDocument/2006/relationships/diagramColors" Target="../diagrams/colors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diagramLayout" Target="../diagrams/layout33.xml"/><Relationship Id="rId7" Type="http://schemas.openxmlformats.org/officeDocument/2006/relationships/diagramLayout" Target="../diagrams/layout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4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33.xml"/><Relationship Id="rId10" Type="http://schemas.microsoft.com/office/2007/relationships/diagramDrawing" Target="../diagrams/drawing28.xml"/><Relationship Id="rId4" Type="http://schemas.openxmlformats.org/officeDocument/2006/relationships/diagramQuickStyle" Target="../diagrams/quickStyle33.xml"/><Relationship Id="rId9" Type="http://schemas.openxmlformats.org/officeDocument/2006/relationships/diagramColors" Target="../diagrams/colors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diagramLayout" Target="../diagrams/layout35.xml"/><Relationship Id="rId7" Type="http://schemas.openxmlformats.org/officeDocument/2006/relationships/diagramLayout" Target="../diagrams/layout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6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5.xml"/><Relationship Id="rId10" Type="http://schemas.microsoft.com/office/2007/relationships/diagramDrawing" Target="../diagrams/drawing30.xml"/><Relationship Id="rId4" Type="http://schemas.openxmlformats.org/officeDocument/2006/relationships/diagramQuickStyle" Target="../diagrams/quickStyle35.xml"/><Relationship Id="rId9" Type="http://schemas.openxmlformats.org/officeDocument/2006/relationships/diagramColors" Target="../diagrams/colors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8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7.xml"/><Relationship Id="rId7" Type="http://schemas.openxmlformats.org/officeDocument/2006/relationships/diagramLayout" Target="../diagrams/layout38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8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37.xml"/><Relationship Id="rId15" Type="http://schemas.microsoft.com/office/2007/relationships/diagramDrawing" Target="../diagrams/drawing33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37.xml"/><Relationship Id="rId9" Type="http://schemas.openxmlformats.org/officeDocument/2006/relationships/diagramColors" Target="../diagrams/colors38.xml"/><Relationship Id="rId14" Type="http://schemas.microsoft.com/office/2007/relationships/diagramDrawing" Target="../diagrams/drawing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9.xml"/><Relationship Id="rId7" Type="http://schemas.openxmlformats.org/officeDocument/2006/relationships/diagramLayout" Target="../diagrams/layout40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0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39.xml"/><Relationship Id="rId15" Type="http://schemas.microsoft.com/office/2007/relationships/diagramDrawing" Target="../diagrams/drawing35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39.xml"/><Relationship Id="rId9" Type="http://schemas.openxmlformats.org/officeDocument/2006/relationships/diagramColors" Target="../diagrams/colors40.xml"/><Relationship Id="rId14" Type="http://schemas.microsoft.com/office/2007/relationships/diagramDrawing" Target="../diagrams/drawing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2.xml"/><Relationship Id="rId13" Type="http://schemas.microsoft.com/office/2007/relationships/diagramDrawing" Target="../diagrams/drawing37.xml"/><Relationship Id="rId3" Type="http://schemas.openxmlformats.org/officeDocument/2006/relationships/diagramLayout" Target="../diagrams/layout41.xml"/><Relationship Id="rId7" Type="http://schemas.openxmlformats.org/officeDocument/2006/relationships/diagramLayout" Target="../diagrams/layout42.xml"/><Relationship Id="rId12" Type="http://schemas.microsoft.com/office/2007/relationships/diagramDrawing" Target="../diagrams/drawing36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2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4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41.xml"/><Relationship Id="rId9" Type="http://schemas.openxmlformats.org/officeDocument/2006/relationships/diagramColors" Target="../diagrams/colors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openxmlformats.org/officeDocument/2006/relationships/hyperlink" Target="http://www.google.com.mx/url?sa=i&amp;rct=j&amp;q=&amp;esrc=s&amp;frm=1&amp;source=images&amp;cd=&amp;cad=rja&amp;uact=8&amp;docid=vmGqIlctJFBmPM&amp;tbnid=I-WqejqMBH22bM:&amp;ved=0CAUQjRw&amp;url=http://www.uat.uan.edu.mx/galerias.html&amp;ei=PyI7U9ytNKzisASSjYLIDg&amp;bvm=bv.63934634,d.b2I&amp;psig=AFQjCNFDu6ojINVWkRt46Fq4cwrpbKK-7g&amp;ust=1396470682682539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8.xml"/><Relationship Id="rId15" Type="http://schemas.microsoft.com/office/2007/relationships/diagramDrawing" Target="../diagrams/drawing8.xml"/><Relationship Id="rId10" Type="http://schemas.openxmlformats.org/officeDocument/2006/relationships/hyperlink" Target="http://www.google.com.mx/url?sa=i&amp;rct=j&amp;q=&amp;esrc=s&amp;frm=1&amp;source=images&amp;cd=&amp;cad=rja&amp;docid=Mb6H2pu5R8hrFM&amp;tbnid=yXa-lfM7-MZ9HM:&amp;ved=0CAUQjRw&amp;url=http://www.stps.gob.mx/&amp;ei=BeGvUYzdB5LiyAH46IDIDQ&amp;bvm=bv.47534661,d.aWc&amp;psig=AFQjCNHu2zqYI2om0d-LX46C3H8slXFT0A&amp;ust=1370567298778899" TargetMode="Externa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Relationship Id="rId14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62880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NOM-019-STPS-2011, Constitución, integración, organización y funcionamiento de las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seguridad e higiene.</a:t>
            </a:r>
            <a:endParaRPr lang="es-MX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14686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www.stps.gob.mx/bp/imagenes/logoSTPS_hoz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538951" cy="870273"/>
          </a:xfrm>
          <a:prstGeom prst="rect">
            <a:avLst/>
          </a:prstGeom>
          <a:noFill/>
        </p:spPr>
      </p:pic>
      <p:pic>
        <p:nvPicPr>
          <p:cNvPr id="11270" name="Picture 6" descr="http://www.uat.uan.edu.mx/images/layout/logo_ua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66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571472" y="428604"/>
            <a:ext cx="8042508" cy="6215107"/>
            <a:chOff x="571472" y="2577437"/>
            <a:chExt cx="8042508" cy="1986981"/>
          </a:xfrm>
        </p:grpSpPr>
        <p:grpSp>
          <p:nvGrpSpPr>
            <p:cNvPr id="2" name="1 Grupo"/>
            <p:cNvGrpSpPr/>
            <p:nvPr/>
          </p:nvGrpSpPr>
          <p:grpSpPr>
            <a:xfrm>
              <a:off x="571472" y="2577437"/>
              <a:ext cx="8001056" cy="307125"/>
              <a:chOff x="0" y="3172220"/>
              <a:chExt cx="8001056" cy="307125"/>
            </a:xfrm>
          </p:grpSpPr>
          <p:sp>
            <p:nvSpPr>
              <p:cNvPr id="21" name="20 Rectángulo redondeado"/>
              <p:cNvSpPr/>
              <p:nvPr/>
            </p:nvSpPr>
            <p:spPr>
              <a:xfrm>
                <a:off x="0" y="3172220"/>
                <a:ext cx="8001056" cy="30712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21 Rectángulo"/>
              <p:cNvSpPr/>
              <p:nvPr/>
            </p:nvSpPr>
            <p:spPr>
              <a:xfrm>
                <a:off x="0" y="3172220"/>
                <a:ext cx="7971070" cy="277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Apoyar la investigación de los accidentes y enfermedades de trabajo que lleve a cabo la comisión</a:t>
                </a:r>
                <a:endParaRPr lang="es-ES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571472" y="2912902"/>
              <a:ext cx="8042508" cy="307125"/>
              <a:chOff x="0" y="3507685"/>
              <a:chExt cx="8042508" cy="307125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0" y="3507685"/>
                <a:ext cx="8001056" cy="30712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19 Rectángulo"/>
              <p:cNvSpPr/>
              <p:nvPr/>
            </p:nvSpPr>
            <p:spPr>
              <a:xfrm>
                <a:off x="71438" y="3533489"/>
                <a:ext cx="7971070" cy="277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Brindar facilidades a los integrantes de la comisión para que utilicen los apoyos informáticos desarrollados por la Secretaría</a:t>
                </a:r>
                <a:endParaRPr lang="es-ES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3 Grupo"/>
            <p:cNvGrpSpPr/>
            <p:nvPr/>
          </p:nvGrpSpPr>
          <p:grpSpPr>
            <a:xfrm>
              <a:off x="571472" y="3248366"/>
              <a:ext cx="8001056" cy="328749"/>
              <a:chOff x="0" y="3843149"/>
              <a:chExt cx="8001056" cy="328749"/>
            </a:xfrm>
          </p:grpSpPr>
          <p:sp>
            <p:nvSpPr>
              <p:cNvPr id="17" name="16 Rectángulo redondeado"/>
              <p:cNvSpPr/>
              <p:nvPr/>
            </p:nvSpPr>
            <p:spPr>
              <a:xfrm>
                <a:off x="0" y="3843149"/>
                <a:ext cx="8001056" cy="30712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17 Rectángulo"/>
              <p:cNvSpPr/>
              <p:nvPr/>
            </p:nvSpPr>
            <p:spPr>
              <a:xfrm>
                <a:off x="0" y="3843149"/>
                <a:ext cx="7971070" cy="3287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2000" kern="12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Atender y dar seguimiento a las medidas propuestas por la comisión para prevenir los riesgos </a:t>
                </a:r>
                <a:r>
                  <a:rPr lang="es-MX" sz="2000" dirty="0" smtClean="0">
                    <a:latin typeface="Arial" pitchFamily="34" charset="0"/>
                    <a:cs typeface="Arial" pitchFamily="34" charset="0"/>
                  </a:rPr>
                  <a:t>de trabajo, de acuerdo con los resultados de las actas de los recorridos de verificación</a:t>
                </a:r>
              </a:p>
              <a:p>
                <a:pPr lvl="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15 Rectángulo"/>
            <p:cNvSpPr/>
            <p:nvPr/>
          </p:nvSpPr>
          <p:spPr>
            <a:xfrm>
              <a:off x="586465" y="3222561"/>
              <a:ext cx="7971070" cy="345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kern="1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571472" y="3555158"/>
              <a:ext cx="8001056" cy="392490"/>
              <a:chOff x="0" y="4149941"/>
              <a:chExt cx="8001056" cy="392490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0" y="4197506"/>
                <a:ext cx="8001056" cy="30712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13 Rectángulo"/>
              <p:cNvSpPr/>
              <p:nvPr/>
            </p:nvSpPr>
            <p:spPr>
              <a:xfrm>
                <a:off x="14993" y="4149941"/>
                <a:ext cx="7971070" cy="392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Difundir entre los trabajadores del centro de trabajo: la integración de la comisión</a:t>
                </a:r>
                <a:r>
                  <a:rPr lang="es-MX" sz="2000" dirty="0" smtClean="0">
                    <a:latin typeface="Arial" pitchFamily="34" charset="0"/>
                    <a:cs typeface="Arial" pitchFamily="34" charset="0"/>
                  </a:rPr>
                  <a:t>, los resultados de las investigaciones, con las causas y consecuencias, sobre los accidentes y enfermedades de trabajo.</a:t>
                </a: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s-MX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571472" y="3930008"/>
              <a:ext cx="8001056" cy="307125"/>
              <a:chOff x="0" y="4524791"/>
              <a:chExt cx="8001056" cy="307125"/>
            </a:xfrm>
          </p:grpSpPr>
          <p:sp>
            <p:nvSpPr>
              <p:cNvPr id="11" name="10 Rectángulo redondeado"/>
              <p:cNvSpPr/>
              <p:nvPr/>
            </p:nvSpPr>
            <p:spPr>
              <a:xfrm>
                <a:off x="0" y="4524791"/>
                <a:ext cx="8001056" cy="30712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11 Rectángulo"/>
              <p:cNvSpPr/>
              <p:nvPr/>
            </p:nvSpPr>
            <p:spPr>
              <a:xfrm>
                <a:off x="14993" y="4539784"/>
                <a:ext cx="7971070" cy="277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Proporcionar a los integrantes de la comisión, al menos una vez por año, capacitación para la adecuada realización de sus funciones</a:t>
                </a:r>
                <a:endParaRPr lang="es-MX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571472" y="4257293"/>
              <a:ext cx="8001056" cy="307125"/>
              <a:chOff x="0" y="4852076"/>
              <a:chExt cx="8001056" cy="307125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0" y="4852076"/>
                <a:ext cx="8001056" cy="30712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9 Rectángulo"/>
              <p:cNvSpPr/>
              <p:nvPr/>
            </p:nvSpPr>
            <p:spPr>
              <a:xfrm>
                <a:off x="14993" y="4867069"/>
                <a:ext cx="7971070" cy="277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just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kern="1200" dirty="0" smtClean="0">
                    <a:latin typeface="Arial" pitchFamily="34" charset="0"/>
                    <a:cs typeface="Arial" pitchFamily="34" charset="0"/>
                  </a:rPr>
                  <a:t>Exhibir a la autoridad del trabajo los documentos que la presente Norma le obligue a elaborar y poseer, cuando aquélla así lo requiera.</a:t>
                </a:r>
                <a:endParaRPr lang="es-MX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23 CuadroTexto"/>
          <p:cNvSpPr txBox="1"/>
          <p:nvPr/>
        </p:nvSpPr>
        <p:spPr>
          <a:xfrm>
            <a:off x="179512" y="5486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6675" y="182566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07504" y="283377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96675" y="5930116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96675" y="4849996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96675" y="39859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85786" y="1071546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785786" y="188640"/>
          <a:ext cx="750099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1784" y="119616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196967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614614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268975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1784" y="530120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1784" y="427393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1520" y="3481844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85786" y="357166"/>
          <a:ext cx="750099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1151526" y="836712"/>
          <a:ext cx="450059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195" name="Object 1027"/>
          <p:cNvGraphicFramePr>
            <a:graphicFrameLocks noChangeAspect="1"/>
          </p:cNvGraphicFramePr>
          <p:nvPr/>
        </p:nvGraphicFramePr>
        <p:xfrm>
          <a:off x="5652120" y="1484784"/>
          <a:ext cx="3333776" cy="4045294"/>
        </p:xfrm>
        <a:graphic>
          <a:graphicData uri="http://schemas.openxmlformats.org/presentationml/2006/ole">
            <p:oleObj spid="_x0000_s1026" name="Imagen de mapa de bits" r:id="rId12" imgW="1943371" imgH="1971950" progId="PBrush">
              <p:embed/>
            </p:oleObj>
          </a:graphicData>
        </a:graphic>
      </p:graphicFrame>
      <p:pic>
        <p:nvPicPr>
          <p:cNvPr id="6" name="Picture 4" descr="http://www.stps.gob.mx/bp/imagenes/logoSTPS_hoz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28662" y="214290"/>
          <a:ext cx="721523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928662" y="928670"/>
          <a:ext cx="42862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2" descr="http://m1.paperblog.com/i/134/1345638/obligaciones-del-coordinador-seguridad-salud--L-SCQKhA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8154" y="1785926"/>
            <a:ext cx="3040310" cy="3500462"/>
          </a:xfrm>
          <a:prstGeom prst="rect">
            <a:avLst/>
          </a:prstGeom>
          <a:noFill/>
        </p:spPr>
      </p:pic>
      <p:pic>
        <p:nvPicPr>
          <p:cNvPr id="6" name="Picture 4" descr="http://www.stps.gob.mx/bp/imagenes/logoSTPS_hoz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17706" y="1124744"/>
          <a:ext cx="778674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928662" y="260648"/>
            <a:ext cx="7159643" cy="570736"/>
            <a:chOff x="55594" y="0"/>
            <a:chExt cx="7159643" cy="570736"/>
          </a:xfrm>
          <a:scene3d>
            <a:camera prst="orthographicFront"/>
            <a:lightRig rig="flat" dir="t"/>
          </a:scene3d>
        </p:grpSpPr>
        <p:sp>
          <p:nvSpPr>
            <p:cNvPr id="4" name="3 Rectángulo"/>
            <p:cNvSpPr/>
            <p:nvPr/>
          </p:nvSpPr>
          <p:spPr>
            <a:xfrm>
              <a:off x="55594" y="0"/>
              <a:ext cx="7159643" cy="5707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55594" y="0"/>
              <a:ext cx="7159643" cy="5707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b="1" kern="1200" dirty="0" smtClean="0">
                  <a:latin typeface="Cambria" pitchFamily="18" charset="0"/>
                  <a:cs typeface="Arial" pitchFamily="34" charset="0"/>
                </a:rPr>
                <a:t>Coordinador de la Comisión de Seguridad e Higiene</a:t>
              </a:r>
              <a:endParaRPr lang="es-ES" sz="2300" b="1" kern="1200" dirty="0">
                <a:latin typeface="Cambria" pitchFamily="18" charset="0"/>
                <a:cs typeface="Arial" pitchFamily="34" charset="0"/>
              </a:endParaRPr>
            </a:p>
          </p:txBody>
        </p:sp>
      </p:grpSp>
      <p:pic>
        <p:nvPicPr>
          <p:cNvPr id="7" name="Picture 4" descr="http://www.stps.gob.mx/bp/imagenes/logoSTPS_hoz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9" name="Picture 6" descr="http://www.uat.uan.edu.mx/images/layout/logo_uan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42910" y="285728"/>
          <a:ext cx="771530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187624" y="1196752"/>
          <a:ext cx="42148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2" descr="http://2.bp.blogspot.com/-dHH2Kw7V4PE/TrZRvBBFMZI/AAAAAAAAAeg/-Ya7tZ0k8rA/s1600/Protocolo_de_Responsabilidad_Social_Empresarial_Guia_para_una_Gestion_Empresarial_integr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268760"/>
            <a:ext cx="3351634" cy="4286248"/>
          </a:xfrm>
          <a:prstGeom prst="rect">
            <a:avLst/>
          </a:prstGeom>
          <a:noFill/>
        </p:spPr>
      </p:pic>
      <p:pic>
        <p:nvPicPr>
          <p:cNvPr id="6" name="Picture 4" descr="http://www.stps.gob.mx/bp/imagenes/logoSTPS_hoz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8" name="Picture 6" descr="http://www.uat.uan.edu.mx/images/layout/logo_ua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6072206"/>
            <a:ext cx="1428760" cy="64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403648" y="980728"/>
          <a:ext cx="664373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642910" y="214290"/>
          <a:ext cx="771530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7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403648" y="980728"/>
          <a:ext cx="664373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642910" y="214290"/>
          <a:ext cx="771530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7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42910" y="214290"/>
          <a:ext cx="757242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149816" y="1000108"/>
          <a:ext cx="4286280" cy="527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4" descr="http://cindyccm.files.wordpress.com/2011/05/marian-25.jpg?w=6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1500174"/>
            <a:ext cx="3108892" cy="4094016"/>
          </a:xfrm>
          <a:prstGeom prst="rect">
            <a:avLst/>
          </a:prstGeom>
          <a:noFill/>
        </p:spPr>
      </p:pic>
      <p:pic>
        <p:nvPicPr>
          <p:cNvPr id="6" name="Picture 4" descr="http://www.stps.gob.mx/bp/imagenes/logoSTPS_hoz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8" name="Picture 6" descr="http://www.uat.uan.edu.mx/images/layout/logo_ua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6098168"/>
            <a:ext cx="1357322" cy="616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671542" y="1268760"/>
          <a:ext cx="650085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571472" y="428604"/>
          <a:ext cx="757242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7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772400" cy="2500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4400" b="1" dirty="0" smtClean="0">
                <a:solidFill>
                  <a:schemeClr val="accent6"/>
                </a:solidFill>
                <a:latin typeface="Cambria" pitchFamily="18" charset="0"/>
              </a:rPr>
              <a:t>Objetivo</a:t>
            </a:r>
          </a:p>
          <a:p>
            <a:pPr algn="just"/>
            <a:r>
              <a:rPr lang="es-MX" sz="3000" dirty="0" smtClean="0">
                <a:latin typeface="Cambria" pitchFamily="18" charset="0"/>
              </a:rPr>
              <a:t>Establecer los requerimientos para la constitución,  Integración, organización y funcionamiento de la comisión de seguridad e higiene en el centros de trabajo.</a:t>
            </a:r>
            <a:endParaRPr lang="es-MX" sz="3000" dirty="0">
              <a:latin typeface="Cambria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71472" y="500042"/>
          <a:ext cx="800105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357694"/>
            <a:ext cx="2300283" cy="227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stps.gob.mx/bp/imagenes/logoSTPS_hoz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9" name="Picture 6" descr="http://www.uat.uan.edu.mx/images/layout/logo_ua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57224" y="500042"/>
          <a:ext cx="721523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928662" y="2571744"/>
          <a:ext cx="7143800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7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57224" y="500042"/>
          <a:ext cx="721523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928662" y="2571744"/>
          <a:ext cx="7143800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7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71472" y="500042"/>
          <a:ext cx="800105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642910" y="2214554"/>
          <a:ext cx="723900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42910" y="428604"/>
          <a:ext cx="778674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642910" y="2357430"/>
          <a:ext cx="771530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71410" y="342916"/>
          <a:ext cx="750099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356320" y="1988840"/>
          <a:ext cx="60960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7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95536" y="188640"/>
          <a:ext cx="82809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827584" y="1340768"/>
          <a:ext cx="771530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8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85786" y="192630"/>
          <a:ext cx="750099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857224" y="889845"/>
          <a:ext cx="7429552" cy="296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ttp://3.bp.blogspot.com/_Ce6ece8pKiw/TPEvD6e9WYI/AAAAAAAAAAw/1cZDdBciJOE/s1600/Captur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3857628"/>
            <a:ext cx="3786214" cy="2833745"/>
          </a:xfrm>
          <a:prstGeom prst="rect">
            <a:avLst/>
          </a:prstGeom>
          <a:noFill/>
        </p:spPr>
      </p:pic>
      <p:pic>
        <p:nvPicPr>
          <p:cNvPr id="1028" name="Picture 4" descr="http://4.bp.blogspot.com/_FdFdK2Bf1n4/TUR5G2xamDI/AAAAAAAAABY/Bcj8UAP8vMU/s374/escala%2Ben%2Bposte%2Bde%2Blu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4000504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643174" y="188640"/>
          <a:ext cx="408906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323528" y="1285860"/>
          <a:ext cx="8496944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7" descr="http://www.humanavivir.com.co/Intranet_Humanavivir/images/acctrabaj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3429000"/>
            <a:ext cx="4378007" cy="3214710"/>
          </a:xfrm>
          <a:prstGeom prst="rect">
            <a:avLst/>
          </a:prstGeom>
          <a:noFill/>
        </p:spPr>
      </p:pic>
      <p:pic>
        <p:nvPicPr>
          <p:cNvPr id="6" name="Picture 4" descr="http://www.stps.gob.mx/bp/imagenes/logoSTPS_hoz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8" name="Picture 6" descr="http://www.uat.uan.edu.mx/images/layout/logo_ua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85786" y="785794"/>
            <a:ext cx="7572428" cy="1285883"/>
            <a:chOff x="-71438" y="2179140"/>
            <a:chExt cx="7572428" cy="1719351"/>
          </a:xfrm>
        </p:grpSpPr>
        <p:sp>
          <p:nvSpPr>
            <p:cNvPr id="6" name="5 Rectángulo redondeado"/>
            <p:cNvSpPr/>
            <p:nvPr/>
          </p:nvSpPr>
          <p:spPr>
            <a:xfrm>
              <a:off x="-71438" y="2179140"/>
              <a:ext cx="7572428" cy="17193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83932" y="2263072"/>
              <a:ext cx="7404564" cy="1551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just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b="1" kern="1200" dirty="0" smtClean="0">
                  <a:solidFill>
                    <a:srgbClr val="FFC000"/>
                  </a:solidFill>
                </a:rPr>
                <a:t>Enfermedad de trabajo: </a:t>
              </a:r>
              <a:r>
                <a:rPr lang="es-MX" sz="2200" kern="1200" dirty="0" smtClean="0"/>
                <a:t>Todo estado patológico derivado de la acción continuada de una causa que tenga su origen o motivo en el trabajo o en el medio en que el trabajador se vea obligado a prestar sus servicios.</a:t>
              </a:r>
              <a:endParaRPr lang="es-ES" sz="22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85786" y="2204865"/>
            <a:ext cx="7572428" cy="1152128"/>
            <a:chOff x="-71438" y="3075787"/>
            <a:chExt cx="7572428" cy="1344442"/>
          </a:xfrm>
        </p:grpSpPr>
        <p:sp>
          <p:nvSpPr>
            <p:cNvPr id="9" name="8 Rectángulo redondeado"/>
            <p:cNvSpPr/>
            <p:nvPr/>
          </p:nvSpPr>
          <p:spPr>
            <a:xfrm>
              <a:off x="-71438" y="3086429"/>
              <a:ext cx="7572428" cy="1333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0" y="3075787"/>
              <a:ext cx="7442206" cy="120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>
                  <a:solidFill>
                    <a:srgbClr val="FFC000"/>
                  </a:solidFill>
                </a:rPr>
                <a:t>Actos inseguros: </a:t>
              </a:r>
              <a:r>
                <a:rPr lang="es-ES" sz="2200" kern="1200" dirty="0" smtClean="0"/>
                <a:t>Las acciones realizadas por el trabajador que implican una omisión o violación a un método de trabajo o medida determinad os como seguros.</a:t>
              </a:r>
              <a:endParaRPr lang="es-ES" sz="2200" kern="1200" dirty="0"/>
            </a:p>
          </p:txBody>
        </p:sp>
      </p:grpSp>
      <p:pic>
        <p:nvPicPr>
          <p:cNvPr id="11" name="Picture 1029" descr="SafetyOfficer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357562"/>
            <a:ext cx="3071834" cy="31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27" descr="dual forkl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Diagrama"/>
          <p:cNvGraphicFramePr/>
          <p:nvPr/>
        </p:nvGraphicFramePr>
        <p:xfrm>
          <a:off x="2643174" y="116632"/>
          <a:ext cx="408906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42910" y="928670"/>
            <a:ext cx="7786742" cy="1625741"/>
            <a:chOff x="0" y="217183"/>
            <a:chExt cx="7786742" cy="1965599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217183"/>
              <a:ext cx="7786742" cy="1965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95953" y="313136"/>
              <a:ext cx="7594836" cy="1773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Condiciones inseguras: </a:t>
              </a:r>
              <a:r>
                <a:rPr lang="es-ES" sz="2000" kern="1200" dirty="0" smtClean="0">
                  <a:latin typeface="Arial" pitchFamily="34" charset="0"/>
                  <a:cs typeface="Arial" pitchFamily="34" charset="0"/>
                </a:rPr>
                <a:t>Aquéllas que derivan de la inobservancia o desatención de las medidas establecidas como seguras, y que pueden conllevar la ocurrencia de un incidente, accidente, enfermedad de trabajo o daño material al centro de trabajo.</a:t>
              </a:r>
              <a:endParaRPr lang="es-E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6" descr="Imagen de vías de entrada de los contaminantes quím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6000792" cy="3000396"/>
          </a:xfrm>
          <a:prstGeom prst="rect">
            <a:avLst/>
          </a:prstGeom>
          <a:noFill/>
        </p:spPr>
      </p:pic>
      <p:graphicFrame>
        <p:nvGraphicFramePr>
          <p:cNvPr id="11" name="10 Diagrama"/>
          <p:cNvGraphicFramePr/>
          <p:nvPr/>
        </p:nvGraphicFramePr>
        <p:xfrm>
          <a:off x="2643174" y="188640"/>
          <a:ext cx="408906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www.stps.gob.mx/bp/imagenes/logoSTPS_hoz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10" name="Picture 6" descr="http://www.uat.uan.edu.mx/images/layout/logo_ua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14348" y="764704"/>
          <a:ext cx="778674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stps.gob.mx/bp/imagenes/logoSTPS_hoz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grpSp>
        <p:nvGrpSpPr>
          <p:cNvPr id="3" name="6 Grupo"/>
          <p:cNvGrpSpPr/>
          <p:nvPr/>
        </p:nvGrpSpPr>
        <p:grpSpPr>
          <a:xfrm>
            <a:off x="2555776" y="116632"/>
            <a:ext cx="4084490" cy="570861"/>
            <a:chOff x="0" y="0"/>
            <a:chExt cx="4084490" cy="570861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0" y="0"/>
              <a:ext cx="4084490" cy="57086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0"/>
              <a:ext cx="4084490" cy="5708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kern="1200" dirty="0" smtClean="0">
                  <a:latin typeface="Arial" pitchFamily="34" charset="0"/>
                  <a:cs typeface="Arial" pitchFamily="34" charset="0"/>
                </a:rPr>
                <a:t>Definiciones</a:t>
              </a:r>
              <a:endParaRPr lang="es-ES" sz="4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6" descr="http://www.uat.uan.edu.mx/images/layout/logo_uan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6033224"/>
            <a:ext cx="1500198" cy="68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14348" y="764704"/>
          <a:ext cx="778674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stps.gob.mx/bp/imagenes/logoSTPS_hoz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2555776" y="116632"/>
            <a:ext cx="4084490" cy="570861"/>
            <a:chOff x="0" y="0"/>
            <a:chExt cx="4084490" cy="570861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0" y="0"/>
              <a:ext cx="4084490" cy="57086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0"/>
              <a:ext cx="4084490" cy="5708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kern="1200" dirty="0" smtClean="0">
                  <a:latin typeface="Arial" pitchFamily="34" charset="0"/>
                  <a:cs typeface="Arial" pitchFamily="34" charset="0"/>
                </a:rPr>
                <a:t>Definiciones</a:t>
              </a:r>
              <a:endParaRPr lang="es-ES" sz="4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6" descr="http://www.uat.uan.edu.mx/images/layout/logo_uan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6033224"/>
            <a:ext cx="1500198" cy="68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71472" y="2946391"/>
          <a:ext cx="8286808" cy="348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571472" y="500042"/>
          <a:ext cx="80010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4" descr="http://www.stps.gob.mx/bp/imagenes/logoSTPS_ho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949280"/>
            <a:ext cx="2088232" cy="715781"/>
          </a:xfrm>
          <a:prstGeom prst="rect">
            <a:avLst/>
          </a:prstGeom>
          <a:noFill/>
        </p:spPr>
      </p:pic>
      <p:pic>
        <p:nvPicPr>
          <p:cNvPr id="8" name="Picture 6" descr="http://www.uat.uan.edu.mx/images/layout/logo_ua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000768"/>
            <a:ext cx="1571604" cy="7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85786" y="357166"/>
          <a:ext cx="750099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571472" y="1142984"/>
          <a:ext cx="80010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9776" y="126816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182566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530120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2" y="247373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9776" y="463397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89776" y="391389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9512" y="314096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9512" y="607413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1182</TotalTime>
  <Words>1857</Words>
  <Application>Microsoft Office PowerPoint</Application>
  <PresentationFormat>Presentación en pantalla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Equidad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INGENIO "EL MOLINO" S.A DE C.V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Aaron</dc:creator>
  <cp:lastModifiedBy>LaNegra</cp:lastModifiedBy>
  <cp:revision>110</cp:revision>
  <dcterms:created xsi:type="dcterms:W3CDTF">2012-05-15T16:57:40Z</dcterms:created>
  <dcterms:modified xsi:type="dcterms:W3CDTF">2014-05-08T17:53:15Z</dcterms:modified>
</cp:coreProperties>
</file>