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notesSlides/notesSlide35.xml" ContentType="application/vnd.openxmlformats-officedocument.presentationml.notesSlide+xml"/>
  <Override PartName="/ppt/charts/chart23.xml" ContentType="application/vnd.openxmlformats-officedocument.drawingml.chart+xml"/>
  <Override PartName="/ppt/notesSlides/notesSlide36.xml" ContentType="application/vnd.openxmlformats-officedocument.presentationml.notesSlide+xml"/>
  <Override PartName="/ppt/charts/chart24.xml" ContentType="application/vnd.openxmlformats-officedocument.drawingml.chart+xml"/>
  <Override PartName="/ppt/notesSlides/notesSlide37.xml" ContentType="application/vnd.openxmlformats-officedocument.presentationml.notesSlide+xml"/>
  <Override PartName="/ppt/charts/chart25.xml" ContentType="application/vnd.openxmlformats-officedocument.drawingml.chart+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charts/chart27.xml" ContentType="application/vnd.openxmlformats-officedocument.drawingml.chart+xml"/>
  <Override PartName="/ppt/notesSlides/notesSlide40.xml" ContentType="application/vnd.openxmlformats-officedocument.presentationml.notesSlide+xml"/>
  <Override PartName="/ppt/charts/chart28.xml" ContentType="application/vnd.openxmlformats-officedocument.drawingml.chart+xml"/>
  <Override PartName="/ppt/notesSlides/notesSlide41.xml" ContentType="application/vnd.openxmlformats-officedocument.presentationml.notesSlide+xml"/>
  <Override PartName="/ppt/charts/chart29.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0.xml" ContentType="application/vnd.openxmlformats-officedocument.drawingml.chart+xml"/>
  <Override PartName="/ppt/notesSlides/notesSlide48.xml" ContentType="application/vnd.openxmlformats-officedocument.presentationml.notesSlide+xml"/>
  <Override PartName="/ppt/charts/chart31.xml" ContentType="application/vnd.openxmlformats-officedocument.drawingml.chart+xml"/>
  <Override PartName="/ppt/notesSlides/notesSlide49.xml" ContentType="application/vnd.openxmlformats-officedocument.presentationml.notesSlide+xml"/>
  <Override PartName="/ppt/charts/chart32.xml" ContentType="application/vnd.openxmlformats-officedocument.drawingml.chart+xml"/>
  <Override PartName="/ppt/notesSlides/notesSlide50.xml" ContentType="application/vnd.openxmlformats-officedocument.presentationml.notesSlide+xml"/>
  <Override PartName="/ppt/charts/chart33.xml" ContentType="application/vnd.openxmlformats-officedocument.drawingml.chart+xml"/>
  <Override PartName="/ppt/notesSlides/notesSlide51.xml" ContentType="application/vnd.openxmlformats-officedocument.presentationml.notesSlide+xml"/>
  <Override PartName="/ppt/charts/chart34.xml" ContentType="application/vnd.openxmlformats-officedocument.drawingml.chart+xml"/>
  <Override PartName="/ppt/notesSlides/notesSlide52.xml" ContentType="application/vnd.openxmlformats-officedocument.presentationml.notesSlide+xml"/>
  <Override PartName="/ppt/charts/chart35.xml" ContentType="application/vnd.openxmlformats-officedocument.drawingml.chart+xml"/>
  <Override PartName="/ppt/notesSlides/notesSlide53.xml" ContentType="application/vnd.openxmlformats-officedocument.presentationml.notesSlide+xml"/>
  <Override PartName="/ppt/charts/chart36.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7.xml" ContentType="application/vnd.openxmlformats-officedocument.drawingml.chart+xml"/>
  <Override PartName="/ppt/notesSlides/notesSlide57.xml" ContentType="application/vnd.openxmlformats-officedocument.presentationml.notesSlide+xml"/>
  <Override PartName="/ppt/charts/chart38.xml" ContentType="application/vnd.openxmlformats-officedocument.drawingml.chart+xml"/>
  <Override PartName="/ppt/notesSlides/notesSlide58.xml" ContentType="application/vnd.openxmlformats-officedocument.presentationml.notesSlide+xml"/>
  <Override PartName="/ppt/charts/chart39.xml" ContentType="application/vnd.openxmlformats-officedocument.drawingml.chart+xml"/>
  <Override PartName="/ppt/notesSlides/notesSlide59.xml" ContentType="application/vnd.openxmlformats-officedocument.presentationml.notesSlide+xml"/>
  <Override PartName="/ppt/charts/chart40.xml" ContentType="application/vnd.openxmlformats-officedocument.drawingml.chart+xml"/>
  <Override PartName="/ppt/notesSlides/notesSlide60.xml" ContentType="application/vnd.openxmlformats-officedocument.presentationml.notesSlide+xml"/>
  <Override PartName="/ppt/charts/chart41.xml" ContentType="application/vnd.openxmlformats-officedocument.drawingml.chart+xml"/>
  <Override PartName="/ppt/notesSlides/notesSlide61.xml" ContentType="application/vnd.openxmlformats-officedocument.presentationml.notesSlide+xml"/>
  <Override PartName="/ppt/charts/chart42.xml" ContentType="application/vnd.openxmlformats-officedocument.drawingml.chart+xml"/>
  <Override PartName="/ppt/notesSlides/notesSlide62.xml" ContentType="application/vnd.openxmlformats-officedocument.presentationml.notesSlide+xml"/>
  <Override PartName="/ppt/charts/chart43.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44.xml" ContentType="application/vnd.openxmlformats-officedocument.drawingml.chart+xml"/>
  <Override PartName="/ppt/notesSlides/notesSlide66.xml" ContentType="application/vnd.openxmlformats-officedocument.presentationml.notesSlide+xml"/>
  <Override PartName="/ppt/charts/chart45.xml" ContentType="application/vnd.openxmlformats-officedocument.drawingml.chart+xml"/>
  <Override PartName="/ppt/notesSlides/notesSlide67.xml" ContentType="application/vnd.openxmlformats-officedocument.presentationml.notesSlide+xml"/>
  <Override PartName="/ppt/charts/chart46.xml" ContentType="application/vnd.openxmlformats-officedocument.drawingml.chart+xml"/>
  <Override PartName="/ppt/notesSlides/notesSlide68.xml" ContentType="application/vnd.openxmlformats-officedocument.presentationml.notesSlide+xml"/>
  <Override PartName="/ppt/charts/chart47.xml" ContentType="application/vnd.openxmlformats-officedocument.drawingml.chart+xml"/>
  <Override PartName="/ppt/notesSlides/notesSlide69.xml" ContentType="application/vnd.openxmlformats-officedocument.presentationml.notesSlide+xml"/>
  <Override PartName="/ppt/charts/chart48.xml" ContentType="application/vnd.openxmlformats-officedocument.drawingml.chart+xml"/>
  <Override PartName="/ppt/notesSlides/notesSlide70.xml" ContentType="application/vnd.openxmlformats-officedocument.presentationml.notesSlide+xml"/>
  <Override PartName="/ppt/charts/chart49.xml" ContentType="application/vnd.openxmlformats-officedocument.drawingml.chart+xml"/>
  <Override PartName="/ppt/notesSlides/notesSlide71.xml" ContentType="application/vnd.openxmlformats-officedocument.presentationml.notesSlide+xml"/>
  <Override PartName="/ppt/charts/chart50.xml" ContentType="application/vnd.openxmlformats-officedocument.drawingml.chart+xml"/>
  <Override PartName="/ppt/notesSlides/notesSlide72.xml" ContentType="application/vnd.openxmlformats-officedocument.presentationml.notesSlide+xml"/>
  <Override PartName="/ppt/charts/chart51.xml" ContentType="application/vnd.openxmlformats-officedocument.drawingml.chart+xml"/>
  <Override PartName="/ppt/notesSlides/notesSlide73.xml" ContentType="application/vnd.openxmlformats-officedocument.presentationml.notesSlide+xml"/>
  <Override PartName="/ppt/charts/chart52.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53.xml" ContentType="application/vnd.openxmlformats-officedocument.drawingml.chart+xml"/>
  <Override PartName="/ppt/notesSlides/notesSlide77.xml" ContentType="application/vnd.openxmlformats-officedocument.presentationml.notesSlide+xml"/>
  <Override PartName="/ppt/charts/chart54.xml" ContentType="application/vnd.openxmlformats-officedocument.drawingml.chart+xml"/>
  <Override PartName="/ppt/notesSlides/notesSlide78.xml" ContentType="application/vnd.openxmlformats-officedocument.presentationml.notesSlide+xml"/>
  <Override PartName="/ppt/charts/chart55.xml" ContentType="application/vnd.openxmlformats-officedocument.drawingml.chart+xml"/>
  <Override PartName="/ppt/notesSlides/notesSlide79.xml" ContentType="application/vnd.openxmlformats-officedocument.presentationml.notesSlide+xml"/>
  <Override PartName="/ppt/charts/chart56.xml" ContentType="application/vnd.openxmlformats-officedocument.drawingml.chart+xml"/>
  <Override PartName="/ppt/notesSlides/notesSlide80.xml" ContentType="application/vnd.openxmlformats-officedocument.presentationml.notesSlide+xml"/>
  <Override PartName="/ppt/charts/chart57.xml" ContentType="application/vnd.openxmlformats-officedocument.drawingml.chart+xml"/>
  <Override PartName="/ppt/notesSlides/notesSlide81.xml" ContentType="application/vnd.openxmlformats-officedocument.presentationml.notesSlide+xml"/>
  <Override PartName="/ppt/charts/chart58.xml" ContentType="application/vnd.openxmlformats-officedocument.drawingml.chart+xml"/>
  <Override PartName="/ppt/notesSlides/notesSlide82.xml" ContentType="application/vnd.openxmlformats-officedocument.presentationml.notesSlide+xml"/>
  <Override PartName="/ppt/charts/chart59.xml" ContentType="application/vnd.openxmlformats-officedocument.drawingml.chart+xml"/>
  <Override PartName="/ppt/notesSlides/notesSlide83.xml" ContentType="application/vnd.openxmlformats-officedocument.presentationml.notesSlide+xml"/>
  <Override PartName="/ppt/charts/chart60.xml" ContentType="application/vnd.openxmlformats-officedocument.drawingml.chart+xml"/>
  <Override PartName="/ppt/notesSlides/notesSlide84.xml" ContentType="application/vnd.openxmlformats-officedocument.presentationml.notesSlide+xml"/>
  <Override PartName="/ppt/charts/chart61.xml" ContentType="application/vnd.openxmlformats-officedocument.drawingml.chart+xml"/>
  <Override PartName="/ppt/notesSlides/notesSlide85.xml" ContentType="application/vnd.openxmlformats-officedocument.presentationml.notesSlide+xml"/>
  <Override PartName="/ppt/charts/chart62.xml" ContentType="application/vnd.openxmlformats-officedocument.drawingml.chart+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8"/>
  </p:notesMasterIdLst>
  <p:handoutMasterIdLst>
    <p:handoutMasterId r:id="rId89"/>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416" r:id="rId17"/>
    <p:sldId id="417" r:id="rId18"/>
    <p:sldId id="418" r:id="rId19"/>
    <p:sldId id="419" r:id="rId20"/>
    <p:sldId id="339" r:id="rId21"/>
    <p:sldId id="398" r:id="rId22"/>
    <p:sldId id="420" r:id="rId23"/>
    <p:sldId id="421" r:id="rId24"/>
    <p:sldId id="422" r:id="rId25"/>
    <p:sldId id="423" r:id="rId26"/>
    <p:sldId id="424" r:id="rId27"/>
    <p:sldId id="425" r:id="rId28"/>
    <p:sldId id="426" r:id="rId29"/>
    <p:sldId id="427" r:id="rId30"/>
    <p:sldId id="428" r:id="rId31"/>
    <p:sldId id="429" r:id="rId32"/>
    <p:sldId id="348" r:id="rId33"/>
    <p:sldId id="399" r:id="rId34"/>
    <p:sldId id="430" r:id="rId35"/>
    <p:sldId id="431" r:id="rId36"/>
    <p:sldId id="432" r:id="rId37"/>
    <p:sldId id="433" r:id="rId38"/>
    <p:sldId id="434" r:id="rId39"/>
    <p:sldId id="435" r:id="rId40"/>
    <p:sldId id="436" r:id="rId41"/>
    <p:sldId id="437" r:id="rId42"/>
    <p:sldId id="360" r:id="rId43"/>
    <p:sldId id="410" r:id="rId44"/>
    <p:sldId id="411" r:id="rId45"/>
    <p:sldId id="400" r:id="rId46"/>
    <p:sldId id="361" r:id="rId47"/>
    <p:sldId id="438" r:id="rId48"/>
    <p:sldId id="439" r:id="rId49"/>
    <p:sldId id="440" r:id="rId50"/>
    <p:sldId id="441" r:id="rId51"/>
    <p:sldId id="442" r:id="rId52"/>
    <p:sldId id="443" r:id="rId53"/>
    <p:sldId id="444" r:id="rId54"/>
    <p:sldId id="368" r:id="rId55"/>
    <p:sldId id="401" r:id="rId56"/>
    <p:sldId id="445" r:id="rId57"/>
    <p:sldId id="446" r:id="rId58"/>
    <p:sldId id="447" r:id="rId59"/>
    <p:sldId id="448" r:id="rId60"/>
    <p:sldId id="449" r:id="rId61"/>
    <p:sldId id="450" r:id="rId62"/>
    <p:sldId id="451" r:id="rId63"/>
    <p:sldId id="382" r:id="rId64"/>
    <p:sldId id="402" r:id="rId65"/>
    <p:sldId id="452" r:id="rId66"/>
    <p:sldId id="453" r:id="rId67"/>
    <p:sldId id="454" r:id="rId68"/>
    <p:sldId id="455" r:id="rId69"/>
    <p:sldId id="456" r:id="rId70"/>
    <p:sldId id="457" r:id="rId71"/>
    <p:sldId id="458" r:id="rId72"/>
    <p:sldId id="459" r:id="rId73"/>
    <p:sldId id="460" r:id="rId74"/>
    <p:sldId id="385" r:id="rId75"/>
    <p:sldId id="403" r:id="rId76"/>
    <p:sldId id="461" r:id="rId77"/>
    <p:sldId id="462" r:id="rId78"/>
    <p:sldId id="463" r:id="rId79"/>
    <p:sldId id="464" r:id="rId80"/>
    <p:sldId id="465" r:id="rId81"/>
    <p:sldId id="466" r:id="rId82"/>
    <p:sldId id="467" r:id="rId83"/>
    <p:sldId id="468" r:id="rId84"/>
    <p:sldId id="469" r:id="rId85"/>
    <p:sldId id="470" r:id="rId86"/>
    <p:sldId id="409" r:id="rId8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94629" autoAdjust="0"/>
  </p:normalViewPr>
  <p:slideViewPr>
    <p:cSldViewPr>
      <p:cViewPr>
        <p:scale>
          <a:sx n="94" d="100"/>
          <a:sy n="94" d="100"/>
        </p:scale>
        <p:origin x="-1452" y="2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6.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3.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203.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_rels/chart5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Excel6.xlsx"/></Relationships>
</file>

<file path=ppt/charts/_rels/chart60.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C:\Users\Neizaky\AppData\Roaming\Microsoft\Excel\DATOS%20PREPA%206%20(version%202).xlsb"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2-799B-4A8C-A99D-48FA0DB93384}"/>
              </c:ext>
            </c:extLst>
          </c:dPt>
          <c:dPt>
            <c:idx val="1"/>
            <c:invertIfNegative val="0"/>
            <c:bubble3D val="0"/>
            <c:extLst xmlns:c16r2="http://schemas.microsoft.com/office/drawing/2015/06/chart">
              <c:ext xmlns:c16="http://schemas.microsoft.com/office/drawing/2014/chart" uri="{C3380CC4-5D6E-409C-BE32-E72D297353CC}">
                <c16:uniqueId val="{00000003-799B-4A8C-A99D-48FA0DB93384}"/>
              </c:ext>
            </c:extLst>
          </c:dPt>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99B-4A8C-A99D-48FA0DB93384}"/>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99B-4A8C-A99D-48FA0DB933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prea3.1!$B$34:$B$35</c:f>
              <c:strCache>
                <c:ptCount val="2"/>
                <c:pt idx="0">
                  <c:v>SI LO CONOCE</c:v>
                </c:pt>
                <c:pt idx="1">
                  <c:v>NO LO CONOCE</c:v>
                </c:pt>
              </c:strCache>
            </c:strRef>
          </c:cat>
          <c:val>
            <c:numRef>
              <c:f>prea3.1!$D$34:$D$35</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799B-4A8C-A99D-48FA0DB93384}"/>
            </c:ext>
          </c:extLst>
        </c:ser>
        <c:dLbls>
          <c:dLblPos val="inEnd"/>
          <c:showLegendKey val="0"/>
          <c:showVal val="1"/>
          <c:showCatName val="0"/>
          <c:showSerName val="0"/>
          <c:showPercent val="0"/>
          <c:showBubbleSize val="0"/>
        </c:dLbls>
        <c:gapWidth val="100"/>
        <c:overlap val="-24"/>
        <c:axId val="136196096"/>
        <c:axId val="136197632"/>
      </c:barChart>
      <c:catAx>
        <c:axId val="136196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6197632"/>
        <c:crosses val="autoZero"/>
        <c:auto val="1"/>
        <c:lblAlgn val="ctr"/>
        <c:lblOffset val="100"/>
        <c:noMultiLvlLbl val="0"/>
      </c:catAx>
      <c:valAx>
        <c:axId val="136197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361960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68B28"/>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5B1-4A47-8AF3-7ABDC23CD038}"/>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5B1-4A47-8AF3-7ABDC23CD038}"/>
                </c:ext>
              </c:extLst>
            </c:dLbl>
            <c:dLbl>
              <c:idx val="2"/>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5B1-4A47-8AF3-7ABDC23CD038}"/>
                </c:ext>
              </c:extLst>
            </c:dLbl>
            <c:dLbl>
              <c:idx val="3"/>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5B1-4A47-8AF3-7ABDC23CD038}"/>
                </c:ext>
              </c:extLst>
            </c:dLbl>
            <c:dLbl>
              <c:idx val="4"/>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5B1-4A47-8AF3-7ABDC23CD038}"/>
                </c:ext>
              </c:extLst>
            </c:dLbl>
            <c:dLbl>
              <c:idx val="5"/>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5B1-4A47-8AF3-7ABDC23CD038}"/>
                </c:ext>
              </c:extLst>
            </c:dLbl>
            <c:dLbl>
              <c:idx val="6"/>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5B1-4A47-8AF3-7ABDC23CD038}"/>
                </c:ext>
              </c:extLst>
            </c:dLbl>
            <c:dLbl>
              <c:idx val="7"/>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5B1-4A47-8AF3-7ABDC23CD03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prea3.1!$I$31:$I$38</c:f>
              <c:strCache>
                <c:ptCount val="8"/>
                <c:pt idx="0">
                  <c:v>TRANSPARENCIA Y RENDICIÓN DE CUENTAS</c:v>
                </c:pt>
                <c:pt idx="1">
                  <c:v>CONSCIENCIA ECOLOGICA</c:v>
                </c:pt>
                <c:pt idx="2">
                  <c:v>RESPOSABILIDAD</c:v>
                </c:pt>
                <c:pt idx="3">
                  <c:v>TOLERANCIA</c:v>
                </c:pt>
                <c:pt idx="4">
                  <c:v>JUSTICIA</c:v>
                </c:pt>
                <c:pt idx="5">
                  <c:v>PROFESIONALISMO E INTEGRIDAD</c:v>
                </c:pt>
                <c:pt idx="6">
                  <c:v>EQUIDAD</c:v>
                </c:pt>
                <c:pt idx="7">
                  <c:v>LEALTAD Y COMPROMISO</c:v>
                </c:pt>
              </c:strCache>
            </c:strRef>
          </c:cat>
          <c:val>
            <c:numRef>
              <c:f>prea3.1!$J$31:$J$38</c:f>
              <c:numCache>
                <c:formatCode>General</c:formatCode>
                <c:ptCount val="8"/>
                <c:pt idx="0" formatCode="###0.0">
                  <c:v>32.653061224489797</c:v>
                </c:pt>
                <c:pt idx="1">
                  <c:v>22.4</c:v>
                </c:pt>
                <c:pt idx="2">
                  <c:v>18.399999999999999</c:v>
                </c:pt>
                <c:pt idx="3">
                  <c:v>16.3</c:v>
                </c:pt>
                <c:pt idx="4">
                  <c:v>14.3</c:v>
                </c:pt>
                <c:pt idx="5">
                  <c:v>10.199999999999999</c:v>
                </c:pt>
                <c:pt idx="6">
                  <c:v>6.1</c:v>
                </c:pt>
                <c:pt idx="7">
                  <c:v>4.0999999999999996</c:v>
                </c:pt>
              </c:numCache>
            </c:numRef>
          </c:val>
          <c:extLst xmlns:c16r2="http://schemas.microsoft.com/office/drawing/2015/06/chart">
            <c:ext xmlns:c16="http://schemas.microsoft.com/office/drawing/2014/chart" uri="{C3380CC4-5D6E-409C-BE32-E72D297353CC}">
              <c16:uniqueId val="{00000000-05B1-4A47-8AF3-7ABDC23CD038}"/>
            </c:ext>
          </c:extLst>
        </c:ser>
        <c:dLbls>
          <c:dLblPos val="inEnd"/>
          <c:showLegendKey val="0"/>
          <c:showVal val="1"/>
          <c:showCatName val="0"/>
          <c:showSerName val="0"/>
          <c:showPercent val="0"/>
          <c:showBubbleSize val="0"/>
        </c:dLbls>
        <c:gapWidth val="100"/>
        <c:overlap val="-24"/>
        <c:axId val="135923584"/>
        <c:axId val="135925120"/>
      </c:barChart>
      <c:catAx>
        <c:axId val="135923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135925120"/>
        <c:crosses val="autoZero"/>
        <c:auto val="1"/>
        <c:lblAlgn val="ctr"/>
        <c:lblOffset val="100"/>
        <c:noMultiLvlLbl val="0"/>
      </c:catAx>
      <c:valAx>
        <c:axId val="135925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crossAx val="1359235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DE4-463D-9EB1-D32D8738DE81}"/>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DE4-463D-9EB1-D32D8738DE81}"/>
                </c:ext>
              </c:extLst>
            </c:dLbl>
            <c:dLbl>
              <c:idx val="2"/>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DE4-463D-9EB1-D32D8738DE81}"/>
                </c:ext>
              </c:extLst>
            </c:dLbl>
            <c:dLbl>
              <c:idx val="3"/>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DE4-463D-9EB1-D32D8738DE81}"/>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Sheet1!$G$174:$G$177</c:f>
              <c:strCache>
                <c:ptCount val="4"/>
                <c:pt idx="0">
                  <c:v>EXCELENTE</c:v>
                </c:pt>
                <c:pt idx="1">
                  <c:v>BUENA</c:v>
                </c:pt>
                <c:pt idx="2">
                  <c:v>REGULAR</c:v>
                </c:pt>
                <c:pt idx="3">
                  <c:v>MALA</c:v>
                </c:pt>
              </c:strCache>
            </c:strRef>
          </c:cat>
          <c:val>
            <c:numRef>
              <c:f>Sheet1!$I$174:$I$177</c:f>
              <c:numCache>
                <c:formatCode>###0.0</c:formatCode>
                <c:ptCount val="4"/>
                <c:pt idx="0">
                  <c:v>24</c:v>
                </c:pt>
                <c:pt idx="1">
                  <c:v>50</c:v>
                </c:pt>
                <c:pt idx="2">
                  <c:v>16</c:v>
                </c:pt>
                <c:pt idx="3">
                  <c:v>10</c:v>
                </c:pt>
              </c:numCache>
            </c:numRef>
          </c:val>
          <c:extLst xmlns:c16r2="http://schemas.microsoft.com/office/drawing/2015/06/chart">
            <c:ext xmlns:c16="http://schemas.microsoft.com/office/drawing/2014/chart" uri="{C3380CC4-5D6E-409C-BE32-E72D297353CC}">
              <c16:uniqueId val="{00000004-6DE4-463D-9EB1-D32D8738DE81}"/>
            </c:ext>
          </c:extLst>
        </c:ser>
        <c:dLbls>
          <c:dLblPos val="inEnd"/>
          <c:showLegendKey val="0"/>
          <c:showVal val="1"/>
          <c:showCatName val="0"/>
          <c:showSerName val="0"/>
          <c:showPercent val="0"/>
          <c:showBubbleSize val="0"/>
        </c:dLbls>
        <c:gapWidth val="100"/>
        <c:overlap val="-24"/>
        <c:axId val="153747456"/>
        <c:axId val="153749760"/>
      </c:barChart>
      <c:catAx>
        <c:axId val="153747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3749760"/>
        <c:crosses val="autoZero"/>
        <c:auto val="1"/>
        <c:lblAlgn val="ctr"/>
        <c:lblOffset val="100"/>
        <c:noMultiLvlLbl val="0"/>
      </c:catAx>
      <c:valAx>
        <c:axId val="153749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37474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974-4727-A342-0D46BEEF5D32}"/>
                </c:ext>
              </c:extLst>
            </c:dLbl>
            <c:dLbl>
              <c:idx val="1"/>
              <c:layout/>
              <c:tx>
                <c:rich>
                  <a:bodyPr/>
                  <a:lstStyle/>
                  <a:p>
                    <a:r>
                      <a:rPr lang="en-US" dirty="0"/>
                      <a:t>42 %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974-4727-A342-0D46BEEF5D32}"/>
                </c:ext>
              </c:extLst>
            </c:dLbl>
            <c:dLbl>
              <c:idx val="2"/>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974-4727-A342-0D46BEEF5D32}"/>
                </c:ext>
              </c:extLst>
            </c:dLbl>
            <c:dLbl>
              <c:idx val="3"/>
              <c:layout/>
              <c:tx>
                <c:rich>
                  <a:bodyPr/>
                  <a:lstStyle/>
                  <a:p>
                    <a:r>
                      <a:rPr lang="en-US" dirty="0"/>
                      <a:t>8</a:t>
                    </a:r>
                    <a:r>
                      <a:rPr lang="en-US" baseline="0" dirty="0"/>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974-4727-A342-0D46BEEF5D3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Sheet1!$G$182:$G$185</c:f>
              <c:strCache>
                <c:ptCount val="4"/>
                <c:pt idx="0">
                  <c:v>EXCELENTE</c:v>
                </c:pt>
                <c:pt idx="1">
                  <c:v>BUENA</c:v>
                </c:pt>
                <c:pt idx="2">
                  <c:v>REGULAR</c:v>
                </c:pt>
                <c:pt idx="3">
                  <c:v>MALO</c:v>
                </c:pt>
              </c:strCache>
            </c:strRef>
          </c:cat>
          <c:val>
            <c:numRef>
              <c:f>Sheet1!$I$182:$I$185</c:f>
              <c:numCache>
                <c:formatCode>###0.0</c:formatCode>
                <c:ptCount val="4"/>
                <c:pt idx="0">
                  <c:v>18</c:v>
                </c:pt>
                <c:pt idx="1">
                  <c:v>42</c:v>
                </c:pt>
                <c:pt idx="2">
                  <c:v>32</c:v>
                </c:pt>
                <c:pt idx="3">
                  <c:v>8</c:v>
                </c:pt>
              </c:numCache>
            </c:numRef>
          </c:val>
          <c:extLst xmlns:c16r2="http://schemas.microsoft.com/office/drawing/2015/06/chart">
            <c:ext xmlns:c16="http://schemas.microsoft.com/office/drawing/2014/chart" uri="{C3380CC4-5D6E-409C-BE32-E72D297353CC}">
              <c16:uniqueId val="{00000004-9974-4727-A342-0D46BEEF5D32}"/>
            </c:ext>
          </c:extLst>
        </c:ser>
        <c:dLbls>
          <c:dLblPos val="inEnd"/>
          <c:showLegendKey val="0"/>
          <c:showVal val="1"/>
          <c:showCatName val="0"/>
          <c:showSerName val="0"/>
          <c:showPercent val="0"/>
          <c:showBubbleSize val="0"/>
        </c:dLbls>
        <c:gapWidth val="100"/>
        <c:overlap val="-24"/>
        <c:axId val="157124480"/>
        <c:axId val="157126016"/>
      </c:barChart>
      <c:catAx>
        <c:axId val="157124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7126016"/>
        <c:crosses val="autoZero"/>
        <c:auto val="1"/>
        <c:lblAlgn val="ctr"/>
        <c:lblOffset val="100"/>
        <c:noMultiLvlLbl val="0"/>
      </c:catAx>
      <c:valAx>
        <c:axId val="157126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7124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DE7-4045-9C3E-97A2929C1C6E}"/>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DE7-4045-9C3E-97A2929C1C6E}"/>
                </c:ext>
              </c:extLst>
            </c:dLbl>
            <c:dLbl>
              <c:idx val="2"/>
              <c:layout/>
              <c:tx>
                <c:rich>
                  <a:bodyPr/>
                  <a:lstStyle/>
                  <a:p>
                    <a:r>
                      <a:rPr lang="en-US" dirty="0"/>
                      <a:t>58 %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DE7-4045-9C3E-97A2929C1C6E}"/>
                </c:ext>
              </c:extLst>
            </c:dLbl>
            <c:dLbl>
              <c:idx val="3"/>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DE7-4045-9C3E-97A2929C1C6E}"/>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Sheet1!$B$190:$B$193</c:f>
              <c:strCache>
                <c:ptCount val="4"/>
                <c:pt idx="0">
                  <c:v>MUY ALTO</c:v>
                </c:pt>
                <c:pt idx="1">
                  <c:v>ALTO</c:v>
                </c:pt>
                <c:pt idx="2">
                  <c:v>MEDIO</c:v>
                </c:pt>
                <c:pt idx="3">
                  <c:v>BAJO</c:v>
                </c:pt>
              </c:strCache>
            </c:strRef>
          </c:cat>
          <c:val>
            <c:numRef>
              <c:f>Sheet1!$E$190:$E$193</c:f>
              <c:numCache>
                <c:formatCode>###0.0</c:formatCode>
                <c:ptCount val="4"/>
                <c:pt idx="0">
                  <c:v>2</c:v>
                </c:pt>
                <c:pt idx="1">
                  <c:v>26</c:v>
                </c:pt>
                <c:pt idx="2">
                  <c:v>57.999999999999993</c:v>
                </c:pt>
                <c:pt idx="3">
                  <c:v>14.000000000000002</c:v>
                </c:pt>
              </c:numCache>
            </c:numRef>
          </c:val>
          <c:extLst xmlns:c16r2="http://schemas.microsoft.com/office/drawing/2015/06/chart">
            <c:ext xmlns:c16="http://schemas.microsoft.com/office/drawing/2014/chart" uri="{C3380CC4-5D6E-409C-BE32-E72D297353CC}">
              <c16:uniqueId val="{00000004-7DE7-4045-9C3E-97A2929C1C6E}"/>
            </c:ext>
          </c:extLst>
        </c:ser>
        <c:dLbls>
          <c:dLblPos val="inEnd"/>
          <c:showLegendKey val="0"/>
          <c:showVal val="1"/>
          <c:showCatName val="0"/>
          <c:showSerName val="0"/>
          <c:showPercent val="0"/>
          <c:showBubbleSize val="0"/>
        </c:dLbls>
        <c:gapWidth val="100"/>
        <c:overlap val="-24"/>
        <c:axId val="196078976"/>
        <c:axId val="156091520"/>
      </c:barChart>
      <c:catAx>
        <c:axId val="196078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6091520"/>
        <c:crosses val="autoZero"/>
        <c:auto val="1"/>
        <c:lblAlgn val="ctr"/>
        <c:lblOffset val="100"/>
        <c:noMultiLvlLbl val="0"/>
      </c:catAx>
      <c:valAx>
        <c:axId val="156091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60789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4DE-40F2-B5C1-8F87E7029021}"/>
                </c:ext>
              </c:extLst>
            </c:dLbl>
            <c:dLbl>
              <c:idx val="1"/>
              <c:layout/>
              <c:tx>
                <c:rich>
                  <a:bodyPr/>
                  <a:lstStyle/>
                  <a:p>
                    <a:r>
                      <a:rPr lang="en-US" dirty="0"/>
                      <a:t>36 %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4DE-40F2-B5C1-8F87E7029021}"/>
                </c:ext>
              </c:extLst>
            </c:dLbl>
            <c:dLbl>
              <c:idx val="2"/>
              <c:layout/>
              <c:tx>
                <c:rich>
                  <a:bodyPr/>
                  <a:lstStyle/>
                  <a:p>
                    <a:r>
                      <a:rPr lang="en-US" dirty="0"/>
                      <a:t>36 %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4DE-40F2-B5C1-8F87E7029021}"/>
                </c:ext>
              </c:extLst>
            </c:dLbl>
            <c:dLbl>
              <c:idx val="3"/>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DE-40F2-B5C1-8F87E7029021}"/>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Sheet1!$G$198:$G$201</c:f>
              <c:strCache>
                <c:ptCount val="4"/>
                <c:pt idx="0">
                  <c:v>EXCELENTE</c:v>
                </c:pt>
                <c:pt idx="1">
                  <c:v>BUENA</c:v>
                </c:pt>
                <c:pt idx="2">
                  <c:v>REGULAR</c:v>
                </c:pt>
                <c:pt idx="3">
                  <c:v>MALO</c:v>
                </c:pt>
              </c:strCache>
            </c:strRef>
          </c:cat>
          <c:val>
            <c:numRef>
              <c:f>Sheet1!$I$198:$I$201</c:f>
              <c:numCache>
                <c:formatCode>###0.0</c:formatCode>
                <c:ptCount val="4"/>
                <c:pt idx="0">
                  <c:v>10</c:v>
                </c:pt>
                <c:pt idx="1">
                  <c:v>36</c:v>
                </c:pt>
                <c:pt idx="2">
                  <c:v>36</c:v>
                </c:pt>
                <c:pt idx="3">
                  <c:v>18</c:v>
                </c:pt>
              </c:numCache>
            </c:numRef>
          </c:val>
          <c:extLst xmlns:c16r2="http://schemas.microsoft.com/office/drawing/2015/06/chart">
            <c:ext xmlns:c16="http://schemas.microsoft.com/office/drawing/2014/chart" uri="{C3380CC4-5D6E-409C-BE32-E72D297353CC}">
              <c16:uniqueId val="{00000004-34DE-40F2-B5C1-8F87E7029021}"/>
            </c:ext>
          </c:extLst>
        </c:ser>
        <c:dLbls>
          <c:dLblPos val="inEnd"/>
          <c:showLegendKey val="0"/>
          <c:showVal val="1"/>
          <c:showCatName val="0"/>
          <c:showSerName val="0"/>
          <c:showPercent val="0"/>
          <c:showBubbleSize val="0"/>
        </c:dLbls>
        <c:gapWidth val="100"/>
        <c:overlap val="-24"/>
        <c:axId val="157340416"/>
        <c:axId val="157341952"/>
      </c:barChart>
      <c:catAx>
        <c:axId val="157340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7341952"/>
        <c:crosses val="autoZero"/>
        <c:auto val="1"/>
        <c:lblAlgn val="ctr"/>
        <c:lblOffset val="100"/>
        <c:noMultiLvlLbl val="0"/>
      </c:catAx>
      <c:valAx>
        <c:axId val="157341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57340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B97-4881-8418-2B2B1C4ED460}"/>
                </c:ext>
              </c:extLst>
            </c:dLbl>
            <c:dLbl>
              <c:idx val="1"/>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B97-4881-8418-2B2B1C4ED460}"/>
                </c:ext>
              </c:extLst>
            </c:dLbl>
            <c:dLbl>
              <c:idx val="2"/>
              <c:layout/>
              <c:tx>
                <c:rich>
                  <a:bodyPr/>
                  <a:lstStyle/>
                  <a:p>
                    <a:r>
                      <a:rPr lang="en-US" dirty="0"/>
                      <a:t>30 %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B97-4881-8418-2B2B1C4ED460}"/>
                </c:ext>
              </c:extLst>
            </c:dLbl>
            <c:dLbl>
              <c:idx val="3"/>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B97-4881-8418-2B2B1C4ED46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Sheet1!$G$206:$G$209</c:f>
              <c:strCache>
                <c:ptCount val="4"/>
                <c:pt idx="0">
                  <c:v>EXCELENTE</c:v>
                </c:pt>
                <c:pt idx="1">
                  <c:v>BUENA</c:v>
                </c:pt>
                <c:pt idx="2">
                  <c:v>REGULAR</c:v>
                </c:pt>
                <c:pt idx="3">
                  <c:v>MALO</c:v>
                </c:pt>
              </c:strCache>
            </c:strRef>
          </c:cat>
          <c:val>
            <c:numRef>
              <c:f>Sheet1!$I$206:$I$209</c:f>
              <c:numCache>
                <c:formatCode>###0.0</c:formatCode>
                <c:ptCount val="4"/>
                <c:pt idx="0">
                  <c:v>16</c:v>
                </c:pt>
                <c:pt idx="1">
                  <c:v>52</c:v>
                </c:pt>
                <c:pt idx="2">
                  <c:v>30</c:v>
                </c:pt>
                <c:pt idx="3">
                  <c:v>2</c:v>
                </c:pt>
              </c:numCache>
            </c:numRef>
          </c:val>
          <c:extLst xmlns:c16r2="http://schemas.microsoft.com/office/drawing/2015/06/chart">
            <c:ext xmlns:c16="http://schemas.microsoft.com/office/drawing/2014/chart" uri="{C3380CC4-5D6E-409C-BE32-E72D297353CC}">
              <c16:uniqueId val="{00000004-5B97-4881-8418-2B2B1C4ED460}"/>
            </c:ext>
          </c:extLst>
        </c:ser>
        <c:dLbls>
          <c:dLblPos val="outEnd"/>
          <c:showLegendKey val="0"/>
          <c:showVal val="1"/>
          <c:showCatName val="0"/>
          <c:showSerName val="0"/>
          <c:showPercent val="0"/>
          <c:showBubbleSize val="0"/>
        </c:dLbls>
        <c:gapWidth val="100"/>
        <c:overlap val="-24"/>
        <c:axId val="168898560"/>
        <c:axId val="168900096"/>
      </c:barChart>
      <c:catAx>
        <c:axId val="16889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8900096"/>
        <c:crosses val="autoZero"/>
        <c:auto val="1"/>
        <c:lblAlgn val="ctr"/>
        <c:lblOffset val="100"/>
        <c:noMultiLvlLbl val="0"/>
      </c:catAx>
      <c:valAx>
        <c:axId val="168900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688985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041-4B9E-86DF-ADC464B62565}"/>
                </c:ext>
              </c:extLst>
            </c:dLbl>
            <c:dLbl>
              <c:idx val="1"/>
              <c:layout/>
              <c:tx>
                <c:rich>
                  <a:bodyPr/>
                  <a:lstStyle/>
                  <a:p>
                    <a:r>
                      <a:rPr lang="en-US" dirty="0"/>
                      <a:t>70 %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041-4B9E-86DF-ADC464B62565}"/>
                </c:ext>
              </c:extLst>
            </c:dLbl>
            <c:dLbl>
              <c:idx val="2"/>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041-4B9E-86DF-ADC464B62565}"/>
                </c:ext>
              </c:extLst>
            </c:dLbl>
            <c:dLbl>
              <c:idx val="3"/>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041-4B9E-86DF-ADC464B6256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Sheet1!$G$214:$G$217</c:f>
              <c:strCache>
                <c:ptCount val="4"/>
                <c:pt idx="0">
                  <c:v>EXCELENTE</c:v>
                </c:pt>
                <c:pt idx="1">
                  <c:v>BUENA</c:v>
                </c:pt>
                <c:pt idx="2">
                  <c:v>REGULAR</c:v>
                </c:pt>
                <c:pt idx="3">
                  <c:v>MALO</c:v>
                </c:pt>
              </c:strCache>
            </c:strRef>
          </c:cat>
          <c:val>
            <c:numRef>
              <c:f>Sheet1!$J$214:$J$217</c:f>
              <c:numCache>
                <c:formatCode>###0.0</c:formatCode>
                <c:ptCount val="4"/>
                <c:pt idx="0">
                  <c:v>10</c:v>
                </c:pt>
                <c:pt idx="1">
                  <c:v>70</c:v>
                </c:pt>
                <c:pt idx="2">
                  <c:v>18</c:v>
                </c:pt>
                <c:pt idx="3">
                  <c:v>2</c:v>
                </c:pt>
              </c:numCache>
            </c:numRef>
          </c:val>
          <c:extLst xmlns:c16r2="http://schemas.microsoft.com/office/drawing/2015/06/chart">
            <c:ext xmlns:c16="http://schemas.microsoft.com/office/drawing/2014/chart" uri="{C3380CC4-5D6E-409C-BE32-E72D297353CC}">
              <c16:uniqueId val="{00000004-3041-4B9E-86DF-ADC464B62565}"/>
            </c:ext>
          </c:extLst>
        </c:ser>
        <c:dLbls>
          <c:dLblPos val="inEnd"/>
          <c:showLegendKey val="0"/>
          <c:showVal val="1"/>
          <c:showCatName val="0"/>
          <c:showSerName val="0"/>
          <c:showPercent val="0"/>
          <c:showBubbleSize val="0"/>
        </c:dLbls>
        <c:gapWidth val="100"/>
        <c:overlap val="-24"/>
        <c:axId val="174568576"/>
        <c:axId val="174570112"/>
      </c:barChart>
      <c:catAx>
        <c:axId val="174568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74570112"/>
        <c:crosses val="autoZero"/>
        <c:auto val="1"/>
        <c:lblAlgn val="ctr"/>
        <c:lblOffset val="100"/>
        <c:noMultiLvlLbl val="0"/>
      </c:catAx>
      <c:valAx>
        <c:axId val="174570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745685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BBF-4628-B435-68A30ABEE59E}"/>
                </c:ext>
              </c:extLst>
            </c:dLbl>
            <c:dLbl>
              <c:idx val="1"/>
              <c:layout/>
              <c:tx>
                <c:rich>
                  <a:bodyPr/>
                  <a:lstStyle/>
                  <a:p>
                    <a:r>
                      <a:rPr lang="en-US" dirty="0"/>
                      <a:t>64 %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BBF-4628-B435-68A30ABEE59E}"/>
                </c:ext>
              </c:extLst>
            </c:dLbl>
            <c:dLbl>
              <c:idx val="2"/>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BBF-4628-B435-68A30ABEE59E}"/>
                </c:ext>
              </c:extLst>
            </c:dLbl>
            <c:dLbl>
              <c:idx val="3"/>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BBF-4628-B435-68A30ABEE59E}"/>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Sheet1!$G$222:$G$225</c:f>
              <c:strCache>
                <c:ptCount val="4"/>
                <c:pt idx="0">
                  <c:v>EXCELENTE</c:v>
                </c:pt>
                <c:pt idx="1">
                  <c:v>BUENA</c:v>
                </c:pt>
                <c:pt idx="2">
                  <c:v>REGULAR</c:v>
                </c:pt>
                <c:pt idx="3">
                  <c:v>MALO</c:v>
                </c:pt>
              </c:strCache>
            </c:strRef>
          </c:cat>
          <c:val>
            <c:numRef>
              <c:f>Sheet1!$J$222:$J$225</c:f>
              <c:numCache>
                <c:formatCode>###0.0</c:formatCode>
                <c:ptCount val="4"/>
                <c:pt idx="0">
                  <c:v>14.000000000000002</c:v>
                </c:pt>
                <c:pt idx="1">
                  <c:v>64</c:v>
                </c:pt>
                <c:pt idx="2">
                  <c:v>20</c:v>
                </c:pt>
                <c:pt idx="3">
                  <c:v>2</c:v>
                </c:pt>
              </c:numCache>
            </c:numRef>
          </c:val>
          <c:extLst xmlns:c16r2="http://schemas.microsoft.com/office/drawing/2015/06/chart">
            <c:ext xmlns:c16="http://schemas.microsoft.com/office/drawing/2014/chart" uri="{C3380CC4-5D6E-409C-BE32-E72D297353CC}">
              <c16:uniqueId val="{00000004-2BBF-4628-B435-68A30ABEE59E}"/>
            </c:ext>
          </c:extLst>
        </c:ser>
        <c:dLbls>
          <c:dLblPos val="inEnd"/>
          <c:showLegendKey val="0"/>
          <c:showVal val="1"/>
          <c:showCatName val="0"/>
          <c:showSerName val="0"/>
          <c:showPercent val="0"/>
          <c:showBubbleSize val="0"/>
        </c:dLbls>
        <c:gapWidth val="100"/>
        <c:overlap val="-24"/>
        <c:axId val="196131072"/>
        <c:axId val="196132864"/>
      </c:barChart>
      <c:catAx>
        <c:axId val="196131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6132864"/>
        <c:crosses val="autoZero"/>
        <c:auto val="1"/>
        <c:lblAlgn val="ctr"/>
        <c:lblOffset val="100"/>
        <c:noMultiLvlLbl val="0"/>
      </c:catAx>
      <c:valAx>
        <c:axId val="196132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61310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076-48A8-B7F2-48D5320DCA35}"/>
                </c:ext>
              </c:extLst>
            </c:dLbl>
            <c:dLbl>
              <c:idx val="1"/>
              <c:layout/>
              <c:tx>
                <c:rich>
                  <a:bodyPr/>
                  <a:lstStyle/>
                  <a:p>
                    <a:r>
                      <a:rPr lang="en-US" dirty="0"/>
                      <a:t>40 %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076-48A8-B7F2-48D5320DCA35}"/>
                </c:ext>
              </c:extLst>
            </c:dLbl>
            <c:dLbl>
              <c:idx val="2"/>
              <c:layout/>
              <c:tx>
                <c:rich>
                  <a:bodyPr/>
                  <a:lstStyle/>
                  <a:p>
                    <a:r>
                      <a:rPr lang="en-US" dirty="0"/>
                      <a:t>40 %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076-48A8-B7F2-48D5320DCA35}"/>
                </c:ext>
              </c:extLst>
            </c:dLbl>
            <c:dLbl>
              <c:idx val="3"/>
              <c:layout>
                <c:manualLayout>
                  <c:x val="-1.7669624218571304E-3"/>
                  <c:y val="9.5891502875406723E-2"/>
                </c:manualLayout>
              </c:layout>
              <c:tx>
                <c:rich>
                  <a:bodyPr/>
                  <a:lstStyle/>
                  <a:p>
                    <a:r>
                      <a:rPr lang="en-US" dirty="0"/>
                      <a:t>14 %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076-48A8-B7F2-48D5320DCA3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Sheet1!$G$230:$G$233</c:f>
              <c:strCache>
                <c:ptCount val="4"/>
                <c:pt idx="0">
                  <c:v>EXCELENTE</c:v>
                </c:pt>
                <c:pt idx="1">
                  <c:v>BUENA</c:v>
                </c:pt>
                <c:pt idx="2">
                  <c:v>REGULAR</c:v>
                </c:pt>
                <c:pt idx="3">
                  <c:v>MALO</c:v>
                </c:pt>
              </c:strCache>
            </c:strRef>
          </c:cat>
          <c:val>
            <c:numRef>
              <c:f>Sheet1!$I$230:$I$233</c:f>
              <c:numCache>
                <c:formatCode>###0.0</c:formatCode>
                <c:ptCount val="4"/>
                <c:pt idx="0">
                  <c:v>6</c:v>
                </c:pt>
                <c:pt idx="1">
                  <c:v>40</c:v>
                </c:pt>
                <c:pt idx="2">
                  <c:v>40</c:v>
                </c:pt>
                <c:pt idx="3">
                  <c:v>14.000000000000002</c:v>
                </c:pt>
              </c:numCache>
            </c:numRef>
          </c:val>
          <c:extLst xmlns:c16r2="http://schemas.microsoft.com/office/drawing/2015/06/chart">
            <c:ext xmlns:c16="http://schemas.microsoft.com/office/drawing/2014/chart" uri="{C3380CC4-5D6E-409C-BE32-E72D297353CC}">
              <c16:uniqueId val="{00000004-9076-48A8-B7F2-48D5320DCA35}"/>
            </c:ext>
          </c:extLst>
        </c:ser>
        <c:dLbls>
          <c:dLblPos val="inEnd"/>
          <c:showLegendKey val="0"/>
          <c:showVal val="1"/>
          <c:showCatName val="0"/>
          <c:showSerName val="0"/>
          <c:showPercent val="0"/>
          <c:showBubbleSize val="0"/>
        </c:dLbls>
        <c:gapWidth val="100"/>
        <c:overlap val="-24"/>
        <c:axId val="196201856"/>
        <c:axId val="196211840"/>
      </c:barChart>
      <c:catAx>
        <c:axId val="196201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6211840"/>
        <c:crosses val="autoZero"/>
        <c:auto val="1"/>
        <c:lblAlgn val="ctr"/>
        <c:lblOffset val="100"/>
        <c:noMultiLvlLbl val="0"/>
      </c:catAx>
      <c:valAx>
        <c:axId val="196211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62018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0373-478D-8BD5-69785C59908E}"/>
              </c:ext>
            </c:extLst>
          </c:dPt>
          <c:dLbls>
            <c:dLbl>
              <c:idx val="0"/>
              <c:layout/>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layout/>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xmlns:c16r2="http://schemas.microsoft.com/office/drawing/2015/06/char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A7D-431F-A66C-2BB4C988619B}"/>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A7D-431F-A66C-2BB4C988619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Sheet1!$B$239:$B$240</c:f>
              <c:strCache>
                <c:ptCount val="2"/>
                <c:pt idx="0">
                  <c:v>SI LOS CONOCE</c:v>
                </c:pt>
                <c:pt idx="1">
                  <c:v>NO LOS CONOCE</c:v>
                </c:pt>
              </c:strCache>
            </c:strRef>
          </c:cat>
          <c:val>
            <c:numRef>
              <c:f>Sheet1!$D$239:$D$240</c:f>
              <c:numCache>
                <c:formatCode>###0.0</c:formatCode>
                <c:ptCount val="2"/>
                <c:pt idx="0">
                  <c:v>90</c:v>
                </c:pt>
                <c:pt idx="1">
                  <c:v>10</c:v>
                </c:pt>
              </c:numCache>
            </c:numRef>
          </c:val>
          <c:extLst xmlns:c16r2="http://schemas.microsoft.com/office/drawing/2015/06/chart">
            <c:ext xmlns:c16="http://schemas.microsoft.com/office/drawing/2014/chart" uri="{C3380CC4-5D6E-409C-BE32-E72D297353CC}">
              <c16:uniqueId val="{00000002-2A7D-431F-A66C-2BB4C988619B}"/>
            </c:ext>
          </c:extLst>
        </c:ser>
        <c:dLbls>
          <c:dLblPos val="inEnd"/>
          <c:showLegendKey val="0"/>
          <c:showVal val="1"/>
          <c:showCatName val="0"/>
          <c:showSerName val="0"/>
          <c:showPercent val="0"/>
          <c:showBubbleSize val="0"/>
        </c:dLbls>
        <c:gapWidth val="100"/>
        <c:overlap val="-24"/>
        <c:axId val="196272128"/>
        <c:axId val="196273664"/>
      </c:barChart>
      <c:catAx>
        <c:axId val="196272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6273664"/>
        <c:crosses val="autoZero"/>
        <c:auto val="1"/>
        <c:lblAlgn val="ctr"/>
        <c:lblOffset val="100"/>
        <c:noMultiLvlLbl val="0"/>
      </c:catAx>
      <c:valAx>
        <c:axId val="196273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62721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9CC-4E6D-BD68-11F703304826}"/>
                </c:ext>
              </c:extLst>
            </c:dLbl>
            <c:dLbl>
              <c:idx val="1"/>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9CC-4E6D-BD68-11F70330482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Sheet1!$G$245:$G$246</c:f>
              <c:strCache>
                <c:ptCount val="2"/>
                <c:pt idx="0">
                  <c:v>SI</c:v>
                </c:pt>
                <c:pt idx="1">
                  <c:v>NO</c:v>
                </c:pt>
              </c:strCache>
            </c:strRef>
          </c:cat>
          <c:val>
            <c:numRef>
              <c:f>Sheet1!$I$245:$I$246</c:f>
              <c:numCache>
                <c:formatCode>###0.0</c:formatCode>
                <c:ptCount val="2"/>
                <c:pt idx="0">
                  <c:v>56.000000000000007</c:v>
                </c:pt>
                <c:pt idx="1">
                  <c:v>44</c:v>
                </c:pt>
              </c:numCache>
            </c:numRef>
          </c:val>
          <c:extLst xmlns:c16r2="http://schemas.microsoft.com/office/drawing/2015/06/chart">
            <c:ext xmlns:c16="http://schemas.microsoft.com/office/drawing/2014/chart" uri="{C3380CC4-5D6E-409C-BE32-E72D297353CC}">
              <c16:uniqueId val="{00000002-49CC-4E6D-BD68-11F703304826}"/>
            </c:ext>
          </c:extLst>
        </c:ser>
        <c:dLbls>
          <c:dLblPos val="inEnd"/>
          <c:showLegendKey val="0"/>
          <c:showVal val="1"/>
          <c:showCatName val="0"/>
          <c:showSerName val="0"/>
          <c:showPercent val="0"/>
          <c:showBubbleSize val="0"/>
        </c:dLbls>
        <c:gapWidth val="100"/>
        <c:overlap val="-24"/>
        <c:axId val="196395392"/>
        <c:axId val="196396928"/>
      </c:barChart>
      <c:catAx>
        <c:axId val="196395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6396928"/>
        <c:crosses val="autoZero"/>
        <c:auto val="1"/>
        <c:lblAlgn val="ctr"/>
        <c:lblOffset val="100"/>
        <c:noMultiLvlLbl val="0"/>
      </c:catAx>
      <c:valAx>
        <c:axId val="19639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963953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dirty="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fld id="{EA6B5A8F-150A-49FC-8D8F-1201E818938D}"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C5FD-4D84-BE7E-59946C138F10}"/>
                </c:ext>
              </c:extLst>
            </c:dLbl>
            <c:dLbl>
              <c:idx val="1"/>
              <c:layout/>
              <c:tx>
                <c:rich>
                  <a:bodyPr/>
                  <a:lstStyle/>
                  <a:p>
                    <a:fld id="{57B75647-8E2D-45C2-A076-1DD4ED57D94D}"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C5FD-4D84-BE7E-59946C138F10}"/>
                </c:ext>
              </c:extLst>
            </c:dLbl>
            <c:dLbl>
              <c:idx val="2"/>
              <c:layout/>
              <c:tx>
                <c:rich>
                  <a:bodyPr/>
                  <a:lstStyle/>
                  <a:p>
                    <a:fld id="{3AD170DA-FE9D-4B87-A6AE-C7A8B349CC79}"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C5FD-4D84-BE7E-59946C138F1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Sheet1!$G$247:$G$249</c:f>
              <c:strCache>
                <c:ptCount val="3"/>
                <c:pt idx="0">
                  <c:v>SIEMPRE</c:v>
                </c:pt>
                <c:pt idx="1">
                  <c:v>ALGUNAS VECES</c:v>
                </c:pt>
                <c:pt idx="2">
                  <c:v>NUNCA</c:v>
                </c:pt>
              </c:strCache>
            </c:strRef>
          </c:cat>
          <c:val>
            <c:numRef>
              <c:f>Sheet1!$H$247:$H$249</c:f>
              <c:numCache>
                <c:formatCode>General</c:formatCode>
                <c:ptCount val="3"/>
                <c:pt idx="0">
                  <c:v>50</c:v>
                </c:pt>
                <c:pt idx="1">
                  <c:v>47</c:v>
                </c:pt>
                <c:pt idx="2">
                  <c:v>3</c:v>
                </c:pt>
              </c:numCache>
            </c:numRef>
          </c:val>
          <c:extLst xmlns:c16r2="http://schemas.microsoft.com/office/drawing/2015/06/chart">
            <c:ext xmlns:c16="http://schemas.microsoft.com/office/drawing/2014/chart" uri="{C3380CC4-5D6E-409C-BE32-E72D297353CC}">
              <c16:uniqueId val="{00000000-C5FD-4D84-BE7E-59946C138F10}"/>
            </c:ext>
          </c:extLst>
        </c:ser>
        <c:dLbls>
          <c:dLblPos val="inEnd"/>
          <c:showLegendKey val="0"/>
          <c:showVal val="1"/>
          <c:showCatName val="0"/>
          <c:showSerName val="0"/>
          <c:showPercent val="0"/>
          <c:showBubbleSize val="0"/>
        </c:dLbls>
        <c:gapWidth val="100"/>
        <c:overlap val="-24"/>
        <c:axId val="135903104"/>
        <c:axId val="135904640"/>
      </c:barChart>
      <c:catAx>
        <c:axId val="13590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5904640"/>
        <c:crosses val="autoZero"/>
        <c:auto val="1"/>
        <c:lblAlgn val="ctr"/>
        <c:lblOffset val="100"/>
        <c:noMultiLvlLbl val="0"/>
      </c:catAx>
      <c:valAx>
        <c:axId val="135904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59031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fld id="{CDCCD333-55F3-45C5-B823-B7BB17A1132C}"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A679-4092-BE68-D6B056807E64}"/>
                </c:ext>
              </c:extLst>
            </c:dLbl>
            <c:dLbl>
              <c:idx val="1"/>
              <c:layout/>
              <c:tx>
                <c:rich>
                  <a:bodyPr/>
                  <a:lstStyle/>
                  <a:p>
                    <a:fld id="{865B8721-D9E7-451F-91AC-1E17BE3877D3}"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679-4092-BE68-D6B056807E64}"/>
                </c:ext>
              </c:extLst>
            </c:dLbl>
            <c:dLbl>
              <c:idx val="2"/>
              <c:layout/>
              <c:tx>
                <c:rich>
                  <a:bodyPr/>
                  <a:lstStyle/>
                  <a:p>
                    <a:fld id="{56886667-2D7B-4704-B3C1-709FC54C4A67}"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A679-4092-BE68-D6B056807E6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Sheet1!$G$256:$G$258</c:f>
              <c:strCache>
                <c:ptCount val="3"/>
                <c:pt idx="0">
                  <c:v>SIEMPRE</c:v>
                </c:pt>
                <c:pt idx="1">
                  <c:v>ALGUNAS VECES</c:v>
                </c:pt>
                <c:pt idx="2">
                  <c:v>NUNCA</c:v>
                </c:pt>
              </c:strCache>
            </c:strRef>
          </c:cat>
          <c:val>
            <c:numRef>
              <c:f>Sheet1!$H$256:$H$258</c:f>
              <c:numCache>
                <c:formatCode>General</c:formatCode>
                <c:ptCount val="3"/>
                <c:pt idx="0">
                  <c:v>22</c:v>
                </c:pt>
                <c:pt idx="1">
                  <c:v>69</c:v>
                </c:pt>
                <c:pt idx="2">
                  <c:v>9</c:v>
                </c:pt>
              </c:numCache>
            </c:numRef>
          </c:val>
          <c:extLst xmlns:c16r2="http://schemas.microsoft.com/office/drawing/2015/06/chart">
            <c:ext xmlns:c16="http://schemas.microsoft.com/office/drawing/2014/chart" uri="{C3380CC4-5D6E-409C-BE32-E72D297353CC}">
              <c16:uniqueId val="{00000000-A679-4092-BE68-D6B056807E64}"/>
            </c:ext>
          </c:extLst>
        </c:ser>
        <c:dLbls>
          <c:dLblPos val="inEnd"/>
          <c:showLegendKey val="0"/>
          <c:showVal val="1"/>
          <c:showCatName val="0"/>
          <c:showSerName val="0"/>
          <c:showPercent val="0"/>
          <c:showBubbleSize val="0"/>
        </c:dLbls>
        <c:gapWidth val="100"/>
        <c:overlap val="-24"/>
        <c:axId val="196075904"/>
        <c:axId val="196077440"/>
      </c:barChart>
      <c:catAx>
        <c:axId val="196075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6077440"/>
        <c:crosses val="autoZero"/>
        <c:auto val="1"/>
        <c:lblAlgn val="ctr"/>
        <c:lblOffset val="100"/>
        <c:noMultiLvlLbl val="0"/>
      </c:catAx>
      <c:valAx>
        <c:axId val="196077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60759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727-4310-B668-4534FFDA98DE}"/>
                </c:ext>
              </c:extLst>
            </c:dLbl>
            <c:dLbl>
              <c:idx val="1"/>
              <c:layout>
                <c:manualLayout>
                  <c:x val="-3.5794622294863698E-3"/>
                  <c:y val="9.3986110288172817E-2"/>
                </c:manualLayout>
              </c:layout>
              <c:tx>
                <c:rich>
                  <a:bodyPr/>
                  <a:lstStyle/>
                  <a:p>
                    <a:r>
                      <a:rPr lang="en-US" dirty="0"/>
                      <a:t>47 %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727-4310-B668-4534FFDA98DE}"/>
                </c:ext>
              </c:extLst>
            </c:dLbl>
            <c:dLbl>
              <c:idx val="2"/>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727-4310-B668-4534FFDA98DE}"/>
                </c:ext>
              </c:extLst>
            </c:dLbl>
            <c:dLbl>
              <c:idx val="3"/>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727-4310-B668-4534FFDA98D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prea3.1!$B$145:$B$148</c:f>
              <c:strCache>
                <c:ptCount val="4"/>
                <c:pt idx="0">
                  <c:v>PESIMAS</c:v>
                </c:pt>
                <c:pt idx="1">
                  <c:v>MALAS</c:v>
                </c:pt>
                <c:pt idx="2">
                  <c:v>BUENAS</c:v>
                </c:pt>
                <c:pt idx="3">
                  <c:v>EXCELENTE</c:v>
                </c:pt>
              </c:strCache>
            </c:strRef>
          </c:cat>
          <c:val>
            <c:numRef>
              <c:f>prea3.1!$E$145:$E$148</c:f>
              <c:numCache>
                <c:formatCode>###0.0</c:formatCode>
                <c:ptCount val="4"/>
                <c:pt idx="0">
                  <c:v>6.25</c:v>
                </c:pt>
                <c:pt idx="1">
                  <c:v>46.875</c:v>
                </c:pt>
                <c:pt idx="2">
                  <c:v>40.625</c:v>
                </c:pt>
                <c:pt idx="3">
                  <c:v>6.25</c:v>
                </c:pt>
              </c:numCache>
            </c:numRef>
          </c:val>
          <c:extLst xmlns:c16r2="http://schemas.microsoft.com/office/drawing/2015/06/chart">
            <c:ext xmlns:c16="http://schemas.microsoft.com/office/drawing/2014/chart" uri="{C3380CC4-5D6E-409C-BE32-E72D297353CC}">
              <c16:uniqueId val="{00000000-D727-4310-B668-4534FFDA98DE}"/>
            </c:ext>
          </c:extLst>
        </c:ser>
        <c:dLbls>
          <c:dLblPos val="inEnd"/>
          <c:showLegendKey val="0"/>
          <c:showVal val="1"/>
          <c:showCatName val="0"/>
          <c:showSerName val="0"/>
          <c:showPercent val="0"/>
          <c:showBubbleSize val="0"/>
        </c:dLbls>
        <c:gapWidth val="100"/>
        <c:overlap val="-24"/>
        <c:axId val="135674112"/>
        <c:axId val="135680000"/>
      </c:barChart>
      <c:catAx>
        <c:axId val="135674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5680000"/>
        <c:crosses val="autoZero"/>
        <c:auto val="1"/>
        <c:lblAlgn val="ctr"/>
        <c:lblOffset val="100"/>
        <c:noMultiLvlLbl val="0"/>
      </c:catAx>
      <c:valAx>
        <c:axId val="135680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56741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AC4-4278-A468-D78A4478992E}"/>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AC4-4278-A468-D78A4478992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prea3.1!$B$155:$B$156</c:f>
              <c:strCache>
                <c:ptCount val="2"/>
                <c:pt idx="0">
                  <c:v>ALGUNAS VECES</c:v>
                </c:pt>
                <c:pt idx="1">
                  <c:v>SIEMPRE</c:v>
                </c:pt>
              </c:strCache>
            </c:strRef>
          </c:cat>
          <c:val>
            <c:numRef>
              <c:f>prea3.1!$E$155:$E$156</c:f>
              <c:numCache>
                <c:formatCode>###0.0</c:formatCode>
                <c:ptCount val="2"/>
                <c:pt idx="0">
                  <c:v>50</c:v>
                </c:pt>
                <c:pt idx="1">
                  <c:v>50</c:v>
                </c:pt>
              </c:numCache>
            </c:numRef>
          </c:val>
          <c:extLst xmlns:c16r2="http://schemas.microsoft.com/office/drawing/2015/06/chart">
            <c:ext xmlns:c16="http://schemas.microsoft.com/office/drawing/2014/chart" uri="{C3380CC4-5D6E-409C-BE32-E72D297353CC}">
              <c16:uniqueId val="{00000000-BAC4-4278-A468-D78A4478992E}"/>
            </c:ext>
          </c:extLst>
        </c:ser>
        <c:dLbls>
          <c:dLblPos val="inEnd"/>
          <c:showLegendKey val="0"/>
          <c:showVal val="1"/>
          <c:showCatName val="0"/>
          <c:showSerName val="0"/>
          <c:showPercent val="0"/>
          <c:showBubbleSize val="0"/>
        </c:dLbls>
        <c:gapWidth val="100"/>
        <c:overlap val="-24"/>
        <c:axId val="135703552"/>
        <c:axId val="135717632"/>
      </c:barChart>
      <c:catAx>
        <c:axId val="135703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5717632"/>
        <c:crosses val="autoZero"/>
        <c:auto val="1"/>
        <c:lblAlgn val="ctr"/>
        <c:lblOffset val="100"/>
        <c:noMultiLvlLbl val="0"/>
      </c:catAx>
      <c:valAx>
        <c:axId val="135717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57035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layout>
        <c:manualLayout>
          <c:xMode val="edge"/>
          <c:yMode val="edge"/>
          <c:x val="0.33884680858043675"/>
          <c:y val="1.2320375354301739E-2"/>
        </c:manualLayout>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C29-421D-992E-FD6E9C5BFA76}"/>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C29-421D-992E-FD6E9C5BFA7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prea3.1!$B$155:$B$156</c:f>
              <c:strCache>
                <c:ptCount val="2"/>
                <c:pt idx="0">
                  <c:v>ALGUNAS VECES</c:v>
                </c:pt>
                <c:pt idx="1">
                  <c:v>SIEMPRE</c:v>
                </c:pt>
              </c:strCache>
            </c:strRef>
          </c:cat>
          <c:val>
            <c:numRef>
              <c:f>prea3.1!$E$155:$E$156</c:f>
              <c:numCache>
                <c:formatCode>###0.0</c:formatCode>
                <c:ptCount val="2"/>
                <c:pt idx="0">
                  <c:v>50</c:v>
                </c:pt>
                <c:pt idx="1">
                  <c:v>50</c:v>
                </c:pt>
              </c:numCache>
            </c:numRef>
          </c:val>
          <c:extLst xmlns:c16r2="http://schemas.microsoft.com/office/drawing/2015/06/chart">
            <c:ext xmlns:c16="http://schemas.microsoft.com/office/drawing/2014/chart" uri="{C3380CC4-5D6E-409C-BE32-E72D297353CC}">
              <c16:uniqueId val="{00000000-F7CD-4EDA-9F81-C2E4A775D32F}"/>
            </c:ext>
          </c:extLst>
        </c:ser>
        <c:dLbls>
          <c:dLblPos val="inEnd"/>
          <c:showLegendKey val="0"/>
          <c:showVal val="1"/>
          <c:showCatName val="0"/>
          <c:showSerName val="0"/>
          <c:showPercent val="0"/>
          <c:showBubbleSize val="0"/>
        </c:dLbls>
        <c:gapWidth val="100"/>
        <c:overlap val="-24"/>
        <c:axId val="139706368"/>
        <c:axId val="139707904"/>
      </c:barChart>
      <c:catAx>
        <c:axId val="139706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9707904"/>
        <c:crosses val="autoZero"/>
        <c:auto val="1"/>
        <c:lblAlgn val="ctr"/>
        <c:lblOffset val="100"/>
        <c:noMultiLvlLbl val="0"/>
      </c:catAx>
      <c:valAx>
        <c:axId val="139707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97063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FUNCIÓN ADMINISTRATIVA</a:t>
            </a:r>
          </a:p>
        </c:rich>
      </c:tx>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E4C-4708-9B67-5DE6BEC173F4}"/>
                </c:ext>
              </c:extLst>
            </c:dLbl>
            <c:dLbl>
              <c:idx val="1"/>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E4C-4708-9B67-5DE6BEC173F4}"/>
                </c:ext>
              </c:extLst>
            </c:dLbl>
            <c:dLbl>
              <c:idx val="2"/>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E4C-4708-9B67-5DE6BEC173F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prea3.1!$B$171:$B$173</c:f>
              <c:strCache>
                <c:ptCount val="3"/>
                <c:pt idx="0">
                  <c:v>NUNCA</c:v>
                </c:pt>
                <c:pt idx="1">
                  <c:v>ALGUNAS VECES</c:v>
                </c:pt>
                <c:pt idx="2">
                  <c:v>SIEMPRE</c:v>
                </c:pt>
              </c:strCache>
            </c:strRef>
          </c:cat>
          <c:val>
            <c:numRef>
              <c:f>prea3.1!$E$171:$E$173</c:f>
              <c:numCache>
                <c:formatCode>###0.0</c:formatCode>
                <c:ptCount val="3"/>
                <c:pt idx="0">
                  <c:v>25</c:v>
                </c:pt>
                <c:pt idx="1">
                  <c:v>37.5</c:v>
                </c:pt>
                <c:pt idx="2">
                  <c:v>37.5</c:v>
                </c:pt>
              </c:numCache>
            </c:numRef>
          </c:val>
          <c:extLst xmlns:c16r2="http://schemas.microsoft.com/office/drawing/2015/06/chart">
            <c:ext xmlns:c16="http://schemas.microsoft.com/office/drawing/2014/chart" uri="{C3380CC4-5D6E-409C-BE32-E72D297353CC}">
              <c16:uniqueId val="{00000000-4E4C-4708-9B67-5DE6BEC173F4}"/>
            </c:ext>
          </c:extLst>
        </c:ser>
        <c:dLbls>
          <c:dLblPos val="inEnd"/>
          <c:showLegendKey val="0"/>
          <c:showVal val="1"/>
          <c:showCatName val="0"/>
          <c:showSerName val="0"/>
          <c:showPercent val="0"/>
          <c:showBubbleSize val="0"/>
        </c:dLbls>
        <c:gapWidth val="100"/>
        <c:overlap val="-24"/>
        <c:axId val="154707072"/>
        <c:axId val="154708608"/>
      </c:barChart>
      <c:catAx>
        <c:axId val="154707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4708608"/>
        <c:crosses val="autoZero"/>
        <c:auto val="1"/>
        <c:lblAlgn val="ctr"/>
        <c:lblOffset val="100"/>
        <c:noMultiLvlLbl val="0"/>
      </c:catAx>
      <c:valAx>
        <c:axId val="154708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547070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CA-4644-A831-3A2451ED5927}"/>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3CA-4644-A831-3A2451ED5927}"/>
                </c:ext>
              </c:extLst>
            </c:dLbl>
            <c:dLbl>
              <c:idx val="2"/>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3CA-4644-A831-3A2451ED592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prea3.1!$B$180:$B$182</c:f>
              <c:strCache>
                <c:ptCount val="3"/>
                <c:pt idx="0">
                  <c:v>NUNCA</c:v>
                </c:pt>
                <c:pt idx="1">
                  <c:v>ALGUNAS VECES</c:v>
                </c:pt>
                <c:pt idx="2">
                  <c:v>SIEMPRE</c:v>
                </c:pt>
              </c:strCache>
            </c:strRef>
          </c:cat>
          <c:val>
            <c:numRef>
              <c:f>prea3.1!$E$180:$E$182</c:f>
              <c:numCache>
                <c:formatCode>###0.0</c:formatCode>
                <c:ptCount val="3"/>
                <c:pt idx="0">
                  <c:v>11.111111111111111</c:v>
                </c:pt>
                <c:pt idx="1">
                  <c:v>22.222222222222221</c:v>
                </c:pt>
                <c:pt idx="2">
                  <c:v>66.666666666666657</c:v>
                </c:pt>
              </c:numCache>
            </c:numRef>
          </c:val>
          <c:extLst xmlns:c16r2="http://schemas.microsoft.com/office/drawing/2015/06/chart">
            <c:ext xmlns:c16="http://schemas.microsoft.com/office/drawing/2014/chart" uri="{C3380CC4-5D6E-409C-BE32-E72D297353CC}">
              <c16:uniqueId val="{00000000-53CA-4644-A831-3A2451ED5927}"/>
            </c:ext>
          </c:extLst>
        </c:ser>
        <c:dLbls>
          <c:dLblPos val="inEnd"/>
          <c:showLegendKey val="0"/>
          <c:showVal val="1"/>
          <c:showCatName val="0"/>
          <c:showSerName val="0"/>
          <c:showPercent val="0"/>
          <c:showBubbleSize val="0"/>
        </c:dLbls>
        <c:gapWidth val="100"/>
        <c:overlap val="-24"/>
        <c:axId val="169109760"/>
        <c:axId val="169115648"/>
      </c:barChart>
      <c:catAx>
        <c:axId val="169109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9115648"/>
        <c:crosses val="autoZero"/>
        <c:auto val="1"/>
        <c:lblAlgn val="ctr"/>
        <c:lblOffset val="100"/>
        <c:noMultiLvlLbl val="0"/>
      </c:catAx>
      <c:valAx>
        <c:axId val="169115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9109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239-432C-A4A7-AA1D84B0BBA3}"/>
                </c:ext>
              </c:extLst>
            </c:dLbl>
            <c:dLbl>
              <c:idx val="1"/>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239-432C-A4A7-AA1D84B0BBA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prea3.1!$B$189:$B$190</c:f>
              <c:strCache>
                <c:ptCount val="2"/>
                <c:pt idx="0">
                  <c:v>ALGUNAS VECES</c:v>
                </c:pt>
                <c:pt idx="1">
                  <c:v>SIEMPRE</c:v>
                </c:pt>
              </c:strCache>
            </c:strRef>
          </c:cat>
          <c:val>
            <c:numRef>
              <c:f>prea3.1!$E$189:$E$190</c:f>
              <c:numCache>
                <c:formatCode>###0.0</c:formatCode>
                <c:ptCount val="2"/>
                <c:pt idx="0">
                  <c:v>44.444444444444443</c:v>
                </c:pt>
                <c:pt idx="1">
                  <c:v>55.555555555555557</c:v>
                </c:pt>
              </c:numCache>
            </c:numRef>
          </c:val>
          <c:extLst xmlns:c16r2="http://schemas.microsoft.com/office/drawing/2015/06/chart">
            <c:ext xmlns:c16="http://schemas.microsoft.com/office/drawing/2014/chart" uri="{C3380CC4-5D6E-409C-BE32-E72D297353CC}">
              <c16:uniqueId val="{00000000-E239-432C-A4A7-AA1D84B0BBA3}"/>
            </c:ext>
          </c:extLst>
        </c:ser>
        <c:dLbls>
          <c:dLblPos val="outEnd"/>
          <c:showLegendKey val="0"/>
          <c:showVal val="1"/>
          <c:showCatName val="0"/>
          <c:showSerName val="0"/>
          <c:showPercent val="0"/>
          <c:showBubbleSize val="0"/>
        </c:dLbls>
        <c:gapWidth val="100"/>
        <c:overlap val="-24"/>
        <c:axId val="169131008"/>
        <c:axId val="169165568"/>
      </c:barChart>
      <c:catAx>
        <c:axId val="169131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69165568"/>
        <c:crosses val="autoZero"/>
        <c:auto val="1"/>
        <c:lblAlgn val="ctr"/>
        <c:lblOffset val="100"/>
        <c:noMultiLvlLbl val="0"/>
      </c:catAx>
      <c:valAx>
        <c:axId val="169165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1691310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8348121092856526E-3"/>
                  <c:y val="9.597205373431042E-2"/>
                </c:manualLayout>
              </c:layout>
              <c:tx>
                <c:rich>
                  <a:bodyPr/>
                  <a:lstStyle/>
                  <a:p>
                    <a:r>
                      <a:rPr lang="en-US" dirty="0"/>
                      <a:t>16 %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D7C-4888-8C05-09CAC7BB0D93}"/>
                </c:ext>
              </c:extLst>
            </c:dLbl>
            <c:dLbl>
              <c:idx val="1"/>
              <c:layout/>
              <c:tx>
                <c:rich>
                  <a:bodyPr/>
                  <a:lstStyle/>
                  <a:p>
                    <a:r>
                      <a:rPr lang="en-US" dirty="0"/>
                      <a:t>60 %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D7C-4888-8C05-09CAC7BB0D93}"/>
                </c:ext>
              </c:extLst>
            </c:dLbl>
            <c:dLbl>
              <c:idx val="2"/>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D7C-4888-8C05-09CAC7BB0D93}"/>
                </c:ext>
              </c:extLst>
            </c:dLbl>
            <c:dLbl>
              <c:idx val="3"/>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D7C-4888-8C05-09CAC7BB0D9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Sheet1!$G$319:$G$322</c:f>
              <c:strCache>
                <c:ptCount val="4"/>
                <c:pt idx="0">
                  <c:v>EXCELENTE</c:v>
                </c:pt>
                <c:pt idx="1">
                  <c:v>BUENAS</c:v>
                </c:pt>
                <c:pt idx="2">
                  <c:v>MALAS</c:v>
                </c:pt>
                <c:pt idx="3">
                  <c:v>PESIMAS</c:v>
                </c:pt>
              </c:strCache>
            </c:strRef>
          </c:cat>
          <c:val>
            <c:numRef>
              <c:f>Sheet1!$J$319:$J$322</c:f>
              <c:numCache>
                <c:formatCode>###0.0</c:formatCode>
                <c:ptCount val="4"/>
                <c:pt idx="0">
                  <c:v>16</c:v>
                </c:pt>
                <c:pt idx="1">
                  <c:v>60</c:v>
                </c:pt>
                <c:pt idx="2">
                  <c:v>22</c:v>
                </c:pt>
                <c:pt idx="3">
                  <c:v>2</c:v>
                </c:pt>
              </c:numCache>
            </c:numRef>
          </c:val>
          <c:extLst xmlns:c16r2="http://schemas.microsoft.com/office/drawing/2015/06/chart">
            <c:ext xmlns:c16="http://schemas.microsoft.com/office/drawing/2014/chart" uri="{C3380CC4-5D6E-409C-BE32-E72D297353CC}">
              <c16:uniqueId val="{00000004-BD7C-4888-8C05-09CAC7BB0D93}"/>
            </c:ext>
          </c:extLst>
        </c:ser>
        <c:dLbls>
          <c:dLblPos val="inEnd"/>
          <c:showLegendKey val="0"/>
          <c:showVal val="1"/>
          <c:showCatName val="0"/>
          <c:showSerName val="0"/>
          <c:showPercent val="0"/>
          <c:showBubbleSize val="0"/>
        </c:dLbls>
        <c:gapWidth val="100"/>
        <c:overlap val="-24"/>
        <c:axId val="135791744"/>
        <c:axId val="135794048"/>
      </c:barChart>
      <c:catAx>
        <c:axId val="135791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5794048"/>
        <c:crosses val="autoZero"/>
        <c:auto val="1"/>
        <c:lblAlgn val="ctr"/>
        <c:lblOffset val="100"/>
        <c:noMultiLvlLbl val="0"/>
      </c:catAx>
      <c:valAx>
        <c:axId val="135794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57917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A5E-456C-8DB2-AEDB9BBBD36D}"/>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A5E-456C-8DB2-AEDB9BBBD36D}"/>
                </c:ext>
              </c:extLst>
            </c:dLbl>
            <c:dLbl>
              <c:idx val="2"/>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A5E-456C-8DB2-AEDB9BBBD36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Sheet1!$G$327:$G$329</c:f>
              <c:strCache>
                <c:ptCount val="3"/>
                <c:pt idx="0">
                  <c:v>SIEMPRE</c:v>
                </c:pt>
                <c:pt idx="1">
                  <c:v>ALGUNAS VECES</c:v>
                </c:pt>
                <c:pt idx="2">
                  <c:v>NUNCA</c:v>
                </c:pt>
              </c:strCache>
            </c:strRef>
          </c:cat>
          <c:val>
            <c:numRef>
              <c:f>Sheet1!$J$327:$J$329</c:f>
              <c:numCache>
                <c:formatCode>###0.0</c:formatCode>
                <c:ptCount val="3"/>
                <c:pt idx="0">
                  <c:v>14.000000000000002</c:v>
                </c:pt>
                <c:pt idx="1">
                  <c:v>74</c:v>
                </c:pt>
                <c:pt idx="2">
                  <c:v>12</c:v>
                </c:pt>
              </c:numCache>
            </c:numRef>
          </c:val>
          <c:extLst xmlns:c16r2="http://schemas.microsoft.com/office/drawing/2015/06/chart">
            <c:ext xmlns:c16="http://schemas.microsoft.com/office/drawing/2014/chart" uri="{C3380CC4-5D6E-409C-BE32-E72D297353CC}">
              <c16:uniqueId val="{00000003-4A5E-456C-8DB2-AEDB9BBBD36D}"/>
            </c:ext>
          </c:extLst>
        </c:ser>
        <c:dLbls>
          <c:dLblPos val="inEnd"/>
          <c:showLegendKey val="0"/>
          <c:showVal val="1"/>
          <c:showCatName val="0"/>
          <c:showSerName val="0"/>
          <c:showPercent val="0"/>
          <c:showBubbleSize val="0"/>
        </c:dLbls>
        <c:gapWidth val="100"/>
        <c:overlap val="-24"/>
        <c:axId val="208058240"/>
        <c:axId val="208078720"/>
      </c:barChart>
      <c:catAx>
        <c:axId val="20805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8078720"/>
        <c:crosses val="autoZero"/>
        <c:auto val="1"/>
        <c:lblAlgn val="ctr"/>
        <c:lblOffset val="100"/>
        <c:noMultiLvlLbl val="0"/>
      </c:catAx>
      <c:valAx>
        <c:axId val="208078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80582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B6D-47D3-9F85-F66D1490A56D}"/>
                </c:ext>
              </c:extLst>
            </c:dLbl>
            <c:dLbl>
              <c:idx val="1"/>
              <c:layout/>
              <c:tx>
                <c:rich>
                  <a:bodyPr/>
                  <a:lstStyle/>
                  <a:p>
                    <a:r>
                      <a:rPr lang="en-US" dirty="0"/>
                      <a:t>62 %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B6D-47D3-9F85-F66D1490A56D}"/>
                </c:ext>
              </c:extLst>
            </c:dLbl>
            <c:dLbl>
              <c:idx val="2"/>
              <c:layout>
                <c:manualLayout>
                  <c:x val="0"/>
                  <c:y val="7.0053020587049139E-3"/>
                </c:manualLayout>
              </c:layout>
              <c:tx>
                <c:rich>
                  <a:bodyPr/>
                  <a:lstStyle/>
                  <a:p>
                    <a:r>
                      <a:rPr lang="en-US" dirty="0"/>
                      <a:t>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B6D-47D3-9F85-F66D1490A56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Sheet1!$G$334:$G$336</c:f>
              <c:strCache>
                <c:ptCount val="3"/>
                <c:pt idx="0">
                  <c:v>SIEMPRE</c:v>
                </c:pt>
                <c:pt idx="1">
                  <c:v>ALGUNAS VECES</c:v>
                </c:pt>
                <c:pt idx="2">
                  <c:v>NUNCA</c:v>
                </c:pt>
              </c:strCache>
            </c:strRef>
          </c:cat>
          <c:val>
            <c:numRef>
              <c:f>Sheet1!$J$334:$J$336</c:f>
              <c:numCache>
                <c:formatCode>###0.0</c:formatCode>
                <c:ptCount val="3"/>
                <c:pt idx="0">
                  <c:v>32</c:v>
                </c:pt>
                <c:pt idx="1">
                  <c:v>62</c:v>
                </c:pt>
                <c:pt idx="2">
                  <c:v>6</c:v>
                </c:pt>
              </c:numCache>
            </c:numRef>
          </c:val>
          <c:extLst xmlns:c16r2="http://schemas.microsoft.com/office/drawing/2015/06/chart">
            <c:ext xmlns:c16="http://schemas.microsoft.com/office/drawing/2014/chart" uri="{C3380CC4-5D6E-409C-BE32-E72D297353CC}">
              <c16:uniqueId val="{00000003-9B6D-47D3-9F85-F66D1490A56D}"/>
            </c:ext>
          </c:extLst>
        </c:ser>
        <c:dLbls>
          <c:dLblPos val="inEnd"/>
          <c:showLegendKey val="0"/>
          <c:showVal val="1"/>
          <c:showCatName val="0"/>
          <c:showSerName val="0"/>
          <c:showPercent val="0"/>
          <c:showBubbleSize val="0"/>
        </c:dLbls>
        <c:gapWidth val="100"/>
        <c:overlap val="-24"/>
        <c:axId val="88709376"/>
        <c:axId val="139665408"/>
      </c:barChart>
      <c:catAx>
        <c:axId val="88709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9665408"/>
        <c:crosses val="autoZero"/>
        <c:auto val="1"/>
        <c:lblAlgn val="ctr"/>
        <c:lblOffset val="100"/>
        <c:noMultiLvlLbl val="0"/>
      </c:catAx>
      <c:valAx>
        <c:axId val="139665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87093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1B4-49A9-BDDF-1E40C385929D}"/>
                </c:ext>
              </c:extLst>
            </c:dLbl>
            <c:dLbl>
              <c:idx val="1"/>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1B4-49A9-BDDF-1E40C385929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Sheet1!$G$341:$G$342</c:f>
              <c:strCache>
                <c:ptCount val="2"/>
                <c:pt idx="0">
                  <c:v>SI</c:v>
                </c:pt>
                <c:pt idx="1">
                  <c:v>NO</c:v>
                </c:pt>
              </c:strCache>
            </c:strRef>
          </c:cat>
          <c:val>
            <c:numRef>
              <c:f>Sheet1!$I$341:$I$342</c:f>
              <c:numCache>
                <c:formatCode>###0.0</c:formatCode>
                <c:ptCount val="2"/>
                <c:pt idx="0">
                  <c:v>72</c:v>
                </c:pt>
                <c:pt idx="1">
                  <c:v>28.000000000000004</c:v>
                </c:pt>
              </c:numCache>
            </c:numRef>
          </c:val>
          <c:extLst xmlns:c16r2="http://schemas.microsoft.com/office/drawing/2015/06/chart">
            <c:ext xmlns:c16="http://schemas.microsoft.com/office/drawing/2014/chart" uri="{C3380CC4-5D6E-409C-BE32-E72D297353CC}">
              <c16:uniqueId val="{00000002-D1B4-49A9-BDDF-1E40C385929D}"/>
            </c:ext>
          </c:extLst>
        </c:ser>
        <c:dLbls>
          <c:dLblPos val="inEnd"/>
          <c:showLegendKey val="0"/>
          <c:showVal val="1"/>
          <c:showCatName val="0"/>
          <c:showSerName val="0"/>
          <c:showPercent val="0"/>
          <c:showBubbleSize val="0"/>
        </c:dLbls>
        <c:gapWidth val="100"/>
        <c:overlap val="-24"/>
        <c:axId val="169220736"/>
        <c:axId val="169234816"/>
      </c:barChart>
      <c:catAx>
        <c:axId val="169220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9234816"/>
        <c:crosses val="autoZero"/>
        <c:auto val="1"/>
        <c:lblAlgn val="ctr"/>
        <c:lblOffset val="100"/>
        <c:noMultiLvlLbl val="0"/>
      </c:catAx>
      <c:valAx>
        <c:axId val="169234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92207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319-4E53-8F99-8307B078C9AC}"/>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319-4E53-8F99-8307B078C9AC}"/>
                </c:ext>
              </c:extLst>
            </c:dLbl>
            <c:dLbl>
              <c:idx val="2"/>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319-4E53-8F99-8307B078C9A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Sheet1!$G$347:$G$349</c:f>
              <c:strCache>
                <c:ptCount val="3"/>
                <c:pt idx="0">
                  <c:v>SIEMPRE</c:v>
                </c:pt>
                <c:pt idx="1">
                  <c:v>ALGUNAS VECES</c:v>
                </c:pt>
                <c:pt idx="2">
                  <c:v>NUNCA</c:v>
                </c:pt>
              </c:strCache>
            </c:strRef>
          </c:cat>
          <c:val>
            <c:numRef>
              <c:f>Sheet1!$J$347:$J$349</c:f>
              <c:numCache>
                <c:formatCode>###0.0</c:formatCode>
                <c:ptCount val="3"/>
                <c:pt idx="0">
                  <c:v>48</c:v>
                </c:pt>
                <c:pt idx="1">
                  <c:v>50</c:v>
                </c:pt>
                <c:pt idx="2">
                  <c:v>2</c:v>
                </c:pt>
              </c:numCache>
            </c:numRef>
          </c:val>
          <c:extLst xmlns:c16r2="http://schemas.microsoft.com/office/drawing/2015/06/chart">
            <c:ext xmlns:c16="http://schemas.microsoft.com/office/drawing/2014/chart" uri="{C3380CC4-5D6E-409C-BE32-E72D297353CC}">
              <c16:uniqueId val="{00000003-E319-4E53-8F99-8307B078C9AC}"/>
            </c:ext>
          </c:extLst>
        </c:ser>
        <c:dLbls>
          <c:dLblPos val="inEnd"/>
          <c:showLegendKey val="0"/>
          <c:showVal val="1"/>
          <c:showCatName val="0"/>
          <c:showSerName val="0"/>
          <c:showPercent val="0"/>
          <c:showBubbleSize val="0"/>
        </c:dLbls>
        <c:gapWidth val="100"/>
        <c:overlap val="-24"/>
        <c:axId val="172785024"/>
        <c:axId val="172786816"/>
      </c:barChart>
      <c:catAx>
        <c:axId val="172785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2786816"/>
        <c:crosses val="autoZero"/>
        <c:auto val="1"/>
        <c:lblAlgn val="ctr"/>
        <c:lblOffset val="100"/>
        <c:noMultiLvlLbl val="0"/>
      </c:catAx>
      <c:valAx>
        <c:axId val="172786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727850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07C-442D-B599-1D21F4BEC99C}"/>
                </c:ext>
              </c:extLst>
            </c:dLbl>
            <c:dLbl>
              <c:idx val="1"/>
              <c:layout/>
              <c:tx>
                <c:rich>
                  <a:bodyPr/>
                  <a:lstStyle/>
                  <a:p>
                    <a:r>
                      <a:rPr lang="en-US" dirty="0"/>
                      <a:t>42 %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07C-442D-B599-1D21F4BEC99C}"/>
                </c:ext>
              </c:extLst>
            </c:dLbl>
            <c:dLbl>
              <c:idx val="2"/>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07C-442D-B599-1D21F4BEC99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Sheet1!$G$356:$G$358</c:f>
              <c:strCache>
                <c:ptCount val="3"/>
                <c:pt idx="0">
                  <c:v>CON LOS COMPAÑEROS</c:v>
                </c:pt>
                <c:pt idx="1">
                  <c:v>DIRECTIVOS</c:v>
                </c:pt>
                <c:pt idx="2">
                  <c:v>PERSONALES</c:v>
                </c:pt>
              </c:strCache>
            </c:strRef>
          </c:cat>
          <c:val>
            <c:numRef>
              <c:f>Sheet1!$J$356:$J$358</c:f>
              <c:numCache>
                <c:formatCode>###0.0</c:formatCode>
                <c:ptCount val="3"/>
                <c:pt idx="0">
                  <c:v>50</c:v>
                </c:pt>
                <c:pt idx="1">
                  <c:v>42</c:v>
                </c:pt>
                <c:pt idx="2">
                  <c:v>28.000000000000004</c:v>
                </c:pt>
              </c:numCache>
            </c:numRef>
          </c:val>
          <c:extLst xmlns:c16r2="http://schemas.microsoft.com/office/drawing/2015/06/chart">
            <c:ext xmlns:c16="http://schemas.microsoft.com/office/drawing/2014/chart" uri="{C3380CC4-5D6E-409C-BE32-E72D297353CC}">
              <c16:uniqueId val="{00000003-B07C-442D-B599-1D21F4BEC99C}"/>
            </c:ext>
          </c:extLst>
        </c:ser>
        <c:dLbls>
          <c:dLblPos val="inEnd"/>
          <c:showLegendKey val="0"/>
          <c:showVal val="1"/>
          <c:showCatName val="0"/>
          <c:showSerName val="0"/>
          <c:showPercent val="0"/>
          <c:showBubbleSize val="0"/>
        </c:dLbls>
        <c:gapWidth val="100"/>
        <c:overlap val="-24"/>
        <c:axId val="195654016"/>
        <c:axId val="195655552"/>
      </c:barChart>
      <c:catAx>
        <c:axId val="195654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5655552"/>
        <c:crosses val="autoZero"/>
        <c:auto val="1"/>
        <c:lblAlgn val="ctr"/>
        <c:lblOffset val="100"/>
        <c:noMultiLvlLbl val="0"/>
      </c:catAx>
      <c:valAx>
        <c:axId val="195655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56540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C6E-4D2C-A3DE-F9F1F54E9002}"/>
                </c:ext>
              </c:extLst>
            </c:dLbl>
            <c:dLbl>
              <c:idx val="1"/>
              <c:layout/>
              <c:tx>
                <c:rich>
                  <a:bodyPr/>
                  <a:lstStyle/>
                  <a:p>
                    <a:r>
                      <a:rPr lang="en-US" dirty="0"/>
                      <a:t>60 %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6E-4D2C-A3DE-F9F1F54E9002}"/>
                </c:ext>
              </c:extLst>
            </c:dLbl>
            <c:dLbl>
              <c:idx val="2"/>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C6E-4D2C-A3DE-F9F1F54E900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Sheet1!$G$380:$G$382</c:f>
              <c:strCache>
                <c:ptCount val="3"/>
                <c:pt idx="0">
                  <c:v>SIEMPRE</c:v>
                </c:pt>
                <c:pt idx="1">
                  <c:v>ALGUNAS VECES</c:v>
                </c:pt>
                <c:pt idx="2">
                  <c:v>NUNCA</c:v>
                </c:pt>
              </c:strCache>
            </c:strRef>
          </c:cat>
          <c:val>
            <c:numRef>
              <c:f>Sheet1!$J$380:$J$382</c:f>
              <c:numCache>
                <c:formatCode>###0.0</c:formatCode>
                <c:ptCount val="3"/>
                <c:pt idx="0">
                  <c:v>26</c:v>
                </c:pt>
                <c:pt idx="1">
                  <c:v>60</c:v>
                </c:pt>
                <c:pt idx="2">
                  <c:v>14.000000000000002</c:v>
                </c:pt>
              </c:numCache>
            </c:numRef>
          </c:val>
          <c:extLst xmlns:c16r2="http://schemas.microsoft.com/office/drawing/2015/06/chart">
            <c:ext xmlns:c16="http://schemas.microsoft.com/office/drawing/2014/chart" uri="{C3380CC4-5D6E-409C-BE32-E72D297353CC}">
              <c16:uniqueId val="{00000003-8C6E-4D2C-A3DE-F9F1F54E9002}"/>
            </c:ext>
          </c:extLst>
        </c:ser>
        <c:dLbls>
          <c:dLblPos val="inEnd"/>
          <c:showLegendKey val="0"/>
          <c:showVal val="1"/>
          <c:showCatName val="0"/>
          <c:showSerName val="0"/>
          <c:showPercent val="0"/>
          <c:showBubbleSize val="0"/>
        </c:dLbls>
        <c:gapWidth val="100"/>
        <c:overlap val="-24"/>
        <c:axId val="216614016"/>
        <c:axId val="216615552"/>
      </c:barChart>
      <c:catAx>
        <c:axId val="216614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6615552"/>
        <c:crosses val="autoZero"/>
        <c:auto val="1"/>
        <c:lblAlgn val="ctr"/>
        <c:lblOffset val="100"/>
        <c:noMultiLvlLbl val="0"/>
      </c:catAx>
      <c:valAx>
        <c:axId val="216615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66140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DE5-48D4-A167-CE0F4621DC3D}"/>
                </c:ext>
              </c:extLst>
            </c:dLbl>
            <c:dLbl>
              <c:idx val="1"/>
              <c:layout/>
              <c:tx>
                <c:rich>
                  <a:bodyPr/>
                  <a:lstStyle/>
                  <a:p>
                    <a:r>
                      <a:rPr lang="en-US" dirty="0"/>
                      <a:t>66 %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DE5-48D4-A167-CE0F4621DC3D}"/>
                </c:ext>
              </c:extLst>
            </c:dLbl>
            <c:dLbl>
              <c:idx val="2"/>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DE5-48D4-A167-CE0F4621DC3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Sheet1!$G$387:$G$389</c:f>
              <c:strCache>
                <c:ptCount val="3"/>
                <c:pt idx="0">
                  <c:v>SIEMPRE</c:v>
                </c:pt>
                <c:pt idx="1">
                  <c:v>ALGUNAS VECES</c:v>
                </c:pt>
                <c:pt idx="2">
                  <c:v>NUNCA</c:v>
                </c:pt>
              </c:strCache>
            </c:strRef>
          </c:cat>
          <c:val>
            <c:numRef>
              <c:f>Sheet1!$J$387:$J$389</c:f>
              <c:numCache>
                <c:formatCode>###0.0</c:formatCode>
                <c:ptCount val="3"/>
                <c:pt idx="0">
                  <c:v>32</c:v>
                </c:pt>
                <c:pt idx="1">
                  <c:v>66</c:v>
                </c:pt>
                <c:pt idx="2">
                  <c:v>2</c:v>
                </c:pt>
              </c:numCache>
            </c:numRef>
          </c:val>
          <c:extLst xmlns:c16r2="http://schemas.microsoft.com/office/drawing/2015/06/chart">
            <c:ext xmlns:c16="http://schemas.microsoft.com/office/drawing/2014/chart" uri="{C3380CC4-5D6E-409C-BE32-E72D297353CC}">
              <c16:uniqueId val="{00000003-0DE5-48D4-A167-CE0F4621DC3D}"/>
            </c:ext>
          </c:extLst>
        </c:ser>
        <c:dLbls>
          <c:dLblPos val="inEnd"/>
          <c:showLegendKey val="0"/>
          <c:showVal val="1"/>
          <c:showCatName val="0"/>
          <c:showSerName val="0"/>
          <c:showPercent val="0"/>
          <c:showBubbleSize val="0"/>
        </c:dLbls>
        <c:gapWidth val="100"/>
        <c:overlap val="-24"/>
        <c:axId val="39879040"/>
        <c:axId val="39880576"/>
      </c:barChart>
      <c:catAx>
        <c:axId val="39879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9880576"/>
        <c:crosses val="autoZero"/>
        <c:auto val="1"/>
        <c:lblAlgn val="ctr"/>
        <c:lblOffset val="100"/>
        <c:noMultiLvlLbl val="0"/>
      </c:catAx>
      <c:valAx>
        <c:axId val="39880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98790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587-4698-8E80-FC4862C582A8}"/>
                </c:ext>
              </c:extLst>
            </c:dLbl>
            <c:dLbl>
              <c:idx val="1"/>
              <c:layout/>
              <c:tx>
                <c:rich>
                  <a:bodyPr/>
                  <a:lstStyle/>
                  <a:p>
                    <a:r>
                      <a:rPr lang="en-US" dirty="0"/>
                      <a:t>60 %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587-4698-8E80-FC4862C582A8}"/>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587-4698-8E80-FC4862C582A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Sheet1!$G$394:$G$396</c:f>
              <c:strCache>
                <c:ptCount val="3"/>
                <c:pt idx="0">
                  <c:v>SIEMPRE</c:v>
                </c:pt>
                <c:pt idx="1">
                  <c:v>ALGUNAS VECES</c:v>
                </c:pt>
                <c:pt idx="2">
                  <c:v>NUNCA</c:v>
                </c:pt>
              </c:strCache>
            </c:strRef>
          </c:cat>
          <c:val>
            <c:numRef>
              <c:f>Sheet1!$I$394:$I$396</c:f>
              <c:numCache>
                <c:formatCode>###0.0</c:formatCode>
                <c:ptCount val="3"/>
                <c:pt idx="0">
                  <c:v>34</c:v>
                </c:pt>
                <c:pt idx="1">
                  <c:v>60</c:v>
                </c:pt>
                <c:pt idx="2">
                  <c:v>6</c:v>
                </c:pt>
              </c:numCache>
            </c:numRef>
          </c:val>
          <c:extLst xmlns:c16r2="http://schemas.microsoft.com/office/drawing/2015/06/chart">
            <c:ext xmlns:c16="http://schemas.microsoft.com/office/drawing/2014/chart" uri="{C3380CC4-5D6E-409C-BE32-E72D297353CC}">
              <c16:uniqueId val="{00000003-9587-4698-8E80-FC4862C582A8}"/>
            </c:ext>
          </c:extLst>
        </c:ser>
        <c:dLbls>
          <c:dLblPos val="inEnd"/>
          <c:showLegendKey val="0"/>
          <c:showVal val="1"/>
          <c:showCatName val="0"/>
          <c:showSerName val="0"/>
          <c:showPercent val="0"/>
          <c:showBubbleSize val="0"/>
        </c:dLbls>
        <c:gapWidth val="100"/>
        <c:overlap val="-24"/>
        <c:axId val="193090304"/>
        <c:axId val="193091840"/>
      </c:barChart>
      <c:catAx>
        <c:axId val="193090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3091840"/>
        <c:crosses val="autoZero"/>
        <c:auto val="1"/>
        <c:lblAlgn val="ctr"/>
        <c:lblOffset val="100"/>
        <c:noMultiLvlLbl val="0"/>
      </c:catAx>
      <c:valAx>
        <c:axId val="193091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3090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CCD-4CB6-9E14-E0688B7A2118}"/>
                </c:ext>
              </c:extLst>
            </c:dLbl>
            <c:dLbl>
              <c:idx val="1"/>
              <c:layout/>
              <c:tx>
                <c:rich>
                  <a:bodyPr/>
                  <a:lstStyle/>
                  <a:p>
                    <a:r>
                      <a:rPr lang="en-US" dirty="0"/>
                      <a:t>60 %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CCD-4CB6-9E14-E0688B7A2118}"/>
                </c:ext>
              </c:extLst>
            </c:dLbl>
            <c:dLbl>
              <c:idx val="2"/>
              <c:layout/>
              <c:tx>
                <c:rich>
                  <a:bodyPr/>
                  <a:lstStyle/>
                  <a:p>
                    <a:r>
                      <a:rPr lang="en-US" dirty="0"/>
                      <a:t>12 %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CCD-4CB6-9E14-E0688B7A211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Sheet1!$G$401:$G$403</c:f>
              <c:strCache>
                <c:ptCount val="3"/>
                <c:pt idx="0">
                  <c:v>SIEMPRE</c:v>
                </c:pt>
                <c:pt idx="1">
                  <c:v>ALGUNAS VECES</c:v>
                </c:pt>
                <c:pt idx="2">
                  <c:v>NUNCA</c:v>
                </c:pt>
              </c:strCache>
            </c:strRef>
          </c:cat>
          <c:val>
            <c:numRef>
              <c:f>Sheet1!$J$401:$J$403</c:f>
              <c:numCache>
                <c:formatCode>###0.0</c:formatCode>
                <c:ptCount val="3"/>
                <c:pt idx="0">
                  <c:v>28.000000000000004</c:v>
                </c:pt>
                <c:pt idx="1">
                  <c:v>60</c:v>
                </c:pt>
                <c:pt idx="2">
                  <c:v>12</c:v>
                </c:pt>
              </c:numCache>
            </c:numRef>
          </c:val>
          <c:extLst xmlns:c16r2="http://schemas.microsoft.com/office/drawing/2015/06/chart">
            <c:ext xmlns:c16="http://schemas.microsoft.com/office/drawing/2014/chart" uri="{C3380CC4-5D6E-409C-BE32-E72D297353CC}">
              <c16:uniqueId val="{00000003-BCCD-4CB6-9E14-E0688B7A2118}"/>
            </c:ext>
          </c:extLst>
        </c:ser>
        <c:dLbls>
          <c:dLblPos val="inEnd"/>
          <c:showLegendKey val="0"/>
          <c:showVal val="1"/>
          <c:showCatName val="0"/>
          <c:showSerName val="0"/>
          <c:showPercent val="0"/>
          <c:showBubbleSize val="0"/>
        </c:dLbls>
        <c:gapWidth val="100"/>
        <c:overlap val="-24"/>
        <c:axId val="195643648"/>
        <c:axId val="195657728"/>
      </c:barChart>
      <c:catAx>
        <c:axId val="195643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5657728"/>
        <c:crosses val="autoZero"/>
        <c:auto val="1"/>
        <c:lblAlgn val="ctr"/>
        <c:lblOffset val="100"/>
        <c:noMultiLvlLbl val="0"/>
      </c:catAx>
      <c:valAx>
        <c:axId val="195657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5643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955-4177-986D-B356161E5D7C}"/>
              </c:ext>
            </c:extLst>
          </c:dPt>
          <c:dLbls>
            <c:dLbl>
              <c:idx val="0"/>
              <c:layout/>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layout/>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xmlns:c16r2="http://schemas.microsoft.com/office/drawing/2015/06/char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793-4AE4-BCFF-D5BC7F4027D6}"/>
                </c:ext>
              </c:extLst>
            </c:dLbl>
            <c:dLbl>
              <c:idx val="1"/>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793-4AE4-BCFF-D5BC7F4027D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Sheet1!$B$408:$B$409</c:f>
              <c:strCache>
                <c:ptCount val="2"/>
                <c:pt idx="0">
                  <c:v>SI</c:v>
                </c:pt>
                <c:pt idx="1">
                  <c:v>NO</c:v>
                </c:pt>
              </c:strCache>
            </c:strRef>
          </c:cat>
          <c:val>
            <c:numRef>
              <c:f>Sheet1!$E$408:$E$409</c:f>
              <c:numCache>
                <c:formatCode>###0.0</c:formatCode>
                <c:ptCount val="2"/>
                <c:pt idx="0">
                  <c:v>82</c:v>
                </c:pt>
                <c:pt idx="1">
                  <c:v>18</c:v>
                </c:pt>
              </c:numCache>
            </c:numRef>
          </c:val>
          <c:extLst xmlns:c16r2="http://schemas.microsoft.com/office/drawing/2015/06/chart">
            <c:ext xmlns:c16="http://schemas.microsoft.com/office/drawing/2014/chart" uri="{C3380CC4-5D6E-409C-BE32-E72D297353CC}">
              <c16:uniqueId val="{00000002-C793-4AE4-BCFF-D5BC7F4027D6}"/>
            </c:ext>
          </c:extLst>
        </c:ser>
        <c:dLbls>
          <c:dLblPos val="inEnd"/>
          <c:showLegendKey val="0"/>
          <c:showVal val="1"/>
          <c:showCatName val="0"/>
          <c:showSerName val="0"/>
          <c:showPercent val="0"/>
          <c:showBubbleSize val="0"/>
        </c:dLbls>
        <c:gapWidth val="100"/>
        <c:overlap val="-24"/>
        <c:axId val="199028096"/>
        <c:axId val="199029888"/>
      </c:barChart>
      <c:catAx>
        <c:axId val="199028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9029888"/>
        <c:crosses val="autoZero"/>
        <c:auto val="1"/>
        <c:lblAlgn val="ctr"/>
        <c:lblOffset val="100"/>
        <c:noMultiLvlLbl val="0"/>
      </c:catAx>
      <c:valAx>
        <c:axId val="199029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90280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31C-44E3-8809-F419523D14A9}"/>
                </c:ext>
              </c:extLst>
            </c:dLbl>
            <c:dLbl>
              <c:idx val="1"/>
              <c:layout/>
              <c:tx>
                <c:rich>
                  <a:bodyPr/>
                  <a:lstStyle/>
                  <a:p>
                    <a:r>
                      <a:rPr lang="en-US" dirty="0"/>
                      <a:t>40 %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31C-44E3-8809-F419523D14A9}"/>
                </c:ext>
              </c:extLst>
            </c:dLbl>
            <c:dLbl>
              <c:idx val="2"/>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31C-44E3-8809-F419523D14A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Sheet1!$G$414:$G$416</c:f>
              <c:strCache>
                <c:ptCount val="3"/>
                <c:pt idx="0">
                  <c:v>SIEMPRE</c:v>
                </c:pt>
                <c:pt idx="1">
                  <c:v>ALGUNAS VECES</c:v>
                </c:pt>
                <c:pt idx="2">
                  <c:v>NUNCA</c:v>
                </c:pt>
              </c:strCache>
            </c:strRef>
          </c:cat>
          <c:val>
            <c:numRef>
              <c:f>Sheet1!$I$414:$I$416</c:f>
              <c:numCache>
                <c:formatCode>###0.0</c:formatCode>
                <c:ptCount val="3"/>
                <c:pt idx="0">
                  <c:v>50</c:v>
                </c:pt>
                <c:pt idx="1">
                  <c:v>40</c:v>
                </c:pt>
                <c:pt idx="2">
                  <c:v>10</c:v>
                </c:pt>
              </c:numCache>
            </c:numRef>
          </c:val>
          <c:extLst xmlns:c16r2="http://schemas.microsoft.com/office/drawing/2015/06/chart">
            <c:ext xmlns:c16="http://schemas.microsoft.com/office/drawing/2014/chart" uri="{C3380CC4-5D6E-409C-BE32-E72D297353CC}">
              <c16:uniqueId val="{00000003-A31C-44E3-8809-F419523D14A9}"/>
            </c:ext>
          </c:extLst>
        </c:ser>
        <c:dLbls>
          <c:dLblPos val="inEnd"/>
          <c:showLegendKey val="0"/>
          <c:showVal val="1"/>
          <c:showCatName val="0"/>
          <c:showSerName val="0"/>
          <c:showPercent val="0"/>
          <c:showBubbleSize val="0"/>
        </c:dLbls>
        <c:gapWidth val="100"/>
        <c:overlap val="-24"/>
        <c:axId val="221307648"/>
        <c:axId val="221309184"/>
      </c:barChart>
      <c:catAx>
        <c:axId val="221307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1309184"/>
        <c:crosses val="autoZero"/>
        <c:auto val="1"/>
        <c:lblAlgn val="ctr"/>
        <c:lblOffset val="100"/>
        <c:noMultiLvlLbl val="0"/>
      </c:catAx>
      <c:valAx>
        <c:axId val="221309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1307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F77-4A9D-828D-AE063EFB8A27}"/>
                </c:ext>
              </c:extLst>
            </c:dLbl>
            <c:dLbl>
              <c:idx val="1"/>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F77-4A9D-828D-AE063EFB8A27}"/>
                </c:ext>
              </c:extLst>
            </c:dLbl>
            <c:dLbl>
              <c:idx val="2"/>
              <c:layout/>
              <c:tx>
                <c:rich>
                  <a:bodyPr/>
                  <a:lstStyle/>
                  <a:p>
                    <a:r>
                      <a:rPr lang="en-US" dirty="0"/>
                      <a:t>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F77-4A9D-828D-AE063EFB8A2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Sheet1!$G$421:$G$423</c:f>
              <c:strCache>
                <c:ptCount val="3"/>
                <c:pt idx="0">
                  <c:v>SIEMPRE</c:v>
                </c:pt>
                <c:pt idx="1">
                  <c:v>ALGUNAS VECES</c:v>
                </c:pt>
                <c:pt idx="2">
                  <c:v>NUNCA</c:v>
                </c:pt>
              </c:strCache>
            </c:strRef>
          </c:cat>
          <c:val>
            <c:numRef>
              <c:f>Sheet1!$I$421:$I$423</c:f>
              <c:numCache>
                <c:formatCode>###0.0</c:formatCode>
                <c:ptCount val="3"/>
                <c:pt idx="0">
                  <c:v>36</c:v>
                </c:pt>
                <c:pt idx="1">
                  <c:v>56.000000000000007</c:v>
                </c:pt>
                <c:pt idx="2">
                  <c:v>8</c:v>
                </c:pt>
              </c:numCache>
            </c:numRef>
          </c:val>
          <c:extLst xmlns:c16r2="http://schemas.microsoft.com/office/drawing/2015/06/chart">
            <c:ext xmlns:c16="http://schemas.microsoft.com/office/drawing/2014/chart" uri="{C3380CC4-5D6E-409C-BE32-E72D297353CC}">
              <c16:uniqueId val="{00000003-BF77-4A9D-828D-AE063EFB8A27}"/>
            </c:ext>
          </c:extLst>
        </c:ser>
        <c:dLbls>
          <c:dLblPos val="inEnd"/>
          <c:showLegendKey val="0"/>
          <c:showVal val="1"/>
          <c:showCatName val="0"/>
          <c:showSerName val="0"/>
          <c:showPercent val="0"/>
          <c:showBubbleSize val="0"/>
        </c:dLbls>
        <c:gapWidth val="100"/>
        <c:overlap val="-24"/>
        <c:axId val="223443584"/>
        <c:axId val="223457664"/>
      </c:barChart>
      <c:catAx>
        <c:axId val="223443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3457664"/>
        <c:crosses val="autoZero"/>
        <c:auto val="1"/>
        <c:lblAlgn val="ctr"/>
        <c:lblOffset val="100"/>
        <c:noMultiLvlLbl val="0"/>
      </c:catAx>
      <c:valAx>
        <c:axId val="223457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34435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C81-4314-A933-FEAEB8C44437}"/>
                </c:ext>
              </c:extLst>
            </c:dLbl>
            <c:dLbl>
              <c:idx val="1"/>
              <c:layout/>
              <c:tx>
                <c:rich>
                  <a:bodyPr/>
                  <a:lstStyle/>
                  <a:p>
                    <a:r>
                      <a:rPr lang="en-US" dirty="0"/>
                      <a:t>66 %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C81-4314-A933-FEAEB8C44437}"/>
                </c:ext>
              </c:extLst>
            </c:dLbl>
            <c:dLbl>
              <c:idx val="2"/>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C81-4314-A933-FEAEB8C4443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Sheet1!$G$428:$G$430</c:f>
              <c:strCache>
                <c:ptCount val="3"/>
                <c:pt idx="0">
                  <c:v>SIEMPRE</c:v>
                </c:pt>
                <c:pt idx="1">
                  <c:v>ALGUNAS VECES</c:v>
                </c:pt>
                <c:pt idx="2">
                  <c:v>NUNCA</c:v>
                </c:pt>
              </c:strCache>
            </c:strRef>
          </c:cat>
          <c:val>
            <c:numRef>
              <c:f>Sheet1!$I$428:$I$430</c:f>
              <c:numCache>
                <c:formatCode>###0.0</c:formatCode>
                <c:ptCount val="3"/>
                <c:pt idx="0">
                  <c:v>16</c:v>
                </c:pt>
                <c:pt idx="1">
                  <c:v>66</c:v>
                </c:pt>
                <c:pt idx="2">
                  <c:v>18</c:v>
                </c:pt>
              </c:numCache>
            </c:numRef>
          </c:val>
          <c:extLst xmlns:c16r2="http://schemas.microsoft.com/office/drawing/2015/06/chart">
            <c:ext xmlns:c16="http://schemas.microsoft.com/office/drawing/2014/chart" uri="{C3380CC4-5D6E-409C-BE32-E72D297353CC}">
              <c16:uniqueId val="{00000003-DC81-4314-A933-FEAEB8C44437}"/>
            </c:ext>
          </c:extLst>
        </c:ser>
        <c:dLbls>
          <c:dLblPos val="inEnd"/>
          <c:showLegendKey val="0"/>
          <c:showVal val="1"/>
          <c:showCatName val="0"/>
          <c:showSerName val="0"/>
          <c:showPercent val="0"/>
          <c:showBubbleSize val="0"/>
        </c:dLbls>
        <c:gapWidth val="100"/>
        <c:overlap val="-24"/>
        <c:axId val="229904768"/>
        <c:axId val="229906304"/>
      </c:barChart>
      <c:catAx>
        <c:axId val="229904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9906304"/>
        <c:crosses val="autoZero"/>
        <c:auto val="1"/>
        <c:lblAlgn val="ctr"/>
        <c:lblOffset val="100"/>
        <c:noMultiLvlLbl val="0"/>
      </c:catAx>
      <c:valAx>
        <c:axId val="229906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99047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5A1-40C1-B3F7-A83CC5E8649F}"/>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5A1-40C1-B3F7-A83CC5E8649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prea3.1!$B$362:$B$363</c:f>
              <c:strCache>
                <c:ptCount val="2"/>
                <c:pt idx="0">
                  <c:v>SIEMPRE</c:v>
                </c:pt>
                <c:pt idx="1">
                  <c:v>ALGUNAS VECES</c:v>
                </c:pt>
              </c:strCache>
            </c:strRef>
          </c:cat>
          <c:val>
            <c:numRef>
              <c:f>prea3.1!$D$362:$D$363</c:f>
              <c:numCache>
                <c:formatCode>###0.0</c:formatCode>
                <c:ptCount val="2"/>
                <c:pt idx="0">
                  <c:v>77.551020408163268</c:v>
                </c:pt>
                <c:pt idx="1">
                  <c:v>22.448979591836736</c:v>
                </c:pt>
              </c:numCache>
            </c:numRef>
          </c:val>
          <c:extLst xmlns:c16r2="http://schemas.microsoft.com/office/drawing/2015/06/chart">
            <c:ext xmlns:c16="http://schemas.microsoft.com/office/drawing/2014/chart" uri="{C3380CC4-5D6E-409C-BE32-E72D297353CC}">
              <c16:uniqueId val="{00000000-D5A1-40C1-B3F7-A83CC5E8649F}"/>
            </c:ext>
          </c:extLst>
        </c:ser>
        <c:dLbls>
          <c:dLblPos val="inEnd"/>
          <c:showLegendKey val="0"/>
          <c:showVal val="1"/>
          <c:showCatName val="0"/>
          <c:showSerName val="0"/>
          <c:showPercent val="0"/>
          <c:showBubbleSize val="0"/>
        </c:dLbls>
        <c:gapWidth val="100"/>
        <c:overlap val="-24"/>
        <c:axId val="198558080"/>
        <c:axId val="198560000"/>
      </c:barChart>
      <c:catAx>
        <c:axId val="198558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8560000"/>
        <c:crosses val="autoZero"/>
        <c:auto val="1"/>
        <c:lblAlgn val="ctr"/>
        <c:lblOffset val="100"/>
        <c:noMultiLvlLbl val="0"/>
      </c:catAx>
      <c:valAx>
        <c:axId val="198560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85580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8E-42DB-B810-36987D45E6A8}"/>
                </c:ext>
              </c:extLst>
            </c:dLbl>
            <c:dLbl>
              <c:idx val="1"/>
              <c:layout/>
              <c:tx>
                <c:rich>
                  <a:bodyPr/>
                  <a:lstStyle/>
                  <a:p>
                    <a:r>
                      <a:rPr lang="en-US" dirty="0"/>
                      <a:t>61</a:t>
                    </a:r>
                    <a:r>
                      <a:rPr lang="en-US" baseline="0" dirty="0"/>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8E-42DB-B810-36987D45E6A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prea3.1!$B$371:$B$372</c:f>
              <c:strCache>
                <c:ptCount val="2"/>
                <c:pt idx="0">
                  <c:v>SI</c:v>
                </c:pt>
                <c:pt idx="1">
                  <c:v>NO</c:v>
                </c:pt>
              </c:strCache>
            </c:strRef>
          </c:cat>
          <c:val>
            <c:numRef>
              <c:f>prea3.1!$D$371:$D$372</c:f>
              <c:numCache>
                <c:formatCode>###0.0</c:formatCode>
                <c:ptCount val="2"/>
                <c:pt idx="0">
                  <c:v>38.775510204081634</c:v>
                </c:pt>
                <c:pt idx="1">
                  <c:v>61.224489795918366</c:v>
                </c:pt>
              </c:numCache>
            </c:numRef>
          </c:val>
          <c:extLst xmlns:c16r2="http://schemas.microsoft.com/office/drawing/2015/06/chart">
            <c:ext xmlns:c16="http://schemas.microsoft.com/office/drawing/2014/chart" uri="{C3380CC4-5D6E-409C-BE32-E72D297353CC}">
              <c16:uniqueId val="{00000000-0A8E-42DB-B810-36987D45E6A8}"/>
            </c:ext>
          </c:extLst>
        </c:ser>
        <c:dLbls>
          <c:dLblPos val="inEnd"/>
          <c:showLegendKey val="0"/>
          <c:showVal val="1"/>
          <c:showCatName val="0"/>
          <c:showSerName val="0"/>
          <c:showPercent val="0"/>
          <c:showBubbleSize val="0"/>
        </c:dLbls>
        <c:gapWidth val="100"/>
        <c:overlap val="-24"/>
        <c:axId val="230528896"/>
        <c:axId val="230530432"/>
      </c:barChart>
      <c:catAx>
        <c:axId val="230528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0530432"/>
        <c:crosses val="autoZero"/>
        <c:auto val="1"/>
        <c:lblAlgn val="ctr"/>
        <c:lblOffset val="100"/>
        <c:noMultiLvlLbl val="0"/>
      </c:catAx>
      <c:valAx>
        <c:axId val="230530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05288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E39-45C4-A1DF-AC376C396F1D}"/>
                </c:ext>
              </c:extLst>
            </c:dLbl>
            <c:dLbl>
              <c:idx val="1"/>
              <c:layout/>
              <c:tx>
                <c:rich>
                  <a:bodyPr/>
                  <a:lstStyle/>
                  <a:p>
                    <a:r>
                      <a:rPr lang="en-US" dirty="0"/>
                      <a:t>51 %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E39-45C4-A1DF-AC376C396F1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prea3.1!$B$380:$B$381</c:f>
              <c:strCache>
                <c:ptCount val="2"/>
                <c:pt idx="0">
                  <c:v>SIEMPRE</c:v>
                </c:pt>
                <c:pt idx="1">
                  <c:v>ALGUNAS VECES</c:v>
                </c:pt>
              </c:strCache>
            </c:strRef>
          </c:cat>
          <c:val>
            <c:numRef>
              <c:f>prea3.1!$D$380:$D$381</c:f>
              <c:numCache>
                <c:formatCode>###0.0</c:formatCode>
                <c:ptCount val="2"/>
                <c:pt idx="0">
                  <c:v>48.979591836734691</c:v>
                </c:pt>
                <c:pt idx="1">
                  <c:v>51.020408163265309</c:v>
                </c:pt>
              </c:numCache>
            </c:numRef>
          </c:val>
          <c:extLst xmlns:c16r2="http://schemas.microsoft.com/office/drawing/2015/06/chart">
            <c:ext xmlns:c16="http://schemas.microsoft.com/office/drawing/2014/chart" uri="{C3380CC4-5D6E-409C-BE32-E72D297353CC}">
              <c16:uniqueId val="{00000000-8E39-45C4-A1DF-AC376C396F1D}"/>
            </c:ext>
          </c:extLst>
        </c:ser>
        <c:dLbls>
          <c:dLblPos val="inEnd"/>
          <c:showLegendKey val="0"/>
          <c:showVal val="1"/>
          <c:showCatName val="0"/>
          <c:showSerName val="0"/>
          <c:showPercent val="0"/>
          <c:showBubbleSize val="0"/>
        </c:dLbls>
        <c:gapWidth val="100"/>
        <c:overlap val="-24"/>
        <c:axId val="229772288"/>
        <c:axId val="231297792"/>
      </c:barChart>
      <c:catAx>
        <c:axId val="229772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297792"/>
        <c:crosses val="autoZero"/>
        <c:auto val="1"/>
        <c:lblAlgn val="ctr"/>
        <c:lblOffset val="100"/>
        <c:noMultiLvlLbl val="0"/>
      </c:catAx>
      <c:valAx>
        <c:axId val="231297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97722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0C7-458B-B72C-ECCBD1877B51}"/>
                </c:ext>
              </c:extLst>
            </c:dLbl>
            <c:dLbl>
              <c:idx val="1"/>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0C7-458B-B72C-ECCBD1877B5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prea3.1!$B$389:$B$390</c:f>
              <c:strCache>
                <c:ptCount val="2"/>
                <c:pt idx="0">
                  <c:v>SI</c:v>
                </c:pt>
                <c:pt idx="1">
                  <c:v>NO</c:v>
                </c:pt>
              </c:strCache>
            </c:strRef>
          </c:cat>
          <c:val>
            <c:numRef>
              <c:f>prea3.1!$D$389:$D$390</c:f>
              <c:numCache>
                <c:formatCode>###0.0</c:formatCode>
                <c:ptCount val="2"/>
                <c:pt idx="0">
                  <c:v>97.959183673469383</c:v>
                </c:pt>
                <c:pt idx="1">
                  <c:v>2.0408163265306123</c:v>
                </c:pt>
              </c:numCache>
            </c:numRef>
          </c:val>
          <c:extLst xmlns:c16r2="http://schemas.microsoft.com/office/drawing/2015/06/chart">
            <c:ext xmlns:c16="http://schemas.microsoft.com/office/drawing/2014/chart" uri="{C3380CC4-5D6E-409C-BE32-E72D297353CC}">
              <c16:uniqueId val="{00000000-B0C7-458B-B72C-ECCBD1877B51}"/>
            </c:ext>
          </c:extLst>
        </c:ser>
        <c:dLbls>
          <c:dLblPos val="inEnd"/>
          <c:showLegendKey val="0"/>
          <c:showVal val="1"/>
          <c:showCatName val="0"/>
          <c:showSerName val="0"/>
          <c:showPercent val="0"/>
          <c:showBubbleSize val="0"/>
        </c:dLbls>
        <c:gapWidth val="100"/>
        <c:overlap val="-24"/>
        <c:axId val="213844352"/>
        <c:axId val="213845888"/>
      </c:barChart>
      <c:catAx>
        <c:axId val="213844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3845888"/>
        <c:crosses val="autoZero"/>
        <c:auto val="1"/>
        <c:lblAlgn val="ctr"/>
        <c:lblOffset val="100"/>
        <c:noMultiLvlLbl val="0"/>
      </c:catAx>
      <c:valAx>
        <c:axId val="213845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38443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62-4CEC-B29A-AE199AF72405}"/>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62-4CEC-B29A-AE199AF7240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C62-4CEC-B29A-AE199AF7240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prea3.1!$B$399:$B$401</c:f>
              <c:strCache>
                <c:ptCount val="3"/>
                <c:pt idx="0">
                  <c:v>SIEMPRE</c:v>
                </c:pt>
                <c:pt idx="1">
                  <c:v>ALGUNAS VECES</c:v>
                </c:pt>
                <c:pt idx="2">
                  <c:v>NUNCA</c:v>
                </c:pt>
              </c:strCache>
            </c:strRef>
          </c:cat>
          <c:val>
            <c:numRef>
              <c:f>prea3.1!$D$399:$D$401</c:f>
              <c:numCache>
                <c:formatCode>###0.0</c:formatCode>
                <c:ptCount val="3"/>
                <c:pt idx="0">
                  <c:v>71.428571428571431</c:v>
                </c:pt>
                <c:pt idx="1">
                  <c:v>22.448979591836736</c:v>
                </c:pt>
                <c:pt idx="2">
                  <c:v>6.1224489795918364</c:v>
                </c:pt>
              </c:numCache>
            </c:numRef>
          </c:val>
          <c:extLst xmlns:c16r2="http://schemas.microsoft.com/office/drawing/2015/06/chart">
            <c:ext xmlns:c16="http://schemas.microsoft.com/office/drawing/2014/chart" uri="{C3380CC4-5D6E-409C-BE32-E72D297353CC}">
              <c16:uniqueId val="{00000000-AC62-4CEC-B29A-AE199AF72405}"/>
            </c:ext>
          </c:extLst>
        </c:ser>
        <c:dLbls>
          <c:dLblPos val="inEnd"/>
          <c:showLegendKey val="0"/>
          <c:showVal val="1"/>
          <c:showCatName val="0"/>
          <c:showSerName val="0"/>
          <c:showPercent val="0"/>
          <c:showBubbleSize val="0"/>
        </c:dLbls>
        <c:gapWidth val="100"/>
        <c:overlap val="-24"/>
        <c:axId val="231360384"/>
        <c:axId val="231361920"/>
      </c:barChart>
      <c:catAx>
        <c:axId val="231360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361920"/>
        <c:crosses val="autoZero"/>
        <c:auto val="1"/>
        <c:lblAlgn val="ctr"/>
        <c:lblOffset val="100"/>
        <c:noMultiLvlLbl val="0"/>
      </c:catAx>
      <c:valAx>
        <c:axId val="2313619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3603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49A-4B55-A4F8-9CBD7D0B94B3}"/>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9A-4B55-A4F8-9CBD7D0B94B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prea3.1!$B$409:$B$410</c:f>
              <c:strCache>
                <c:ptCount val="2"/>
                <c:pt idx="0">
                  <c:v>SIEMPRE</c:v>
                </c:pt>
                <c:pt idx="1">
                  <c:v>ALGUNAS VECES</c:v>
                </c:pt>
              </c:strCache>
            </c:strRef>
          </c:cat>
          <c:val>
            <c:numRef>
              <c:f>prea3.1!$D$409:$D$410</c:f>
              <c:numCache>
                <c:formatCode>###0.0</c:formatCode>
                <c:ptCount val="2"/>
                <c:pt idx="0">
                  <c:v>85.714285714285708</c:v>
                </c:pt>
                <c:pt idx="1">
                  <c:v>14.285714285714285</c:v>
                </c:pt>
              </c:numCache>
            </c:numRef>
          </c:val>
          <c:extLst xmlns:c16r2="http://schemas.microsoft.com/office/drawing/2015/06/chart">
            <c:ext xmlns:c16="http://schemas.microsoft.com/office/drawing/2014/chart" uri="{C3380CC4-5D6E-409C-BE32-E72D297353CC}">
              <c16:uniqueId val="{00000000-349A-4B55-A4F8-9CBD7D0B94B3}"/>
            </c:ext>
          </c:extLst>
        </c:ser>
        <c:dLbls>
          <c:dLblPos val="inEnd"/>
          <c:showLegendKey val="0"/>
          <c:showVal val="1"/>
          <c:showCatName val="0"/>
          <c:showSerName val="0"/>
          <c:showPercent val="0"/>
          <c:showBubbleSize val="0"/>
        </c:dLbls>
        <c:gapWidth val="100"/>
        <c:overlap val="-24"/>
        <c:axId val="214044032"/>
        <c:axId val="214045824"/>
      </c:barChart>
      <c:catAx>
        <c:axId val="214044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4045824"/>
        <c:crosses val="autoZero"/>
        <c:auto val="1"/>
        <c:lblAlgn val="ctr"/>
        <c:lblOffset val="100"/>
        <c:noMultiLvlLbl val="0"/>
      </c:catAx>
      <c:valAx>
        <c:axId val="214045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40440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3FBA-49E6-9B3D-8A2F0FCBCF62}"/>
              </c:ext>
            </c:extLst>
          </c:dPt>
          <c:dLbls>
            <c:dLbl>
              <c:idx val="0"/>
              <c:layout/>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layout/>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xmlns:c16r2="http://schemas.microsoft.com/office/drawing/2015/06/char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F1A-4E54-90B9-BFFD83182DF7}"/>
                </c:ext>
              </c:extLst>
            </c:dLbl>
            <c:dLbl>
              <c:idx val="1"/>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F1A-4E54-90B9-BFFD83182DF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prea3.1!$B$418:$B$419</c:f>
              <c:strCache>
                <c:ptCount val="2"/>
                <c:pt idx="0">
                  <c:v>SI</c:v>
                </c:pt>
                <c:pt idx="1">
                  <c:v>NO</c:v>
                </c:pt>
              </c:strCache>
            </c:strRef>
          </c:cat>
          <c:val>
            <c:numRef>
              <c:f>prea3.1!$D$418:$D$419</c:f>
              <c:numCache>
                <c:formatCode>###0.0</c:formatCode>
                <c:ptCount val="2"/>
                <c:pt idx="0">
                  <c:v>61.224489795918366</c:v>
                </c:pt>
                <c:pt idx="1">
                  <c:v>38.775510204081634</c:v>
                </c:pt>
              </c:numCache>
            </c:numRef>
          </c:val>
          <c:extLst xmlns:c16r2="http://schemas.microsoft.com/office/drawing/2015/06/chart">
            <c:ext xmlns:c16="http://schemas.microsoft.com/office/drawing/2014/chart" uri="{C3380CC4-5D6E-409C-BE32-E72D297353CC}">
              <c16:uniqueId val="{00000000-FF1A-4E54-90B9-BFFD83182DF7}"/>
            </c:ext>
          </c:extLst>
        </c:ser>
        <c:dLbls>
          <c:dLblPos val="inEnd"/>
          <c:showLegendKey val="0"/>
          <c:showVal val="1"/>
          <c:showCatName val="0"/>
          <c:showSerName val="0"/>
          <c:showPercent val="0"/>
          <c:showBubbleSize val="0"/>
        </c:dLbls>
        <c:gapWidth val="100"/>
        <c:overlap val="-24"/>
        <c:axId val="214110592"/>
        <c:axId val="214112128"/>
      </c:barChart>
      <c:catAx>
        <c:axId val="214110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4112128"/>
        <c:crosses val="autoZero"/>
        <c:auto val="1"/>
        <c:lblAlgn val="ctr"/>
        <c:lblOffset val="100"/>
        <c:noMultiLvlLbl val="0"/>
      </c:catAx>
      <c:valAx>
        <c:axId val="214112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41105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8E-433F-8B05-146F5AB9FB65}"/>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38E-433F-8B05-146F5AB9FB6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38E-433F-8B05-146F5AB9FB6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prea3.1!$B$423:$B$425</c:f>
              <c:strCache>
                <c:ptCount val="3"/>
                <c:pt idx="0">
                  <c:v>ALGUNAS VECES</c:v>
                </c:pt>
                <c:pt idx="1">
                  <c:v>SIEMPRE</c:v>
                </c:pt>
                <c:pt idx="2">
                  <c:v>NO HE SIDO CONVOCADO</c:v>
                </c:pt>
              </c:strCache>
            </c:strRef>
          </c:cat>
          <c:val>
            <c:numRef>
              <c:f>prea3.1!$E$423:$E$425</c:f>
              <c:numCache>
                <c:formatCode>###0.0</c:formatCode>
                <c:ptCount val="3"/>
                <c:pt idx="0">
                  <c:v>20.408163265306122</c:v>
                </c:pt>
                <c:pt idx="1">
                  <c:v>73.469387755102048</c:v>
                </c:pt>
                <c:pt idx="2">
                  <c:v>6.1224489795918364</c:v>
                </c:pt>
              </c:numCache>
            </c:numRef>
          </c:val>
          <c:extLst xmlns:c16r2="http://schemas.microsoft.com/office/drawing/2015/06/chart">
            <c:ext xmlns:c16="http://schemas.microsoft.com/office/drawing/2014/chart" uri="{C3380CC4-5D6E-409C-BE32-E72D297353CC}">
              <c16:uniqueId val="{00000000-538E-433F-8B05-146F5AB9FB65}"/>
            </c:ext>
          </c:extLst>
        </c:ser>
        <c:dLbls>
          <c:dLblPos val="inEnd"/>
          <c:showLegendKey val="0"/>
          <c:showVal val="1"/>
          <c:showCatName val="0"/>
          <c:showSerName val="0"/>
          <c:showPercent val="0"/>
          <c:showBubbleSize val="0"/>
        </c:dLbls>
        <c:gapWidth val="100"/>
        <c:overlap val="-24"/>
        <c:axId val="214206336"/>
        <c:axId val="214207872"/>
      </c:barChart>
      <c:catAx>
        <c:axId val="214206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4207872"/>
        <c:crosses val="autoZero"/>
        <c:auto val="1"/>
        <c:lblAlgn val="ctr"/>
        <c:lblOffset val="100"/>
        <c:noMultiLvlLbl val="0"/>
      </c:catAx>
      <c:valAx>
        <c:axId val="21420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42063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BD-4787-B8E5-F48D51CBD858}"/>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BD-4787-B8E5-F48D51CBD858}"/>
                </c:ext>
              </c:extLst>
            </c:dLbl>
            <c:dLbl>
              <c:idx val="2"/>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ABD-4787-B8E5-F48D51CBD85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prea3.1!$B$436:$B$438</c:f>
              <c:strCache>
                <c:ptCount val="3"/>
                <c:pt idx="0">
                  <c:v>SIEMPRE</c:v>
                </c:pt>
                <c:pt idx="1">
                  <c:v>ALGUNAS VECES</c:v>
                </c:pt>
                <c:pt idx="2">
                  <c:v>NUNCA</c:v>
                </c:pt>
              </c:strCache>
            </c:strRef>
          </c:cat>
          <c:val>
            <c:numRef>
              <c:f>prea3.1!$D$436:$D$438</c:f>
              <c:numCache>
                <c:formatCode>###0.0</c:formatCode>
                <c:ptCount val="3"/>
                <c:pt idx="0">
                  <c:v>61.224489795918366</c:v>
                </c:pt>
                <c:pt idx="1">
                  <c:v>36.734693877551024</c:v>
                </c:pt>
                <c:pt idx="2">
                  <c:v>2.0408163265306123</c:v>
                </c:pt>
              </c:numCache>
            </c:numRef>
          </c:val>
          <c:extLst xmlns:c16r2="http://schemas.microsoft.com/office/drawing/2015/06/chart">
            <c:ext xmlns:c16="http://schemas.microsoft.com/office/drawing/2014/chart" uri="{C3380CC4-5D6E-409C-BE32-E72D297353CC}">
              <c16:uniqueId val="{00000000-0ABD-4787-B8E5-F48D51CBD858}"/>
            </c:ext>
          </c:extLst>
        </c:ser>
        <c:dLbls>
          <c:dLblPos val="inEnd"/>
          <c:showLegendKey val="0"/>
          <c:showVal val="1"/>
          <c:showCatName val="0"/>
          <c:showSerName val="0"/>
          <c:showPercent val="0"/>
          <c:showBubbleSize val="0"/>
        </c:dLbls>
        <c:gapWidth val="100"/>
        <c:overlap val="-24"/>
        <c:axId val="231444480"/>
        <c:axId val="231446016"/>
      </c:barChart>
      <c:catAx>
        <c:axId val="231444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446016"/>
        <c:crosses val="autoZero"/>
        <c:auto val="1"/>
        <c:lblAlgn val="ctr"/>
        <c:lblOffset val="100"/>
        <c:noMultiLvlLbl val="0"/>
      </c:catAx>
      <c:valAx>
        <c:axId val="231446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444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dirty="0"/>
              <a:t>LIBRE DE BASURA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54B-4C9F-9247-AEE3E2D2146B}"/>
                </c:ext>
              </c:extLst>
            </c:dLbl>
            <c:dLbl>
              <c:idx val="1"/>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54B-4C9F-9247-AEE3E2D2146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Sheet1!$G$496:$G$497</c:f>
              <c:strCache>
                <c:ptCount val="2"/>
                <c:pt idx="0">
                  <c:v>SI</c:v>
                </c:pt>
                <c:pt idx="1">
                  <c:v>NO</c:v>
                </c:pt>
              </c:strCache>
            </c:strRef>
          </c:cat>
          <c:val>
            <c:numRef>
              <c:f>Sheet1!$J$496:$J$497</c:f>
              <c:numCache>
                <c:formatCode>###0.0</c:formatCode>
                <c:ptCount val="2"/>
                <c:pt idx="0">
                  <c:v>72</c:v>
                </c:pt>
                <c:pt idx="1">
                  <c:v>28.000000000000004</c:v>
                </c:pt>
              </c:numCache>
            </c:numRef>
          </c:val>
          <c:extLst xmlns:c16r2="http://schemas.microsoft.com/office/drawing/2015/06/chart">
            <c:ext xmlns:c16="http://schemas.microsoft.com/office/drawing/2014/chart" uri="{C3380CC4-5D6E-409C-BE32-E72D297353CC}">
              <c16:uniqueId val="{00000002-754B-4C9F-9247-AEE3E2D2146B}"/>
            </c:ext>
          </c:extLst>
        </c:ser>
        <c:dLbls>
          <c:dLblPos val="inEnd"/>
          <c:showLegendKey val="0"/>
          <c:showVal val="1"/>
          <c:showCatName val="0"/>
          <c:showSerName val="0"/>
          <c:showPercent val="0"/>
          <c:showBubbleSize val="0"/>
        </c:dLbls>
        <c:gapWidth val="100"/>
        <c:overlap val="-24"/>
        <c:axId val="135599616"/>
        <c:axId val="136171904"/>
      </c:barChart>
      <c:catAx>
        <c:axId val="135599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6171904"/>
        <c:crosses val="autoZero"/>
        <c:auto val="1"/>
        <c:lblAlgn val="ctr"/>
        <c:lblOffset val="100"/>
        <c:noMultiLvlLbl val="0"/>
      </c:catAx>
      <c:valAx>
        <c:axId val="136171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55996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OLORES DESAGRADABLES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678-4DAC-B369-A8B8F0128908}"/>
                </c:ext>
              </c:extLst>
            </c:dLbl>
            <c:dLbl>
              <c:idx val="1"/>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678-4DAC-B369-A8B8F01289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Sheet1!$G$502:$G$503</c:f>
              <c:strCache>
                <c:ptCount val="2"/>
                <c:pt idx="0">
                  <c:v>SI</c:v>
                </c:pt>
                <c:pt idx="1">
                  <c:v>NO</c:v>
                </c:pt>
              </c:strCache>
            </c:strRef>
          </c:cat>
          <c:val>
            <c:numRef>
              <c:f>Sheet1!$J$502:$J$503</c:f>
              <c:numCache>
                <c:formatCode>###0.0</c:formatCode>
                <c:ptCount val="2"/>
                <c:pt idx="0">
                  <c:v>80</c:v>
                </c:pt>
                <c:pt idx="1">
                  <c:v>20</c:v>
                </c:pt>
              </c:numCache>
            </c:numRef>
          </c:val>
          <c:extLst xmlns:c16r2="http://schemas.microsoft.com/office/drawing/2015/06/chart">
            <c:ext xmlns:c16="http://schemas.microsoft.com/office/drawing/2014/chart" uri="{C3380CC4-5D6E-409C-BE32-E72D297353CC}">
              <c16:uniqueId val="{00000002-4678-4DAC-B369-A8B8F0128908}"/>
            </c:ext>
          </c:extLst>
        </c:ser>
        <c:dLbls>
          <c:dLblPos val="inEnd"/>
          <c:showLegendKey val="0"/>
          <c:showVal val="1"/>
          <c:showCatName val="0"/>
          <c:showSerName val="0"/>
          <c:showPercent val="0"/>
          <c:showBubbleSize val="0"/>
        </c:dLbls>
        <c:gapWidth val="100"/>
        <c:overlap val="-24"/>
        <c:axId val="79590144"/>
        <c:axId val="87527424"/>
      </c:barChart>
      <c:catAx>
        <c:axId val="79590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527424"/>
        <c:crosses val="autoZero"/>
        <c:auto val="1"/>
        <c:lblAlgn val="ctr"/>
        <c:lblOffset val="100"/>
        <c:noMultiLvlLbl val="0"/>
      </c:catAx>
      <c:valAx>
        <c:axId val="8752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795901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PLAGAS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D2A-42F9-8D87-A4B81C5DE7DD}"/>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D2A-42F9-8D87-A4B81C5DE7D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Sheet1!$G$507:$G$508</c:f>
              <c:strCache>
                <c:ptCount val="2"/>
                <c:pt idx="0">
                  <c:v>SI</c:v>
                </c:pt>
                <c:pt idx="1">
                  <c:v>NO</c:v>
                </c:pt>
              </c:strCache>
            </c:strRef>
          </c:cat>
          <c:val>
            <c:numRef>
              <c:f>Sheet1!$J$507:$J$508</c:f>
              <c:numCache>
                <c:formatCode>###0.0</c:formatCode>
                <c:ptCount val="2"/>
                <c:pt idx="0">
                  <c:v>86</c:v>
                </c:pt>
                <c:pt idx="1">
                  <c:v>14.000000000000002</c:v>
                </c:pt>
              </c:numCache>
            </c:numRef>
          </c:val>
          <c:extLst xmlns:c16r2="http://schemas.microsoft.com/office/drawing/2015/06/chart">
            <c:ext xmlns:c16="http://schemas.microsoft.com/office/drawing/2014/chart" uri="{C3380CC4-5D6E-409C-BE32-E72D297353CC}">
              <c16:uniqueId val="{00000002-ED2A-42F9-8D87-A4B81C5DE7DD}"/>
            </c:ext>
          </c:extLst>
        </c:ser>
        <c:dLbls>
          <c:dLblPos val="inEnd"/>
          <c:showLegendKey val="0"/>
          <c:showVal val="1"/>
          <c:showCatName val="0"/>
          <c:showSerName val="0"/>
          <c:showPercent val="0"/>
          <c:showBubbleSize val="0"/>
        </c:dLbls>
        <c:gapWidth val="100"/>
        <c:overlap val="-24"/>
        <c:axId val="195671936"/>
        <c:axId val="195673472"/>
      </c:barChart>
      <c:catAx>
        <c:axId val="195671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5673472"/>
        <c:crosses val="autoZero"/>
        <c:auto val="1"/>
        <c:lblAlgn val="ctr"/>
        <c:lblOffset val="100"/>
        <c:noMultiLvlLbl val="0"/>
      </c:catAx>
      <c:valAx>
        <c:axId val="195673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956719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AGUA ESTANCADA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5CE-4885-898B-FB284572798B}"/>
                </c:ext>
              </c:extLst>
            </c:dLbl>
            <c:dLbl>
              <c:idx val="1"/>
              <c:layout>
                <c:manualLayout>
                  <c:x val="-1.7669624218571304E-3"/>
                  <c:y val="1.5994676355229831E-2"/>
                </c:manualLayout>
              </c:layout>
              <c:tx>
                <c:rich>
                  <a:bodyPr/>
                  <a:lstStyle/>
                  <a:p>
                    <a:r>
                      <a:rPr lang="en-US" dirty="0"/>
                      <a:t>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5CE-4885-898B-FB284572798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Sheet1!$G$513:$G$514</c:f>
              <c:strCache>
                <c:ptCount val="2"/>
                <c:pt idx="0">
                  <c:v>SI</c:v>
                </c:pt>
                <c:pt idx="1">
                  <c:v>NO</c:v>
                </c:pt>
              </c:strCache>
            </c:strRef>
          </c:cat>
          <c:val>
            <c:numRef>
              <c:f>Sheet1!$J$513:$J$514</c:f>
              <c:numCache>
                <c:formatCode>###0.0</c:formatCode>
                <c:ptCount val="2"/>
                <c:pt idx="0">
                  <c:v>94</c:v>
                </c:pt>
                <c:pt idx="1">
                  <c:v>6</c:v>
                </c:pt>
              </c:numCache>
            </c:numRef>
          </c:val>
          <c:extLst xmlns:c16r2="http://schemas.microsoft.com/office/drawing/2015/06/chart">
            <c:ext xmlns:c16="http://schemas.microsoft.com/office/drawing/2014/chart" uri="{C3380CC4-5D6E-409C-BE32-E72D297353CC}">
              <c16:uniqueId val="{00000002-E5CE-4885-898B-FB284572798B}"/>
            </c:ext>
          </c:extLst>
        </c:ser>
        <c:dLbls>
          <c:dLblPos val="inEnd"/>
          <c:showLegendKey val="0"/>
          <c:showVal val="1"/>
          <c:showCatName val="0"/>
          <c:showSerName val="0"/>
          <c:showPercent val="0"/>
          <c:showBubbleSize val="0"/>
        </c:dLbls>
        <c:gapWidth val="100"/>
        <c:overlap val="-24"/>
        <c:axId val="221296512"/>
        <c:axId val="221298048"/>
      </c:barChart>
      <c:catAx>
        <c:axId val="221296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1298048"/>
        <c:crosses val="autoZero"/>
        <c:auto val="1"/>
        <c:lblAlgn val="ctr"/>
        <c:lblOffset val="100"/>
        <c:noMultiLvlLbl val="0"/>
      </c:catAx>
      <c:valAx>
        <c:axId val="221298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12965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DE AGUA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8D7-4BDD-9FB3-241308FAEF0D}"/>
                </c:ext>
              </c:extLst>
            </c:dLbl>
            <c:dLbl>
              <c:idx val="1"/>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8D7-4BDD-9FB3-241308FAEF0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Sheet1!$G$519:$G$520</c:f>
              <c:strCache>
                <c:ptCount val="2"/>
                <c:pt idx="0">
                  <c:v>SI</c:v>
                </c:pt>
                <c:pt idx="1">
                  <c:v>NO</c:v>
                </c:pt>
              </c:strCache>
            </c:strRef>
          </c:cat>
          <c:val>
            <c:numRef>
              <c:f>Sheet1!$I$519:$I$520</c:f>
              <c:numCache>
                <c:formatCode>###0.0</c:formatCode>
                <c:ptCount val="2"/>
                <c:pt idx="0">
                  <c:v>76</c:v>
                </c:pt>
                <c:pt idx="1">
                  <c:v>24</c:v>
                </c:pt>
              </c:numCache>
            </c:numRef>
          </c:val>
          <c:extLst xmlns:c16r2="http://schemas.microsoft.com/office/drawing/2015/06/chart">
            <c:ext xmlns:c16="http://schemas.microsoft.com/office/drawing/2014/chart" uri="{C3380CC4-5D6E-409C-BE32-E72D297353CC}">
              <c16:uniqueId val="{00000002-78D7-4BDD-9FB3-241308FAEF0D}"/>
            </c:ext>
          </c:extLst>
        </c:ser>
        <c:dLbls>
          <c:dLblPos val="inEnd"/>
          <c:showLegendKey val="0"/>
          <c:showVal val="1"/>
          <c:showCatName val="0"/>
          <c:showSerName val="0"/>
          <c:showPercent val="0"/>
          <c:showBubbleSize val="0"/>
        </c:dLbls>
        <c:gapWidth val="100"/>
        <c:overlap val="-24"/>
        <c:axId val="122889728"/>
        <c:axId val="122891264"/>
      </c:barChart>
      <c:catAx>
        <c:axId val="122889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2891264"/>
        <c:crosses val="autoZero"/>
        <c:auto val="1"/>
        <c:lblAlgn val="ctr"/>
        <c:lblOffset val="100"/>
        <c:noMultiLvlLbl val="0"/>
      </c:catAx>
      <c:valAx>
        <c:axId val="122891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28897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INSUMOS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08D-422A-B157-CEFB0BBB4EB3}"/>
                </c:ext>
              </c:extLst>
            </c:dLbl>
            <c:dLbl>
              <c:idx val="1"/>
              <c:layout/>
              <c:tx>
                <c:rich>
                  <a:bodyPr/>
                  <a:lstStyle/>
                  <a:p>
                    <a:r>
                      <a:rPr lang="en-US" dirty="0"/>
                      <a:t>34 %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08D-422A-B157-CEFB0BBB4EB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Sheet1!$G$525:$G$526</c:f>
              <c:strCache>
                <c:ptCount val="2"/>
                <c:pt idx="0">
                  <c:v>SI</c:v>
                </c:pt>
                <c:pt idx="1">
                  <c:v>NO</c:v>
                </c:pt>
              </c:strCache>
            </c:strRef>
          </c:cat>
          <c:val>
            <c:numRef>
              <c:f>Sheet1!$J$525:$J$526</c:f>
              <c:numCache>
                <c:formatCode>###0.0</c:formatCode>
                <c:ptCount val="2"/>
                <c:pt idx="0">
                  <c:v>66</c:v>
                </c:pt>
                <c:pt idx="1">
                  <c:v>34</c:v>
                </c:pt>
              </c:numCache>
            </c:numRef>
          </c:val>
          <c:extLst xmlns:c16r2="http://schemas.microsoft.com/office/drawing/2015/06/chart">
            <c:ext xmlns:c16="http://schemas.microsoft.com/office/drawing/2014/chart" uri="{C3380CC4-5D6E-409C-BE32-E72D297353CC}">
              <c16:uniqueId val="{00000000-808D-422A-B157-CEFB0BBB4EB3}"/>
            </c:ext>
          </c:extLst>
        </c:ser>
        <c:dLbls>
          <c:dLblPos val="inEnd"/>
          <c:showLegendKey val="0"/>
          <c:showVal val="1"/>
          <c:showCatName val="0"/>
          <c:showSerName val="0"/>
          <c:showPercent val="0"/>
          <c:showBubbleSize val="0"/>
        </c:dLbls>
        <c:gapWidth val="100"/>
        <c:overlap val="-24"/>
        <c:axId val="122939648"/>
        <c:axId val="122941440"/>
      </c:barChart>
      <c:catAx>
        <c:axId val="122939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2941440"/>
        <c:crosses val="autoZero"/>
        <c:auto val="1"/>
        <c:lblAlgn val="ctr"/>
        <c:lblOffset val="100"/>
        <c:noMultiLvlLbl val="0"/>
      </c:catAx>
      <c:valAx>
        <c:axId val="122941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2939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ENERGÍA ELÉCTRICA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9BF-4243-9746-B85D8A7A7433}"/>
                </c:ext>
              </c:extLst>
            </c:dLbl>
            <c:dLbl>
              <c:idx val="1"/>
              <c:layout/>
              <c:tx>
                <c:rich>
                  <a:bodyPr/>
                  <a:lstStyle/>
                  <a:p>
                    <a:r>
                      <a:rPr lang="en-US" dirty="0"/>
                      <a:t>48 %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9BF-4243-9746-B85D8A7A743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Sheet1!$G$531:$G$532</c:f>
              <c:strCache>
                <c:ptCount val="2"/>
                <c:pt idx="0">
                  <c:v>SI</c:v>
                </c:pt>
                <c:pt idx="1">
                  <c:v>NO</c:v>
                </c:pt>
              </c:strCache>
            </c:strRef>
          </c:cat>
          <c:val>
            <c:numRef>
              <c:f>Sheet1!$J$531:$J$532</c:f>
              <c:numCache>
                <c:formatCode>###0.0</c:formatCode>
                <c:ptCount val="2"/>
                <c:pt idx="0">
                  <c:v>52</c:v>
                </c:pt>
                <c:pt idx="1">
                  <c:v>48</c:v>
                </c:pt>
              </c:numCache>
            </c:numRef>
          </c:val>
          <c:extLst xmlns:c16r2="http://schemas.microsoft.com/office/drawing/2015/06/chart">
            <c:ext xmlns:c16="http://schemas.microsoft.com/office/drawing/2014/chart" uri="{C3380CC4-5D6E-409C-BE32-E72D297353CC}">
              <c16:uniqueId val="{00000002-19BF-4243-9746-B85D8A7A7433}"/>
            </c:ext>
          </c:extLst>
        </c:ser>
        <c:dLbls>
          <c:dLblPos val="inEnd"/>
          <c:showLegendKey val="0"/>
          <c:showVal val="1"/>
          <c:showCatName val="0"/>
          <c:showSerName val="0"/>
          <c:showPercent val="0"/>
          <c:showBubbleSize val="0"/>
        </c:dLbls>
        <c:gapWidth val="100"/>
        <c:overlap val="-24"/>
        <c:axId val="123124736"/>
        <c:axId val="123130624"/>
      </c:barChart>
      <c:catAx>
        <c:axId val="123124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130624"/>
        <c:crosses val="autoZero"/>
        <c:auto val="1"/>
        <c:lblAlgn val="ctr"/>
        <c:lblOffset val="100"/>
        <c:noMultiLvlLbl val="0"/>
      </c:catAx>
      <c:valAx>
        <c:axId val="123130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1247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861-44E2-9FB8-AE23595E7008}"/>
              </c:ext>
            </c:extLst>
          </c:dPt>
          <c:dLbls>
            <c:dLbl>
              <c:idx val="0"/>
              <c:layout/>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layout/>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xmlns:c16r2="http://schemas.microsoft.com/office/drawing/2015/06/char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DE DESECHOS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A66-48CB-B358-48D72AB03531}"/>
                </c:ext>
              </c:extLst>
            </c:dLbl>
            <c:dLbl>
              <c:idx val="1"/>
              <c:layout/>
              <c:tx>
                <c:rich>
                  <a:bodyPr/>
                  <a:lstStyle/>
                  <a:p>
                    <a:r>
                      <a:rPr lang="en-US" dirty="0"/>
                      <a:t>46 %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A66-48CB-B358-48D72AB0353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Sheet1!$G$537:$G$538</c:f>
              <c:strCache>
                <c:ptCount val="2"/>
                <c:pt idx="0">
                  <c:v>SI</c:v>
                </c:pt>
                <c:pt idx="1">
                  <c:v>NO</c:v>
                </c:pt>
              </c:strCache>
            </c:strRef>
          </c:cat>
          <c:val>
            <c:numRef>
              <c:f>Sheet1!$J$537:$J$538</c:f>
              <c:numCache>
                <c:formatCode>###0.0</c:formatCode>
                <c:ptCount val="2"/>
                <c:pt idx="0">
                  <c:v>54</c:v>
                </c:pt>
                <c:pt idx="1">
                  <c:v>46</c:v>
                </c:pt>
              </c:numCache>
            </c:numRef>
          </c:val>
          <c:extLst xmlns:c16r2="http://schemas.microsoft.com/office/drawing/2015/06/chart">
            <c:ext xmlns:c16="http://schemas.microsoft.com/office/drawing/2014/chart" uri="{C3380CC4-5D6E-409C-BE32-E72D297353CC}">
              <c16:uniqueId val="{00000002-BA66-48CB-B358-48D72AB03531}"/>
            </c:ext>
          </c:extLst>
        </c:ser>
        <c:dLbls>
          <c:dLblPos val="inEnd"/>
          <c:showLegendKey val="0"/>
          <c:showVal val="1"/>
          <c:showCatName val="0"/>
          <c:showSerName val="0"/>
          <c:showPercent val="0"/>
          <c:showBubbleSize val="0"/>
        </c:dLbls>
        <c:gapWidth val="100"/>
        <c:overlap val="-24"/>
        <c:axId val="203726848"/>
        <c:axId val="203728384"/>
      </c:barChart>
      <c:catAx>
        <c:axId val="203726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03728384"/>
        <c:crosses val="autoZero"/>
        <c:auto val="1"/>
        <c:lblAlgn val="ctr"/>
        <c:lblOffset val="100"/>
        <c:noMultiLvlLbl val="0"/>
      </c:catAx>
      <c:valAx>
        <c:axId val="203728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037268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a:solidFill>
            <a:schemeClr val="tx1"/>
          </a:solidFill>
        </a:defRPr>
      </a:pPr>
      <a:endParaRPr lang="es-MX"/>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ÁREAS VERDES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5DD-46B9-BF35-EF84559FED86}"/>
                </c:ext>
              </c:extLst>
            </c:dLbl>
            <c:dLbl>
              <c:idx val="1"/>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5DD-46B9-BF35-EF84559FED8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Sheet1!$G$543:$G$544</c:f>
              <c:strCache>
                <c:ptCount val="2"/>
                <c:pt idx="0">
                  <c:v>SI</c:v>
                </c:pt>
                <c:pt idx="1">
                  <c:v>NO</c:v>
                </c:pt>
              </c:strCache>
            </c:strRef>
          </c:cat>
          <c:val>
            <c:numRef>
              <c:f>Sheet1!$J$543:$J$544</c:f>
              <c:numCache>
                <c:formatCode>###0.0</c:formatCode>
                <c:ptCount val="2"/>
                <c:pt idx="0">
                  <c:v>84</c:v>
                </c:pt>
                <c:pt idx="1">
                  <c:v>16</c:v>
                </c:pt>
              </c:numCache>
            </c:numRef>
          </c:val>
          <c:extLst xmlns:c16r2="http://schemas.microsoft.com/office/drawing/2015/06/chart">
            <c:ext xmlns:c16="http://schemas.microsoft.com/office/drawing/2014/chart" uri="{C3380CC4-5D6E-409C-BE32-E72D297353CC}">
              <c16:uniqueId val="{00000002-C5DD-46B9-BF35-EF84559FED86}"/>
            </c:ext>
          </c:extLst>
        </c:ser>
        <c:dLbls>
          <c:dLblPos val="inEnd"/>
          <c:showLegendKey val="0"/>
          <c:showVal val="1"/>
          <c:showCatName val="0"/>
          <c:showSerName val="0"/>
          <c:showPercent val="0"/>
          <c:showBubbleSize val="0"/>
        </c:dLbls>
        <c:gapWidth val="100"/>
        <c:overlap val="-24"/>
        <c:axId val="215880448"/>
        <c:axId val="215881984"/>
      </c:barChart>
      <c:catAx>
        <c:axId val="215880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5881984"/>
        <c:crosses val="autoZero"/>
        <c:auto val="1"/>
        <c:lblAlgn val="ctr"/>
        <c:lblOffset val="100"/>
        <c:noMultiLvlLbl val="0"/>
      </c:catAx>
      <c:valAx>
        <c:axId val="215881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58804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CURSOS DE MEDIO AMBIENTE</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4F6-4458-A94D-22AFB14E15A8}"/>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4F6-4458-A94D-22AFB14E15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Sheet1!$G$549:$G$550</c:f>
              <c:strCache>
                <c:ptCount val="2"/>
                <c:pt idx="0">
                  <c:v>SI</c:v>
                </c:pt>
                <c:pt idx="1">
                  <c:v>NO</c:v>
                </c:pt>
              </c:strCache>
            </c:strRef>
          </c:cat>
          <c:val>
            <c:numRef>
              <c:f>Sheet1!$J$549:$J$550</c:f>
              <c:numCache>
                <c:formatCode>###0.0</c:formatCode>
                <c:ptCount val="2"/>
                <c:pt idx="0">
                  <c:v>90</c:v>
                </c:pt>
                <c:pt idx="1">
                  <c:v>10</c:v>
                </c:pt>
              </c:numCache>
            </c:numRef>
          </c:val>
          <c:extLst xmlns:c16r2="http://schemas.microsoft.com/office/drawing/2015/06/chart">
            <c:ext xmlns:c16="http://schemas.microsoft.com/office/drawing/2014/chart" uri="{C3380CC4-5D6E-409C-BE32-E72D297353CC}">
              <c16:uniqueId val="{00000002-04F6-4458-A94D-22AFB14E15A8}"/>
            </c:ext>
          </c:extLst>
        </c:ser>
        <c:dLbls>
          <c:dLblPos val="inEnd"/>
          <c:showLegendKey val="0"/>
          <c:showVal val="1"/>
          <c:showCatName val="0"/>
          <c:showSerName val="0"/>
          <c:showPercent val="0"/>
          <c:showBubbleSize val="0"/>
        </c:dLbls>
        <c:gapWidth val="100"/>
        <c:overlap val="-24"/>
        <c:axId val="216430080"/>
        <c:axId val="216431616"/>
      </c:barChart>
      <c:catAx>
        <c:axId val="216430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6431616"/>
        <c:crosses val="autoZero"/>
        <c:auto val="1"/>
        <c:lblAlgn val="ctr"/>
        <c:lblOffset val="100"/>
        <c:noMultiLvlLbl val="0"/>
      </c:catAx>
      <c:valAx>
        <c:axId val="216431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164300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ADD3-4A44-849C-90C63E6E254B}"/>
              </c:ext>
            </c:extLst>
          </c:dPt>
          <c:dLbls>
            <c:dLbl>
              <c:idx val="0"/>
              <c:layout/>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layout/>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xmlns:c16r2="http://schemas.microsoft.com/office/drawing/2015/06/char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FC9-42DF-B255-D49B8CA74D81}"/>
                </c:ext>
              </c:extLst>
            </c:dLbl>
            <c:dLbl>
              <c:idx val="1"/>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FC9-42DF-B255-D49B8CA74D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prea3.1!$B$4:$B$5</c:f>
              <c:strCache>
                <c:ptCount val="2"/>
                <c:pt idx="0">
                  <c:v>SI SE SIENTE ORGULLOSO</c:v>
                </c:pt>
                <c:pt idx="1">
                  <c:v>NO SE SIENTE ORGULLOSO</c:v>
                </c:pt>
              </c:strCache>
            </c:strRef>
          </c:cat>
          <c:val>
            <c:numRef>
              <c:f>prea3.1!$D$4:$D$5</c:f>
              <c:numCache>
                <c:formatCode>###0.0</c:formatCode>
                <c:ptCount val="2"/>
                <c:pt idx="0">
                  <c:v>93.877551020408163</c:v>
                </c:pt>
                <c:pt idx="1">
                  <c:v>6.1224489795918364</c:v>
                </c:pt>
              </c:numCache>
            </c:numRef>
          </c:val>
          <c:extLst xmlns:c16r2="http://schemas.microsoft.com/office/drawing/2015/06/chart">
            <c:ext xmlns:c16="http://schemas.microsoft.com/office/drawing/2014/chart" uri="{C3380CC4-5D6E-409C-BE32-E72D297353CC}">
              <c16:uniqueId val="{00000000-8FC9-42DF-B255-D49B8CA74D81}"/>
            </c:ext>
          </c:extLst>
        </c:ser>
        <c:dLbls>
          <c:dLblPos val="inEnd"/>
          <c:showLegendKey val="0"/>
          <c:showVal val="1"/>
          <c:showCatName val="0"/>
          <c:showSerName val="0"/>
          <c:showPercent val="0"/>
          <c:showBubbleSize val="0"/>
        </c:dLbls>
        <c:gapWidth val="100"/>
        <c:overlap val="-24"/>
        <c:axId val="103554048"/>
        <c:axId val="103555840"/>
      </c:barChart>
      <c:catAx>
        <c:axId val="103554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3555840"/>
        <c:crosses val="autoZero"/>
        <c:auto val="1"/>
        <c:lblAlgn val="ctr"/>
        <c:lblOffset val="100"/>
        <c:noMultiLvlLbl val="0"/>
      </c:catAx>
      <c:valAx>
        <c:axId val="103555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035540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EEF-4758-9552-B6C2167120ED}"/>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EEF-4758-9552-B6C2167120ED}"/>
                </c:ext>
              </c:extLst>
            </c:dLbl>
            <c:dLbl>
              <c:idx val="2"/>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EEF-4758-9552-B6C2167120E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prea3.1!$H$9:$H$11</c:f>
              <c:strCache>
                <c:ptCount val="3"/>
                <c:pt idx="0">
                  <c:v>ESCUDO</c:v>
                </c:pt>
                <c:pt idx="1">
                  <c:v>LEMA</c:v>
                </c:pt>
                <c:pt idx="2">
                  <c:v>HISTORIA</c:v>
                </c:pt>
              </c:strCache>
            </c:strRef>
          </c:cat>
          <c:val>
            <c:numRef>
              <c:f>prea3.1!$M$9:$M$11</c:f>
              <c:numCache>
                <c:formatCode>###0.0</c:formatCode>
                <c:ptCount val="3"/>
                <c:pt idx="0">
                  <c:v>81.632653061224488</c:v>
                </c:pt>
                <c:pt idx="1">
                  <c:v>73.469387755102048</c:v>
                </c:pt>
                <c:pt idx="2">
                  <c:v>61.224489795918373</c:v>
                </c:pt>
              </c:numCache>
            </c:numRef>
          </c:val>
          <c:extLst xmlns:c16r2="http://schemas.microsoft.com/office/drawing/2015/06/chart">
            <c:ext xmlns:c16="http://schemas.microsoft.com/office/drawing/2014/chart" uri="{C3380CC4-5D6E-409C-BE32-E72D297353CC}">
              <c16:uniqueId val="{00000000-FEEF-4758-9552-B6C2167120ED}"/>
            </c:ext>
          </c:extLst>
        </c:ser>
        <c:dLbls>
          <c:dLblPos val="inEnd"/>
          <c:showLegendKey val="0"/>
          <c:showVal val="1"/>
          <c:showCatName val="0"/>
          <c:showSerName val="0"/>
          <c:showPercent val="0"/>
          <c:showBubbleSize val="0"/>
        </c:dLbls>
        <c:gapWidth val="100"/>
        <c:overlap val="-24"/>
        <c:axId val="169402368"/>
        <c:axId val="169403904"/>
      </c:barChart>
      <c:catAx>
        <c:axId val="16940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9403904"/>
        <c:crosses val="autoZero"/>
        <c:auto val="1"/>
        <c:lblAlgn val="ctr"/>
        <c:lblOffset val="100"/>
        <c:noMultiLvlLbl val="0"/>
      </c:catAx>
      <c:valAx>
        <c:axId val="169403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694023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01/04/2022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01/04/2022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01/04/2022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931035" y="4653137"/>
            <a:ext cx="7893508"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90) – PREPARATORIA No.9 “VILLA HIDALGO”</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xmlns=""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xmlns=""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xmlns=""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xmlns=""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xmlns=""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xmlns=""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xmlns=""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xmlns=""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xmlns=""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xmlns=""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a:extLst>
              <a:ext uri="{FF2B5EF4-FFF2-40B4-BE49-F238E27FC236}">
                <a16:creationId xmlns:a16="http://schemas.microsoft.com/office/drawing/2014/main" xmlns="" id="{6343805B-52A3-424F-BF66-54514BBE2CC4}"/>
              </a:ext>
            </a:extLst>
          </p:cNvPr>
          <p:cNvGraphicFramePr>
            <a:graphicFrameLocks/>
          </p:cNvGraphicFramePr>
          <p:nvPr>
            <p:extLst>
              <p:ext uri="{D42A27DB-BD31-4B8C-83A1-F6EECF244321}">
                <p14:modId xmlns:p14="http://schemas.microsoft.com/office/powerpoint/2010/main" val="2333912771"/>
              </p:ext>
            </p:extLst>
          </p:nvPr>
        </p:nvGraphicFramePr>
        <p:xfrm>
          <a:off x="1162264" y="1265485"/>
          <a:ext cx="7180441" cy="41077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9391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xmlns=""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xmlns=""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xmlns=""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xmlns=""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5" name="Gráfico 24">
            <a:extLst>
              <a:ext uri="{FF2B5EF4-FFF2-40B4-BE49-F238E27FC236}">
                <a16:creationId xmlns:a16="http://schemas.microsoft.com/office/drawing/2014/main" xmlns="" id="{7A1EE5A3-730E-4A0D-B933-DACD4CC2B1AF}"/>
              </a:ext>
            </a:extLst>
          </p:cNvPr>
          <p:cNvGraphicFramePr>
            <a:graphicFrameLocks/>
          </p:cNvGraphicFramePr>
          <p:nvPr>
            <p:extLst>
              <p:ext uri="{D42A27DB-BD31-4B8C-83A1-F6EECF244321}">
                <p14:modId xmlns:p14="http://schemas.microsoft.com/office/powerpoint/2010/main" val="4144939004"/>
              </p:ext>
            </p:extLst>
          </p:nvPr>
        </p:nvGraphicFramePr>
        <p:xfrm>
          <a:off x="1228620" y="1448749"/>
          <a:ext cx="7087796" cy="40489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31534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xmlns="" id="{A6F83D73-58CF-4163-BECC-1B74A2FE27CB}"/>
              </a:ext>
            </a:extLst>
          </p:cNvPr>
          <p:cNvGraphicFramePr>
            <a:graphicFrameLocks/>
          </p:cNvGraphicFramePr>
          <p:nvPr>
            <p:extLst>
              <p:ext uri="{D42A27DB-BD31-4B8C-83A1-F6EECF244321}">
                <p14:modId xmlns:p14="http://schemas.microsoft.com/office/powerpoint/2010/main" val="3117610898"/>
              </p:ext>
            </p:extLst>
          </p:nvPr>
        </p:nvGraphicFramePr>
        <p:xfrm>
          <a:off x="991030" y="1202527"/>
          <a:ext cx="7325386" cy="43672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3039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1">
            <a:extLst>
              <a:ext uri="{FF2B5EF4-FFF2-40B4-BE49-F238E27FC236}">
                <a16:creationId xmlns:a16="http://schemas.microsoft.com/office/drawing/2014/main" xmlns="" id="{A30484B3-D5B9-4865-B32B-6D4B67F0CE95}"/>
              </a:ext>
            </a:extLst>
          </p:cNvPr>
          <p:cNvSpPr txBox="1"/>
          <p:nvPr/>
        </p:nvSpPr>
        <p:spPr>
          <a:xfrm>
            <a:off x="7844030" y="3343847"/>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9" name="CuadroTexto 28">
            <a:extLst>
              <a:ext uri="{FF2B5EF4-FFF2-40B4-BE49-F238E27FC236}">
                <a16:creationId xmlns:a16="http://schemas.microsoft.com/office/drawing/2014/main" xmlns=""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xmlns=""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32" name="Gráfico 31">
            <a:extLst>
              <a:ext uri="{FF2B5EF4-FFF2-40B4-BE49-F238E27FC236}">
                <a16:creationId xmlns:a16="http://schemas.microsoft.com/office/drawing/2014/main" xmlns="" id="{1AA1A326-BDCD-49BD-BF3C-F9E2E01BDDC2}"/>
              </a:ext>
            </a:extLst>
          </p:cNvPr>
          <p:cNvGraphicFramePr>
            <a:graphicFrameLocks/>
          </p:cNvGraphicFramePr>
          <p:nvPr>
            <p:extLst>
              <p:ext uri="{D42A27DB-BD31-4B8C-83A1-F6EECF244321}">
                <p14:modId xmlns:p14="http://schemas.microsoft.com/office/powerpoint/2010/main" val="2325008631"/>
              </p:ext>
            </p:extLst>
          </p:nvPr>
        </p:nvGraphicFramePr>
        <p:xfrm>
          <a:off x="1010621" y="1547246"/>
          <a:ext cx="7783722" cy="4065304"/>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5">
            <a:extLst>
              <a:ext uri="{FF2B5EF4-FFF2-40B4-BE49-F238E27FC236}">
                <a16:creationId xmlns:a16="http://schemas.microsoft.com/office/drawing/2014/main" xmlns="" id="{50538126-BEDC-4AB1-B297-9C259C51B19C}"/>
              </a:ext>
            </a:extLst>
          </p:cNvPr>
          <p:cNvSpPr txBox="1"/>
          <p:nvPr/>
        </p:nvSpPr>
        <p:spPr>
          <a:xfrm>
            <a:off x="1718916" y="3697144"/>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1</a:t>
            </a:r>
          </a:p>
        </p:txBody>
      </p:sp>
      <p:sp>
        <p:nvSpPr>
          <p:cNvPr id="23" name="CuadroTexto 19">
            <a:extLst>
              <a:ext uri="{FF2B5EF4-FFF2-40B4-BE49-F238E27FC236}">
                <a16:creationId xmlns:a16="http://schemas.microsoft.com/office/drawing/2014/main" xmlns="" id="{90684A58-374A-4790-81C9-A571F5AC6682}"/>
              </a:ext>
            </a:extLst>
          </p:cNvPr>
          <p:cNvSpPr txBox="1"/>
          <p:nvPr/>
        </p:nvSpPr>
        <p:spPr>
          <a:xfrm>
            <a:off x="2659870" y="4016304"/>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2</a:t>
            </a:r>
          </a:p>
        </p:txBody>
      </p:sp>
      <p:sp>
        <p:nvSpPr>
          <p:cNvPr id="24" name="CuadroTexto 22">
            <a:extLst>
              <a:ext uri="{FF2B5EF4-FFF2-40B4-BE49-F238E27FC236}">
                <a16:creationId xmlns:a16="http://schemas.microsoft.com/office/drawing/2014/main" xmlns="" id="{8D40DFDC-D321-4C8F-B9CC-90298003446E}"/>
              </a:ext>
            </a:extLst>
          </p:cNvPr>
          <p:cNvSpPr txBox="1"/>
          <p:nvPr/>
        </p:nvSpPr>
        <p:spPr>
          <a:xfrm>
            <a:off x="3529083" y="4154803"/>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3</a:t>
            </a:r>
          </a:p>
        </p:txBody>
      </p:sp>
      <p:sp>
        <p:nvSpPr>
          <p:cNvPr id="25" name="CuadroTexto 23">
            <a:extLst>
              <a:ext uri="{FF2B5EF4-FFF2-40B4-BE49-F238E27FC236}">
                <a16:creationId xmlns:a16="http://schemas.microsoft.com/office/drawing/2014/main" xmlns="" id="{C26CFD88-3942-4BE6-8A22-3F48BA34B0A7}"/>
              </a:ext>
            </a:extLst>
          </p:cNvPr>
          <p:cNvSpPr txBox="1"/>
          <p:nvPr/>
        </p:nvSpPr>
        <p:spPr>
          <a:xfrm>
            <a:off x="4449631" y="4191415"/>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4</a:t>
            </a:r>
          </a:p>
        </p:txBody>
      </p:sp>
      <p:sp>
        <p:nvSpPr>
          <p:cNvPr id="26" name="CuadroTexto 24">
            <a:extLst>
              <a:ext uri="{FF2B5EF4-FFF2-40B4-BE49-F238E27FC236}">
                <a16:creationId xmlns:a16="http://schemas.microsoft.com/office/drawing/2014/main" xmlns="" id="{D0EE01C2-2095-4ECE-99C7-6DFCB075B396}"/>
              </a:ext>
            </a:extLst>
          </p:cNvPr>
          <p:cNvSpPr txBox="1"/>
          <p:nvPr/>
        </p:nvSpPr>
        <p:spPr>
          <a:xfrm>
            <a:off x="5369346" y="4306462"/>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5</a:t>
            </a:r>
          </a:p>
        </p:txBody>
      </p:sp>
      <p:sp>
        <p:nvSpPr>
          <p:cNvPr id="28" name="CuadroTexto 25">
            <a:extLst>
              <a:ext uri="{FF2B5EF4-FFF2-40B4-BE49-F238E27FC236}">
                <a16:creationId xmlns:a16="http://schemas.microsoft.com/office/drawing/2014/main" xmlns="" id="{091C8616-5017-40A0-B2E1-563725C10208}"/>
              </a:ext>
            </a:extLst>
          </p:cNvPr>
          <p:cNvSpPr txBox="1"/>
          <p:nvPr/>
        </p:nvSpPr>
        <p:spPr>
          <a:xfrm>
            <a:off x="6271292" y="4463229"/>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6</a:t>
            </a:r>
          </a:p>
        </p:txBody>
      </p:sp>
      <p:sp>
        <p:nvSpPr>
          <p:cNvPr id="31" name="CuadroTexto 26">
            <a:extLst>
              <a:ext uri="{FF2B5EF4-FFF2-40B4-BE49-F238E27FC236}">
                <a16:creationId xmlns:a16="http://schemas.microsoft.com/office/drawing/2014/main" xmlns="" id="{028A4BBA-BB3F-4384-A2FD-F7DE6E08DA4A}"/>
              </a:ext>
            </a:extLst>
          </p:cNvPr>
          <p:cNvSpPr txBox="1"/>
          <p:nvPr/>
        </p:nvSpPr>
        <p:spPr>
          <a:xfrm>
            <a:off x="7161937" y="4583461"/>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7</a:t>
            </a:r>
          </a:p>
        </p:txBody>
      </p:sp>
      <p:sp>
        <p:nvSpPr>
          <p:cNvPr id="33" name="CuadroTexto 30">
            <a:extLst>
              <a:ext uri="{FF2B5EF4-FFF2-40B4-BE49-F238E27FC236}">
                <a16:creationId xmlns:a16="http://schemas.microsoft.com/office/drawing/2014/main" xmlns="" id="{2E055BFA-925B-4D38-828F-508C5C81D398}"/>
              </a:ext>
            </a:extLst>
          </p:cNvPr>
          <p:cNvSpPr txBox="1"/>
          <p:nvPr/>
        </p:nvSpPr>
        <p:spPr>
          <a:xfrm>
            <a:off x="8060098" y="4500700"/>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8</a:t>
            </a:r>
          </a:p>
        </p:txBody>
      </p:sp>
    </p:spTree>
    <p:extLst>
      <p:ext uri="{BB962C8B-B14F-4D97-AF65-F5344CB8AC3E}">
        <p14:creationId xmlns:p14="http://schemas.microsoft.com/office/powerpoint/2010/main" val="62907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xmlns=""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xmlns="" id="{F585C503-C9E1-4193-ADA4-FEE9F5503DFD}"/>
              </a:ext>
            </a:extLst>
          </p:cNvPr>
          <p:cNvGraphicFramePr>
            <a:graphicFrameLocks/>
          </p:cNvGraphicFramePr>
          <p:nvPr>
            <p:extLst>
              <p:ext uri="{D42A27DB-BD31-4B8C-83A1-F6EECF244321}">
                <p14:modId xmlns:p14="http://schemas.microsoft.com/office/powerpoint/2010/main" val="3158605646"/>
              </p:ext>
            </p:extLst>
          </p:nvPr>
        </p:nvGraphicFramePr>
        <p:xfrm>
          <a:off x="1043608" y="1202527"/>
          <a:ext cx="7272808"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39735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xmlns="" id="{A9DCAE21-04F8-489C-9B9D-988A7CF30CD5}"/>
              </a:ext>
            </a:extLst>
          </p:cNvPr>
          <p:cNvGraphicFramePr>
            <a:graphicFrameLocks/>
          </p:cNvGraphicFramePr>
          <p:nvPr>
            <p:extLst>
              <p:ext uri="{D42A27DB-BD31-4B8C-83A1-F6EECF244321}">
                <p14:modId xmlns:p14="http://schemas.microsoft.com/office/powerpoint/2010/main" val="2943456430"/>
              </p:ext>
            </p:extLst>
          </p:nvPr>
        </p:nvGraphicFramePr>
        <p:xfrm>
          <a:off x="1128940" y="1202527"/>
          <a:ext cx="7187476"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6770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xmlns="" id="{28434851-7738-4F2F-B1AA-B3F58125E858}"/>
              </a:ext>
            </a:extLst>
          </p:cNvPr>
          <p:cNvGraphicFramePr>
            <a:graphicFrameLocks/>
          </p:cNvGraphicFramePr>
          <p:nvPr>
            <p:extLst>
              <p:ext uri="{D42A27DB-BD31-4B8C-83A1-F6EECF244321}">
                <p14:modId xmlns:p14="http://schemas.microsoft.com/office/powerpoint/2010/main" val="1500699536"/>
              </p:ext>
            </p:extLst>
          </p:nvPr>
        </p:nvGraphicFramePr>
        <p:xfrm>
          <a:off x="1128940" y="1202527"/>
          <a:ext cx="7187476"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2198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xmlns="" id="{ADF55598-4C38-40D0-910B-BCF985C8257F}"/>
              </a:ext>
            </a:extLst>
          </p:cNvPr>
          <p:cNvGraphicFramePr>
            <a:graphicFrameLocks/>
          </p:cNvGraphicFramePr>
          <p:nvPr>
            <p:extLst>
              <p:ext uri="{D42A27DB-BD31-4B8C-83A1-F6EECF244321}">
                <p14:modId xmlns:p14="http://schemas.microsoft.com/office/powerpoint/2010/main" val="2982858086"/>
              </p:ext>
            </p:extLst>
          </p:nvPr>
        </p:nvGraphicFramePr>
        <p:xfrm>
          <a:off x="1128940" y="1202528"/>
          <a:ext cx="7187476" cy="4302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10534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xmlns="" id="{2855DA5C-BCFA-4B6A-BE74-7BD2362D422C}"/>
              </a:ext>
            </a:extLst>
          </p:cNvPr>
          <p:cNvGraphicFramePr>
            <a:graphicFrameLocks/>
          </p:cNvGraphicFramePr>
          <p:nvPr>
            <p:extLst>
              <p:ext uri="{D42A27DB-BD31-4B8C-83A1-F6EECF244321}">
                <p14:modId xmlns:p14="http://schemas.microsoft.com/office/powerpoint/2010/main" val="3519616558"/>
              </p:ext>
            </p:extLst>
          </p:nvPr>
        </p:nvGraphicFramePr>
        <p:xfrm>
          <a:off x="1128940" y="1202527"/>
          <a:ext cx="7187476"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825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xmlns="" id="{A742C67A-6794-4C19-A856-E4C5CA5D3B09}"/>
              </a:ext>
            </a:extLst>
          </p:cNvPr>
          <p:cNvGraphicFramePr>
            <a:graphicFrameLocks/>
          </p:cNvGraphicFramePr>
          <p:nvPr>
            <p:extLst>
              <p:ext uri="{D42A27DB-BD31-4B8C-83A1-F6EECF244321}">
                <p14:modId xmlns:p14="http://schemas.microsoft.com/office/powerpoint/2010/main" val="3261836967"/>
              </p:ext>
            </p:extLst>
          </p:nvPr>
        </p:nvGraphicFramePr>
        <p:xfrm>
          <a:off x="1128939" y="1202527"/>
          <a:ext cx="7213765"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20143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xmlns="" id="{EB877380-A4DB-4166-8AD7-8A93183164A6}"/>
              </a:ext>
            </a:extLst>
          </p:cNvPr>
          <p:cNvGraphicFramePr>
            <a:graphicFrameLocks/>
          </p:cNvGraphicFramePr>
          <p:nvPr>
            <p:extLst>
              <p:ext uri="{D42A27DB-BD31-4B8C-83A1-F6EECF244321}">
                <p14:modId xmlns:p14="http://schemas.microsoft.com/office/powerpoint/2010/main" val="3614052433"/>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83085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xmlns="" id="{E23F9206-C051-407D-8459-CA74AD4194C0}"/>
              </a:ext>
            </a:extLst>
          </p:cNvPr>
          <p:cNvGraphicFramePr>
            <a:graphicFrameLocks/>
          </p:cNvGraphicFramePr>
          <p:nvPr>
            <p:extLst>
              <p:ext uri="{D42A27DB-BD31-4B8C-83A1-F6EECF244321}">
                <p14:modId xmlns:p14="http://schemas.microsoft.com/office/powerpoint/2010/main" val="3561389146"/>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683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xmlns="" id="{D7625CA3-E580-4E51-A0B8-B6E43DCB4123}"/>
              </a:ext>
            </a:extLst>
          </p:cNvPr>
          <p:cNvGraphicFramePr>
            <a:graphicFrameLocks/>
          </p:cNvGraphicFramePr>
          <p:nvPr>
            <p:extLst>
              <p:ext uri="{D42A27DB-BD31-4B8C-83A1-F6EECF244321}">
                <p14:modId xmlns:p14="http://schemas.microsoft.com/office/powerpoint/2010/main" val="2006507779"/>
              </p:ext>
            </p:extLst>
          </p:nvPr>
        </p:nvGraphicFramePr>
        <p:xfrm>
          <a:off x="1128940" y="1448749"/>
          <a:ext cx="7187476" cy="42149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67115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xmlns="" id="{263421DB-7B23-4BB1-9BA3-461DE03A0CB2}"/>
              </a:ext>
            </a:extLst>
          </p:cNvPr>
          <p:cNvGraphicFramePr>
            <a:graphicFrameLocks/>
          </p:cNvGraphicFramePr>
          <p:nvPr>
            <p:extLst>
              <p:ext uri="{D42A27DB-BD31-4B8C-83A1-F6EECF244321}">
                <p14:modId xmlns:p14="http://schemas.microsoft.com/office/powerpoint/2010/main" val="1609886220"/>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7389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xmlns=""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xmlns=""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xmlns="" id="{47E4A1ED-9CE5-41D5-AA21-34A1C49086FE}"/>
              </a:ext>
            </a:extLst>
          </p:cNvPr>
          <p:cNvGraphicFramePr>
            <a:graphicFrameLocks/>
          </p:cNvGraphicFramePr>
          <p:nvPr>
            <p:extLst>
              <p:ext uri="{D42A27DB-BD31-4B8C-83A1-F6EECF244321}">
                <p14:modId xmlns:p14="http://schemas.microsoft.com/office/powerpoint/2010/main" val="54232091"/>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97559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xmlns="" id="{73247EE1-AAD6-4C6F-8C74-EDC72CEAC89C}"/>
              </a:ext>
            </a:extLst>
          </p:cNvPr>
          <p:cNvGraphicFramePr>
            <a:graphicFrameLocks/>
          </p:cNvGraphicFramePr>
          <p:nvPr>
            <p:extLst>
              <p:ext uri="{D42A27DB-BD31-4B8C-83A1-F6EECF244321}">
                <p14:modId xmlns:p14="http://schemas.microsoft.com/office/powerpoint/2010/main" val="3202769380"/>
              </p:ext>
            </p:extLst>
          </p:nvPr>
        </p:nvGraphicFramePr>
        <p:xfrm>
          <a:off x="1128940" y="1694970"/>
          <a:ext cx="7187476" cy="38104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3509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xmlns=""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xmlns="" id="{0640FF2C-4AF5-4D8B-80A6-CFB9D164E62D}"/>
              </a:ext>
            </a:extLst>
          </p:cNvPr>
          <p:cNvGraphicFramePr>
            <a:graphicFrameLocks/>
          </p:cNvGraphicFramePr>
          <p:nvPr>
            <p:extLst>
              <p:ext uri="{D42A27DB-BD31-4B8C-83A1-F6EECF244321}">
                <p14:modId xmlns:p14="http://schemas.microsoft.com/office/powerpoint/2010/main" val="3438900590"/>
              </p:ext>
            </p:extLst>
          </p:nvPr>
        </p:nvGraphicFramePr>
        <p:xfrm>
          <a:off x="1220378" y="1319862"/>
          <a:ext cx="7096038"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49504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xmlns="" id="{71ECBAE9-CD3D-4A19-BECA-D1DF67E96DA4}"/>
              </a:ext>
            </a:extLst>
          </p:cNvPr>
          <p:cNvGraphicFramePr>
            <a:graphicFrameLocks/>
          </p:cNvGraphicFramePr>
          <p:nvPr>
            <p:extLst>
              <p:ext uri="{D42A27DB-BD31-4B8C-83A1-F6EECF244321}">
                <p14:modId xmlns:p14="http://schemas.microsoft.com/office/powerpoint/2010/main" val="2711282971"/>
              </p:ext>
            </p:extLst>
          </p:nvPr>
        </p:nvGraphicFramePr>
        <p:xfrm>
          <a:off x="1305351" y="1391869"/>
          <a:ext cx="7011065" cy="41232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46114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6" name="Gráfico 5">
            <a:extLst>
              <a:ext uri="{FF2B5EF4-FFF2-40B4-BE49-F238E27FC236}">
                <a16:creationId xmlns:a16="http://schemas.microsoft.com/office/drawing/2014/main" xmlns="" id="{5DA5DF00-39C9-4DBC-9803-ED8366746812}"/>
              </a:ext>
            </a:extLst>
          </p:cNvPr>
          <p:cNvGraphicFramePr>
            <a:graphicFrameLocks/>
          </p:cNvGraphicFramePr>
          <p:nvPr>
            <p:extLst>
              <p:ext uri="{D42A27DB-BD31-4B8C-83A1-F6EECF244321}">
                <p14:modId xmlns:p14="http://schemas.microsoft.com/office/powerpoint/2010/main" val="1916106813"/>
              </p:ext>
            </p:extLst>
          </p:nvPr>
        </p:nvGraphicFramePr>
        <p:xfrm>
          <a:off x="1305351" y="1391869"/>
          <a:ext cx="7011065" cy="41232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898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xmlns=""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xmlns=""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xmlns="" id="{7E2687BE-18A2-4615-92CA-5792123643FE}"/>
              </a:ext>
            </a:extLst>
          </p:cNvPr>
          <p:cNvGraphicFramePr>
            <a:graphicFrameLocks/>
          </p:cNvGraphicFramePr>
          <p:nvPr>
            <p:extLst>
              <p:ext uri="{D42A27DB-BD31-4B8C-83A1-F6EECF244321}">
                <p14:modId xmlns:p14="http://schemas.microsoft.com/office/powerpoint/2010/main" val="3886393520"/>
              </p:ext>
            </p:extLst>
          </p:nvPr>
        </p:nvGraphicFramePr>
        <p:xfrm>
          <a:off x="1220378" y="1365581"/>
          <a:ext cx="7096038" cy="42153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817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PREPARATORIA No.9</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xmlns="" id="{4F3F6D73-FD11-4854-8E14-E93DBC1A0CB0}"/>
              </a:ext>
            </a:extLst>
          </p:cNvPr>
          <p:cNvGraphicFramePr>
            <a:graphicFrameLocks/>
          </p:cNvGraphicFramePr>
          <p:nvPr>
            <p:extLst>
              <p:ext uri="{D42A27DB-BD31-4B8C-83A1-F6EECF244321}">
                <p14:modId xmlns:p14="http://schemas.microsoft.com/office/powerpoint/2010/main" val="861252932"/>
              </p:ext>
            </p:extLst>
          </p:nvPr>
        </p:nvGraphicFramePr>
        <p:xfrm>
          <a:off x="1174659" y="1342722"/>
          <a:ext cx="7141757"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27313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xmlns="" id="{CDEB0626-DCA2-4D64-A34D-9C3C13C15415}"/>
              </a:ext>
            </a:extLst>
          </p:cNvPr>
          <p:cNvGraphicFramePr>
            <a:graphicFrameLocks/>
          </p:cNvGraphicFramePr>
          <p:nvPr>
            <p:extLst>
              <p:ext uri="{D42A27DB-BD31-4B8C-83A1-F6EECF244321}">
                <p14:modId xmlns:p14="http://schemas.microsoft.com/office/powerpoint/2010/main" val="4095865832"/>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99291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xmlns=""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xmlns="" id="{5AD225CF-1045-4091-96D8-01E7338B441E}"/>
              </a:ext>
            </a:extLst>
          </p:cNvPr>
          <p:cNvGraphicFramePr>
            <a:graphicFrameLocks/>
          </p:cNvGraphicFramePr>
          <p:nvPr>
            <p:extLst>
              <p:ext uri="{D42A27DB-BD31-4B8C-83A1-F6EECF244321}">
                <p14:modId xmlns:p14="http://schemas.microsoft.com/office/powerpoint/2010/main" val="252027232"/>
              </p:ext>
            </p:extLst>
          </p:nvPr>
        </p:nvGraphicFramePr>
        <p:xfrm>
          <a:off x="1128940" y="1319861"/>
          <a:ext cx="718747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00416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xmlns="" id="{77F7C633-95CE-4CE2-80DA-92525518D4F1}"/>
              </a:ext>
            </a:extLst>
          </p:cNvPr>
          <p:cNvGraphicFramePr>
            <a:graphicFrameLocks/>
          </p:cNvGraphicFramePr>
          <p:nvPr>
            <p:extLst>
              <p:ext uri="{D42A27DB-BD31-4B8C-83A1-F6EECF244321}">
                <p14:modId xmlns:p14="http://schemas.microsoft.com/office/powerpoint/2010/main" val="2240704747"/>
              </p:ext>
            </p:extLst>
          </p:nvPr>
        </p:nvGraphicFramePr>
        <p:xfrm>
          <a:off x="1187624" y="1096501"/>
          <a:ext cx="7128792" cy="44546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67937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xmlns="" id="{B31E5349-46E1-4A66-B639-75A5ED548174}"/>
              </a:ext>
            </a:extLst>
          </p:cNvPr>
          <p:cNvGraphicFramePr>
            <a:graphicFrameLocks/>
          </p:cNvGraphicFramePr>
          <p:nvPr>
            <p:extLst>
              <p:ext uri="{D42A27DB-BD31-4B8C-83A1-F6EECF244321}">
                <p14:modId xmlns:p14="http://schemas.microsoft.com/office/powerpoint/2010/main" val="997027540"/>
              </p:ext>
            </p:extLst>
          </p:nvPr>
        </p:nvGraphicFramePr>
        <p:xfrm>
          <a:off x="1220378" y="1365581"/>
          <a:ext cx="7096038"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906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xmlns=""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xmlns="" id="{0361491F-37BB-483A-AEFD-1CA12444F570}"/>
              </a:ext>
            </a:extLst>
          </p:cNvPr>
          <p:cNvGraphicFramePr>
            <a:graphicFrameLocks/>
          </p:cNvGraphicFramePr>
          <p:nvPr>
            <p:extLst>
              <p:ext uri="{D42A27DB-BD31-4B8C-83A1-F6EECF244321}">
                <p14:modId xmlns:p14="http://schemas.microsoft.com/office/powerpoint/2010/main" val="1728807219"/>
              </p:ext>
            </p:extLst>
          </p:nvPr>
        </p:nvGraphicFramePr>
        <p:xfrm>
          <a:off x="1174659" y="1319862"/>
          <a:ext cx="7141757" cy="42312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7405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xmlns="" id="{110162A1-CDF7-4624-B245-D2B2C64AD8DF}"/>
              </a:ext>
            </a:extLst>
          </p:cNvPr>
          <p:cNvGraphicFramePr>
            <a:graphicFrameLocks/>
          </p:cNvGraphicFramePr>
          <p:nvPr>
            <p:extLst>
              <p:ext uri="{D42A27DB-BD31-4B8C-83A1-F6EECF244321}">
                <p14:modId xmlns:p14="http://schemas.microsoft.com/office/powerpoint/2010/main" val="3102518925"/>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00038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xmlns=""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xmlns=""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xmlns="" id="{FF06121D-95F9-4FD1-822B-9D68CC66D363}"/>
              </a:ext>
            </a:extLst>
          </p:cNvPr>
          <p:cNvGraphicFramePr>
            <a:graphicFrameLocks/>
          </p:cNvGraphicFramePr>
          <p:nvPr>
            <p:extLst>
              <p:ext uri="{D42A27DB-BD31-4B8C-83A1-F6EECF244321}">
                <p14:modId xmlns:p14="http://schemas.microsoft.com/office/powerpoint/2010/main" val="1186775962"/>
              </p:ext>
            </p:extLst>
          </p:nvPr>
        </p:nvGraphicFramePr>
        <p:xfrm>
          <a:off x="1259632" y="1073641"/>
          <a:ext cx="7056784"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01015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xmlns="" id="{C3B5B30F-26B0-478B-AAFC-BE3C91EBEA31}"/>
              </a:ext>
            </a:extLst>
          </p:cNvPr>
          <p:cNvGraphicFramePr>
            <a:graphicFrameLocks/>
          </p:cNvGraphicFramePr>
          <p:nvPr>
            <p:extLst>
              <p:ext uri="{D42A27DB-BD31-4B8C-83A1-F6EECF244321}">
                <p14:modId xmlns:p14="http://schemas.microsoft.com/office/powerpoint/2010/main" val="249095474"/>
              </p:ext>
            </p:extLst>
          </p:nvPr>
        </p:nvGraphicFramePr>
        <p:xfrm>
          <a:off x="1259632" y="1051393"/>
          <a:ext cx="7011065" cy="44997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4451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xmlns=""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xmlns="" id="{6C537E43-12AA-493D-A393-EA7C9E7B8D4C}"/>
              </a:ext>
            </a:extLst>
          </p:cNvPr>
          <p:cNvGraphicFramePr>
            <a:graphicFrameLocks/>
          </p:cNvGraphicFramePr>
          <p:nvPr>
            <p:extLst>
              <p:ext uri="{D42A27DB-BD31-4B8C-83A1-F6EECF244321}">
                <p14:modId xmlns:p14="http://schemas.microsoft.com/office/powerpoint/2010/main" val="1910557189"/>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0004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xmlns="" id="{6158EBCA-F9BD-4305-B783-B2C9C28C6EA6}"/>
              </a:ext>
            </a:extLst>
          </p:cNvPr>
          <p:cNvGraphicFramePr>
            <a:graphicFrameLocks/>
          </p:cNvGraphicFramePr>
          <p:nvPr>
            <p:extLst>
              <p:ext uri="{D42A27DB-BD31-4B8C-83A1-F6EECF244321}">
                <p14:modId xmlns:p14="http://schemas.microsoft.com/office/powerpoint/2010/main" val="4196224147"/>
              </p:ext>
            </p:extLst>
          </p:nvPr>
        </p:nvGraphicFramePr>
        <p:xfrm>
          <a:off x="1128940" y="1073641"/>
          <a:ext cx="7187476"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7018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xmlns="" id="{33F1CE48-2E46-4D6C-AFDB-1BFFF1F03209}"/>
              </a:ext>
            </a:extLst>
          </p:cNvPr>
          <p:cNvGraphicFramePr>
            <a:graphicFrameLocks/>
          </p:cNvGraphicFramePr>
          <p:nvPr>
            <p:extLst>
              <p:ext uri="{D42A27DB-BD31-4B8C-83A1-F6EECF244321}">
                <p14:modId xmlns:p14="http://schemas.microsoft.com/office/powerpoint/2010/main" val="3919408218"/>
              </p:ext>
            </p:extLst>
          </p:nvPr>
        </p:nvGraphicFramePr>
        <p:xfrm>
          <a:off x="1279062" y="1342721"/>
          <a:ext cx="7037354" cy="41969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93307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xmlns="" id="{9F4C4260-66A0-4CE4-AEB6-68A16EE3E43F}"/>
              </a:ext>
            </a:extLst>
          </p:cNvPr>
          <p:cNvGraphicFramePr>
            <a:graphicFrameLocks/>
          </p:cNvGraphicFramePr>
          <p:nvPr>
            <p:extLst>
              <p:ext uri="{D42A27DB-BD31-4B8C-83A1-F6EECF244321}">
                <p14:modId xmlns:p14="http://schemas.microsoft.com/office/powerpoint/2010/main" val="4040967641"/>
              </p:ext>
            </p:extLst>
          </p:nvPr>
        </p:nvGraphicFramePr>
        <p:xfrm>
          <a:off x="1174659" y="1342721"/>
          <a:ext cx="7141757" cy="42084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28262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xmlns=""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xmlns=""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xmlns=""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xmlns=""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xmlns="" id="{6B49D766-C02B-4060-BDD7-D1EEC61A2F59}"/>
              </a:ext>
            </a:extLst>
          </p:cNvPr>
          <p:cNvGraphicFramePr>
            <a:graphicFrameLocks/>
          </p:cNvGraphicFramePr>
          <p:nvPr>
            <p:extLst>
              <p:ext uri="{D42A27DB-BD31-4B8C-83A1-F6EECF244321}">
                <p14:modId xmlns:p14="http://schemas.microsoft.com/office/powerpoint/2010/main" val="2369703631"/>
              </p:ext>
            </p:extLst>
          </p:nvPr>
        </p:nvGraphicFramePr>
        <p:xfrm>
          <a:off x="1174659" y="1342722"/>
          <a:ext cx="7141757"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14365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xmlns="" id="{A5F013AE-8D79-479B-A5C7-7E9AF1238A63}"/>
              </a:ext>
            </a:extLst>
          </p:cNvPr>
          <p:cNvGraphicFramePr>
            <a:graphicFrameLocks/>
          </p:cNvGraphicFramePr>
          <p:nvPr>
            <p:extLst>
              <p:ext uri="{D42A27DB-BD31-4B8C-83A1-F6EECF244321}">
                <p14:modId xmlns:p14="http://schemas.microsoft.com/office/powerpoint/2010/main" val="1796564210"/>
              </p:ext>
            </p:extLst>
          </p:nvPr>
        </p:nvGraphicFramePr>
        <p:xfrm>
          <a:off x="1174659" y="1342722"/>
          <a:ext cx="7141757"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36510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xmlns="" id="{95FEEA2F-C7ED-4586-81B7-184B21B5A99B}"/>
              </a:ext>
            </a:extLst>
          </p:cNvPr>
          <p:cNvGraphicFramePr>
            <a:graphicFrameLocks/>
          </p:cNvGraphicFramePr>
          <p:nvPr>
            <p:extLst>
              <p:ext uri="{D42A27DB-BD31-4B8C-83A1-F6EECF244321}">
                <p14:modId xmlns:p14="http://schemas.microsoft.com/office/powerpoint/2010/main" val="1904834547"/>
              </p:ext>
            </p:extLst>
          </p:nvPr>
        </p:nvGraphicFramePr>
        <p:xfrm>
          <a:off x="1220378" y="1073641"/>
          <a:ext cx="7096038"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89256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xmlns=""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xmlns=""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xmlns=""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xmlns="" id="{B9E6D304-D332-4684-96EC-C5C3F08D30AA}"/>
              </a:ext>
            </a:extLst>
          </p:cNvPr>
          <p:cNvGraphicFramePr>
            <a:graphicFrameLocks/>
          </p:cNvGraphicFramePr>
          <p:nvPr>
            <p:extLst>
              <p:ext uri="{D42A27DB-BD31-4B8C-83A1-F6EECF244321}">
                <p14:modId xmlns:p14="http://schemas.microsoft.com/office/powerpoint/2010/main" val="3804784926"/>
              </p:ext>
            </p:extLst>
          </p:nvPr>
        </p:nvGraphicFramePr>
        <p:xfrm>
          <a:off x="1233379" y="1119360"/>
          <a:ext cx="7083073"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06552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xmlns="" id="{21C1AA47-E6CD-4E18-BF1C-F9E65FAF2B51}"/>
              </a:ext>
            </a:extLst>
          </p:cNvPr>
          <p:cNvGraphicFramePr>
            <a:graphicFrameLocks/>
          </p:cNvGraphicFramePr>
          <p:nvPr>
            <p:extLst>
              <p:ext uri="{D42A27DB-BD31-4B8C-83A1-F6EECF244321}">
                <p14:modId xmlns:p14="http://schemas.microsoft.com/office/powerpoint/2010/main" val="1377928413"/>
              </p:ext>
            </p:extLst>
          </p:nvPr>
        </p:nvGraphicFramePr>
        <p:xfrm>
          <a:off x="1305351" y="1319861"/>
          <a:ext cx="7011065" cy="4218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90678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xmlns="" id="{EEDDE6A3-99CD-41D7-9A37-234C574B6DF7}"/>
              </a:ext>
            </a:extLst>
          </p:cNvPr>
          <p:cNvGraphicFramePr>
            <a:graphicFrameLocks/>
          </p:cNvGraphicFramePr>
          <p:nvPr>
            <p:extLst>
              <p:ext uri="{D42A27DB-BD31-4B8C-83A1-F6EECF244321}">
                <p14:modId xmlns:p14="http://schemas.microsoft.com/office/powerpoint/2010/main" val="1407109132"/>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326103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xmlns="" id="{DA9E3A4B-249D-4655-8654-C8BEC1E92900}"/>
              </a:ext>
            </a:extLst>
          </p:cNvPr>
          <p:cNvGraphicFramePr>
            <a:graphicFrameLocks/>
          </p:cNvGraphicFramePr>
          <p:nvPr>
            <p:extLst>
              <p:ext uri="{D42A27DB-BD31-4B8C-83A1-F6EECF244321}">
                <p14:modId xmlns:p14="http://schemas.microsoft.com/office/powerpoint/2010/main" val="1995420622"/>
              </p:ext>
            </p:extLst>
          </p:nvPr>
        </p:nvGraphicFramePr>
        <p:xfrm>
          <a:off x="1259632" y="1073641"/>
          <a:ext cx="7056784"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539328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xmlns="" id="{1DBF7D4E-F5D3-4580-A906-B44F8F8D54C5}"/>
              </a:ext>
            </a:extLst>
          </p:cNvPr>
          <p:cNvGraphicFramePr>
            <a:graphicFrameLocks/>
          </p:cNvGraphicFramePr>
          <p:nvPr>
            <p:extLst>
              <p:ext uri="{D42A27DB-BD31-4B8C-83A1-F6EECF244321}">
                <p14:modId xmlns:p14="http://schemas.microsoft.com/office/powerpoint/2010/main" val="2657662894"/>
              </p:ext>
            </p:extLst>
          </p:nvPr>
        </p:nvGraphicFramePr>
        <p:xfrm>
          <a:off x="1233343" y="1319862"/>
          <a:ext cx="6991635"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487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xmlns=""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xmlns=""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xmlns="" id="{A7E855A9-3BDD-44BB-AB95-98700B6E144B}"/>
              </a:ext>
            </a:extLst>
          </p:cNvPr>
          <p:cNvGraphicFramePr>
            <a:graphicFrameLocks/>
          </p:cNvGraphicFramePr>
          <p:nvPr>
            <p:extLst>
              <p:ext uri="{D42A27DB-BD31-4B8C-83A1-F6EECF244321}">
                <p14:modId xmlns:p14="http://schemas.microsoft.com/office/powerpoint/2010/main" val="2183033578"/>
              </p:ext>
            </p:extLst>
          </p:nvPr>
        </p:nvGraphicFramePr>
        <p:xfrm>
          <a:off x="1187624" y="1073641"/>
          <a:ext cx="7128792" cy="44767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4626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a:extLst>
              <a:ext uri="{FF2B5EF4-FFF2-40B4-BE49-F238E27FC236}">
                <a16:creationId xmlns:a16="http://schemas.microsoft.com/office/drawing/2014/main" xmlns="" id="{15E8866A-4802-4794-8594-55AFEC6B6499}"/>
              </a:ext>
            </a:extLst>
          </p:cNvPr>
          <p:cNvGraphicFramePr>
            <a:graphicFrameLocks/>
          </p:cNvGraphicFramePr>
          <p:nvPr>
            <p:extLst>
              <p:ext uri="{D42A27DB-BD31-4B8C-83A1-F6EECF244321}">
                <p14:modId xmlns:p14="http://schemas.microsoft.com/office/powerpoint/2010/main" val="1596944630"/>
              </p:ext>
            </p:extLst>
          </p:nvPr>
        </p:nvGraphicFramePr>
        <p:xfrm>
          <a:off x="1128940" y="1087575"/>
          <a:ext cx="7187476" cy="44635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33368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xmlns="" id="{36E1BE6B-5BFE-45AD-8079-E33622CDEEEA}"/>
              </a:ext>
            </a:extLst>
          </p:cNvPr>
          <p:cNvGraphicFramePr>
            <a:graphicFrameLocks/>
          </p:cNvGraphicFramePr>
          <p:nvPr>
            <p:extLst>
              <p:ext uri="{D42A27DB-BD31-4B8C-83A1-F6EECF244321}">
                <p14:modId xmlns:p14="http://schemas.microsoft.com/office/powerpoint/2010/main" val="2188837178"/>
              </p:ext>
            </p:extLst>
          </p:nvPr>
        </p:nvGraphicFramePr>
        <p:xfrm>
          <a:off x="1187624" y="1073641"/>
          <a:ext cx="71287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848125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xmlns="" id="{73F10239-D7F9-4B57-9D56-E65CAF35B659}"/>
              </a:ext>
            </a:extLst>
          </p:cNvPr>
          <p:cNvGraphicFramePr>
            <a:graphicFrameLocks/>
          </p:cNvGraphicFramePr>
          <p:nvPr>
            <p:extLst>
              <p:ext uri="{D42A27DB-BD31-4B8C-83A1-F6EECF244321}">
                <p14:modId xmlns:p14="http://schemas.microsoft.com/office/powerpoint/2010/main" val="3226258090"/>
              </p:ext>
            </p:extLst>
          </p:nvPr>
        </p:nvGraphicFramePr>
        <p:xfrm>
          <a:off x="1187624" y="1391869"/>
          <a:ext cx="7128792" cy="4147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69690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xmlns=""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xmlns="" id="{6568298A-89C7-45E5-B082-91EBD88A0B2B}"/>
              </a:ext>
            </a:extLst>
          </p:cNvPr>
          <p:cNvGraphicFramePr>
            <a:graphicFrameLocks/>
          </p:cNvGraphicFramePr>
          <p:nvPr>
            <p:extLst>
              <p:ext uri="{D42A27DB-BD31-4B8C-83A1-F6EECF244321}">
                <p14:modId xmlns:p14="http://schemas.microsoft.com/office/powerpoint/2010/main" val="841329343"/>
              </p:ext>
            </p:extLst>
          </p:nvPr>
        </p:nvGraphicFramePr>
        <p:xfrm>
          <a:off x="1220378" y="1096501"/>
          <a:ext cx="7096038" cy="44424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221922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xmlns="" id="{5628E05B-F4EE-4E78-BCB7-FA1157561D52}"/>
              </a:ext>
            </a:extLst>
          </p:cNvPr>
          <p:cNvGraphicFramePr>
            <a:graphicFrameLocks/>
          </p:cNvGraphicFramePr>
          <p:nvPr>
            <p:extLst>
              <p:ext uri="{D42A27DB-BD31-4B8C-83A1-F6EECF244321}">
                <p14:modId xmlns:p14="http://schemas.microsoft.com/office/powerpoint/2010/main" val="1331197563"/>
              </p:ext>
            </p:extLst>
          </p:nvPr>
        </p:nvGraphicFramePr>
        <p:xfrm>
          <a:off x="1174659" y="1145649"/>
          <a:ext cx="7141757" cy="43597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23590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xmlns="" id="{297BA9A5-3369-4153-8644-B886372A096B}"/>
              </a:ext>
            </a:extLst>
          </p:cNvPr>
          <p:cNvGraphicFramePr>
            <a:graphicFrameLocks/>
          </p:cNvGraphicFramePr>
          <p:nvPr>
            <p:extLst>
              <p:ext uri="{D42A27DB-BD31-4B8C-83A1-F6EECF244321}">
                <p14:modId xmlns:p14="http://schemas.microsoft.com/office/powerpoint/2010/main" val="912148076"/>
              </p:ext>
            </p:extLst>
          </p:nvPr>
        </p:nvGraphicFramePr>
        <p:xfrm>
          <a:off x="1128940" y="1342721"/>
          <a:ext cx="7187476"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04502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xmlns="" id="{28767255-E851-47AA-8783-5E4297B84DD4}"/>
              </a:ext>
            </a:extLst>
          </p:cNvPr>
          <p:cNvGraphicFramePr>
            <a:graphicFrameLocks/>
          </p:cNvGraphicFramePr>
          <p:nvPr>
            <p:extLst>
              <p:ext uri="{D42A27DB-BD31-4B8C-83A1-F6EECF244321}">
                <p14:modId xmlns:p14="http://schemas.microsoft.com/office/powerpoint/2010/main" val="3888404152"/>
              </p:ext>
            </p:extLst>
          </p:nvPr>
        </p:nvGraphicFramePr>
        <p:xfrm>
          <a:off x="1128940" y="1073641"/>
          <a:ext cx="7187476" cy="44225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8108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xmlns=""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xmlns=""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F58871E3-EE8A-42AA-AE52-3571F0E4055B}"/>
              </a:ext>
            </a:extLst>
          </p:cNvPr>
          <p:cNvGraphicFramePr>
            <a:graphicFrameLocks/>
          </p:cNvGraphicFramePr>
          <p:nvPr>
            <p:extLst>
              <p:ext uri="{D42A27DB-BD31-4B8C-83A1-F6EECF244321}">
                <p14:modId xmlns:p14="http://schemas.microsoft.com/office/powerpoint/2010/main" val="2739426038"/>
              </p:ext>
            </p:extLst>
          </p:nvPr>
        </p:nvGraphicFramePr>
        <p:xfrm>
          <a:off x="1259631" y="1322143"/>
          <a:ext cx="7083073"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27232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1529EF16-2D36-452C-93DE-85D9FD082030}"/>
              </a:ext>
            </a:extLst>
          </p:cNvPr>
          <p:cNvGraphicFramePr>
            <a:graphicFrameLocks/>
          </p:cNvGraphicFramePr>
          <p:nvPr>
            <p:extLst>
              <p:ext uri="{D42A27DB-BD31-4B8C-83A1-F6EECF244321}">
                <p14:modId xmlns:p14="http://schemas.microsoft.com/office/powerpoint/2010/main" val="1558421981"/>
              </p:ext>
            </p:extLst>
          </p:nvPr>
        </p:nvGraphicFramePr>
        <p:xfrm>
          <a:off x="1174659" y="1394151"/>
          <a:ext cx="7141757" cy="4156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05238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7127010D-F7D0-4ED0-9A42-9C3C7BDDE750}"/>
              </a:ext>
            </a:extLst>
          </p:cNvPr>
          <p:cNvGraphicFramePr>
            <a:graphicFrameLocks/>
          </p:cNvGraphicFramePr>
          <p:nvPr>
            <p:extLst>
              <p:ext uri="{D42A27DB-BD31-4B8C-83A1-F6EECF244321}">
                <p14:modId xmlns:p14="http://schemas.microsoft.com/office/powerpoint/2010/main" val="2302220526"/>
              </p:ext>
            </p:extLst>
          </p:nvPr>
        </p:nvGraphicFramePr>
        <p:xfrm>
          <a:off x="1128940" y="1367862"/>
          <a:ext cx="7187476" cy="4156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888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xmlns="" id="{6F84CC1B-BF12-467E-AD28-ECA66594949E}"/>
              </a:ext>
            </a:extLst>
          </p:cNvPr>
          <p:cNvGraphicFramePr>
            <a:graphicFrameLocks/>
          </p:cNvGraphicFramePr>
          <p:nvPr>
            <p:extLst>
              <p:ext uri="{D42A27DB-BD31-4B8C-83A1-F6EECF244321}">
                <p14:modId xmlns:p14="http://schemas.microsoft.com/office/powerpoint/2010/main" val="2329356281"/>
              </p:ext>
            </p:extLst>
          </p:nvPr>
        </p:nvGraphicFramePr>
        <p:xfrm>
          <a:off x="1279062" y="1322143"/>
          <a:ext cx="7037354"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432955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6" name="Gráfico 25">
            <a:extLst>
              <a:ext uri="{FF2B5EF4-FFF2-40B4-BE49-F238E27FC236}">
                <a16:creationId xmlns:a16="http://schemas.microsoft.com/office/drawing/2014/main" xmlns="" id="{B8B86617-749A-4ED2-B937-0196A230E9F9}"/>
              </a:ext>
            </a:extLst>
          </p:cNvPr>
          <p:cNvGraphicFramePr>
            <a:graphicFrameLocks/>
          </p:cNvGraphicFramePr>
          <p:nvPr>
            <p:extLst>
              <p:ext uri="{D42A27DB-BD31-4B8C-83A1-F6EECF244321}">
                <p14:modId xmlns:p14="http://schemas.microsoft.com/office/powerpoint/2010/main" val="2349828588"/>
              </p:ext>
            </p:extLst>
          </p:nvPr>
        </p:nvGraphicFramePr>
        <p:xfrm>
          <a:off x="1305351" y="1345003"/>
          <a:ext cx="7011065" cy="42061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859898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xmlns="" id="{E53F1FD1-EB5D-442B-8B9B-B3B24018A765}"/>
              </a:ext>
            </a:extLst>
          </p:cNvPr>
          <p:cNvGraphicFramePr>
            <a:graphicFrameLocks/>
          </p:cNvGraphicFramePr>
          <p:nvPr>
            <p:extLst>
              <p:ext uri="{D42A27DB-BD31-4B8C-83A1-F6EECF244321}">
                <p14:modId xmlns:p14="http://schemas.microsoft.com/office/powerpoint/2010/main" val="2947581743"/>
              </p:ext>
            </p:extLst>
          </p:nvPr>
        </p:nvGraphicFramePr>
        <p:xfrm>
          <a:off x="1128940" y="1367862"/>
          <a:ext cx="7187476" cy="41820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27902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xmlns=""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xmlns=""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5273</TotalTime>
  <Words>3823</Words>
  <Application>Microsoft Office PowerPoint</Application>
  <PresentationFormat>Presentación en pantalla (4:3)</PresentationFormat>
  <Paragraphs>680</Paragraphs>
  <Slides>86</Slides>
  <Notes>86</Notes>
  <HiddenSlides>0</HiddenSlides>
  <MMClips>0</MMClips>
  <ScaleCrop>false</ScaleCrop>
  <HeadingPairs>
    <vt:vector size="4" baseType="variant">
      <vt:variant>
        <vt:lpstr>Tema</vt:lpstr>
      </vt:variant>
      <vt:variant>
        <vt:i4>1</vt:i4>
      </vt:variant>
      <vt:variant>
        <vt:lpstr>Títulos de diapositiva</vt:lpstr>
      </vt:variant>
      <vt:variant>
        <vt:i4>86</vt:i4>
      </vt:variant>
    </vt:vector>
  </HeadingPairs>
  <TitlesOfParts>
    <vt:vector size="8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Humanidad</cp:lastModifiedBy>
  <cp:revision>311</cp:revision>
  <dcterms:created xsi:type="dcterms:W3CDTF">2019-02-18T18:05:13Z</dcterms:created>
  <dcterms:modified xsi:type="dcterms:W3CDTF">2022-04-01T17:25:59Z</dcterms:modified>
</cp:coreProperties>
</file>