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7.xml" ContentType="application/vnd.openxmlformats-officedocument.drawingml.chart+xml"/>
  <Override PartName="/ppt/notesSlides/notesSlide57.xml" ContentType="application/vnd.openxmlformats-officedocument.presentationml.notesSlide+xml"/>
  <Override PartName="/ppt/charts/chart38.xml" ContentType="application/vnd.openxmlformats-officedocument.drawingml.chart+xml"/>
  <Override PartName="/ppt/notesSlides/notesSlide58.xml" ContentType="application/vnd.openxmlformats-officedocument.presentationml.notesSlide+xml"/>
  <Override PartName="/ppt/charts/chart39.xml" ContentType="application/vnd.openxmlformats-officedocument.drawingml.chart+xml"/>
  <Override PartName="/ppt/notesSlides/notesSlide59.xml" ContentType="application/vnd.openxmlformats-officedocument.presentationml.notesSlide+xml"/>
  <Override PartName="/ppt/charts/chart40.xml" ContentType="application/vnd.openxmlformats-officedocument.drawingml.chart+xml"/>
  <Override PartName="/ppt/notesSlides/notesSlide60.xml" ContentType="application/vnd.openxmlformats-officedocument.presentationml.notesSlide+xml"/>
  <Override PartName="/ppt/charts/chart41.xml" ContentType="application/vnd.openxmlformats-officedocument.drawingml.chart+xml"/>
  <Override PartName="/ppt/notesSlides/notesSlide61.xml" ContentType="application/vnd.openxmlformats-officedocument.presentationml.notesSlide+xml"/>
  <Override PartName="/ppt/charts/chart42.xml" ContentType="application/vnd.openxmlformats-officedocument.drawingml.chart+xml"/>
  <Override PartName="/ppt/notesSlides/notesSlide62.xml" ContentType="application/vnd.openxmlformats-officedocument.presentationml.notesSlide+xml"/>
  <Override PartName="/ppt/charts/chart43.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44.xml" ContentType="application/vnd.openxmlformats-officedocument.drawingml.chart+xml"/>
  <Override PartName="/ppt/notesSlides/notesSlide66.xml" ContentType="application/vnd.openxmlformats-officedocument.presentationml.notesSlide+xml"/>
  <Override PartName="/ppt/charts/chart45.xml" ContentType="application/vnd.openxmlformats-officedocument.drawingml.chart+xml"/>
  <Override PartName="/ppt/notesSlides/notesSlide67.xml" ContentType="application/vnd.openxmlformats-officedocument.presentationml.notesSlide+xml"/>
  <Override PartName="/ppt/charts/chart46.xml" ContentType="application/vnd.openxmlformats-officedocument.drawingml.chart+xml"/>
  <Override PartName="/ppt/notesSlides/notesSlide68.xml" ContentType="application/vnd.openxmlformats-officedocument.presentationml.notesSlide+xml"/>
  <Override PartName="/ppt/charts/chart47.xml" ContentType="application/vnd.openxmlformats-officedocument.drawingml.chart+xml"/>
  <Override PartName="/ppt/notesSlides/notesSlide69.xml" ContentType="application/vnd.openxmlformats-officedocument.presentationml.notesSlide+xml"/>
  <Override PartName="/ppt/charts/chart48.xml" ContentType="application/vnd.openxmlformats-officedocument.drawingml.chart+xml"/>
  <Override PartName="/ppt/notesSlides/notesSlide70.xml" ContentType="application/vnd.openxmlformats-officedocument.presentationml.notesSlide+xml"/>
  <Override PartName="/ppt/charts/chart49.xml" ContentType="application/vnd.openxmlformats-officedocument.drawingml.chart+xml"/>
  <Override PartName="/ppt/notesSlides/notesSlide71.xml" ContentType="application/vnd.openxmlformats-officedocument.presentationml.notesSlide+xml"/>
  <Override PartName="/ppt/charts/chart50.xml" ContentType="application/vnd.openxmlformats-officedocument.drawingml.chart+xml"/>
  <Override PartName="/ppt/notesSlides/notesSlide72.xml" ContentType="application/vnd.openxmlformats-officedocument.presentationml.notesSlide+xml"/>
  <Override PartName="/ppt/charts/chart51.xml" ContentType="application/vnd.openxmlformats-officedocument.drawingml.chart+xml"/>
  <Override PartName="/ppt/notesSlides/notesSlide73.xml" ContentType="application/vnd.openxmlformats-officedocument.presentationml.notesSlide+xml"/>
  <Override PartName="/ppt/charts/chart52.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3.xml" ContentType="application/vnd.openxmlformats-officedocument.drawingml.chart+xml"/>
  <Override PartName="/ppt/notesSlides/notesSlide77.xml" ContentType="application/vnd.openxmlformats-officedocument.presentationml.notesSlide+xml"/>
  <Override PartName="/ppt/charts/chart54.xml" ContentType="application/vnd.openxmlformats-officedocument.drawingml.chart+xml"/>
  <Override PartName="/ppt/notesSlides/notesSlide78.xml" ContentType="application/vnd.openxmlformats-officedocument.presentationml.notesSlide+xml"/>
  <Override PartName="/ppt/charts/chart55.xml" ContentType="application/vnd.openxmlformats-officedocument.drawingml.chart+xml"/>
  <Override PartName="/ppt/notesSlides/notesSlide79.xml" ContentType="application/vnd.openxmlformats-officedocument.presentationml.notesSlide+xml"/>
  <Override PartName="/ppt/charts/chart56.xml" ContentType="application/vnd.openxmlformats-officedocument.drawingml.chart+xml"/>
  <Override PartName="/ppt/notesSlides/notesSlide80.xml" ContentType="application/vnd.openxmlformats-officedocument.presentationml.notesSlide+xml"/>
  <Override PartName="/ppt/charts/chart57.xml" ContentType="application/vnd.openxmlformats-officedocument.drawingml.chart+xml"/>
  <Override PartName="/ppt/notesSlides/notesSlide81.xml" ContentType="application/vnd.openxmlformats-officedocument.presentationml.notesSlide+xml"/>
  <Override PartName="/ppt/charts/chart58.xml" ContentType="application/vnd.openxmlformats-officedocument.drawingml.chart+xml"/>
  <Override PartName="/ppt/notesSlides/notesSlide82.xml" ContentType="application/vnd.openxmlformats-officedocument.presentationml.notesSlide+xml"/>
  <Override PartName="/ppt/charts/chart59.xml" ContentType="application/vnd.openxmlformats-officedocument.drawingml.chart+xml"/>
  <Override PartName="/ppt/notesSlides/notesSlide83.xml" ContentType="application/vnd.openxmlformats-officedocument.presentationml.notesSlide+xml"/>
  <Override PartName="/ppt/charts/chart60.xml" ContentType="application/vnd.openxmlformats-officedocument.drawingml.chart+xml"/>
  <Override PartName="/ppt/notesSlides/notesSlide84.xml" ContentType="application/vnd.openxmlformats-officedocument.presentationml.notesSlide+xml"/>
  <Override PartName="/ppt/charts/chart61.xml" ContentType="application/vnd.openxmlformats-officedocument.drawingml.chart+xml"/>
  <Override PartName="/ppt/notesSlides/notesSlide85.xml" ContentType="application/vnd.openxmlformats-officedocument.presentationml.notesSlide+xml"/>
  <Override PartName="/ppt/charts/chart62.xml" ContentType="application/vnd.openxmlformats-officedocument.drawingml.chart+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8"/>
  </p:notesMasterIdLst>
  <p:handoutMasterIdLst>
    <p:handoutMasterId r:id="rId89"/>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416" r:id="rId17"/>
    <p:sldId id="417" r:id="rId18"/>
    <p:sldId id="418" r:id="rId19"/>
    <p:sldId id="419" r:id="rId20"/>
    <p:sldId id="339" r:id="rId21"/>
    <p:sldId id="398" r:id="rId22"/>
    <p:sldId id="420" r:id="rId23"/>
    <p:sldId id="421" r:id="rId24"/>
    <p:sldId id="422" r:id="rId25"/>
    <p:sldId id="423" r:id="rId26"/>
    <p:sldId id="424" r:id="rId27"/>
    <p:sldId id="425" r:id="rId28"/>
    <p:sldId id="426" r:id="rId29"/>
    <p:sldId id="427" r:id="rId30"/>
    <p:sldId id="428" r:id="rId31"/>
    <p:sldId id="429" r:id="rId32"/>
    <p:sldId id="348" r:id="rId33"/>
    <p:sldId id="399" r:id="rId34"/>
    <p:sldId id="430" r:id="rId35"/>
    <p:sldId id="431" r:id="rId36"/>
    <p:sldId id="432" r:id="rId37"/>
    <p:sldId id="433" r:id="rId38"/>
    <p:sldId id="434" r:id="rId39"/>
    <p:sldId id="435" r:id="rId40"/>
    <p:sldId id="436" r:id="rId41"/>
    <p:sldId id="437" r:id="rId42"/>
    <p:sldId id="360" r:id="rId43"/>
    <p:sldId id="410" r:id="rId44"/>
    <p:sldId id="411" r:id="rId45"/>
    <p:sldId id="400" r:id="rId46"/>
    <p:sldId id="438" r:id="rId47"/>
    <p:sldId id="439" r:id="rId48"/>
    <p:sldId id="440" r:id="rId49"/>
    <p:sldId id="441" r:id="rId50"/>
    <p:sldId id="442" r:id="rId51"/>
    <p:sldId id="443" r:id="rId52"/>
    <p:sldId id="444" r:id="rId53"/>
    <p:sldId id="368" r:id="rId54"/>
    <p:sldId id="401" r:id="rId55"/>
    <p:sldId id="369" r:id="rId56"/>
    <p:sldId id="445" r:id="rId57"/>
    <p:sldId id="446" r:id="rId58"/>
    <p:sldId id="447" r:id="rId59"/>
    <p:sldId id="448" r:id="rId60"/>
    <p:sldId id="449" r:id="rId61"/>
    <p:sldId id="450" r:id="rId62"/>
    <p:sldId id="451" r:id="rId63"/>
    <p:sldId id="382" r:id="rId64"/>
    <p:sldId id="402" r:id="rId65"/>
    <p:sldId id="452" r:id="rId66"/>
    <p:sldId id="453" r:id="rId67"/>
    <p:sldId id="454" r:id="rId68"/>
    <p:sldId id="455" r:id="rId69"/>
    <p:sldId id="456" r:id="rId70"/>
    <p:sldId id="457" r:id="rId71"/>
    <p:sldId id="458" r:id="rId72"/>
    <p:sldId id="459" r:id="rId73"/>
    <p:sldId id="460" r:id="rId74"/>
    <p:sldId id="385" r:id="rId75"/>
    <p:sldId id="403" r:id="rId76"/>
    <p:sldId id="461" r:id="rId77"/>
    <p:sldId id="462" r:id="rId78"/>
    <p:sldId id="463" r:id="rId79"/>
    <p:sldId id="464" r:id="rId80"/>
    <p:sldId id="465" r:id="rId81"/>
    <p:sldId id="466" r:id="rId82"/>
    <p:sldId id="467" r:id="rId83"/>
    <p:sldId id="468" r:id="rId84"/>
    <p:sldId id="469" r:id="rId85"/>
    <p:sldId id="470" r:id="rId86"/>
    <p:sldId id="409" r:id="rId8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varScale="1">
        <p:scale>
          <a:sx n="87" d="100"/>
          <a:sy n="87" d="100"/>
        </p:scale>
        <p:origin x="-16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E32C4D0-A5CA-4705-AAB7-8E71D7B0851E}"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BABA-49D1-BBF4-B8E2EEDE1720}"/>
                </c:ext>
              </c:extLst>
            </c:dLbl>
            <c:dLbl>
              <c:idx val="1"/>
              <c:tx>
                <c:rich>
                  <a:bodyPr/>
                  <a:lstStyle/>
                  <a:p>
                    <a:fld id="{CE5CDA8C-4372-4CF7-96BC-2B22E7FD5FB7}"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ABA-49D1-BBF4-B8E2EEDE172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Sheet1!$G$75:$G$76</c:f>
              <c:strCache>
                <c:ptCount val="2"/>
                <c:pt idx="0">
                  <c:v>SI</c:v>
                </c:pt>
                <c:pt idx="1">
                  <c:v>NO</c:v>
                </c:pt>
              </c:strCache>
            </c:strRef>
          </c:cat>
          <c:val>
            <c:numRef>
              <c:f>Sheet1!$J$75:$J$76</c:f>
              <c:numCache>
                <c:formatCode>General</c:formatCode>
                <c:ptCount val="2"/>
                <c:pt idx="0">
                  <c:v>47</c:v>
                </c:pt>
                <c:pt idx="1">
                  <c:v>53</c:v>
                </c:pt>
              </c:numCache>
            </c:numRef>
          </c:val>
          <c:extLst xmlns:c16r2="http://schemas.microsoft.com/office/drawing/2015/06/chart">
            <c:ext xmlns:c16="http://schemas.microsoft.com/office/drawing/2014/chart" uri="{C3380CC4-5D6E-409C-BE32-E72D297353CC}">
              <c16:uniqueId val="{00000002-BABA-49D1-BBF4-B8E2EEDE1720}"/>
            </c:ext>
          </c:extLst>
        </c:ser>
        <c:dLbls>
          <c:dLblPos val="inEnd"/>
          <c:showLegendKey val="0"/>
          <c:showVal val="1"/>
          <c:showCatName val="0"/>
          <c:showSerName val="0"/>
          <c:showPercent val="0"/>
          <c:showBubbleSize val="0"/>
        </c:dLbls>
        <c:gapWidth val="150"/>
        <c:overlap val="100"/>
        <c:axId val="137591808"/>
        <c:axId val="137720960"/>
      </c:barChart>
      <c:catAx>
        <c:axId val="137591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7720960"/>
        <c:crosses val="autoZero"/>
        <c:auto val="1"/>
        <c:lblAlgn val="ctr"/>
        <c:lblOffset val="100"/>
        <c:noMultiLvlLbl val="0"/>
      </c:catAx>
      <c:valAx>
        <c:axId val="137720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7591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B91E97B-14AE-4D0A-AAAA-52C09DF7513D}"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B3E4-4070-A906-9D75E11A3EDF}"/>
                </c:ext>
              </c:extLst>
            </c:dLbl>
            <c:dLbl>
              <c:idx val="1"/>
              <c:tx>
                <c:rich>
                  <a:bodyPr/>
                  <a:lstStyle/>
                  <a:p>
                    <a:fld id="{6760ADB2-7133-4156-A859-92C8F222C9EE}"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3E4-4070-A906-9D75E11A3EDF}"/>
                </c:ext>
              </c:extLst>
            </c:dLbl>
            <c:dLbl>
              <c:idx val="2"/>
              <c:tx>
                <c:rich>
                  <a:bodyPr/>
                  <a:lstStyle/>
                  <a:p>
                    <a:fld id="{EAF9B73C-15DD-458B-A7F2-D5C35C5E76CA}"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B3E4-4070-A906-9D75E11A3EDF}"/>
                </c:ext>
              </c:extLst>
            </c:dLbl>
            <c:dLbl>
              <c:idx val="3"/>
              <c:tx>
                <c:rich>
                  <a:bodyPr/>
                  <a:lstStyle/>
                  <a:p>
                    <a:fld id="{920595AA-E933-46E1-B57D-791712D440F3}"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3E4-4070-A906-9D75E11A3EDF}"/>
                </c:ext>
              </c:extLst>
            </c:dLbl>
            <c:dLbl>
              <c:idx val="4"/>
              <c:tx>
                <c:rich>
                  <a:bodyPr/>
                  <a:lstStyle/>
                  <a:p>
                    <a:fld id="{560683C0-AC33-4E6C-A000-02874DCC23BB}"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B3E4-4070-A906-9D75E11A3EDF}"/>
                </c:ext>
              </c:extLst>
            </c:dLbl>
            <c:dLbl>
              <c:idx val="5"/>
              <c:tx>
                <c:rich>
                  <a:bodyPr/>
                  <a:lstStyle/>
                  <a:p>
                    <a:fld id="{EA5244B4-7007-48B6-9A56-8923C8828A33}"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B3E4-4070-A906-9D75E11A3EDF}"/>
                </c:ext>
              </c:extLst>
            </c:dLbl>
            <c:dLbl>
              <c:idx val="6"/>
              <c:tx>
                <c:rich>
                  <a:bodyPr/>
                  <a:lstStyle/>
                  <a:p>
                    <a:fld id="{9E53BC2A-2312-4315-AA83-082CDC5B46C0}"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B3E4-4070-A906-9D75E11A3EDF}"/>
                </c:ext>
              </c:extLst>
            </c:dLbl>
            <c:dLbl>
              <c:idx val="7"/>
              <c:tx>
                <c:rich>
                  <a:bodyPr/>
                  <a:lstStyle/>
                  <a:p>
                    <a:fld id="{E00AA6A2-230F-4FA4-BFEB-FD64DC8828ED}"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B3E4-4070-A906-9D75E11A3EDF}"/>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Sheet1!$G$81:$G$88</c:f>
              <c:strCache>
                <c:ptCount val="8"/>
                <c:pt idx="0">
                  <c:v>CONSCIENCIA ECOLOGICA</c:v>
                </c:pt>
                <c:pt idx="1">
                  <c:v>TRANSPARENCIA Y RENDICIÓN DE CUENTAS</c:v>
                </c:pt>
                <c:pt idx="2">
                  <c:v>RESPOSABILIDAD</c:v>
                </c:pt>
                <c:pt idx="3">
                  <c:v>LEALTAD Y COMPROMISO</c:v>
                </c:pt>
                <c:pt idx="4">
                  <c:v>EQUIDAD</c:v>
                </c:pt>
                <c:pt idx="5">
                  <c:v>TOLERANCIA</c:v>
                </c:pt>
                <c:pt idx="6">
                  <c:v>PROFESIONALISMO E INTEGRIDAD</c:v>
                </c:pt>
                <c:pt idx="7">
                  <c:v>JUSTICIA</c:v>
                </c:pt>
              </c:strCache>
            </c:strRef>
          </c:cat>
          <c:val>
            <c:numRef>
              <c:f>Sheet1!$I$81:$I$88</c:f>
              <c:numCache>
                <c:formatCode>General</c:formatCode>
                <c:ptCount val="8"/>
                <c:pt idx="0">
                  <c:v>27</c:v>
                </c:pt>
                <c:pt idx="1">
                  <c:v>23</c:v>
                </c:pt>
                <c:pt idx="2">
                  <c:v>23</c:v>
                </c:pt>
                <c:pt idx="3">
                  <c:v>17</c:v>
                </c:pt>
                <c:pt idx="4">
                  <c:v>13</c:v>
                </c:pt>
                <c:pt idx="5">
                  <c:v>13</c:v>
                </c:pt>
                <c:pt idx="6">
                  <c:v>10</c:v>
                </c:pt>
                <c:pt idx="7">
                  <c:v>3</c:v>
                </c:pt>
              </c:numCache>
            </c:numRef>
          </c:val>
          <c:extLst xmlns:c16r2="http://schemas.microsoft.com/office/drawing/2015/06/chart">
            <c:ext xmlns:c16="http://schemas.microsoft.com/office/drawing/2014/chart" uri="{C3380CC4-5D6E-409C-BE32-E72D297353CC}">
              <c16:uniqueId val="{00000008-B3E4-4070-A906-9D75E11A3EDF}"/>
            </c:ext>
          </c:extLst>
        </c:ser>
        <c:dLbls>
          <c:dLblPos val="inEnd"/>
          <c:showLegendKey val="0"/>
          <c:showVal val="1"/>
          <c:showCatName val="0"/>
          <c:showSerName val="0"/>
          <c:showPercent val="0"/>
          <c:showBubbleSize val="0"/>
        </c:dLbls>
        <c:gapWidth val="100"/>
        <c:overlap val="-24"/>
        <c:axId val="138110464"/>
        <c:axId val="138120576"/>
      </c:barChart>
      <c:catAx>
        <c:axId val="138110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138120576"/>
        <c:crosses val="autoZero"/>
        <c:auto val="1"/>
        <c:lblAlgn val="ctr"/>
        <c:lblOffset val="100"/>
        <c:noMultiLvlLbl val="0"/>
      </c:catAx>
      <c:valAx>
        <c:axId val="138120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MX"/>
          </a:p>
        </c:txPr>
        <c:crossAx val="138110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ysClr val="windowText" lastClr="000000"/>
          </a:solidFill>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F0-42EA-A55F-A4F89BD3B8A0}"/>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F0-42EA-A55F-A4F89BD3B8A0}"/>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BF0-42EA-A55F-A4F89BD3B8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Sheet1!$G$170:$G$172</c:f>
              <c:strCache>
                <c:ptCount val="3"/>
                <c:pt idx="0">
                  <c:v>EXCELENTE</c:v>
                </c:pt>
                <c:pt idx="1">
                  <c:v>BUENA</c:v>
                </c:pt>
                <c:pt idx="2">
                  <c:v>REGULAR</c:v>
                </c:pt>
              </c:strCache>
            </c:strRef>
          </c:cat>
          <c:val>
            <c:numRef>
              <c:f>Sheet1!$I$170:$I$172</c:f>
              <c:numCache>
                <c:formatCode>###0.0</c:formatCode>
                <c:ptCount val="3"/>
                <c:pt idx="0">
                  <c:v>80.303030303030297</c:v>
                </c:pt>
                <c:pt idx="1">
                  <c:v>16.666666666666664</c:v>
                </c:pt>
                <c:pt idx="2">
                  <c:v>3.0303030303030303</c:v>
                </c:pt>
              </c:numCache>
            </c:numRef>
          </c:val>
          <c:extLst xmlns:c16r2="http://schemas.microsoft.com/office/drawing/2015/06/chart">
            <c:ext xmlns:c16="http://schemas.microsoft.com/office/drawing/2014/chart" uri="{C3380CC4-5D6E-409C-BE32-E72D297353CC}">
              <c16:uniqueId val="{00000000-5BF0-42EA-A55F-A4F89BD3B8A0}"/>
            </c:ext>
          </c:extLst>
        </c:ser>
        <c:dLbls>
          <c:dLblPos val="inEnd"/>
          <c:showLegendKey val="0"/>
          <c:showVal val="1"/>
          <c:showCatName val="0"/>
          <c:showSerName val="0"/>
          <c:showPercent val="0"/>
          <c:showBubbleSize val="0"/>
        </c:dLbls>
        <c:gapWidth val="100"/>
        <c:overlap val="-24"/>
        <c:axId val="137894144"/>
        <c:axId val="137895936"/>
      </c:barChart>
      <c:catAx>
        <c:axId val="137894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895936"/>
        <c:crosses val="autoZero"/>
        <c:auto val="1"/>
        <c:lblAlgn val="ctr"/>
        <c:lblOffset val="100"/>
        <c:noMultiLvlLbl val="0"/>
      </c:catAx>
      <c:valAx>
        <c:axId val="137895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8941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D75-4F8D-81F0-19C9019DC4D1}"/>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D75-4F8D-81F0-19C9019DC4D1}"/>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75-4F8D-81F0-19C9019DC4D1}"/>
                </c:ext>
              </c:extLst>
            </c:dLbl>
            <c:dLbl>
              <c:idx val="3"/>
              <c:layout/>
              <c:tx>
                <c:rich>
                  <a:bodyPr/>
                  <a:lstStyle/>
                  <a:p>
                    <a:r>
                      <a:rPr lang="en-US" dirty="0"/>
                      <a:t>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75-4F8D-81F0-19C9019DC4D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Sheet1!$B$177:$B$180</c:f>
              <c:strCache>
                <c:ptCount val="4"/>
                <c:pt idx="0">
                  <c:v>EXCELENTE</c:v>
                </c:pt>
                <c:pt idx="1">
                  <c:v>BUENA</c:v>
                </c:pt>
                <c:pt idx="2">
                  <c:v>REGULAR</c:v>
                </c:pt>
                <c:pt idx="3">
                  <c:v>MALO</c:v>
                </c:pt>
              </c:strCache>
            </c:strRef>
          </c:cat>
          <c:val>
            <c:numRef>
              <c:f>Sheet1!$D$177:$D$180</c:f>
              <c:numCache>
                <c:formatCode>###0.0</c:formatCode>
                <c:ptCount val="4"/>
                <c:pt idx="0">
                  <c:v>75.757575757575751</c:v>
                </c:pt>
                <c:pt idx="1">
                  <c:v>16.666666666666664</c:v>
                </c:pt>
                <c:pt idx="2">
                  <c:v>6.0606060606060606</c:v>
                </c:pt>
                <c:pt idx="3">
                  <c:v>1.5151515151515151</c:v>
                </c:pt>
              </c:numCache>
            </c:numRef>
          </c:val>
          <c:extLst xmlns:c16r2="http://schemas.microsoft.com/office/drawing/2015/06/chart">
            <c:ext xmlns:c16="http://schemas.microsoft.com/office/drawing/2014/chart" uri="{C3380CC4-5D6E-409C-BE32-E72D297353CC}">
              <c16:uniqueId val="{00000000-9D75-4F8D-81F0-19C9019DC4D1}"/>
            </c:ext>
          </c:extLst>
        </c:ser>
        <c:dLbls>
          <c:dLblPos val="inEnd"/>
          <c:showLegendKey val="0"/>
          <c:showVal val="1"/>
          <c:showCatName val="0"/>
          <c:showSerName val="0"/>
          <c:showPercent val="0"/>
          <c:showBubbleSize val="0"/>
        </c:dLbls>
        <c:gapWidth val="100"/>
        <c:overlap val="-24"/>
        <c:axId val="137951488"/>
        <c:axId val="137958528"/>
      </c:barChart>
      <c:catAx>
        <c:axId val="137951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958528"/>
        <c:crosses val="autoZero"/>
        <c:auto val="1"/>
        <c:lblAlgn val="ctr"/>
        <c:lblOffset val="100"/>
        <c:noMultiLvlLbl val="0"/>
      </c:catAx>
      <c:valAx>
        <c:axId val="137958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951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A1-48E7-A882-2EC755F1D9DB}"/>
                </c:ext>
              </c:extLst>
            </c:dLbl>
            <c:dLbl>
              <c:idx val="1"/>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A1-48E7-A882-2EC755F1D9DB}"/>
                </c:ext>
              </c:extLst>
            </c:dLbl>
            <c:dLbl>
              <c:idx val="2"/>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8A1-48E7-A882-2EC755F1D9DB}"/>
                </c:ext>
              </c:extLst>
            </c:dLbl>
            <c:dLbl>
              <c:idx val="3"/>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8A1-48E7-A882-2EC755F1D9D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Sheet1!$B$184:$B$187</c:f>
              <c:strCache>
                <c:ptCount val="4"/>
                <c:pt idx="0">
                  <c:v>MUY ALTO</c:v>
                </c:pt>
                <c:pt idx="1">
                  <c:v>ALTO</c:v>
                </c:pt>
                <c:pt idx="2">
                  <c:v>MEDIO</c:v>
                </c:pt>
                <c:pt idx="3">
                  <c:v>BAJO</c:v>
                </c:pt>
              </c:strCache>
            </c:strRef>
          </c:cat>
          <c:val>
            <c:numRef>
              <c:f>Sheet1!$D$184:$D$187</c:f>
              <c:numCache>
                <c:formatCode>###0.0</c:formatCode>
                <c:ptCount val="4"/>
                <c:pt idx="0">
                  <c:v>15.151515151515152</c:v>
                </c:pt>
                <c:pt idx="1">
                  <c:v>9.0909090909090917</c:v>
                </c:pt>
                <c:pt idx="2">
                  <c:v>15.151515151515152</c:v>
                </c:pt>
                <c:pt idx="3">
                  <c:v>60.606060606060609</c:v>
                </c:pt>
              </c:numCache>
            </c:numRef>
          </c:val>
          <c:extLst xmlns:c16r2="http://schemas.microsoft.com/office/drawing/2015/06/chart">
            <c:ext xmlns:c16="http://schemas.microsoft.com/office/drawing/2014/chart" uri="{C3380CC4-5D6E-409C-BE32-E72D297353CC}">
              <c16:uniqueId val="{00000000-B8A1-48E7-A882-2EC755F1D9DB}"/>
            </c:ext>
          </c:extLst>
        </c:ser>
        <c:dLbls>
          <c:dLblPos val="inEnd"/>
          <c:showLegendKey val="0"/>
          <c:showVal val="1"/>
          <c:showCatName val="0"/>
          <c:showSerName val="0"/>
          <c:showPercent val="0"/>
          <c:showBubbleSize val="0"/>
        </c:dLbls>
        <c:gapWidth val="100"/>
        <c:overlap val="-24"/>
        <c:axId val="138015488"/>
        <c:axId val="138050176"/>
      </c:barChart>
      <c:catAx>
        <c:axId val="138015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050176"/>
        <c:crosses val="autoZero"/>
        <c:auto val="1"/>
        <c:lblAlgn val="ctr"/>
        <c:lblOffset val="100"/>
        <c:noMultiLvlLbl val="0"/>
      </c:catAx>
      <c:valAx>
        <c:axId val="138050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015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39-45F7-8FF0-4306A47EECC0}"/>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F39-45F7-8FF0-4306A47EECC0}"/>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F39-45F7-8FF0-4306A47EECC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Sheet1!$B$193:$B$195</c:f>
              <c:strCache>
                <c:ptCount val="3"/>
                <c:pt idx="0">
                  <c:v>EXCELENTE</c:v>
                </c:pt>
                <c:pt idx="1">
                  <c:v>BUENA</c:v>
                </c:pt>
                <c:pt idx="2">
                  <c:v>REGULAR</c:v>
                </c:pt>
              </c:strCache>
            </c:strRef>
          </c:cat>
          <c:val>
            <c:numRef>
              <c:f>Sheet1!$D$193:$D$195</c:f>
              <c:numCache>
                <c:formatCode>###0.0</c:formatCode>
                <c:ptCount val="3"/>
                <c:pt idx="0">
                  <c:v>69.696969696969703</c:v>
                </c:pt>
                <c:pt idx="1">
                  <c:v>21.212121212121211</c:v>
                </c:pt>
                <c:pt idx="2">
                  <c:v>9.0909090909090917</c:v>
                </c:pt>
              </c:numCache>
            </c:numRef>
          </c:val>
          <c:extLst xmlns:c16r2="http://schemas.microsoft.com/office/drawing/2015/06/chart">
            <c:ext xmlns:c16="http://schemas.microsoft.com/office/drawing/2014/chart" uri="{C3380CC4-5D6E-409C-BE32-E72D297353CC}">
              <c16:uniqueId val="{00000000-AF39-45F7-8FF0-4306A47EECC0}"/>
            </c:ext>
          </c:extLst>
        </c:ser>
        <c:dLbls>
          <c:dLblPos val="inEnd"/>
          <c:showLegendKey val="0"/>
          <c:showVal val="1"/>
          <c:showCatName val="0"/>
          <c:showSerName val="0"/>
          <c:showPercent val="0"/>
          <c:showBubbleSize val="0"/>
        </c:dLbls>
        <c:gapWidth val="100"/>
        <c:overlap val="-24"/>
        <c:axId val="138531968"/>
        <c:axId val="138551296"/>
      </c:barChart>
      <c:catAx>
        <c:axId val="138531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551296"/>
        <c:crosses val="autoZero"/>
        <c:auto val="1"/>
        <c:lblAlgn val="ctr"/>
        <c:lblOffset val="100"/>
        <c:noMultiLvlLbl val="0"/>
      </c:catAx>
      <c:valAx>
        <c:axId val="138551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531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C9-4591-9AEF-F96CFD9AC0F2}"/>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C9-4591-9AEF-F96CFD9AC0F2}"/>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C9-4591-9AEF-F96CFD9AC0F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Sheet1!$B$200:$B$202</c:f>
              <c:strCache>
                <c:ptCount val="3"/>
                <c:pt idx="0">
                  <c:v>EXCELENTE</c:v>
                </c:pt>
                <c:pt idx="1">
                  <c:v>BUENA</c:v>
                </c:pt>
                <c:pt idx="2">
                  <c:v>REGULAR</c:v>
                </c:pt>
              </c:strCache>
            </c:strRef>
          </c:cat>
          <c:val>
            <c:numRef>
              <c:f>Sheet1!$D$200:$D$202</c:f>
              <c:numCache>
                <c:formatCode>###0.0</c:formatCode>
                <c:ptCount val="3"/>
                <c:pt idx="0">
                  <c:v>71.212121212121218</c:v>
                </c:pt>
                <c:pt idx="1">
                  <c:v>25.757575757575758</c:v>
                </c:pt>
                <c:pt idx="2">
                  <c:v>3.0303030303030303</c:v>
                </c:pt>
              </c:numCache>
            </c:numRef>
          </c:val>
          <c:extLst xmlns:c16r2="http://schemas.microsoft.com/office/drawing/2015/06/chart">
            <c:ext xmlns:c16="http://schemas.microsoft.com/office/drawing/2014/chart" uri="{C3380CC4-5D6E-409C-BE32-E72D297353CC}">
              <c16:uniqueId val="{00000000-ACC9-4591-9AEF-F96CFD9AC0F2}"/>
            </c:ext>
          </c:extLst>
        </c:ser>
        <c:dLbls>
          <c:dLblPos val="inEnd"/>
          <c:showLegendKey val="0"/>
          <c:showVal val="1"/>
          <c:showCatName val="0"/>
          <c:showSerName val="0"/>
          <c:showPercent val="0"/>
          <c:showBubbleSize val="0"/>
        </c:dLbls>
        <c:gapWidth val="100"/>
        <c:overlap val="-24"/>
        <c:axId val="138231808"/>
        <c:axId val="138233344"/>
      </c:barChart>
      <c:catAx>
        <c:axId val="138231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233344"/>
        <c:crosses val="autoZero"/>
        <c:auto val="1"/>
        <c:lblAlgn val="ctr"/>
        <c:lblOffset val="100"/>
        <c:noMultiLvlLbl val="0"/>
      </c:catAx>
      <c:valAx>
        <c:axId val="138233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231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ED-4E02-8007-E65F92A618FF}"/>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ED-4E02-8007-E65F92A618FF}"/>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0ED-4E02-8007-E65F92A618FF}"/>
                </c:ext>
              </c:extLst>
            </c:dLbl>
            <c:dLbl>
              <c:idx val="3"/>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0ED-4E02-8007-E65F92A618F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xmlns:c16r2="http://schemas.microsoft.com/office/drawing/2015/06/chart">
            <c:ext xmlns:c16="http://schemas.microsoft.com/office/drawing/2014/chart" uri="{C3380CC4-5D6E-409C-BE32-E72D297353CC}">
              <c16:uniqueId val="{00000000-B0ED-4E02-8007-E65F92A618FF}"/>
            </c:ext>
          </c:extLst>
        </c:ser>
        <c:dLbls>
          <c:dLblPos val="inEnd"/>
          <c:showLegendKey val="0"/>
          <c:showVal val="1"/>
          <c:showCatName val="0"/>
          <c:showSerName val="0"/>
          <c:showPercent val="0"/>
          <c:showBubbleSize val="0"/>
        </c:dLbls>
        <c:gapWidth val="100"/>
        <c:overlap val="-24"/>
        <c:axId val="138317824"/>
        <c:axId val="138320512"/>
      </c:barChart>
      <c:catAx>
        <c:axId val="138317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320512"/>
        <c:crosses val="autoZero"/>
        <c:auto val="1"/>
        <c:lblAlgn val="ctr"/>
        <c:lblOffset val="100"/>
        <c:noMultiLvlLbl val="0"/>
      </c:catAx>
      <c:valAx>
        <c:axId val="13832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317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2F9-4F78-B342-40BA9EFBBFC1}"/>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2F9-4F78-B342-40BA9EFBBFC1}"/>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2F9-4F78-B342-40BA9EFBBFC1}"/>
                </c:ext>
              </c:extLst>
            </c:dLbl>
            <c:dLbl>
              <c:idx val="3"/>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2F9-4F78-B342-40BA9EFBBFC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xmlns:c16r2="http://schemas.microsoft.com/office/drawing/2015/06/chart">
            <c:ext xmlns:c16="http://schemas.microsoft.com/office/drawing/2014/chart" uri="{C3380CC4-5D6E-409C-BE32-E72D297353CC}">
              <c16:uniqueId val="{00000004-42F9-4F78-B342-40BA9EFBBFC1}"/>
            </c:ext>
          </c:extLst>
        </c:ser>
        <c:dLbls>
          <c:dLblPos val="inEnd"/>
          <c:showLegendKey val="0"/>
          <c:showVal val="1"/>
          <c:showCatName val="0"/>
          <c:showSerName val="0"/>
          <c:showPercent val="0"/>
          <c:showBubbleSize val="0"/>
        </c:dLbls>
        <c:gapWidth val="100"/>
        <c:overlap val="-24"/>
        <c:axId val="138462720"/>
        <c:axId val="138465664"/>
      </c:barChart>
      <c:catAx>
        <c:axId val="138462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465664"/>
        <c:crosses val="autoZero"/>
        <c:auto val="1"/>
        <c:lblAlgn val="ctr"/>
        <c:lblOffset val="100"/>
        <c:noMultiLvlLbl val="0"/>
      </c:catAx>
      <c:valAx>
        <c:axId val="138465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462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358-4272-AADF-C7856A070543}"/>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358-4272-AADF-C7856A070543}"/>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358-4272-AADF-C7856A070543}"/>
                </c:ext>
              </c:extLst>
            </c:dLbl>
            <c:dLbl>
              <c:idx val="3"/>
              <c:layout/>
              <c:tx>
                <c:rich>
                  <a:bodyPr/>
                  <a:lstStyle/>
                  <a:p>
                    <a:r>
                      <a:rPr lang="en-US" dirty="0"/>
                      <a:t>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358-4272-AADF-C7856A07054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Sheet1!$B$223:$B$226</c:f>
              <c:strCache>
                <c:ptCount val="4"/>
                <c:pt idx="0">
                  <c:v>EXCELENTE</c:v>
                </c:pt>
                <c:pt idx="1">
                  <c:v>BUENA</c:v>
                </c:pt>
                <c:pt idx="2">
                  <c:v>REGULAR</c:v>
                </c:pt>
                <c:pt idx="3">
                  <c:v>MALO</c:v>
                </c:pt>
              </c:strCache>
            </c:strRef>
          </c:cat>
          <c:val>
            <c:numRef>
              <c:f>Sheet1!$D$223:$D$226</c:f>
              <c:numCache>
                <c:formatCode>###0.0</c:formatCode>
                <c:ptCount val="4"/>
                <c:pt idx="0">
                  <c:v>68.181818181818173</c:v>
                </c:pt>
                <c:pt idx="1">
                  <c:v>21.212121212121211</c:v>
                </c:pt>
                <c:pt idx="2">
                  <c:v>6.0606060606060606</c:v>
                </c:pt>
                <c:pt idx="3">
                  <c:v>4.5454545454545459</c:v>
                </c:pt>
              </c:numCache>
            </c:numRef>
          </c:val>
          <c:extLst xmlns:c16r2="http://schemas.microsoft.com/office/drawing/2015/06/chart">
            <c:ext xmlns:c16="http://schemas.microsoft.com/office/drawing/2014/chart" uri="{C3380CC4-5D6E-409C-BE32-E72D297353CC}">
              <c16:uniqueId val="{00000000-B358-4272-AADF-C7856A070543}"/>
            </c:ext>
          </c:extLst>
        </c:ser>
        <c:dLbls>
          <c:dLblPos val="inEnd"/>
          <c:showLegendKey val="0"/>
          <c:showVal val="1"/>
          <c:showCatName val="0"/>
          <c:showSerName val="0"/>
          <c:showPercent val="0"/>
          <c:showBubbleSize val="0"/>
        </c:dLbls>
        <c:gapWidth val="100"/>
        <c:overlap val="-24"/>
        <c:axId val="138685440"/>
        <c:axId val="138688384"/>
      </c:barChart>
      <c:catAx>
        <c:axId val="138685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688384"/>
        <c:crosses val="autoZero"/>
        <c:auto val="1"/>
        <c:lblAlgn val="ctr"/>
        <c:lblOffset val="100"/>
        <c:noMultiLvlLbl val="0"/>
      </c:catAx>
      <c:valAx>
        <c:axId val="138688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685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37-4565-86C9-328DE29DDD6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37-4565-86C9-328DE29DDD6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Sheet1!$B$231:$B$232</c:f>
              <c:strCache>
                <c:ptCount val="2"/>
                <c:pt idx="0">
                  <c:v>SI</c:v>
                </c:pt>
                <c:pt idx="1">
                  <c:v>NO</c:v>
                </c:pt>
              </c:strCache>
            </c:strRef>
          </c:cat>
          <c:val>
            <c:numRef>
              <c:f>Sheet1!$D$231:$D$232</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0-8737-4565-86C9-328DE29DDD61}"/>
            </c:ext>
          </c:extLst>
        </c:ser>
        <c:dLbls>
          <c:dLblPos val="inEnd"/>
          <c:showLegendKey val="0"/>
          <c:showVal val="1"/>
          <c:showCatName val="0"/>
          <c:showSerName val="0"/>
          <c:showPercent val="0"/>
          <c:showBubbleSize val="0"/>
        </c:dLbls>
        <c:gapWidth val="100"/>
        <c:overlap val="-24"/>
        <c:axId val="138780672"/>
        <c:axId val="138783360"/>
      </c:barChart>
      <c:catAx>
        <c:axId val="138780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8783360"/>
        <c:crosses val="autoZero"/>
        <c:auto val="1"/>
        <c:lblAlgn val="ctr"/>
        <c:lblOffset val="100"/>
        <c:noMultiLvlLbl val="0"/>
      </c:catAx>
      <c:valAx>
        <c:axId val="13878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87806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07C-4BCB-BA2E-EBF642586676}"/>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7C-4BCB-BA2E-EBF64258667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Sheet1!$B$237:$B$238</c:f>
              <c:strCache>
                <c:ptCount val="2"/>
                <c:pt idx="0">
                  <c:v>SI</c:v>
                </c:pt>
                <c:pt idx="1">
                  <c:v>NO</c:v>
                </c:pt>
              </c:strCache>
            </c:strRef>
          </c:cat>
          <c:val>
            <c:numRef>
              <c:f>Sheet1!$D$237:$D$238</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507C-4BCB-BA2E-EBF642586676}"/>
            </c:ext>
          </c:extLst>
        </c:ser>
        <c:dLbls>
          <c:dLblPos val="inEnd"/>
          <c:showLegendKey val="0"/>
          <c:showVal val="1"/>
          <c:showCatName val="0"/>
          <c:showSerName val="0"/>
          <c:showPercent val="0"/>
          <c:showBubbleSize val="0"/>
        </c:dLbls>
        <c:gapWidth val="100"/>
        <c:overlap val="-24"/>
        <c:axId val="139121408"/>
        <c:axId val="139124096"/>
      </c:barChart>
      <c:catAx>
        <c:axId val="139121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124096"/>
        <c:crosses val="autoZero"/>
        <c:auto val="1"/>
        <c:lblAlgn val="ctr"/>
        <c:lblOffset val="100"/>
        <c:noMultiLvlLbl val="0"/>
      </c:catAx>
      <c:valAx>
        <c:axId val="139124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121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073-4F1B-9E8D-E8DBD35D6FE5}"/>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73-4F1B-9E8D-E8DBD35D6F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Sheet1!$G$242:$G$243</c:f>
              <c:strCache>
                <c:ptCount val="2"/>
                <c:pt idx="0">
                  <c:v>SIEMPRE</c:v>
                </c:pt>
                <c:pt idx="1">
                  <c:v>ALGUNAS VECES</c:v>
                </c:pt>
              </c:strCache>
            </c:strRef>
          </c:cat>
          <c:val>
            <c:numRef>
              <c:f>Sheet1!$J$242:$J$243</c:f>
              <c:numCache>
                <c:formatCode>###0.0</c:formatCode>
                <c:ptCount val="2"/>
                <c:pt idx="0">
                  <c:v>87.5</c:v>
                </c:pt>
                <c:pt idx="1">
                  <c:v>12.5</c:v>
                </c:pt>
              </c:numCache>
            </c:numRef>
          </c:val>
          <c:extLst xmlns:c16r2="http://schemas.microsoft.com/office/drawing/2015/06/chart">
            <c:ext xmlns:c16="http://schemas.microsoft.com/office/drawing/2014/chart" uri="{C3380CC4-5D6E-409C-BE32-E72D297353CC}">
              <c16:uniqueId val="{00000002-C073-4F1B-9E8D-E8DBD35D6FE5}"/>
            </c:ext>
          </c:extLst>
        </c:ser>
        <c:dLbls>
          <c:dLblPos val="inEnd"/>
          <c:showLegendKey val="0"/>
          <c:showVal val="1"/>
          <c:showCatName val="0"/>
          <c:showSerName val="0"/>
          <c:showPercent val="0"/>
          <c:showBubbleSize val="0"/>
        </c:dLbls>
        <c:gapWidth val="100"/>
        <c:overlap val="-24"/>
        <c:axId val="138946048"/>
        <c:axId val="138957184"/>
      </c:barChart>
      <c:catAx>
        <c:axId val="13894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957184"/>
        <c:crosses val="autoZero"/>
        <c:auto val="1"/>
        <c:lblAlgn val="ctr"/>
        <c:lblOffset val="100"/>
        <c:noMultiLvlLbl val="0"/>
      </c:catAx>
      <c:valAx>
        <c:axId val="13895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946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manualLayout>
          <c:xMode val="edge"/>
          <c:yMode val="edge"/>
          <c:x val="0.32147900262467194"/>
          <c:y val="2.7777777777777776E-2"/>
        </c:manualLayout>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8B0-4E28-A5FF-98525E52113B}"/>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8B0-4E28-A5FF-98525E52113B}"/>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B0-4E28-A5FF-98525E52113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Sheet1!$G$250:$G$252</c:f>
              <c:strCache>
                <c:ptCount val="3"/>
                <c:pt idx="0">
                  <c:v>SIEMPRE</c:v>
                </c:pt>
                <c:pt idx="1">
                  <c:v>ALGUNAS VECES</c:v>
                </c:pt>
                <c:pt idx="2">
                  <c:v>NUNCA</c:v>
                </c:pt>
              </c:strCache>
            </c:strRef>
          </c:cat>
          <c:val>
            <c:numRef>
              <c:f>Sheet1!$J$250:$J$252</c:f>
              <c:numCache>
                <c:formatCode>###0.0</c:formatCode>
                <c:ptCount val="3"/>
                <c:pt idx="0">
                  <c:v>77.083333333333343</c:v>
                </c:pt>
                <c:pt idx="1">
                  <c:v>14.583333333333334</c:v>
                </c:pt>
                <c:pt idx="2">
                  <c:v>8.3333333333333321</c:v>
                </c:pt>
              </c:numCache>
            </c:numRef>
          </c:val>
          <c:extLst xmlns:c16r2="http://schemas.microsoft.com/office/drawing/2015/06/chart">
            <c:ext xmlns:c16="http://schemas.microsoft.com/office/drawing/2014/chart" uri="{C3380CC4-5D6E-409C-BE32-E72D297353CC}">
              <c16:uniqueId val="{00000003-38B0-4E28-A5FF-98525E52113B}"/>
            </c:ext>
          </c:extLst>
        </c:ser>
        <c:dLbls>
          <c:dLblPos val="inEnd"/>
          <c:showLegendKey val="0"/>
          <c:showVal val="1"/>
          <c:showCatName val="0"/>
          <c:showSerName val="0"/>
          <c:showPercent val="0"/>
          <c:showBubbleSize val="0"/>
        </c:dLbls>
        <c:gapWidth val="100"/>
        <c:overlap val="-24"/>
        <c:axId val="139414528"/>
        <c:axId val="139425664"/>
      </c:barChart>
      <c:catAx>
        <c:axId val="139414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425664"/>
        <c:crosses val="autoZero"/>
        <c:auto val="1"/>
        <c:lblAlgn val="ctr"/>
        <c:lblOffset val="100"/>
        <c:noMultiLvlLbl val="0"/>
      </c:catAx>
      <c:valAx>
        <c:axId val="139425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414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3">
                  <a:lumMod val="50000"/>
                </a:schemeClr>
              </a:solidFill>
              <a:ln w="25400">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2150-4279-BB9A-3809CBC038CF}"/>
              </c:ext>
            </c:extLst>
          </c:dPt>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50-4279-BB9A-3809CBC038CF}"/>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150-4279-BB9A-3809CBC03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Sheet1!$G$259:$G$260</c:f>
              <c:strCache>
                <c:ptCount val="2"/>
                <c:pt idx="0">
                  <c:v>EXCELENTE</c:v>
                </c:pt>
                <c:pt idx="1">
                  <c:v>BUENAS</c:v>
                </c:pt>
              </c:strCache>
            </c:strRef>
          </c:cat>
          <c:val>
            <c:numRef>
              <c:f>Sheet1!$J$259:$J$260</c:f>
              <c:numCache>
                <c:formatCode>###0.0</c:formatCode>
                <c:ptCount val="2"/>
                <c:pt idx="0">
                  <c:v>89.583333333333343</c:v>
                </c:pt>
                <c:pt idx="1">
                  <c:v>10.416666666666668</c:v>
                </c:pt>
              </c:numCache>
            </c:numRef>
          </c:val>
          <c:extLst xmlns:c16r2="http://schemas.microsoft.com/office/drawing/2015/06/chart">
            <c:ext xmlns:c16="http://schemas.microsoft.com/office/drawing/2014/chart" uri="{C3380CC4-5D6E-409C-BE32-E72D297353CC}">
              <c16:uniqueId val="{00000002-2150-4279-BB9A-3809CBC038CF}"/>
            </c:ext>
          </c:extLst>
        </c:ser>
        <c:dLbls>
          <c:dLblPos val="inEnd"/>
          <c:showLegendKey val="0"/>
          <c:showVal val="1"/>
          <c:showCatName val="0"/>
          <c:showSerName val="0"/>
          <c:showPercent val="0"/>
          <c:showBubbleSize val="0"/>
        </c:dLbls>
        <c:gapWidth val="100"/>
        <c:overlap val="-24"/>
        <c:axId val="139032448"/>
        <c:axId val="139055488"/>
      </c:barChart>
      <c:catAx>
        <c:axId val="139032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055488"/>
        <c:crosses val="autoZero"/>
        <c:auto val="1"/>
        <c:lblAlgn val="ctr"/>
        <c:lblOffset val="100"/>
        <c:noMultiLvlLbl val="0"/>
      </c:catAx>
      <c:valAx>
        <c:axId val="13905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032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F70-4DB4-AE0A-93D7FE2D7340}"/>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F70-4DB4-AE0A-93D7FE2D73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xmlns:c16r2="http://schemas.microsoft.com/office/drawing/2015/06/chart">
            <c:ext xmlns:c16="http://schemas.microsoft.com/office/drawing/2014/chart" uri="{C3380CC4-5D6E-409C-BE32-E72D297353CC}">
              <c16:uniqueId val="{00000002-FF70-4DB4-AE0A-93D7FE2D7340}"/>
            </c:ext>
          </c:extLst>
        </c:ser>
        <c:dLbls>
          <c:dLblPos val="inEnd"/>
          <c:showLegendKey val="0"/>
          <c:showVal val="1"/>
          <c:showCatName val="0"/>
          <c:showSerName val="0"/>
          <c:showPercent val="0"/>
          <c:showBubbleSize val="0"/>
        </c:dLbls>
        <c:gapWidth val="100"/>
        <c:overlap val="-24"/>
        <c:axId val="139283072"/>
        <c:axId val="139286016"/>
      </c:barChart>
      <c:catAx>
        <c:axId val="13928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286016"/>
        <c:crosses val="autoZero"/>
        <c:auto val="1"/>
        <c:lblAlgn val="ctr"/>
        <c:lblOffset val="100"/>
        <c:noMultiLvlLbl val="0"/>
      </c:catAx>
      <c:valAx>
        <c:axId val="139286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283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36-422E-8FDA-7AD7DB0BC6DA}"/>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36-422E-8FDA-7AD7DB0BC6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xmlns:c16r2="http://schemas.microsoft.com/office/drawing/2015/06/chart">
            <c:ext xmlns:c16="http://schemas.microsoft.com/office/drawing/2014/chart" uri="{C3380CC4-5D6E-409C-BE32-E72D297353CC}">
              <c16:uniqueId val="{00000002-7836-422E-8FDA-7AD7DB0BC6DA}"/>
            </c:ext>
          </c:extLst>
        </c:ser>
        <c:dLbls>
          <c:dLblPos val="inEnd"/>
          <c:showLegendKey val="0"/>
          <c:showVal val="1"/>
          <c:showCatName val="0"/>
          <c:showSerName val="0"/>
          <c:showPercent val="0"/>
          <c:showBubbleSize val="0"/>
        </c:dLbls>
        <c:gapWidth val="100"/>
        <c:overlap val="-24"/>
        <c:axId val="139354112"/>
        <c:axId val="139356800"/>
      </c:barChart>
      <c:catAx>
        <c:axId val="139354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356800"/>
        <c:crosses val="autoZero"/>
        <c:auto val="1"/>
        <c:lblAlgn val="ctr"/>
        <c:lblOffset val="100"/>
        <c:noMultiLvlLbl val="0"/>
      </c:catAx>
      <c:valAx>
        <c:axId val="139356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354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3B-42C2-97BB-402F35F3D3F6}"/>
                </c:ext>
              </c:extLst>
            </c:dLbl>
            <c:dLbl>
              <c:idx val="1"/>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C3B-42C2-97BB-402F35F3D3F6}"/>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C3B-42C2-97BB-402F35F3D3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Sheet1!$G$283:$G$285</c:f>
              <c:strCache>
                <c:ptCount val="3"/>
                <c:pt idx="0">
                  <c:v>SIEMPRE</c:v>
                </c:pt>
                <c:pt idx="1">
                  <c:v>ALGUNAS VECES</c:v>
                </c:pt>
                <c:pt idx="2">
                  <c:v>NO APLICA</c:v>
                </c:pt>
              </c:strCache>
            </c:strRef>
          </c:cat>
          <c:val>
            <c:numRef>
              <c:f>Sheet1!$J$283:$J$285</c:f>
              <c:numCache>
                <c:formatCode>###0.0</c:formatCode>
                <c:ptCount val="3"/>
                <c:pt idx="0">
                  <c:v>62.5</c:v>
                </c:pt>
                <c:pt idx="1">
                  <c:v>25</c:v>
                </c:pt>
                <c:pt idx="2">
                  <c:v>12.5</c:v>
                </c:pt>
              </c:numCache>
            </c:numRef>
          </c:val>
          <c:extLst xmlns:c16r2="http://schemas.microsoft.com/office/drawing/2015/06/chart">
            <c:ext xmlns:c16="http://schemas.microsoft.com/office/drawing/2014/chart" uri="{C3380CC4-5D6E-409C-BE32-E72D297353CC}">
              <c16:uniqueId val="{00000000-DC3B-42C2-97BB-402F35F3D3F6}"/>
            </c:ext>
          </c:extLst>
        </c:ser>
        <c:dLbls>
          <c:dLblPos val="outEnd"/>
          <c:showLegendKey val="0"/>
          <c:showVal val="1"/>
          <c:showCatName val="0"/>
          <c:showSerName val="0"/>
          <c:showPercent val="0"/>
          <c:showBubbleSize val="0"/>
        </c:dLbls>
        <c:gapWidth val="100"/>
        <c:overlap val="-24"/>
        <c:axId val="139572736"/>
        <c:axId val="139579776"/>
      </c:barChart>
      <c:catAx>
        <c:axId val="139572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579776"/>
        <c:crosses val="autoZero"/>
        <c:auto val="1"/>
        <c:lblAlgn val="ctr"/>
        <c:lblOffset val="100"/>
        <c:noMultiLvlLbl val="0"/>
      </c:catAx>
      <c:valAx>
        <c:axId val="139579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572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E1B-4E8E-807D-27A7AD572E4A}"/>
                </c:ext>
              </c:extLst>
            </c:dLbl>
            <c:dLbl>
              <c:idx val="1"/>
              <c:layout/>
              <c:tx>
                <c:rich>
                  <a:bodyPr/>
                  <a:lstStyle/>
                  <a:p>
                    <a:fld id="{1D708CB1-8FB0-4BB3-A7BE-52AD72D47E0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5E1B-4E8E-807D-27A7AD572E4A}"/>
                </c:ext>
              </c:extLst>
            </c:dLbl>
            <c:dLbl>
              <c:idx val="2"/>
              <c:layout/>
              <c:tx>
                <c:rich>
                  <a:bodyPr/>
                  <a:lstStyle/>
                  <a:p>
                    <a:fld id="{7E68429F-FF03-4B94-89D4-DD21570D28FD}" type="VALUE">
                      <a:rPr lang="en-US" smtClean="0"/>
                      <a:pPr/>
                      <a:t>[VALOR]</a:t>
                    </a:fld>
                    <a:r>
                      <a:rPr lang="en-US"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5E1B-4E8E-807D-27A7AD572E4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Sheet1!$G$292:$G$294</c:f>
              <c:strCache>
                <c:ptCount val="3"/>
                <c:pt idx="0">
                  <c:v>SIEMPRE</c:v>
                </c:pt>
                <c:pt idx="1">
                  <c:v>ALGUNAS VECES</c:v>
                </c:pt>
                <c:pt idx="2">
                  <c:v>NUNCA</c:v>
                </c:pt>
              </c:strCache>
            </c:strRef>
          </c:cat>
          <c:val>
            <c:numRef>
              <c:f>Sheet1!$J$292:$J$294</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0-5E1B-4E8E-807D-27A7AD572E4A}"/>
            </c:ext>
          </c:extLst>
        </c:ser>
        <c:dLbls>
          <c:dLblPos val="inEnd"/>
          <c:showLegendKey val="0"/>
          <c:showVal val="1"/>
          <c:showCatName val="0"/>
          <c:showSerName val="0"/>
          <c:showPercent val="0"/>
          <c:showBubbleSize val="0"/>
        </c:dLbls>
        <c:gapWidth val="100"/>
        <c:overlap val="-24"/>
        <c:axId val="136250112"/>
        <c:axId val="136264320"/>
      </c:barChart>
      <c:catAx>
        <c:axId val="136250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6264320"/>
        <c:crosses val="autoZero"/>
        <c:auto val="1"/>
        <c:lblAlgn val="ctr"/>
        <c:lblOffset val="100"/>
        <c:noMultiLvlLbl val="0"/>
      </c:catAx>
      <c:valAx>
        <c:axId val="136264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6250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E1F-491C-AB7E-4451E741AF0D}"/>
                </c:ext>
              </c:extLst>
            </c:dLbl>
            <c:dLbl>
              <c:idx val="1"/>
              <c:layout/>
              <c:tx>
                <c:rich>
                  <a:bodyPr/>
                  <a:lstStyle/>
                  <a:p>
                    <a:fld id="{1D708CB1-8FB0-4BB3-A7BE-52AD72D47E0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E1F-491C-AB7E-4451E741AF0D}"/>
                </c:ext>
              </c:extLst>
            </c:dLbl>
            <c:dLbl>
              <c:idx val="2"/>
              <c:layout/>
              <c:tx>
                <c:rich>
                  <a:bodyPr/>
                  <a:lstStyle/>
                  <a:p>
                    <a:fld id="{7E68429F-FF03-4B94-89D4-DD21570D28FD}" type="VALUE">
                      <a:rPr lang="en-US" smtClean="0"/>
                      <a:pPr/>
                      <a:t>[VALOR]</a:t>
                    </a:fld>
                    <a:r>
                      <a:rPr lang="en-US"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EE1F-491C-AB7E-4451E741AF0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Sheet1!$G$292:$G$294</c:f>
              <c:strCache>
                <c:ptCount val="3"/>
                <c:pt idx="0">
                  <c:v>SIEMPRE</c:v>
                </c:pt>
                <c:pt idx="1">
                  <c:v>ALGUNAS VECES</c:v>
                </c:pt>
                <c:pt idx="2">
                  <c:v>NUNCA</c:v>
                </c:pt>
              </c:strCache>
            </c:strRef>
          </c:cat>
          <c:val>
            <c:numRef>
              <c:f>Sheet1!$J$292:$J$294</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EE1F-491C-AB7E-4451E741AF0D}"/>
            </c:ext>
          </c:extLst>
        </c:ser>
        <c:dLbls>
          <c:dLblPos val="inEnd"/>
          <c:showLegendKey val="0"/>
          <c:showVal val="1"/>
          <c:showCatName val="0"/>
          <c:showSerName val="0"/>
          <c:showPercent val="0"/>
          <c:showBubbleSize val="0"/>
        </c:dLbls>
        <c:gapWidth val="100"/>
        <c:overlap val="-24"/>
        <c:axId val="139884800"/>
        <c:axId val="139900032"/>
      </c:barChart>
      <c:catAx>
        <c:axId val="139884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900032"/>
        <c:crosses val="autoZero"/>
        <c:auto val="1"/>
        <c:lblAlgn val="ctr"/>
        <c:lblOffset val="100"/>
        <c:noMultiLvlLbl val="0"/>
      </c:catAx>
      <c:valAx>
        <c:axId val="13990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884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72-456C-816A-B5F5A41FC275}"/>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72-456C-816A-B5F5A41FC2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EXCELENTE</c:v>
                </c:pt>
                <c:pt idx="1">
                  <c:v>BUENAS</c:v>
                </c:pt>
              </c:strCache>
            </c:strRef>
          </c:cat>
          <c:val>
            <c:numRef>
              <c:f>Sheet1!$I$303:$I$304</c:f>
              <c:numCache>
                <c:formatCode>###0.0</c:formatCode>
                <c:ptCount val="2"/>
                <c:pt idx="0">
                  <c:v>66.666666666666657</c:v>
                </c:pt>
                <c:pt idx="1">
                  <c:v>33.333333333333329</c:v>
                </c:pt>
              </c:numCache>
            </c:numRef>
          </c:val>
          <c:extLst xmlns:c16r2="http://schemas.microsoft.com/office/drawing/2015/06/chart">
            <c:ext xmlns:c16="http://schemas.microsoft.com/office/drawing/2014/chart" uri="{C3380CC4-5D6E-409C-BE32-E72D297353CC}">
              <c16:uniqueId val="{00000002-C372-456C-816A-B5F5A41FC275}"/>
            </c:ext>
          </c:extLst>
        </c:ser>
        <c:dLbls>
          <c:dLblPos val="inEnd"/>
          <c:showLegendKey val="0"/>
          <c:showVal val="1"/>
          <c:showCatName val="0"/>
          <c:showSerName val="0"/>
          <c:showPercent val="0"/>
          <c:showBubbleSize val="0"/>
        </c:dLbls>
        <c:gapWidth val="100"/>
        <c:overlap val="-24"/>
        <c:axId val="139791360"/>
        <c:axId val="139806592"/>
      </c:barChart>
      <c:catAx>
        <c:axId val="139791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806592"/>
        <c:crosses val="autoZero"/>
        <c:auto val="1"/>
        <c:lblAlgn val="ctr"/>
        <c:lblOffset val="100"/>
        <c:noMultiLvlLbl val="0"/>
      </c:catAx>
      <c:valAx>
        <c:axId val="13980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791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E52-43BB-94ED-C6B4820A81AE}"/>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E52-43BB-94ED-C6B4820A81AE}"/>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E52-43BB-94ED-C6B4820A81A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Sheet1!$B$311:$B$313</c:f>
              <c:strCache>
                <c:ptCount val="3"/>
                <c:pt idx="0">
                  <c:v>SIEMPRE</c:v>
                </c:pt>
                <c:pt idx="1">
                  <c:v>ALGUNAS VECES</c:v>
                </c:pt>
                <c:pt idx="2">
                  <c:v>NUNCA</c:v>
                </c:pt>
              </c:strCache>
            </c:strRef>
          </c:cat>
          <c:val>
            <c:numRef>
              <c:f>Sheet1!$D$311:$D$313</c:f>
              <c:numCache>
                <c:formatCode>###0.0</c:formatCode>
                <c:ptCount val="3"/>
                <c:pt idx="0">
                  <c:v>77.272727272727266</c:v>
                </c:pt>
                <c:pt idx="1">
                  <c:v>21.212121212121211</c:v>
                </c:pt>
                <c:pt idx="2">
                  <c:v>1.5151515151515151</c:v>
                </c:pt>
              </c:numCache>
            </c:numRef>
          </c:val>
          <c:extLst xmlns:c16r2="http://schemas.microsoft.com/office/drawing/2015/06/chart">
            <c:ext xmlns:c16="http://schemas.microsoft.com/office/drawing/2014/chart" uri="{C3380CC4-5D6E-409C-BE32-E72D297353CC}">
              <c16:uniqueId val="{00000003-5E52-43BB-94ED-C6B4820A81AE}"/>
            </c:ext>
          </c:extLst>
        </c:ser>
        <c:dLbls>
          <c:dLblPos val="inEnd"/>
          <c:showLegendKey val="0"/>
          <c:showVal val="1"/>
          <c:showCatName val="0"/>
          <c:showSerName val="0"/>
          <c:showPercent val="0"/>
          <c:showBubbleSize val="0"/>
        </c:dLbls>
        <c:gapWidth val="100"/>
        <c:overlap val="-24"/>
        <c:axId val="140248192"/>
        <c:axId val="140278784"/>
      </c:barChart>
      <c:catAx>
        <c:axId val="140248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278784"/>
        <c:crosses val="autoZero"/>
        <c:auto val="1"/>
        <c:lblAlgn val="ctr"/>
        <c:lblOffset val="100"/>
        <c:noMultiLvlLbl val="0"/>
      </c:catAx>
      <c:valAx>
        <c:axId val="140278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2481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046-477C-AA18-2AFDDFA15EA2}"/>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46-477C-AA18-2AFDDFA15E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Sheet1!$B$318:$B$319</c:f>
              <c:strCache>
                <c:ptCount val="2"/>
                <c:pt idx="0">
                  <c:v>SIEMPRE</c:v>
                </c:pt>
                <c:pt idx="1">
                  <c:v>ALGUNAS VECES</c:v>
                </c:pt>
              </c:strCache>
            </c:strRef>
          </c:cat>
          <c:val>
            <c:numRef>
              <c:f>Sheet1!$D$318:$D$319</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2046-477C-AA18-2AFDDFA15EA2}"/>
            </c:ext>
          </c:extLst>
        </c:ser>
        <c:dLbls>
          <c:dLblPos val="inEnd"/>
          <c:showLegendKey val="0"/>
          <c:showVal val="1"/>
          <c:showCatName val="0"/>
          <c:showSerName val="0"/>
          <c:showPercent val="0"/>
          <c:showBubbleSize val="0"/>
        </c:dLbls>
        <c:gapWidth val="100"/>
        <c:overlap val="-24"/>
        <c:axId val="140637312"/>
        <c:axId val="140640256"/>
      </c:barChart>
      <c:catAx>
        <c:axId val="140637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640256"/>
        <c:crosses val="autoZero"/>
        <c:auto val="1"/>
        <c:lblAlgn val="ctr"/>
        <c:lblOffset val="100"/>
        <c:noMultiLvlLbl val="0"/>
      </c:catAx>
      <c:valAx>
        <c:axId val="14064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6373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50-43BA-81FE-4746C6F6451B}"/>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50-43BA-81FE-4746C6F6451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Sheet1!$B$324:$B$325</c:f>
              <c:strCache>
                <c:ptCount val="2"/>
                <c:pt idx="0">
                  <c:v>SI</c:v>
                </c:pt>
                <c:pt idx="1">
                  <c:v>NO</c:v>
                </c:pt>
              </c:strCache>
            </c:strRef>
          </c:cat>
          <c:val>
            <c:numRef>
              <c:f>Sheet1!$D$324:$D$325</c:f>
              <c:numCache>
                <c:formatCode>###0.0</c:formatCode>
                <c:ptCount val="2"/>
                <c:pt idx="0">
                  <c:v>83.333333333333343</c:v>
                </c:pt>
                <c:pt idx="1">
                  <c:v>16.666666666666664</c:v>
                </c:pt>
              </c:numCache>
            </c:numRef>
          </c:val>
          <c:extLst xmlns:c16r2="http://schemas.microsoft.com/office/drawing/2015/06/chart">
            <c:ext xmlns:c16="http://schemas.microsoft.com/office/drawing/2014/chart" uri="{C3380CC4-5D6E-409C-BE32-E72D297353CC}">
              <c16:uniqueId val="{00000002-A250-43BA-81FE-4746C6F6451B}"/>
            </c:ext>
          </c:extLst>
        </c:ser>
        <c:dLbls>
          <c:dLblPos val="inEnd"/>
          <c:showLegendKey val="0"/>
          <c:showVal val="1"/>
          <c:showCatName val="0"/>
          <c:showSerName val="0"/>
          <c:showPercent val="0"/>
          <c:showBubbleSize val="0"/>
        </c:dLbls>
        <c:gapWidth val="100"/>
        <c:overlap val="-24"/>
        <c:axId val="140703616"/>
        <c:axId val="140706560"/>
      </c:barChart>
      <c:catAx>
        <c:axId val="140703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706560"/>
        <c:crosses val="autoZero"/>
        <c:auto val="1"/>
        <c:lblAlgn val="ctr"/>
        <c:lblOffset val="100"/>
        <c:noMultiLvlLbl val="0"/>
      </c:catAx>
      <c:valAx>
        <c:axId val="140706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703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19-403D-BD78-215BCD239E73}"/>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19-403D-BD78-215BCD239E73}"/>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19-403D-BD78-215BCD239E7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Sheet1!$B$330:$B$332</c:f>
              <c:strCache>
                <c:ptCount val="3"/>
                <c:pt idx="0">
                  <c:v>SIEMPRE</c:v>
                </c:pt>
                <c:pt idx="1">
                  <c:v>ALGUNAS VECES</c:v>
                </c:pt>
                <c:pt idx="2">
                  <c:v>NUNCA</c:v>
                </c:pt>
              </c:strCache>
            </c:strRef>
          </c:cat>
          <c:val>
            <c:numRef>
              <c:f>Sheet1!$D$330:$D$332</c:f>
              <c:numCache>
                <c:formatCode>###0.0</c:formatCode>
                <c:ptCount val="3"/>
                <c:pt idx="0">
                  <c:v>71.212121212121218</c:v>
                </c:pt>
                <c:pt idx="1">
                  <c:v>25.757575757575758</c:v>
                </c:pt>
                <c:pt idx="2">
                  <c:v>3.0303030303030303</c:v>
                </c:pt>
              </c:numCache>
            </c:numRef>
          </c:val>
          <c:extLst xmlns:c16r2="http://schemas.microsoft.com/office/drawing/2015/06/chart">
            <c:ext xmlns:c16="http://schemas.microsoft.com/office/drawing/2014/chart" uri="{C3380CC4-5D6E-409C-BE32-E72D297353CC}">
              <c16:uniqueId val="{00000003-7419-403D-BD78-215BCD239E73}"/>
            </c:ext>
          </c:extLst>
        </c:ser>
        <c:dLbls>
          <c:dLblPos val="inEnd"/>
          <c:showLegendKey val="0"/>
          <c:showVal val="1"/>
          <c:showCatName val="0"/>
          <c:showSerName val="0"/>
          <c:showPercent val="0"/>
          <c:showBubbleSize val="0"/>
        </c:dLbls>
        <c:gapWidth val="100"/>
        <c:overlap val="-24"/>
        <c:axId val="140778496"/>
        <c:axId val="140801920"/>
      </c:barChart>
      <c:catAx>
        <c:axId val="14077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801920"/>
        <c:crosses val="autoZero"/>
        <c:auto val="1"/>
        <c:lblAlgn val="ctr"/>
        <c:lblOffset val="100"/>
        <c:noMultiLvlLbl val="0"/>
      </c:catAx>
      <c:valAx>
        <c:axId val="140801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778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D3-4576-A10E-71D5CC78727F}"/>
                </c:ext>
              </c:extLst>
            </c:dLbl>
            <c:dLbl>
              <c:idx val="1"/>
              <c:layout/>
              <c:tx>
                <c:rich>
                  <a:bodyPr/>
                  <a:lstStyle/>
                  <a:p>
                    <a:r>
                      <a:rPr lang="en-US" dirty="0"/>
                      <a:t>62 %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D3-4576-A10E-71D5CC78727F}"/>
                </c:ext>
              </c:extLst>
            </c:dLbl>
            <c:dLbl>
              <c:idx val="2"/>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D3-4576-A10E-71D5CC78727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Sheet1!$G$337:$G$339</c:f>
              <c:strCache>
                <c:ptCount val="3"/>
                <c:pt idx="0">
                  <c:v>INSTITUCIONALES</c:v>
                </c:pt>
                <c:pt idx="1">
                  <c:v>DIRECTIVOS</c:v>
                </c:pt>
                <c:pt idx="2">
                  <c:v>CON LOS COMPAÑEROS</c:v>
                </c:pt>
              </c:strCache>
            </c:strRef>
          </c:cat>
          <c:val>
            <c:numRef>
              <c:f>Sheet1!$J$337:$J$339</c:f>
              <c:numCache>
                <c:formatCode>###0.0</c:formatCode>
                <c:ptCount val="3"/>
                <c:pt idx="0">
                  <c:v>87.878787878787875</c:v>
                </c:pt>
                <c:pt idx="1">
                  <c:v>62.121212121212125</c:v>
                </c:pt>
                <c:pt idx="2">
                  <c:v>48.484848484848484</c:v>
                </c:pt>
              </c:numCache>
            </c:numRef>
          </c:val>
          <c:extLst xmlns:c16r2="http://schemas.microsoft.com/office/drawing/2015/06/chart">
            <c:ext xmlns:c16="http://schemas.microsoft.com/office/drawing/2014/chart" uri="{C3380CC4-5D6E-409C-BE32-E72D297353CC}">
              <c16:uniqueId val="{00000003-6DD3-4576-A10E-71D5CC78727F}"/>
            </c:ext>
          </c:extLst>
        </c:ser>
        <c:dLbls>
          <c:dLblPos val="inEnd"/>
          <c:showLegendKey val="0"/>
          <c:showVal val="1"/>
          <c:showCatName val="0"/>
          <c:showSerName val="0"/>
          <c:showPercent val="0"/>
          <c:showBubbleSize val="0"/>
        </c:dLbls>
        <c:gapWidth val="100"/>
        <c:overlap val="-24"/>
        <c:axId val="140345728"/>
        <c:axId val="140348416"/>
      </c:barChart>
      <c:catAx>
        <c:axId val="140345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348416"/>
        <c:crosses val="autoZero"/>
        <c:auto val="1"/>
        <c:lblAlgn val="ctr"/>
        <c:lblOffset val="100"/>
        <c:noMultiLvlLbl val="0"/>
      </c:catAx>
      <c:valAx>
        <c:axId val="14034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345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w="28575">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CB-4524-BC05-1E90C35D77BF}"/>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CB-4524-BC05-1E90C35D77BF}"/>
                </c:ext>
              </c:extLst>
            </c:dLbl>
            <c:dLbl>
              <c:idx val="2"/>
              <c:layout/>
              <c:tx>
                <c:rich>
                  <a:bodyPr/>
                  <a:lstStyle/>
                  <a:p>
                    <a:r>
                      <a:rPr lang="en-US" dirty="0"/>
                      <a:t>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CB-4524-BC05-1E90C35D77B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Sheet1!$B$360:$B$362</c:f>
              <c:strCache>
                <c:ptCount val="3"/>
                <c:pt idx="0">
                  <c:v>SIEMPRE</c:v>
                </c:pt>
                <c:pt idx="1">
                  <c:v>ALGUNAS VECES</c:v>
                </c:pt>
                <c:pt idx="2">
                  <c:v>NUNCA</c:v>
                </c:pt>
              </c:strCache>
            </c:strRef>
          </c:cat>
          <c:val>
            <c:numRef>
              <c:f>Sheet1!$E$360:$E$362</c:f>
              <c:numCache>
                <c:formatCode>###0.0</c:formatCode>
                <c:ptCount val="3"/>
                <c:pt idx="0">
                  <c:v>78.787878787878782</c:v>
                </c:pt>
                <c:pt idx="1">
                  <c:v>19.696969696969695</c:v>
                </c:pt>
                <c:pt idx="2">
                  <c:v>1.5151515151515151</c:v>
                </c:pt>
              </c:numCache>
            </c:numRef>
          </c:val>
          <c:extLst xmlns:c16r2="http://schemas.microsoft.com/office/drawing/2015/06/chart">
            <c:ext xmlns:c16="http://schemas.microsoft.com/office/drawing/2014/chart" uri="{C3380CC4-5D6E-409C-BE32-E72D297353CC}">
              <c16:uniqueId val="{00000003-74CB-4524-BC05-1E90C35D77BF}"/>
            </c:ext>
          </c:extLst>
        </c:ser>
        <c:dLbls>
          <c:dLblPos val="inEnd"/>
          <c:showLegendKey val="0"/>
          <c:showVal val="1"/>
          <c:showCatName val="0"/>
          <c:showSerName val="0"/>
          <c:showPercent val="0"/>
          <c:showBubbleSize val="0"/>
        </c:dLbls>
        <c:gapWidth val="100"/>
        <c:overlap val="-24"/>
        <c:axId val="140428800"/>
        <c:axId val="140472704"/>
      </c:barChart>
      <c:catAx>
        <c:axId val="14042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472704"/>
        <c:crosses val="autoZero"/>
        <c:auto val="1"/>
        <c:lblAlgn val="ctr"/>
        <c:lblOffset val="100"/>
        <c:noMultiLvlLbl val="0"/>
      </c:catAx>
      <c:valAx>
        <c:axId val="140472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428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615-4AD8-BAA1-B496DDEA0234}"/>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615-4AD8-BAA1-B496DDEA02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Sheet1!$B$367:$B$368</c:f>
              <c:strCache>
                <c:ptCount val="2"/>
                <c:pt idx="0">
                  <c:v>SIEMPRE</c:v>
                </c:pt>
                <c:pt idx="1">
                  <c:v>ALGUNAS VECES</c:v>
                </c:pt>
              </c:strCache>
            </c:strRef>
          </c:cat>
          <c:val>
            <c:numRef>
              <c:f>Sheet1!$E$367:$E$368</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9615-4AD8-BAA1-B496DDEA0234}"/>
            </c:ext>
          </c:extLst>
        </c:ser>
        <c:dLbls>
          <c:dLblPos val="inEnd"/>
          <c:showLegendKey val="0"/>
          <c:showVal val="1"/>
          <c:showCatName val="0"/>
          <c:showSerName val="0"/>
          <c:showPercent val="0"/>
          <c:showBubbleSize val="0"/>
        </c:dLbls>
        <c:gapWidth val="100"/>
        <c:overlap val="-24"/>
        <c:axId val="140062720"/>
        <c:axId val="140065408"/>
      </c:barChart>
      <c:catAx>
        <c:axId val="140062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065408"/>
        <c:crosses val="autoZero"/>
        <c:auto val="1"/>
        <c:lblAlgn val="ctr"/>
        <c:lblOffset val="100"/>
        <c:noMultiLvlLbl val="0"/>
      </c:catAx>
      <c:valAx>
        <c:axId val="140065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062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331-47F8-9A06-F36186C4EC26}"/>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331-47F8-9A06-F36186C4EC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Sheet1!$B$373:$B$374</c:f>
              <c:strCache>
                <c:ptCount val="2"/>
                <c:pt idx="0">
                  <c:v>SIEMPRE</c:v>
                </c:pt>
                <c:pt idx="1">
                  <c:v>ALGUNAS VECES</c:v>
                </c:pt>
              </c:strCache>
            </c:strRef>
          </c:cat>
          <c:val>
            <c:numRef>
              <c:f>Sheet1!$E$373:$E$374</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3331-47F8-9A06-F36186C4EC26}"/>
            </c:ext>
          </c:extLst>
        </c:ser>
        <c:dLbls>
          <c:dLblPos val="inEnd"/>
          <c:showLegendKey val="0"/>
          <c:showVal val="1"/>
          <c:showCatName val="0"/>
          <c:showSerName val="0"/>
          <c:showPercent val="0"/>
          <c:showBubbleSize val="0"/>
        </c:dLbls>
        <c:gapWidth val="100"/>
        <c:overlap val="-24"/>
        <c:axId val="140534528"/>
        <c:axId val="140537216"/>
      </c:barChart>
      <c:catAx>
        <c:axId val="140534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537216"/>
        <c:crosses val="autoZero"/>
        <c:auto val="1"/>
        <c:lblAlgn val="ctr"/>
        <c:lblOffset val="100"/>
        <c:noMultiLvlLbl val="0"/>
      </c:catAx>
      <c:valAx>
        <c:axId val="140537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0534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D01-49F2-9148-7E9744426E88}"/>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D01-49F2-9148-7E9744426E8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Sheet1!$B$379:$B$380</c:f>
              <c:strCache>
                <c:ptCount val="2"/>
                <c:pt idx="0">
                  <c:v>SIEMPRE</c:v>
                </c:pt>
                <c:pt idx="1">
                  <c:v>ALGUNAS VECES</c:v>
                </c:pt>
              </c:strCache>
            </c:strRef>
          </c:cat>
          <c:val>
            <c:numRef>
              <c:f>Sheet1!$E$379:$E$380</c:f>
              <c:numCache>
                <c:formatCode>###0.0</c:formatCode>
                <c:ptCount val="2"/>
                <c:pt idx="0">
                  <c:v>74.242424242424249</c:v>
                </c:pt>
                <c:pt idx="1">
                  <c:v>25.757575757575758</c:v>
                </c:pt>
              </c:numCache>
            </c:numRef>
          </c:val>
          <c:extLst xmlns:c16r2="http://schemas.microsoft.com/office/drawing/2015/06/chart">
            <c:ext xmlns:c16="http://schemas.microsoft.com/office/drawing/2014/chart" uri="{C3380CC4-5D6E-409C-BE32-E72D297353CC}">
              <c16:uniqueId val="{00000002-5D01-49F2-9148-7E9744426E88}"/>
            </c:ext>
          </c:extLst>
        </c:ser>
        <c:dLbls>
          <c:dLblPos val="inEnd"/>
          <c:showLegendKey val="0"/>
          <c:showVal val="1"/>
          <c:showCatName val="0"/>
          <c:showSerName val="0"/>
          <c:showPercent val="0"/>
          <c:showBubbleSize val="0"/>
        </c:dLbls>
        <c:gapWidth val="100"/>
        <c:overlap val="-24"/>
        <c:axId val="141403648"/>
        <c:axId val="141414784"/>
      </c:barChart>
      <c:catAx>
        <c:axId val="141403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414784"/>
        <c:crosses val="autoZero"/>
        <c:auto val="1"/>
        <c:lblAlgn val="ctr"/>
        <c:lblOffset val="100"/>
        <c:noMultiLvlLbl val="0"/>
      </c:catAx>
      <c:valAx>
        <c:axId val="141414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403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33-4EE9-A592-92FDDDC69734}"/>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33-4EE9-A592-92FDDDC697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Sheet1!$B$385:$B$386</c:f>
              <c:strCache>
                <c:ptCount val="2"/>
                <c:pt idx="0">
                  <c:v>SI</c:v>
                </c:pt>
                <c:pt idx="1">
                  <c:v>NO</c:v>
                </c:pt>
              </c:strCache>
            </c:strRef>
          </c:cat>
          <c:val>
            <c:numRef>
              <c:f>Sheet1!$D$385:$D$386</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4933-4EE9-A592-92FDDDC69734}"/>
            </c:ext>
          </c:extLst>
        </c:ser>
        <c:dLbls>
          <c:dLblPos val="inEnd"/>
          <c:showLegendKey val="0"/>
          <c:showVal val="1"/>
          <c:showCatName val="0"/>
          <c:showSerName val="0"/>
          <c:showPercent val="0"/>
          <c:showBubbleSize val="0"/>
        </c:dLbls>
        <c:gapWidth val="100"/>
        <c:overlap val="-24"/>
        <c:axId val="141172736"/>
        <c:axId val="141174272"/>
      </c:barChart>
      <c:catAx>
        <c:axId val="141172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174272"/>
        <c:crosses val="autoZero"/>
        <c:auto val="1"/>
        <c:lblAlgn val="ctr"/>
        <c:lblOffset val="100"/>
        <c:noMultiLvlLbl val="0"/>
      </c:catAx>
      <c:valAx>
        <c:axId val="1411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172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89-4B27-91A8-6C4C3BB90164}"/>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89-4B27-91A8-6C4C3BB90164}"/>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989-4B27-91A8-6C4C3BB9016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Sheet1!$B$391:$B$393</c:f>
              <c:strCache>
                <c:ptCount val="3"/>
                <c:pt idx="0">
                  <c:v>SIEMPRE</c:v>
                </c:pt>
                <c:pt idx="1">
                  <c:v>ALGUNAS VECES</c:v>
                </c:pt>
                <c:pt idx="2">
                  <c:v>NUNCA</c:v>
                </c:pt>
              </c:strCache>
            </c:strRef>
          </c:cat>
          <c:val>
            <c:numRef>
              <c:f>Sheet1!$E$391:$E$393</c:f>
              <c:numCache>
                <c:formatCode>###0.0</c:formatCode>
                <c:ptCount val="3"/>
                <c:pt idx="0">
                  <c:v>80.303030303030297</c:v>
                </c:pt>
                <c:pt idx="1">
                  <c:v>12.121212121212121</c:v>
                </c:pt>
                <c:pt idx="2">
                  <c:v>7.5757575757575761</c:v>
                </c:pt>
              </c:numCache>
            </c:numRef>
          </c:val>
          <c:extLst xmlns:c16r2="http://schemas.microsoft.com/office/drawing/2015/06/chart">
            <c:ext xmlns:c16="http://schemas.microsoft.com/office/drawing/2014/chart" uri="{C3380CC4-5D6E-409C-BE32-E72D297353CC}">
              <c16:uniqueId val="{00000003-E989-4B27-91A8-6C4C3BB90164}"/>
            </c:ext>
          </c:extLst>
        </c:ser>
        <c:dLbls>
          <c:dLblPos val="inEnd"/>
          <c:showLegendKey val="0"/>
          <c:showVal val="1"/>
          <c:showCatName val="0"/>
          <c:showSerName val="0"/>
          <c:showPercent val="0"/>
          <c:showBubbleSize val="0"/>
        </c:dLbls>
        <c:gapWidth val="100"/>
        <c:overlap val="-24"/>
        <c:axId val="141233536"/>
        <c:axId val="141248768"/>
      </c:barChart>
      <c:catAx>
        <c:axId val="141233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248768"/>
        <c:crosses val="autoZero"/>
        <c:auto val="1"/>
        <c:lblAlgn val="ctr"/>
        <c:lblOffset val="100"/>
        <c:noMultiLvlLbl val="0"/>
      </c:catAx>
      <c:valAx>
        <c:axId val="141248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233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D0C-4742-B193-2F0425FE6E3C}"/>
                </c:ext>
              </c:extLst>
            </c:dLbl>
            <c:dLbl>
              <c:idx val="1"/>
              <c:layout/>
              <c:tx>
                <c:rich>
                  <a:bodyPr/>
                  <a:lstStyle/>
                  <a:p>
                    <a:r>
                      <a:rPr lang="en-US" dirty="0"/>
                      <a:t>23 %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D0C-4742-B193-2F0425FE6E3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Sheet1!$B$398:$B$399</c:f>
              <c:strCache>
                <c:ptCount val="2"/>
                <c:pt idx="0">
                  <c:v>SIEMPRE</c:v>
                </c:pt>
                <c:pt idx="1">
                  <c:v>ALGUNAS VECES</c:v>
                </c:pt>
              </c:strCache>
            </c:strRef>
          </c:cat>
          <c:val>
            <c:numRef>
              <c:f>Sheet1!$E$398:$E$399</c:f>
              <c:numCache>
                <c:formatCode>###0.0</c:formatCode>
                <c:ptCount val="2"/>
                <c:pt idx="0">
                  <c:v>77.272727272727266</c:v>
                </c:pt>
                <c:pt idx="1">
                  <c:v>22.727272727272727</c:v>
                </c:pt>
              </c:numCache>
            </c:numRef>
          </c:val>
          <c:extLst xmlns:c16r2="http://schemas.microsoft.com/office/drawing/2015/06/chart">
            <c:ext xmlns:c16="http://schemas.microsoft.com/office/drawing/2014/chart" uri="{C3380CC4-5D6E-409C-BE32-E72D297353CC}">
              <c16:uniqueId val="{00000002-8D0C-4742-B193-2F0425FE6E3C}"/>
            </c:ext>
          </c:extLst>
        </c:ser>
        <c:dLbls>
          <c:dLblPos val="inEnd"/>
          <c:showLegendKey val="0"/>
          <c:showVal val="1"/>
          <c:showCatName val="0"/>
          <c:showSerName val="0"/>
          <c:showPercent val="0"/>
          <c:showBubbleSize val="0"/>
        </c:dLbls>
        <c:gapWidth val="100"/>
        <c:overlap val="-24"/>
        <c:axId val="141521280"/>
        <c:axId val="141523968"/>
      </c:barChart>
      <c:catAx>
        <c:axId val="141521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523968"/>
        <c:crosses val="autoZero"/>
        <c:auto val="1"/>
        <c:lblAlgn val="ctr"/>
        <c:lblOffset val="100"/>
        <c:noMultiLvlLbl val="0"/>
      </c:catAx>
      <c:valAx>
        <c:axId val="141523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521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B3-4056-855F-D97973D7B834}"/>
                </c:ext>
              </c:extLst>
            </c:dLbl>
            <c:dLbl>
              <c:idx val="1"/>
              <c:layout/>
              <c:tx>
                <c:rich>
                  <a:bodyPr/>
                  <a:lstStyle/>
                  <a:p>
                    <a:r>
                      <a:rPr lang="en-US" dirty="0"/>
                      <a:t>23 %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B3-4056-855F-D97973D7B834}"/>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B3-4056-855F-D97973D7B8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Sheet1!$B$404:$B$406</c:f>
              <c:strCache>
                <c:ptCount val="3"/>
                <c:pt idx="0">
                  <c:v>SIEMPRE</c:v>
                </c:pt>
                <c:pt idx="1">
                  <c:v>ALGUNAS VECES</c:v>
                </c:pt>
                <c:pt idx="2">
                  <c:v>NUNCA</c:v>
                </c:pt>
              </c:strCache>
            </c:strRef>
          </c:cat>
          <c:val>
            <c:numRef>
              <c:f>Sheet1!$E$404:$E$406</c:f>
              <c:numCache>
                <c:formatCode>###0.0</c:formatCode>
                <c:ptCount val="3"/>
                <c:pt idx="0">
                  <c:v>72.727272727272734</c:v>
                </c:pt>
                <c:pt idx="1">
                  <c:v>22.727272727272727</c:v>
                </c:pt>
                <c:pt idx="2">
                  <c:v>4.5454545454545459</c:v>
                </c:pt>
              </c:numCache>
            </c:numRef>
          </c:val>
          <c:extLst xmlns:c16r2="http://schemas.microsoft.com/office/drawing/2015/06/chart">
            <c:ext xmlns:c16="http://schemas.microsoft.com/office/drawing/2014/chart" uri="{C3380CC4-5D6E-409C-BE32-E72D297353CC}">
              <c16:uniqueId val="{00000003-28B3-4056-855F-D97973D7B834}"/>
            </c:ext>
          </c:extLst>
        </c:ser>
        <c:dLbls>
          <c:dLblPos val="inEnd"/>
          <c:showLegendKey val="0"/>
          <c:showVal val="1"/>
          <c:showCatName val="0"/>
          <c:showSerName val="0"/>
          <c:showPercent val="0"/>
          <c:showBubbleSize val="0"/>
        </c:dLbls>
        <c:gapWidth val="100"/>
        <c:overlap val="-24"/>
        <c:axId val="141822208"/>
        <c:axId val="141865344"/>
      </c:barChart>
      <c:catAx>
        <c:axId val="141822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865344"/>
        <c:crosses val="autoZero"/>
        <c:auto val="1"/>
        <c:lblAlgn val="ctr"/>
        <c:lblOffset val="100"/>
        <c:noMultiLvlLbl val="0"/>
      </c:catAx>
      <c:valAx>
        <c:axId val="141865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18222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60-4E76-B386-FE37B35D2CF5}"/>
                </c:ext>
              </c:extLst>
            </c:dLbl>
            <c:dLbl>
              <c:idx val="1"/>
              <c:layout/>
              <c:tx>
                <c:rich>
                  <a:bodyPr/>
                  <a:lstStyle/>
                  <a:p>
                    <a:fld id="{4A4ECA1F-F750-4416-9236-073207B8E9B3}"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1260-4E76-B386-FE37B35D2CF5}"/>
                </c:ext>
              </c:extLst>
            </c:dLbl>
            <c:dLbl>
              <c:idx val="2"/>
              <c:layout/>
              <c:tx>
                <c:rich>
                  <a:bodyPr/>
                  <a:lstStyle/>
                  <a:p>
                    <a:fld id="{FA91A473-69CC-489B-93A9-4F5E4D54C266}"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1260-4E76-B386-FE37B35D2CF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Sheet1!$B$410:$B$412</c:f>
              <c:strCache>
                <c:ptCount val="3"/>
                <c:pt idx="0">
                  <c:v>SIEMPRE</c:v>
                </c:pt>
                <c:pt idx="1">
                  <c:v>ALGUNAS VECES</c:v>
                </c:pt>
                <c:pt idx="2">
                  <c:v>NUNCA</c:v>
                </c:pt>
              </c:strCache>
            </c:strRef>
          </c:cat>
          <c:val>
            <c:numRef>
              <c:f>Sheet1!$E$410:$E$412</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1260-4E76-B386-FE37B35D2CF5}"/>
            </c:ext>
          </c:extLst>
        </c:ser>
        <c:dLbls>
          <c:dLblPos val="inEnd"/>
          <c:showLegendKey val="0"/>
          <c:showVal val="1"/>
          <c:showCatName val="0"/>
          <c:showSerName val="0"/>
          <c:showPercent val="0"/>
          <c:showBubbleSize val="0"/>
        </c:dLbls>
        <c:gapWidth val="100"/>
        <c:overlap val="-24"/>
        <c:axId val="226816384"/>
        <c:axId val="226817920"/>
      </c:barChart>
      <c:catAx>
        <c:axId val="226816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817920"/>
        <c:crosses val="autoZero"/>
        <c:auto val="1"/>
        <c:lblAlgn val="ctr"/>
        <c:lblOffset val="100"/>
        <c:noMultiLvlLbl val="0"/>
      </c:catAx>
      <c:valAx>
        <c:axId val="226817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816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7B9-42AA-B910-44D9E4CA1B54}"/>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7B9-42AA-B910-44D9E4CA1B5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Sheet1!$B$416:$B$417</c:f>
              <c:strCache>
                <c:ptCount val="2"/>
                <c:pt idx="0">
                  <c:v>SI</c:v>
                </c:pt>
                <c:pt idx="1">
                  <c:v>NO</c:v>
                </c:pt>
              </c:strCache>
            </c:strRef>
          </c:cat>
          <c:val>
            <c:numRef>
              <c:f>Sheet1!$E$416:$E$417</c:f>
              <c:numCache>
                <c:formatCode>###0.0</c:formatCode>
                <c:ptCount val="2"/>
                <c:pt idx="0">
                  <c:v>59.090909090909093</c:v>
                </c:pt>
                <c:pt idx="1">
                  <c:v>40.909090909090914</c:v>
                </c:pt>
              </c:numCache>
            </c:numRef>
          </c:val>
          <c:extLst xmlns:c16r2="http://schemas.microsoft.com/office/drawing/2015/06/chart">
            <c:ext xmlns:c16="http://schemas.microsoft.com/office/drawing/2014/chart" uri="{C3380CC4-5D6E-409C-BE32-E72D297353CC}">
              <c16:uniqueId val="{00000002-F7B9-42AA-B910-44D9E4CA1B54}"/>
            </c:ext>
          </c:extLst>
        </c:ser>
        <c:dLbls>
          <c:dLblPos val="inEnd"/>
          <c:showLegendKey val="0"/>
          <c:showVal val="1"/>
          <c:showCatName val="0"/>
          <c:showSerName val="0"/>
          <c:showPercent val="0"/>
          <c:showBubbleSize val="0"/>
        </c:dLbls>
        <c:gapWidth val="100"/>
        <c:overlap val="-24"/>
        <c:axId val="238082304"/>
        <c:axId val="122766464"/>
      </c:barChart>
      <c:catAx>
        <c:axId val="238082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2766464"/>
        <c:crosses val="autoZero"/>
        <c:auto val="1"/>
        <c:lblAlgn val="ctr"/>
        <c:lblOffset val="100"/>
        <c:noMultiLvlLbl val="0"/>
      </c:catAx>
      <c:valAx>
        <c:axId val="122766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8082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41275">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F63-4A99-B0CA-9602FB1F6616}"/>
              </c:ext>
            </c:extLst>
          </c:dPt>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F63-4A99-B0CA-9602FB1F6616}"/>
                </c:ext>
              </c:extLst>
            </c:dLbl>
            <c:dLbl>
              <c:idx val="1"/>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F63-4A99-B0CA-9602FB1F6616}"/>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63-4A99-B0CA-9602FB1F66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Sheet1!$B$422:$B$424</c:f>
              <c:strCache>
                <c:ptCount val="3"/>
                <c:pt idx="0">
                  <c:v>SIEMPRE</c:v>
                </c:pt>
                <c:pt idx="1">
                  <c:v>ALGUNAS VECES</c:v>
                </c:pt>
                <c:pt idx="2">
                  <c:v>NUNCA</c:v>
                </c:pt>
              </c:strCache>
            </c:strRef>
          </c:cat>
          <c:val>
            <c:numRef>
              <c:f>Sheet1!$E$422:$E$424</c:f>
              <c:numCache>
                <c:formatCode>###0.0</c:formatCode>
                <c:ptCount val="3"/>
                <c:pt idx="0">
                  <c:v>86.36363636363636</c:v>
                </c:pt>
                <c:pt idx="1">
                  <c:v>10.606060606060606</c:v>
                </c:pt>
                <c:pt idx="2">
                  <c:v>3.0303030303030303</c:v>
                </c:pt>
              </c:numCache>
            </c:numRef>
          </c:val>
          <c:extLst xmlns:c16r2="http://schemas.microsoft.com/office/drawing/2015/06/chart">
            <c:ext xmlns:c16="http://schemas.microsoft.com/office/drawing/2014/chart" uri="{C3380CC4-5D6E-409C-BE32-E72D297353CC}">
              <c16:uniqueId val="{00000003-8F63-4A99-B0CA-9602FB1F6616}"/>
            </c:ext>
          </c:extLst>
        </c:ser>
        <c:dLbls>
          <c:dLblPos val="inEnd"/>
          <c:showLegendKey val="0"/>
          <c:showVal val="1"/>
          <c:showCatName val="0"/>
          <c:showSerName val="0"/>
          <c:showPercent val="0"/>
          <c:showBubbleSize val="0"/>
        </c:dLbls>
        <c:gapWidth val="100"/>
        <c:overlap val="-24"/>
        <c:axId val="122774656"/>
        <c:axId val="122776192"/>
      </c:barChart>
      <c:catAx>
        <c:axId val="122774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2776192"/>
        <c:crosses val="autoZero"/>
        <c:auto val="1"/>
        <c:lblAlgn val="ctr"/>
        <c:lblOffset val="100"/>
        <c:noMultiLvlLbl val="0"/>
      </c:catAx>
      <c:valAx>
        <c:axId val="12277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2774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0A-4695-9899-833C48D185CA}"/>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0A-4695-9899-833C48D185C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Sheet1!$B$429:$B$430</c:f>
              <c:strCache>
                <c:ptCount val="2"/>
                <c:pt idx="0">
                  <c:v>SI</c:v>
                </c:pt>
                <c:pt idx="1">
                  <c:v>NO</c:v>
                </c:pt>
              </c:strCache>
            </c:strRef>
          </c:cat>
          <c:val>
            <c:numRef>
              <c:f>Sheet1!$E$429:$E$430</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8C0A-4695-9899-833C48D185CA}"/>
            </c:ext>
          </c:extLst>
        </c:ser>
        <c:dLbls>
          <c:dLblPos val="inEnd"/>
          <c:showLegendKey val="0"/>
          <c:showVal val="1"/>
          <c:showCatName val="0"/>
          <c:showSerName val="0"/>
          <c:showPercent val="0"/>
          <c:showBubbleSize val="0"/>
        </c:dLbls>
        <c:gapWidth val="100"/>
        <c:overlap val="-24"/>
        <c:axId val="122791424"/>
        <c:axId val="122792960"/>
      </c:barChart>
      <c:catAx>
        <c:axId val="122791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2792960"/>
        <c:crosses val="autoZero"/>
        <c:auto val="1"/>
        <c:lblAlgn val="ctr"/>
        <c:lblOffset val="100"/>
        <c:noMultiLvlLbl val="0"/>
      </c:catAx>
      <c:valAx>
        <c:axId val="122792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2791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ysClr val="windowText" lastClr="000000"/>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38C-451F-99EE-469B3F1D241D}"/>
                </c:ext>
              </c:extLst>
            </c:dLbl>
            <c:dLbl>
              <c:idx val="1"/>
              <c:layout>
                <c:manualLayout>
                  <c:x val="-6.5742833274164937E-17"/>
                  <c:y val="1.1801982389572165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38C-451F-99EE-469B3F1D241D}"/>
                </c:ext>
              </c:extLst>
            </c:dLbl>
            <c:dLbl>
              <c:idx val="2"/>
              <c:layout>
                <c:manualLayout>
                  <c:x val="0"/>
                  <c:y val="-1.4729103001634452E-2"/>
                </c:manualLayout>
              </c:layout>
              <c:tx>
                <c:rich>
                  <a:bodyPr/>
                  <a:lstStyle/>
                  <a:p>
                    <a:r>
                      <a:rPr lang="en-US" dirty="0"/>
                      <a:t>4 %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C-451F-99EE-469B3F1D241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Sheet1!$B$435:$B$437</c:f>
              <c:strCache>
                <c:ptCount val="3"/>
                <c:pt idx="0">
                  <c:v>SIEMPRE</c:v>
                </c:pt>
                <c:pt idx="1">
                  <c:v>ALGUNAS VECES</c:v>
                </c:pt>
                <c:pt idx="2">
                  <c:v>NUNCA</c:v>
                </c:pt>
              </c:strCache>
            </c:strRef>
          </c:cat>
          <c:val>
            <c:numRef>
              <c:f>Sheet1!$E$435:$E$437</c:f>
              <c:numCache>
                <c:formatCode>###0.0</c:formatCode>
                <c:ptCount val="3"/>
                <c:pt idx="0">
                  <c:v>87.878787878787875</c:v>
                </c:pt>
                <c:pt idx="1">
                  <c:v>7.5757575757575761</c:v>
                </c:pt>
                <c:pt idx="2">
                  <c:v>4.5454545454545459</c:v>
                </c:pt>
              </c:numCache>
            </c:numRef>
          </c:val>
          <c:extLst xmlns:c16r2="http://schemas.microsoft.com/office/drawing/2015/06/chart">
            <c:ext xmlns:c16="http://schemas.microsoft.com/office/drawing/2014/chart" uri="{C3380CC4-5D6E-409C-BE32-E72D297353CC}">
              <c16:uniqueId val="{00000003-538C-451F-99EE-469B3F1D241D}"/>
            </c:ext>
          </c:extLst>
        </c:ser>
        <c:dLbls>
          <c:dLblPos val="inEnd"/>
          <c:showLegendKey val="0"/>
          <c:showVal val="1"/>
          <c:showCatName val="0"/>
          <c:showSerName val="0"/>
          <c:showPercent val="0"/>
          <c:showBubbleSize val="0"/>
        </c:dLbls>
        <c:gapWidth val="100"/>
        <c:overlap val="-24"/>
        <c:axId val="125925632"/>
        <c:axId val="127926272"/>
      </c:barChart>
      <c:catAx>
        <c:axId val="125925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7926272"/>
        <c:crosses val="autoZero"/>
        <c:auto val="1"/>
        <c:lblAlgn val="ctr"/>
        <c:lblOffset val="100"/>
        <c:noMultiLvlLbl val="0"/>
      </c:catAx>
      <c:valAx>
        <c:axId val="12792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5925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339-4818-875D-6933376C8A75}"/>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339-4818-875D-6933376C8A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Sheet1!$B$442:$B$443</c:f>
              <c:strCache>
                <c:ptCount val="2"/>
                <c:pt idx="0">
                  <c:v>SIEMPRE</c:v>
                </c:pt>
                <c:pt idx="1">
                  <c:v>ALGUNAS VECES</c:v>
                </c:pt>
              </c:strCache>
            </c:strRef>
          </c:cat>
          <c:val>
            <c:numRef>
              <c:f>Sheet1!$E$442:$E$443</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4339-4818-875D-6933376C8A75}"/>
            </c:ext>
          </c:extLst>
        </c:ser>
        <c:dLbls>
          <c:dLblPos val="inEnd"/>
          <c:showLegendKey val="0"/>
          <c:showVal val="1"/>
          <c:showCatName val="0"/>
          <c:showSerName val="0"/>
          <c:showPercent val="0"/>
          <c:showBubbleSize val="0"/>
        </c:dLbls>
        <c:gapWidth val="100"/>
        <c:overlap val="-24"/>
        <c:axId val="125938304"/>
        <c:axId val="127369600"/>
      </c:barChart>
      <c:catAx>
        <c:axId val="125938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7369600"/>
        <c:crosses val="autoZero"/>
        <c:auto val="1"/>
        <c:lblAlgn val="ctr"/>
        <c:lblOffset val="100"/>
        <c:noMultiLvlLbl val="0"/>
      </c:catAx>
      <c:valAx>
        <c:axId val="127369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5938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19050">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75A9-49D0-B9C3-94FBA16A368D}"/>
              </c:ext>
            </c:extLst>
          </c:dPt>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A9-49D0-B9C3-94FBA16A368D}"/>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A9-49D0-B9C3-94FBA16A368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Sheet1!$B$448:$B$449</c:f>
              <c:strCache>
                <c:ptCount val="2"/>
                <c:pt idx="0">
                  <c:v>SI</c:v>
                </c:pt>
                <c:pt idx="1">
                  <c:v>NO</c:v>
                </c:pt>
              </c:strCache>
            </c:strRef>
          </c:cat>
          <c:val>
            <c:numRef>
              <c:f>Sheet1!$E$448:$E$449</c:f>
              <c:numCache>
                <c:formatCode>###0.0</c:formatCode>
                <c:ptCount val="2"/>
                <c:pt idx="0">
                  <c:v>80.303030303030297</c:v>
                </c:pt>
                <c:pt idx="1">
                  <c:v>19.696969696969695</c:v>
                </c:pt>
              </c:numCache>
            </c:numRef>
          </c:val>
          <c:extLst xmlns:c16r2="http://schemas.microsoft.com/office/drawing/2015/06/chart">
            <c:ext xmlns:c16="http://schemas.microsoft.com/office/drawing/2014/chart" uri="{C3380CC4-5D6E-409C-BE32-E72D297353CC}">
              <c16:uniqueId val="{00000002-75A9-49D0-B9C3-94FBA16A368D}"/>
            </c:ext>
          </c:extLst>
        </c:ser>
        <c:dLbls>
          <c:dLblPos val="inEnd"/>
          <c:showLegendKey val="0"/>
          <c:showVal val="1"/>
          <c:showCatName val="0"/>
          <c:showSerName val="0"/>
          <c:showPercent val="0"/>
          <c:showBubbleSize val="0"/>
        </c:dLbls>
        <c:gapWidth val="100"/>
        <c:overlap val="-24"/>
        <c:axId val="128163840"/>
        <c:axId val="128165376"/>
      </c:barChart>
      <c:catAx>
        <c:axId val="12816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8165376"/>
        <c:crosses val="autoZero"/>
        <c:auto val="1"/>
        <c:lblAlgn val="ctr"/>
        <c:lblOffset val="100"/>
        <c:noMultiLvlLbl val="0"/>
      </c:catAx>
      <c:valAx>
        <c:axId val="12816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8163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FC-4FE7-82BE-5CCA3788B4B2}"/>
                </c:ext>
              </c:extLst>
            </c:dLbl>
            <c:dLbl>
              <c:idx val="1"/>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FC-4FE7-82BE-5CCA3788B4B2}"/>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6FC-4FE7-82BE-5CCA3788B4B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Sheet1!$G$453:$G$455</c:f>
              <c:strCache>
                <c:ptCount val="3"/>
                <c:pt idx="0">
                  <c:v>SIEMPRE</c:v>
                </c:pt>
                <c:pt idx="1">
                  <c:v>ALGUNAS VECES</c:v>
                </c:pt>
                <c:pt idx="2">
                  <c:v>NO HE SIDO CONVOCADO</c:v>
                </c:pt>
              </c:strCache>
            </c:strRef>
          </c:cat>
          <c:val>
            <c:numRef>
              <c:f>Sheet1!$J$453:$J$455</c:f>
              <c:numCache>
                <c:formatCode>###0.0</c:formatCode>
                <c:ptCount val="3"/>
                <c:pt idx="0">
                  <c:v>81.818181818181827</c:v>
                </c:pt>
                <c:pt idx="1">
                  <c:v>9.0909090909090917</c:v>
                </c:pt>
                <c:pt idx="2">
                  <c:v>9.0909090909090917</c:v>
                </c:pt>
              </c:numCache>
            </c:numRef>
          </c:val>
          <c:extLst xmlns:c16r2="http://schemas.microsoft.com/office/drawing/2015/06/chart">
            <c:ext xmlns:c16="http://schemas.microsoft.com/office/drawing/2014/chart" uri="{C3380CC4-5D6E-409C-BE32-E72D297353CC}">
              <c16:uniqueId val="{00000003-06FC-4FE7-82BE-5CCA3788B4B2}"/>
            </c:ext>
          </c:extLst>
        </c:ser>
        <c:dLbls>
          <c:dLblPos val="inEnd"/>
          <c:showLegendKey val="0"/>
          <c:showVal val="1"/>
          <c:showCatName val="0"/>
          <c:showSerName val="0"/>
          <c:showPercent val="0"/>
          <c:showBubbleSize val="0"/>
        </c:dLbls>
        <c:gapWidth val="100"/>
        <c:overlap val="-24"/>
        <c:axId val="152625920"/>
        <c:axId val="152627456"/>
      </c:barChart>
      <c:catAx>
        <c:axId val="152625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2627456"/>
        <c:crosses val="autoZero"/>
        <c:auto val="1"/>
        <c:lblAlgn val="ctr"/>
        <c:lblOffset val="100"/>
        <c:noMultiLvlLbl val="0"/>
      </c:catAx>
      <c:valAx>
        <c:axId val="15262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2625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ED-416D-8A37-C321B004D270}"/>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ED-416D-8A37-C321B004D270}"/>
                </c:ext>
              </c:extLst>
            </c:dLbl>
            <c:dLbl>
              <c:idx val="2"/>
              <c:layout>
                <c:manualLayout>
                  <c:x val="0"/>
                  <c:y val="7.2407841732125416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CED-416D-8A37-C321B004D27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Sheet1!$B$460:$B$462</c:f>
              <c:strCache>
                <c:ptCount val="3"/>
                <c:pt idx="0">
                  <c:v>SIEMPRE</c:v>
                </c:pt>
                <c:pt idx="1">
                  <c:v>ALGUNAS VECES</c:v>
                </c:pt>
                <c:pt idx="2">
                  <c:v>NUNCA</c:v>
                </c:pt>
              </c:strCache>
            </c:strRef>
          </c:cat>
          <c:val>
            <c:numRef>
              <c:f>Sheet1!$E$460:$E$462</c:f>
              <c:numCache>
                <c:formatCode>###0.0</c:formatCode>
                <c:ptCount val="3"/>
                <c:pt idx="0">
                  <c:v>81.818181818181827</c:v>
                </c:pt>
                <c:pt idx="1">
                  <c:v>10.606060606060606</c:v>
                </c:pt>
                <c:pt idx="2">
                  <c:v>7.5757575757575761</c:v>
                </c:pt>
              </c:numCache>
            </c:numRef>
          </c:val>
          <c:extLst xmlns:c16r2="http://schemas.microsoft.com/office/drawing/2015/06/chart">
            <c:ext xmlns:c16="http://schemas.microsoft.com/office/drawing/2014/chart" uri="{C3380CC4-5D6E-409C-BE32-E72D297353CC}">
              <c16:uniqueId val="{00000003-8CED-416D-8A37-C321B004D270}"/>
            </c:ext>
          </c:extLst>
        </c:ser>
        <c:dLbls>
          <c:dLblPos val="inEnd"/>
          <c:showLegendKey val="0"/>
          <c:showVal val="1"/>
          <c:showCatName val="0"/>
          <c:showSerName val="0"/>
          <c:showPercent val="0"/>
          <c:showBubbleSize val="0"/>
        </c:dLbls>
        <c:gapWidth val="100"/>
        <c:overlap val="-24"/>
        <c:axId val="243324416"/>
        <c:axId val="243325952"/>
      </c:barChart>
      <c:catAx>
        <c:axId val="24332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43325952"/>
        <c:crosses val="autoZero"/>
        <c:auto val="1"/>
        <c:lblAlgn val="ctr"/>
        <c:lblOffset val="100"/>
        <c:noMultiLvlLbl val="0"/>
      </c:catAx>
      <c:valAx>
        <c:axId val="24332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43324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C0-417D-AD0E-85115EFF23F8}"/>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C0-417D-AD0E-85115EFF23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Sheet1!$B$468:$B$469</c:f>
              <c:strCache>
                <c:ptCount val="2"/>
                <c:pt idx="0">
                  <c:v>SI</c:v>
                </c:pt>
                <c:pt idx="1">
                  <c:v>NO</c:v>
                </c:pt>
              </c:strCache>
            </c:strRef>
          </c:cat>
          <c:val>
            <c:numRef>
              <c:f>Sheet1!$E$468:$E$469</c:f>
              <c:numCache>
                <c:formatCode>###0.0</c:formatCode>
                <c:ptCount val="2"/>
                <c:pt idx="0">
                  <c:v>87.878787878787875</c:v>
                </c:pt>
                <c:pt idx="1">
                  <c:v>12.121212121212121</c:v>
                </c:pt>
              </c:numCache>
            </c:numRef>
          </c:val>
          <c:extLst xmlns:c16r2="http://schemas.microsoft.com/office/drawing/2015/06/chart">
            <c:ext xmlns:c16="http://schemas.microsoft.com/office/drawing/2014/chart" uri="{C3380CC4-5D6E-409C-BE32-E72D297353CC}">
              <c16:uniqueId val="{00000002-92C0-417D-AD0E-85115EFF23F8}"/>
            </c:ext>
          </c:extLst>
        </c:ser>
        <c:dLbls>
          <c:dLblPos val="inEnd"/>
          <c:showLegendKey val="0"/>
          <c:showVal val="1"/>
          <c:showCatName val="0"/>
          <c:showSerName val="0"/>
          <c:showPercent val="0"/>
          <c:showBubbleSize val="0"/>
        </c:dLbls>
        <c:gapWidth val="100"/>
        <c:overlap val="-24"/>
        <c:axId val="160894336"/>
        <c:axId val="160900608"/>
      </c:barChart>
      <c:catAx>
        <c:axId val="16089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0900608"/>
        <c:crosses val="autoZero"/>
        <c:auto val="1"/>
        <c:lblAlgn val="ctr"/>
        <c:lblOffset val="100"/>
        <c:noMultiLvlLbl val="0"/>
      </c:catAx>
      <c:valAx>
        <c:axId val="16090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0894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5A9-4976-86E3-299AC17D146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A9-4976-86E3-299AC17D14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Sheet1!$B$474:$B$475</c:f>
              <c:strCache>
                <c:ptCount val="2"/>
                <c:pt idx="0">
                  <c:v>SI</c:v>
                </c:pt>
                <c:pt idx="1">
                  <c:v>NO</c:v>
                </c:pt>
              </c:strCache>
            </c:strRef>
          </c:cat>
          <c:val>
            <c:numRef>
              <c:f>Sheet1!$E$474:$E$475</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55A9-4976-86E3-299AC17D146D}"/>
            </c:ext>
          </c:extLst>
        </c:ser>
        <c:dLbls>
          <c:dLblPos val="inEnd"/>
          <c:showLegendKey val="0"/>
          <c:showVal val="1"/>
          <c:showCatName val="0"/>
          <c:showSerName val="0"/>
          <c:showPercent val="0"/>
          <c:showBubbleSize val="0"/>
        </c:dLbls>
        <c:gapWidth val="100"/>
        <c:overlap val="-24"/>
        <c:axId val="226578816"/>
        <c:axId val="226580736"/>
      </c:barChart>
      <c:catAx>
        <c:axId val="226578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580736"/>
        <c:crosses val="autoZero"/>
        <c:auto val="1"/>
        <c:lblAlgn val="ctr"/>
        <c:lblOffset val="100"/>
        <c:noMultiLvlLbl val="0"/>
      </c:catAx>
      <c:valAx>
        <c:axId val="226580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5788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D2D-4A5A-A530-7D969E8A788B}"/>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2D-4A5A-A530-7D969E8A78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Sheet1!$B$480:$B$481</c:f>
              <c:strCache>
                <c:ptCount val="2"/>
                <c:pt idx="0">
                  <c:v>SI</c:v>
                </c:pt>
                <c:pt idx="1">
                  <c:v>NO</c:v>
                </c:pt>
              </c:strCache>
            </c:strRef>
          </c:cat>
          <c:val>
            <c:numRef>
              <c:f>Sheet1!$E$480:$E$481</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FD2D-4A5A-A530-7D969E8A788B}"/>
            </c:ext>
          </c:extLst>
        </c:ser>
        <c:dLbls>
          <c:dLblPos val="inEnd"/>
          <c:showLegendKey val="0"/>
          <c:showVal val="1"/>
          <c:showCatName val="0"/>
          <c:showSerName val="0"/>
          <c:showPercent val="0"/>
          <c:showBubbleSize val="0"/>
        </c:dLbls>
        <c:gapWidth val="100"/>
        <c:overlap val="-24"/>
        <c:axId val="6453120"/>
        <c:axId val="6454656"/>
      </c:barChart>
      <c:catAx>
        <c:axId val="6453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6454656"/>
        <c:crosses val="autoZero"/>
        <c:auto val="1"/>
        <c:lblAlgn val="ctr"/>
        <c:lblOffset val="100"/>
        <c:noMultiLvlLbl val="0"/>
      </c:catAx>
      <c:valAx>
        <c:axId val="6454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64531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 ESTANCADA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23-4B74-9FC4-5BE25AEAFC0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F23-4B74-9FC4-5BE25AEAFC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Sheet1!$B$496:$B$497</c:f>
              <c:strCache>
                <c:ptCount val="2"/>
                <c:pt idx="0">
                  <c:v>SI</c:v>
                </c:pt>
                <c:pt idx="1">
                  <c:v>NO</c:v>
                </c:pt>
              </c:strCache>
            </c:strRef>
          </c:cat>
          <c:val>
            <c:numRef>
              <c:f>Sheet1!$E$496:$E$497</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DF23-4B74-9FC4-5BE25AEAFC0D}"/>
            </c:ext>
          </c:extLst>
        </c:ser>
        <c:dLbls>
          <c:dLblPos val="inEnd"/>
          <c:showLegendKey val="0"/>
          <c:showVal val="1"/>
          <c:showCatName val="0"/>
          <c:showSerName val="0"/>
          <c:showPercent val="0"/>
          <c:showBubbleSize val="0"/>
        </c:dLbls>
        <c:gapWidth val="100"/>
        <c:overlap val="-24"/>
        <c:axId val="6478464"/>
        <c:axId val="6480256"/>
      </c:barChart>
      <c:catAx>
        <c:axId val="6478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6480256"/>
        <c:crosses val="autoZero"/>
        <c:auto val="1"/>
        <c:lblAlgn val="ctr"/>
        <c:lblOffset val="100"/>
        <c:noMultiLvlLbl val="0"/>
      </c:catAx>
      <c:valAx>
        <c:axId val="6480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6478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0B-4BF9-A4E4-423D1F83C303}"/>
                </c:ext>
              </c:extLst>
            </c:dLbl>
            <c:dLbl>
              <c:idx val="1"/>
              <c:layout>
                <c:manualLayout>
                  <c:x val="1.7930070747541357E-3"/>
                  <c:y val="8.3892387068304694E-3"/>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0B-4BF9-A4E4-423D1F83C30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Sheet1!$B$502:$B$503</c:f>
              <c:strCache>
                <c:ptCount val="2"/>
                <c:pt idx="0">
                  <c:v>SI</c:v>
                </c:pt>
                <c:pt idx="1">
                  <c:v>NO</c:v>
                </c:pt>
              </c:strCache>
            </c:strRef>
          </c:cat>
          <c:val>
            <c:numRef>
              <c:f>Sheet1!$E$502:$E$503</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2-8C0B-4BF9-A4E4-423D1F83C303}"/>
            </c:ext>
          </c:extLst>
        </c:ser>
        <c:dLbls>
          <c:dLblPos val="inEnd"/>
          <c:showLegendKey val="0"/>
          <c:showVal val="1"/>
          <c:showCatName val="0"/>
          <c:showSerName val="0"/>
          <c:showPercent val="0"/>
          <c:showBubbleSize val="0"/>
        </c:dLbls>
        <c:gapWidth val="100"/>
        <c:overlap val="-24"/>
        <c:axId val="6569344"/>
        <c:axId val="6571136"/>
      </c:barChart>
      <c:catAx>
        <c:axId val="6569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6571136"/>
        <c:crosses val="autoZero"/>
        <c:auto val="1"/>
        <c:lblAlgn val="ctr"/>
        <c:lblOffset val="100"/>
        <c:noMultiLvlLbl val="0"/>
      </c:catAx>
      <c:valAx>
        <c:axId val="657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6569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249-4C7D-AE0D-F8B88D3B9A57}"/>
                </c:ext>
              </c:extLst>
            </c:dLbl>
            <c:dLbl>
              <c:idx val="1"/>
              <c:layout>
                <c:manualLayout>
                  <c:x val="3.5794622294863698E-3"/>
                  <c:y val="1.2667242446919909E-2"/>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249-4C7D-AE0D-F8B88D3B9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Sheet1!$B$508:$B$509</c:f>
              <c:strCache>
                <c:ptCount val="2"/>
                <c:pt idx="0">
                  <c:v>SI</c:v>
                </c:pt>
                <c:pt idx="1">
                  <c:v>NO</c:v>
                </c:pt>
              </c:strCache>
            </c:strRef>
          </c:cat>
          <c:val>
            <c:numRef>
              <c:f>Sheet1!$E$508:$E$509</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2-5249-4C7D-AE0D-F8B88D3B9A57}"/>
            </c:ext>
          </c:extLst>
        </c:ser>
        <c:dLbls>
          <c:dLblPos val="inEnd"/>
          <c:showLegendKey val="0"/>
          <c:showVal val="1"/>
          <c:showCatName val="0"/>
          <c:showSerName val="0"/>
          <c:showPercent val="0"/>
          <c:showBubbleSize val="0"/>
        </c:dLbls>
        <c:gapWidth val="100"/>
        <c:overlap val="-24"/>
        <c:axId val="6586752"/>
        <c:axId val="6588288"/>
      </c:barChart>
      <c:catAx>
        <c:axId val="6586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6588288"/>
        <c:crosses val="autoZero"/>
        <c:auto val="1"/>
        <c:lblAlgn val="ctr"/>
        <c:lblOffset val="100"/>
        <c:noMultiLvlLbl val="0"/>
      </c:catAx>
      <c:valAx>
        <c:axId val="658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6586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E25-402C-95CC-83E63F5E6519}"/>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E25-402C-95CC-83E63F5E65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Sheet1!$B$514:$B$515</c:f>
              <c:strCache>
                <c:ptCount val="2"/>
                <c:pt idx="0">
                  <c:v>SI</c:v>
                </c:pt>
                <c:pt idx="1">
                  <c:v>NO</c:v>
                </c:pt>
              </c:strCache>
            </c:strRef>
          </c:cat>
          <c:val>
            <c:numRef>
              <c:f>Sheet1!$E$514:$E$515</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CE25-402C-95CC-83E63F5E6519}"/>
            </c:ext>
          </c:extLst>
        </c:ser>
        <c:dLbls>
          <c:dLblPos val="inEnd"/>
          <c:showLegendKey val="0"/>
          <c:showVal val="1"/>
          <c:showCatName val="0"/>
          <c:showSerName val="0"/>
          <c:showPercent val="0"/>
          <c:showBubbleSize val="0"/>
        </c:dLbls>
        <c:gapWidth val="100"/>
        <c:overlap val="-24"/>
        <c:axId val="30520448"/>
        <c:axId val="30521984"/>
      </c:barChart>
      <c:catAx>
        <c:axId val="3052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0521984"/>
        <c:crosses val="autoZero"/>
        <c:auto val="1"/>
        <c:lblAlgn val="ctr"/>
        <c:lblOffset val="100"/>
        <c:noMultiLvlLbl val="0"/>
      </c:catAx>
      <c:valAx>
        <c:axId val="3052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0520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EB-48DC-BE87-59901A5F06AA}"/>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EB-48DC-BE87-59901A5F06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06EB-48DC-BE87-59901A5F06AA}"/>
            </c:ext>
          </c:extLst>
        </c:ser>
        <c:dLbls>
          <c:dLblPos val="inEnd"/>
          <c:showLegendKey val="0"/>
          <c:showVal val="1"/>
          <c:showCatName val="0"/>
          <c:showSerName val="0"/>
          <c:showPercent val="0"/>
          <c:showBubbleSize val="0"/>
        </c:dLbls>
        <c:gapWidth val="100"/>
        <c:overlap val="-24"/>
        <c:axId val="32462720"/>
        <c:axId val="32464256"/>
      </c:barChart>
      <c:catAx>
        <c:axId val="32462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2464256"/>
        <c:crosses val="autoZero"/>
        <c:auto val="1"/>
        <c:lblAlgn val="ctr"/>
        <c:lblOffset val="100"/>
        <c:noMultiLvlLbl val="0"/>
      </c:catAx>
      <c:valAx>
        <c:axId val="32464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2462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DE ÁREAS</a:t>
            </a:r>
            <a:r>
              <a:rPr lang="es-MX" sz="1800" baseline="0" dirty="0"/>
              <a:t> VERDES</a:t>
            </a:r>
            <a:endParaRPr lang="es-MX" sz="1800" dirty="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CE-404E-915D-FB2A24A8A055}"/>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CE-404E-915D-FB2A24A8A0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C5CE-404E-915D-FB2A24A8A055}"/>
            </c:ext>
          </c:extLst>
        </c:ser>
        <c:dLbls>
          <c:dLblPos val="inEnd"/>
          <c:showLegendKey val="0"/>
          <c:showVal val="1"/>
          <c:showCatName val="0"/>
          <c:showSerName val="0"/>
          <c:showPercent val="0"/>
          <c:showBubbleSize val="0"/>
        </c:dLbls>
        <c:gapWidth val="100"/>
        <c:overlap val="-24"/>
        <c:axId val="32496256"/>
        <c:axId val="32498048"/>
      </c:barChart>
      <c:catAx>
        <c:axId val="32496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2498048"/>
        <c:crosses val="autoZero"/>
        <c:auto val="1"/>
        <c:lblAlgn val="ctr"/>
        <c:lblOffset val="100"/>
        <c:noMultiLvlLbl val="0"/>
      </c:catAx>
      <c:valAx>
        <c:axId val="32498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2496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A6-4852-AE56-27CBB3CBF218}"/>
                </c:ext>
              </c:extLst>
            </c:dLbl>
            <c:dLbl>
              <c:idx val="1"/>
              <c:layout/>
              <c:tx>
                <c:rich>
                  <a:bodyPr/>
                  <a:lstStyle/>
                  <a:p>
                    <a:fld id="{1930A070-12A2-4C9F-B9F0-D6569BF0F240}"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CA6-4852-AE56-27CBB3CBF2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Sheet1!$B$531:$B$532</c:f>
              <c:strCache>
                <c:ptCount val="2"/>
                <c:pt idx="0">
                  <c:v>SI</c:v>
                </c:pt>
                <c:pt idx="1">
                  <c:v>NO</c:v>
                </c:pt>
              </c:strCache>
            </c:strRef>
          </c:cat>
          <c:val>
            <c:numRef>
              <c:f>Sheet1!$E$531:$E$532</c:f>
              <c:numCache>
                <c:formatCode>General</c:formatCode>
                <c:ptCount val="2"/>
                <c:pt idx="0" formatCode="###0.0">
                  <c:v>100</c:v>
                </c:pt>
                <c:pt idx="1">
                  <c:v>0</c:v>
                </c:pt>
              </c:numCache>
            </c:numRef>
          </c:val>
          <c:extLst xmlns:c16r2="http://schemas.microsoft.com/office/drawing/2015/06/chart">
            <c:ext xmlns:c16="http://schemas.microsoft.com/office/drawing/2014/chart" uri="{C3380CC4-5D6E-409C-BE32-E72D297353CC}">
              <c16:uniqueId val="{00000002-ECA6-4852-AE56-27CBB3CBF218}"/>
            </c:ext>
          </c:extLst>
        </c:ser>
        <c:dLbls>
          <c:showLegendKey val="0"/>
          <c:showVal val="0"/>
          <c:showCatName val="0"/>
          <c:showSerName val="0"/>
          <c:showPercent val="0"/>
          <c:showBubbleSize val="0"/>
        </c:dLbls>
        <c:gapWidth val="100"/>
        <c:overlap val="-24"/>
        <c:axId val="32583680"/>
        <c:axId val="32585216"/>
      </c:barChart>
      <c:catAx>
        <c:axId val="3258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2585216"/>
        <c:crosses val="autoZero"/>
        <c:auto val="1"/>
        <c:lblAlgn val="ctr"/>
        <c:lblOffset val="100"/>
        <c:noMultiLvlLbl val="0"/>
      </c:catAx>
      <c:valAx>
        <c:axId val="3258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2583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9A2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6152-4643-9780-B8A0913F0C16}"/>
              </c:ext>
            </c:extLst>
          </c:dPt>
          <c:dLbls>
            <c:dLbl>
              <c:idx val="0"/>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152-4643-9780-B8A0913F0C16}"/>
                </c:ext>
              </c:extLst>
            </c:dLbl>
            <c:dLbl>
              <c:idx val="1"/>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152-4643-9780-B8A0913F0C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Sheet1!$G$46:$G$47</c:f>
              <c:strCache>
                <c:ptCount val="2"/>
                <c:pt idx="0">
                  <c:v>SI</c:v>
                </c:pt>
                <c:pt idx="1">
                  <c:v>NO</c:v>
                </c:pt>
              </c:strCache>
            </c:strRef>
          </c:cat>
          <c:val>
            <c:numRef>
              <c:f>Sheet1!$J$46:$J$47</c:f>
              <c:numCache>
                <c:formatCode>###0.0</c:formatCode>
                <c:ptCount val="2"/>
                <c:pt idx="0">
                  <c:v>97</c:v>
                </c:pt>
                <c:pt idx="1">
                  <c:v>3</c:v>
                </c:pt>
              </c:numCache>
            </c:numRef>
          </c:val>
          <c:extLst xmlns:c16r2="http://schemas.microsoft.com/office/drawing/2015/06/chart">
            <c:ext xmlns:c16="http://schemas.microsoft.com/office/drawing/2014/chart" uri="{C3380CC4-5D6E-409C-BE32-E72D297353CC}">
              <c16:uniqueId val="{00000002-6152-4643-9780-B8A0913F0C16}"/>
            </c:ext>
          </c:extLst>
        </c:ser>
        <c:dLbls>
          <c:dLblPos val="inEnd"/>
          <c:showLegendKey val="0"/>
          <c:showVal val="1"/>
          <c:showCatName val="0"/>
          <c:showSerName val="0"/>
          <c:showPercent val="0"/>
          <c:showBubbleSize val="0"/>
        </c:dLbls>
        <c:gapWidth val="100"/>
        <c:overlap val="-24"/>
        <c:axId val="137783552"/>
        <c:axId val="137803264"/>
      </c:barChart>
      <c:catAx>
        <c:axId val="137783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7803264"/>
        <c:crosses val="autoZero"/>
        <c:auto val="1"/>
        <c:lblAlgn val="ctr"/>
        <c:lblOffset val="100"/>
        <c:noMultiLvlLbl val="0"/>
      </c:catAx>
      <c:valAx>
        <c:axId val="137803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7783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C52-4276-97A8-CA65B3B702A3}"/>
                </c:ext>
              </c:extLst>
            </c:dLbl>
            <c:dLbl>
              <c:idx val="1"/>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C52-4276-97A8-CA65B3B702A3}"/>
                </c:ext>
              </c:extLst>
            </c:dLbl>
            <c:dLbl>
              <c:idx val="2"/>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C52-4276-97A8-CA65B3B702A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Sheet1!$G$52:$G$54</c:f>
              <c:strCache>
                <c:ptCount val="3"/>
                <c:pt idx="0">
                  <c:v>ESCUDO</c:v>
                </c:pt>
                <c:pt idx="1">
                  <c:v>LEMA</c:v>
                </c:pt>
                <c:pt idx="2">
                  <c:v>INSTALACIONES</c:v>
                </c:pt>
              </c:strCache>
            </c:strRef>
          </c:cat>
          <c:val>
            <c:numRef>
              <c:f>Sheet1!$J$52:$J$54</c:f>
              <c:numCache>
                <c:formatCode>###0.0</c:formatCode>
                <c:ptCount val="3"/>
                <c:pt idx="0">
                  <c:v>83</c:v>
                </c:pt>
                <c:pt idx="1">
                  <c:v>50</c:v>
                </c:pt>
                <c:pt idx="2">
                  <c:v>37</c:v>
                </c:pt>
              </c:numCache>
            </c:numRef>
          </c:val>
          <c:extLst xmlns:c16r2="http://schemas.microsoft.com/office/drawing/2015/06/chart">
            <c:ext xmlns:c16="http://schemas.microsoft.com/office/drawing/2014/chart" uri="{C3380CC4-5D6E-409C-BE32-E72D297353CC}">
              <c16:uniqueId val="{00000003-CC52-4276-97A8-CA65B3B702A3}"/>
            </c:ext>
          </c:extLst>
        </c:ser>
        <c:dLbls>
          <c:dLblPos val="inEnd"/>
          <c:showLegendKey val="0"/>
          <c:showVal val="1"/>
          <c:showCatName val="0"/>
          <c:showSerName val="0"/>
          <c:showPercent val="0"/>
          <c:showBubbleSize val="0"/>
        </c:dLbls>
        <c:gapWidth val="100"/>
        <c:overlap val="-24"/>
        <c:axId val="137564160"/>
        <c:axId val="137566848"/>
      </c:barChart>
      <c:catAx>
        <c:axId val="137564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7566848"/>
        <c:crosses val="autoZero"/>
        <c:auto val="1"/>
        <c:lblAlgn val="ctr"/>
        <c:lblOffset val="100"/>
        <c:noMultiLvlLbl val="0"/>
      </c:catAx>
      <c:valAx>
        <c:axId val="13756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7564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01/04/2022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01/04/2022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01/04/2022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046774" y="4653137"/>
            <a:ext cx="7662034"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(ÁREA80) – PREPARATORIA No.8 “AHUACATLAN”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 xmlns:a16="http://schemas.microsoft.com/office/drawing/2014/main" id="{50494786-159C-4102-9923-C6F727C59578}"/>
              </a:ext>
            </a:extLst>
          </p:cNvPr>
          <p:cNvGraphicFramePr>
            <a:graphicFrameLocks/>
          </p:cNvGraphicFramePr>
          <p:nvPr>
            <p:extLst>
              <p:ext uri="{D42A27DB-BD31-4B8C-83A1-F6EECF244321}">
                <p14:modId xmlns:p14="http://schemas.microsoft.com/office/powerpoint/2010/main" val="1670476885"/>
              </p:ext>
            </p:extLst>
          </p:nvPr>
        </p:nvGraphicFramePr>
        <p:xfrm>
          <a:off x="1305351" y="1265485"/>
          <a:ext cx="7011065" cy="40162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005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 xmlns:a16="http://schemas.microsoft.com/office/drawing/2014/main" id="{1482845E-7F73-4DA9-9D70-CCE00C44D422}"/>
              </a:ext>
            </a:extLst>
          </p:cNvPr>
          <p:cNvGraphicFramePr>
            <a:graphicFrameLocks/>
          </p:cNvGraphicFramePr>
          <p:nvPr>
            <p:extLst>
              <p:ext uri="{D42A27DB-BD31-4B8C-83A1-F6EECF244321}">
                <p14:modId xmlns:p14="http://schemas.microsoft.com/office/powerpoint/2010/main" val="1989466791"/>
              </p:ext>
            </p:extLst>
          </p:nvPr>
        </p:nvGraphicFramePr>
        <p:xfrm>
          <a:off x="1128940" y="1493016"/>
          <a:ext cx="7187476" cy="40123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6059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 xmlns:a16="http://schemas.microsoft.com/office/drawing/2014/main" id="{63E64D80-435B-4B8D-AF36-2847E9F8D8DA}"/>
              </a:ext>
            </a:extLst>
          </p:cNvPr>
          <p:cNvGraphicFramePr>
            <a:graphicFrameLocks/>
          </p:cNvGraphicFramePr>
          <p:nvPr>
            <p:extLst>
              <p:ext uri="{D42A27DB-BD31-4B8C-83A1-F6EECF244321}">
                <p14:modId xmlns:p14="http://schemas.microsoft.com/office/powerpoint/2010/main" val="2380480589"/>
              </p:ext>
            </p:extLst>
          </p:nvPr>
        </p:nvGraphicFramePr>
        <p:xfrm>
          <a:off x="1043608" y="1248247"/>
          <a:ext cx="7272808" cy="4257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906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8" name="Gráfico 27">
            <a:extLst>
              <a:ext uri="{FF2B5EF4-FFF2-40B4-BE49-F238E27FC236}">
                <a16:creationId xmlns="" xmlns:a16="http://schemas.microsoft.com/office/drawing/2014/main" id="{9439F74F-A1BA-4D23-A9F9-04847BA39A8F}"/>
              </a:ext>
            </a:extLst>
          </p:cNvPr>
          <p:cNvGraphicFramePr>
            <a:graphicFrameLocks/>
          </p:cNvGraphicFramePr>
          <p:nvPr>
            <p:extLst>
              <p:ext uri="{D42A27DB-BD31-4B8C-83A1-F6EECF244321}">
                <p14:modId xmlns:p14="http://schemas.microsoft.com/office/powerpoint/2010/main" val="841005250"/>
              </p:ext>
            </p:extLst>
          </p:nvPr>
        </p:nvGraphicFramePr>
        <p:xfrm>
          <a:off x="823097" y="1462962"/>
          <a:ext cx="8235201" cy="408816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 xmlns:a16="http://schemas.microsoft.com/office/drawing/2014/main" id="{DA20EF01-96B7-4CD5-9527-B138DF5CBBCF}"/>
              </a:ext>
            </a:extLst>
          </p:cNvPr>
          <p:cNvSpPr txBox="1"/>
          <p:nvPr/>
        </p:nvSpPr>
        <p:spPr>
          <a:xfrm>
            <a:off x="1588606" y="3754872"/>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 xmlns:a16="http://schemas.microsoft.com/office/drawing/2014/main" id="{28AB3276-55E6-43F8-AF5C-30D9C92EE99E}"/>
              </a:ext>
            </a:extLst>
          </p:cNvPr>
          <p:cNvSpPr txBox="1"/>
          <p:nvPr/>
        </p:nvSpPr>
        <p:spPr>
          <a:xfrm>
            <a:off x="2530440" y="3898282"/>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 xmlns:a16="http://schemas.microsoft.com/office/drawing/2014/main" id="{3D947796-A112-48AD-8446-4373A03E438B}"/>
              </a:ext>
            </a:extLst>
          </p:cNvPr>
          <p:cNvSpPr txBox="1"/>
          <p:nvPr/>
        </p:nvSpPr>
        <p:spPr>
          <a:xfrm>
            <a:off x="3518391" y="3955147"/>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 xmlns:a16="http://schemas.microsoft.com/office/drawing/2014/main" id="{78EE56E7-72B4-4E52-8E13-0FEA6384170C}"/>
              </a:ext>
            </a:extLst>
          </p:cNvPr>
          <p:cNvSpPr txBox="1"/>
          <p:nvPr/>
        </p:nvSpPr>
        <p:spPr>
          <a:xfrm>
            <a:off x="4475927" y="413400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 xmlns:a16="http://schemas.microsoft.com/office/drawing/2014/main" id="{F72035BD-D7B8-45EF-80A3-7CC32AD6F1B1}"/>
              </a:ext>
            </a:extLst>
          </p:cNvPr>
          <p:cNvSpPr txBox="1"/>
          <p:nvPr/>
        </p:nvSpPr>
        <p:spPr>
          <a:xfrm>
            <a:off x="5382289" y="4252126"/>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7" name="CuadroTexto 25">
            <a:extLst>
              <a:ext uri="{FF2B5EF4-FFF2-40B4-BE49-F238E27FC236}">
                <a16:creationId xmlns="" xmlns:a16="http://schemas.microsoft.com/office/drawing/2014/main" id="{0C766797-4045-43CA-BBF3-A00204214A99}"/>
              </a:ext>
            </a:extLst>
          </p:cNvPr>
          <p:cNvSpPr txBox="1"/>
          <p:nvPr/>
        </p:nvSpPr>
        <p:spPr>
          <a:xfrm>
            <a:off x="6388937" y="425813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 xmlns:a16="http://schemas.microsoft.com/office/drawing/2014/main" id="{B093891F-2A1D-4E48-9D50-283AE87D8987}"/>
              </a:ext>
            </a:extLst>
          </p:cNvPr>
          <p:cNvSpPr txBox="1"/>
          <p:nvPr/>
        </p:nvSpPr>
        <p:spPr>
          <a:xfrm>
            <a:off x="7372239" y="436093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2" name="CuadroTexto 30">
            <a:extLst>
              <a:ext uri="{FF2B5EF4-FFF2-40B4-BE49-F238E27FC236}">
                <a16:creationId xmlns="" xmlns:a16="http://schemas.microsoft.com/office/drawing/2014/main" id="{80F2B7DC-36AE-4DA6-8961-D66575E4442C}"/>
              </a:ext>
            </a:extLst>
          </p:cNvPr>
          <p:cNvSpPr txBox="1"/>
          <p:nvPr/>
        </p:nvSpPr>
        <p:spPr>
          <a:xfrm>
            <a:off x="8232762" y="441100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409200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 xmlns:a16="http://schemas.microsoft.com/office/drawing/2014/main" id="{0BC29E83-00ED-4358-95AE-E7BF36F990DE}"/>
              </a:ext>
            </a:extLst>
          </p:cNvPr>
          <p:cNvGraphicFramePr>
            <a:graphicFrameLocks/>
          </p:cNvGraphicFramePr>
          <p:nvPr>
            <p:extLst>
              <p:ext uri="{D42A27DB-BD31-4B8C-83A1-F6EECF244321}">
                <p14:modId xmlns:p14="http://schemas.microsoft.com/office/powerpoint/2010/main" val="476927627"/>
              </p:ext>
            </p:extLst>
          </p:nvPr>
        </p:nvGraphicFramePr>
        <p:xfrm>
          <a:off x="1128940" y="1274535"/>
          <a:ext cx="7187476" cy="434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594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 xmlns:a16="http://schemas.microsoft.com/office/drawing/2014/main" id="{D0DF67A2-21E5-4B40-8E81-E00C76AF3A66}"/>
              </a:ext>
            </a:extLst>
          </p:cNvPr>
          <p:cNvGraphicFramePr>
            <a:graphicFrameLocks/>
          </p:cNvGraphicFramePr>
          <p:nvPr>
            <p:extLst>
              <p:ext uri="{D42A27DB-BD31-4B8C-83A1-F6EECF244321}">
                <p14:modId xmlns:p14="http://schemas.microsoft.com/office/powerpoint/2010/main" val="912442377"/>
              </p:ext>
            </p:extLst>
          </p:nvPr>
        </p:nvGraphicFramePr>
        <p:xfrm>
          <a:off x="1128940" y="1202527"/>
          <a:ext cx="7187476" cy="435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45671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 xmlns:a16="http://schemas.microsoft.com/office/drawing/2014/main" id="{F7D3908A-F235-45DA-972C-FE223E95393D}"/>
              </a:ext>
            </a:extLst>
          </p:cNvPr>
          <p:cNvGraphicFramePr>
            <a:graphicFrameLocks/>
          </p:cNvGraphicFramePr>
          <p:nvPr>
            <p:extLst>
              <p:ext uri="{D42A27DB-BD31-4B8C-83A1-F6EECF244321}">
                <p14:modId xmlns:p14="http://schemas.microsoft.com/office/powerpoint/2010/main" val="4284364825"/>
              </p:ext>
            </p:extLst>
          </p:nvPr>
        </p:nvGraphicFramePr>
        <p:xfrm>
          <a:off x="1128939" y="1202527"/>
          <a:ext cx="7141757"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8253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 xmlns:a16="http://schemas.microsoft.com/office/drawing/2014/main" id="{F369A0FB-F83C-441E-B51C-4A0D68A1BE0D}"/>
              </a:ext>
            </a:extLst>
          </p:cNvPr>
          <p:cNvGraphicFramePr>
            <a:graphicFrameLocks/>
          </p:cNvGraphicFramePr>
          <p:nvPr>
            <p:extLst>
              <p:ext uri="{D42A27DB-BD31-4B8C-83A1-F6EECF244321}">
                <p14:modId xmlns:p14="http://schemas.microsoft.com/office/powerpoint/2010/main" val="927902390"/>
              </p:ext>
            </p:extLst>
          </p:nvPr>
        </p:nvGraphicFramePr>
        <p:xfrm>
          <a:off x="1220378" y="1164363"/>
          <a:ext cx="7096038" cy="4341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458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 xmlns:a16="http://schemas.microsoft.com/office/drawing/2014/main" id="{4C4828E5-DEB1-474D-9ED0-F7D2BA4DC22E}"/>
              </a:ext>
            </a:extLst>
          </p:cNvPr>
          <p:cNvGraphicFramePr>
            <a:graphicFrameLocks/>
          </p:cNvGraphicFramePr>
          <p:nvPr>
            <p:extLst>
              <p:ext uri="{D42A27DB-BD31-4B8C-83A1-F6EECF244321}">
                <p14:modId xmlns:p14="http://schemas.microsoft.com/office/powerpoint/2010/main" val="3074092930"/>
              </p:ext>
            </p:extLst>
          </p:nvPr>
        </p:nvGraphicFramePr>
        <p:xfrm>
          <a:off x="1128940" y="1133295"/>
          <a:ext cx="7187476" cy="4362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4253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 xmlns:a16="http://schemas.microsoft.com/office/drawing/2014/main" id="{A5E8EA9B-B032-4D23-BC9C-5BD35BDAA726}"/>
              </a:ext>
            </a:extLst>
          </p:cNvPr>
          <p:cNvGraphicFramePr>
            <a:graphicFrameLocks/>
          </p:cNvGraphicFramePr>
          <p:nvPr>
            <p:extLst>
              <p:ext uri="{D42A27DB-BD31-4B8C-83A1-F6EECF244321}">
                <p14:modId xmlns:p14="http://schemas.microsoft.com/office/powerpoint/2010/main" val="2286471908"/>
              </p:ext>
            </p:extLst>
          </p:nvPr>
        </p:nvGraphicFramePr>
        <p:xfrm>
          <a:off x="1128940" y="122538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0810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7" name="Gráfico 6">
            <a:extLst>
              <a:ext uri="{FF2B5EF4-FFF2-40B4-BE49-F238E27FC236}">
                <a16:creationId xmlns="" xmlns:a16="http://schemas.microsoft.com/office/drawing/2014/main" id="{E647FDAD-116A-4225-985A-EB45247660C2}"/>
              </a:ext>
            </a:extLst>
          </p:cNvPr>
          <p:cNvGraphicFramePr>
            <a:graphicFrameLocks/>
          </p:cNvGraphicFramePr>
          <p:nvPr>
            <p:extLst>
              <p:ext uri="{D42A27DB-BD31-4B8C-83A1-F6EECF244321}">
                <p14:modId xmlns:p14="http://schemas.microsoft.com/office/powerpoint/2010/main" val="2072682970"/>
              </p:ext>
            </p:extLst>
          </p:nvPr>
        </p:nvGraphicFramePr>
        <p:xfrm>
          <a:off x="1140026" y="135992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2478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 xmlns:a16="http://schemas.microsoft.com/office/drawing/2014/main" id="{3CCDFBAD-1456-4E0A-8068-ED8E72A41211}"/>
              </a:ext>
            </a:extLst>
          </p:cNvPr>
          <p:cNvGraphicFramePr>
            <a:graphicFrameLocks/>
          </p:cNvGraphicFramePr>
          <p:nvPr>
            <p:extLst>
              <p:ext uri="{D42A27DB-BD31-4B8C-83A1-F6EECF244321}">
                <p14:modId xmlns:p14="http://schemas.microsoft.com/office/powerpoint/2010/main" val="1975409470"/>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43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 xmlns:a16="http://schemas.microsoft.com/office/drawing/2014/main" id="{30B058FC-8DE7-40F0-9688-4A0F9EAAA9A2}"/>
              </a:ext>
            </a:extLst>
          </p:cNvPr>
          <p:cNvGraphicFramePr>
            <a:graphicFrameLocks/>
          </p:cNvGraphicFramePr>
          <p:nvPr>
            <p:extLst>
              <p:ext uri="{D42A27DB-BD31-4B8C-83A1-F6EECF244321}">
                <p14:modId xmlns:p14="http://schemas.microsoft.com/office/powerpoint/2010/main" val="3305773538"/>
              </p:ext>
            </p:extLst>
          </p:nvPr>
        </p:nvGraphicFramePr>
        <p:xfrm>
          <a:off x="1128940" y="1471609"/>
          <a:ext cx="7187476" cy="41921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2300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 xmlns:a16="http://schemas.microsoft.com/office/drawing/2014/main" id="{64A3BF7A-F1B5-4CBF-9852-B236AA97730C}"/>
              </a:ext>
            </a:extLst>
          </p:cNvPr>
          <p:cNvGraphicFramePr>
            <a:graphicFrameLocks/>
          </p:cNvGraphicFramePr>
          <p:nvPr>
            <p:extLst>
              <p:ext uri="{D42A27DB-BD31-4B8C-83A1-F6EECF244321}">
                <p14:modId xmlns:p14="http://schemas.microsoft.com/office/powerpoint/2010/main" val="726394362"/>
              </p:ext>
            </p:extLst>
          </p:nvPr>
        </p:nvGraphicFramePr>
        <p:xfrm>
          <a:off x="1128940" y="1471609"/>
          <a:ext cx="7187476" cy="4043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853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 xmlns:a16="http://schemas.microsoft.com/office/drawing/2014/main" id="{1571882A-AD0A-4323-93F6-BF89DBC799AB}"/>
              </a:ext>
            </a:extLst>
          </p:cNvPr>
          <p:cNvGraphicFramePr>
            <a:graphicFrameLocks/>
          </p:cNvGraphicFramePr>
          <p:nvPr>
            <p:extLst>
              <p:ext uri="{D42A27DB-BD31-4B8C-83A1-F6EECF244321}">
                <p14:modId xmlns:p14="http://schemas.microsoft.com/office/powerpoint/2010/main" val="1010836033"/>
              </p:ext>
            </p:extLst>
          </p:nvPr>
        </p:nvGraphicFramePr>
        <p:xfrm>
          <a:off x="1128940" y="1494467"/>
          <a:ext cx="7187476"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6343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 xmlns:a16="http://schemas.microsoft.com/office/drawing/2014/main" id="{737D253C-19C9-4698-950B-2EC9C7787E95}"/>
              </a:ext>
            </a:extLst>
          </p:cNvPr>
          <p:cNvGraphicFramePr>
            <a:graphicFrameLocks/>
          </p:cNvGraphicFramePr>
          <p:nvPr>
            <p:extLst>
              <p:ext uri="{D42A27DB-BD31-4B8C-83A1-F6EECF244321}">
                <p14:modId xmlns:p14="http://schemas.microsoft.com/office/powerpoint/2010/main" val="913722672"/>
              </p:ext>
            </p:extLst>
          </p:nvPr>
        </p:nvGraphicFramePr>
        <p:xfrm>
          <a:off x="1128940" y="1717829"/>
          <a:ext cx="7187476" cy="3833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2677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 xmlns:a16="http://schemas.microsoft.com/office/drawing/2014/main" id="{E93271C5-66EA-41C2-B5CE-794A0049A12A}"/>
              </a:ext>
            </a:extLst>
          </p:cNvPr>
          <p:cNvGraphicFramePr>
            <a:graphicFrameLocks/>
          </p:cNvGraphicFramePr>
          <p:nvPr>
            <p:extLst>
              <p:ext uri="{D42A27DB-BD31-4B8C-83A1-F6EECF244321}">
                <p14:modId xmlns:p14="http://schemas.microsoft.com/office/powerpoint/2010/main" val="1437719813"/>
              </p:ext>
            </p:extLst>
          </p:nvPr>
        </p:nvGraphicFramePr>
        <p:xfrm>
          <a:off x="1305351" y="1319862"/>
          <a:ext cx="7011065" cy="4204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3346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 xmlns:a16="http://schemas.microsoft.com/office/drawing/2014/main" id="{25A5D51B-78E5-450D-930E-D3CA4D002F8B}"/>
              </a:ext>
            </a:extLst>
          </p:cNvPr>
          <p:cNvGraphicFramePr>
            <a:graphicFrameLocks/>
          </p:cNvGraphicFramePr>
          <p:nvPr>
            <p:extLst>
              <p:ext uri="{D42A27DB-BD31-4B8C-83A1-F6EECF244321}">
                <p14:modId xmlns:p14="http://schemas.microsoft.com/office/powerpoint/2010/main" val="486825074"/>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756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 xmlns:a16="http://schemas.microsoft.com/office/drawing/2014/main" id="{E66F8DFF-5C1F-4A58-9DBE-46DF12345E90}"/>
              </a:ext>
            </a:extLst>
          </p:cNvPr>
          <p:cNvGraphicFramePr>
            <a:graphicFrameLocks/>
          </p:cNvGraphicFramePr>
          <p:nvPr>
            <p:extLst>
              <p:ext uri="{D42A27DB-BD31-4B8C-83A1-F6EECF244321}">
                <p14:modId xmlns:p14="http://schemas.microsoft.com/office/powerpoint/2010/main" val="1798531392"/>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5783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 xmlns:a16="http://schemas.microsoft.com/office/drawing/2014/main" id="{5EA27280-6D49-42BA-9A32-79F48727012A}"/>
              </a:ext>
            </a:extLst>
          </p:cNvPr>
          <p:cNvGraphicFramePr>
            <a:graphicFrameLocks/>
          </p:cNvGraphicFramePr>
          <p:nvPr>
            <p:extLst>
              <p:ext uri="{D42A27DB-BD31-4B8C-83A1-F6EECF244321}">
                <p14:modId xmlns:p14="http://schemas.microsoft.com/office/powerpoint/2010/main" val="3729690244"/>
              </p:ext>
            </p:extLst>
          </p:nvPr>
        </p:nvGraphicFramePr>
        <p:xfrm>
          <a:off x="1259632" y="1319862"/>
          <a:ext cx="705678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666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PREPARATORIA No. </a:t>
            </a:r>
            <a:r>
              <a:rPr lang="es-MX" sz="4000" b="1">
                <a:effectLst>
                  <a:outerShdw blurRad="38100" dist="38100" dir="2700000" algn="tl">
                    <a:srgbClr val="000000">
                      <a:alpha val="43137"/>
                    </a:srgbClr>
                  </a:outerShdw>
                </a:effectLst>
              </a:rPr>
              <a:t>8</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 xmlns:a16="http://schemas.microsoft.com/office/drawing/2014/main" id="{0EF48647-5BF9-4450-A955-0483154691BA}"/>
              </a:ext>
            </a:extLst>
          </p:cNvPr>
          <p:cNvGraphicFramePr>
            <a:graphicFrameLocks/>
          </p:cNvGraphicFramePr>
          <p:nvPr>
            <p:extLst>
              <p:ext uri="{D42A27DB-BD31-4B8C-83A1-F6EECF244321}">
                <p14:modId xmlns:p14="http://schemas.microsoft.com/office/powerpoint/2010/main" val="2341465813"/>
              </p:ext>
            </p:extLst>
          </p:nvPr>
        </p:nvGraphicFramePr>
        <p:xfrm>
          <a:off x="1128940" y="1437589"/>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0082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6" name="Gráfico 5">
            <a:extLst>
              <a:ext uri="{FF2B5EF4-FFF2-40B4-BE49-F238E27FC236}">
                <a16:creationId xmlns="" xmlns:a16="http://schemas.microsoft.com/office/drawing/2014/main" id="{240876D0-A121-4557-8A3F-F04AFB1C60DF}"/>
              </a:ext>
            </a:extLst>
          </p:cNvPr>
          <p:cNvGraphicFramePr>
            <a:graphicFrameLocks/>
          </p:cNvGraphicFramePr>
          <p:nvPr>
            <p:extLst>
              <p:ext uri="{D42A27DB-BD31-4B8C-83A1-F6EECF244321}">
                <p14:modId xmlns:p14="http://schemas.microsoft.com/office/powerpoint/2010/main" val="693777956"/>
              </p:ext>
            </p:extLst>
          </p:nvPr>
        </p:nvGraphicFramePr>
        <p:xfrm>
          <a:off x="1128940" y="1437589"/>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391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 xmlns:a16="http://schemas.microsoft.com/office/drawing/2014/main" id="{16BD373E-4F39-482F-9CD5-79C5686A7BD5}"/>
              </a:ext>
            </a:extLst>
          </p:cNvPr>
          <p:cNvGraphicFramePr>
            <a:graphicFrameLocks/>
          </p:cNvGraphicFramePr>
          <p:nvPr>
            <p:extLst>
              <p:ext uri="{D42A27DB-BD31-4B8C-83A1-F6EECF244321}">
                <p14:modId xmlns:p14="http://schemas.microsoft.com/office/powerpoint/2010/main" val="3981425368"/>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77149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 xmlns:a16="http://schemas.microsoft.com/office/drawing/2014/main" id="{773D521A-35FE-41E4-83D3-2BCAA2878203}"/>
              </a:ext>
            </a:extLst>
          </p:cNvPr>
          <p:cNvGraphicFramePr>
            <a:graphicFrameLocks/>
          </p:cNvGraphicFramePr>
          <p:nvPr>
            <p:extLst>
              <p:ext uri="{D42A27DB-BD31-4B8C-83A1-F6EECF244321}">
                <p14:modId xmlns:p14="http://schemas.microsoft.com/office/powerpoint/2010/main" val="1157883923"/>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5708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 xmlns:a16="http://schemas.microsoft.com/office/drawing/2014/main" id="{29A54211-C2A5-4702-9492-4586C9F29E30}"/>
              </a:ext>
            </a:extLst>
          </p:cNvPr>
          <p:cNvGraphicFramePr>
            <a:graphicFrameLocks/>
          </p:cNvGraphicFramePr>
          <p:nvPr>
            <p:extLst>
              <p:ext uri="{D42A27DB-BD31-4B8C-83A1-F6EECF244321}">
                <p14:modId xmlns:p14="http://schemas.microsoft.com/office/powerpoint/2010/main" val="1417657899"/>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6849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 xmlns:a16="http://schemas.microsoft.com/office/drawing/2014/main" id="{770550BE-69B2-4B3A-8B33-B12166EAAA5C}"/>
              </a:ext>
            </a:extLst>
          </p:cNvPr>
          <p:cNvGraphicFramePr>
            <a:graphicFrameLocks/>
          </p:cNvGraphicFramePr>
          <p:nvPr>
            <p:extLst>
              <p:ext uri="{D42A27DB-BD31-4B8C-83A1-F6EECF244321}">
                <p14:modId xmlns:p14="http://schemas.microsoft.com/office/powerpoint/2010/main" val="1107003131"/>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696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 xmlns:a16="http://schemas.microsoft.com/office/drawing/2014/main" id="{70CED179-C23D-4203-99FA-5118B020562A}"/>
              </a:ext>
            </a:extLst>
          </p:cNvPr>
          <p:cNvGraphicFramePr>
            <a:graphicFrameLocks/>
          </p:cNvGraphicFramePr>
          <p:nvPr>
            <p:extLst>
              <p:ext uri="{D42A27DB-BD31-4B8C-83A1-F6EECF244321}">
                <p14:modId xmlns:p14="http://schemas.microsoft.com/office/powerpoint/2010/main" val="299757411"/>
              </p:ext>
            </p:extLst>
          </p:nvPr>
        </p:nvGraphicFramePr>
        <p:xfrm>
          <a:off x="1128940" y="1319861"/>
          <a:ext cx="7187476"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8012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 xmlns:a16="http://schemas.microsoft.com/office/drawing/2014/main" id="{691EFF15-3A9B-4A26-AB97-6441EDC07582}"/>
              </a:ext>
            </a:extLst>
          </p:cNvPr>
          <p:cNvGraphicFramePr>
            <a:graphicFrameLocks/>
          </p:cNvGraphicFramePr>
          <p:nvPr>
            <p:extLst>
              <p:ext uri="{D42A27DB-BD31-4B8C-83A1-F6EECF244321}">
                <p14:modId xmlns:p14="http://schemas.microsoft.com/office/powerpoint/2010/main" val="3340991057"/>
              </p:ext>
            </p:extLst>
          </p:nvPr>
        </p:nvGraphicFramePr>
        <p:xfrm>
          <a:off x="1162886" y="1060484"/>
          <a:ext cx="714175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235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 xmlns:a16="http://schemas.microsoft.com/office/drawing/2014/main" id="{2FD85EAD-E435-4EC2-A4F6-503B642163D8}"/>
              </a:ext>
            </a:extLst>
          </p:cNvPr>
          <p:cNvGraphicFramePr>
            <a:graphicFrameLocks/>
          </p:cNvGraphicFramePr>
          <p:nvPr>
            <p:extLst>
              <p:ext uri="{D42A27DB-BD31-4B8C-83A1-F6EECF244321}">
                <p14:modId xmlns:p14="http://schemas.microsoft.com/office/powerpoint/2010/main" val="3804922504"/>
              </p:ext>
            </p:extLst>
          </p:nvPr>
        </p:nvGraphicFramePr>
        <p:xfrm>
          <a:off x="1220378" y="1073641"/>
          <a:ext cx="7096038"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2092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 xmlns:a16="http://schemas.microsoft.com/office/drawing/2014/main" id="{CDAF8A40-A76B-432E-8BB5-6ED4F1863FD7}"/>
              </a:ext>
            </a:extLst>
          </p:cNvPr>
          <p:cNvGraphicFramePr>
            <a:graphicFrameLocks/>
          </p:cNvGraphicFramePr>
          <p:nvPr>
            <p:extLst>
              <p:ext uri="{D42A27DB-BD31-4B8C-83A1-F6EECF244321}">
                <p14:modId xmlns:p14="http://schemas.microsoft.com/office/powerpoint/2010/main" val="81310413"/>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63958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 xmlns:a16="http://schemas.microsoft.com/office/drawing/2014/main" id="{FEA9BEF1-826F-421B-97B6-9926A9D90522}"/>
              </a:ext>
            </a:extLst>
          </p:cNvPr>
          <p:cNvGraphicFramePr>
            <a:graphicFrameLocks/>
          </p:cNvGraphicFramePr>
          <p:nvPr>
            <p:extLst>
              <p:ext uri="{D42A27DB-BD31-4B8C-83A1-F6EECF244321}">
                <p14:modId xmlns:p14="http://schemas.microsoft.com/office/powerpoint/2010/main" val="3222928643"/>
              </p:ext>
            </p:extLst>
          </p:nvPr>
        </p:nvGraphicFramePr>
        <p:xfrm>
          <a:off x="1128940" y="1087576"/>
          <a:ext cx="7187476"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4451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 xmlns:a16="http://schemas.microsoft.com/office/drawing/2014/main" id="{7DD99C5C-72A8-4DF8-995E-05AC659AA60D}"/>
              </a:ext>
            </a:extLst>
          </p:cNvPr>
          <p:cNvGraphicFramePr>
            <a:graphicFrameLocks/>
          </p:cNvGraphicFramePr>
          <p:nvPr>
            <p:extLst>
              <p:ext uri="{D42A27DB-BD31-4B8C-83A1-F6EECF244321}">
                <p14:modId xmlns:p14="http://schemas.microsoft.com/office/powerpoint/2010/main" val="3851902085"/>
              </p:ext>
            </p:extLst>
          </p:nvPr>
        </p:nvGraphicFramePr>
        <p:xfrm>
          <a:off x="1128940" y="1319861"/>
          <a:ext cx="7187476"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1376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 xmlns:a16="http://schemas.microsoft.com/office/drawing/2014/main" id="{A4E0459D-D541-4BCE-9923-6D8C28D9EA60}"/>
              </a:ext>
            </a:extLst>
          </p:cNvPr>
          <p:cNvGraphicFramePr>
            <a:graphicFrameLocks/>
          </p:cNvGraphicFramePr>
          <p:nvPr>
            <p:extLst>
              <p:ext uri="{D42A27DB-BD31-4B8C-83A1-F6EECF244321}">
                <p14:modId xmlns:p14="http://schemas.microsoft.com/office/powerpoint/2010/main" val="2997842028"/>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5413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 xmlns:a16="http://schemas.microsoft.com/office/drawing/2014/main" id="{6A0DB146-3571-439D-ABC5-E661E612760B}"/>
              </a:ext>
            </a:extLst>
          </p:cNvPr>
          <p:cNvGraphicFramePr>
            <a:graphicFrameLocks/>
          </p:cNvGraphicFramePr>
          <p:nvPr>
            <p:extLst>
              <p:ext uri="{D42A27DB-BD31-4B8C-83A1-F6EECF244321}">
                <p14:modId xmlns:p14="http://schemas.microsoft.com/office/powerpoint/2010/main" val="252544367"/>
              </p:ext>
            </p:extLst>
          </p:nvPr>
        </p:nvGraphicFramePr>
        <p:xfrm>
          <a:off x="1128940" y="1342722"/>
          <a:ext cx="7187476" cy="41986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24967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 xmlns:a16="http://schemas.microsoft.com/office/drawing/2014/main" id="{CF697DDD-76A2-4776-B8CB-7D04E58FE8E6}"/>
              </a:ext>
            </a:extLst>
          </p:cNvPr>
          <p:cNvGraphicFramePr>
            <a:graphicFrameLocks/>
          </p:cNvGraphicFramePr>
          <p:nvPr>
            <p:extLst>
              <p:ext uri="{D42A27DB-BD31-4B8C-83A1-F6EECF244321}">
                <p14:modId xmlns:p14="http://schemas.microsoft.com/office/powerpoint/2010/main" val="1307647492"/>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5568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 xmlns:a16="http://schemas.microsoft.com/office/drawing/2014/main" id="{B57E9720-1F8A-4E8C-A666-F1C96990DD4D}"/>
              </a:ext>
            </a:extLst>
          </p:cNvPr>
          <p:cNvGraphicFramePr>
            <a:graphicFrameLocks/>
          </p:cNvGraphicFramePr>
          <p:nvPr>
            <p:extLst>
              <p:ext uri="{D42A27DB-BD31-4B8C-83A1-F6EECF244321}">
                <p14:modId xmlns:p14="http://schemas.microsoft.com/office/powerpoint/2010/main" val="1831168542"/>
              </p:ext>
            </p:extLst>
          </p:nvPr>
        </p:nvGraphicFramePr>
        <p:xfrm>
          <a:off x="1174659" y="1035477"/>
          <a:ext cx="7141757" cy="4580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7152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662ED697-0704-4FAF-90E7-C12AC58C75CA}"/>
              </a:ext>
            </a:extLst>
          </p:cNvPr>
          <p:cNvGraphicFramePr>
            <a:graphicFrameLocks/>
          </p:cNvGraphicFramePr>
          <p:nvPr>
            <p:extLst>
              <p:ext uri="{D42A27DB-BD31-4B8C-83A1-F6EECF244321}">
                <p14:modId xmlns:p14="http://schemas.microsoft.com/office/powerpoint/2010/main" val="412054014"/>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5180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9B4FC769-FAC6-421F-9C5E-F318861A28AB}"/>
              </a:ext>
            </a:extLst>
          </p:cNvPr>
          <p:cNvGraphicFramePr>
            <a:graphicFrameLocks/>
          </p:cNvGraphicFramePr>
          <p:nvPr>
            <p:extLst>
              <p:ext uri="{D42A27DB-BD31-4B8C-83A1-F6EECF244321}">
                <p14:modId xmlns:p14="http://schemas.microsoft.com/office/powerpoint/2010/main" val="3907922706"/>
              </p:ext>
            </p:extLst>
          </p:nvPr>
        </p:nvGraphicFramePr>
        <p:xfrm>
          <a:off x="1305351" y="1319861"/>
          <a:ext cx="696534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8619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47E6A743-CA17-4DB3-917D-4691347EA807}"/>
              </a:ext>
            </a:extLst>
          </p:cNvPr>
          <p:cNvGraphicFramePr>
            <a:graphicFrameLocks/>
          </p:cNvGraphicFramePr>
          <p:nvPr>
            <p:extLst>
              <p:ext uri="{D42A27DB-BD31-4B8C-83A1-F6EECF244321}">
                <p14:modId xmlns:p14="http://schemas.microsoft.com/office/powerpoint/2010/main" val="960334578"/>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9394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57C59CC8-84DF-4E09-920C-F5F1B9956743}"/>
              </a:ext>
            </a:extLst>
          </p:cNvPr>
          <p:cNvGraphicFramePr>
            <a:graphicFrameLocks/>
          </p:cNvGraphicFramePr>
          <p:nvPr>
            <p:extLst>
              <p:ext uri="{D42A27DB-BD31-4B8C-83A1-F6EECF244321}">
                <p14:modId xmlns:p14="http://schemas.microsoft.com/office/powerpoint/2010/main" val="253617137"/>
              </p:ext>
            </p:extLst>
          </p:nvPr>
        </p:nvGraphicFramePr>
        <p:xfrm>
          <a:off x="1174659" y="999097"/>
          <a:ext cx="7141757" cy="4552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23557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B7DBD60A-00AC-466B-AD97-031672205BC2}"/>
              </a:ext>
            </a:extLst>
          </p:cNvPr>
          <p:cNvGraphicFramePr>
            <a:graphicFrameLocks/>
          </p:cNvGraphicFramePr>
          <p:nvPr>
            <p:extLst>
              <p:ext uri="{D42A27DB-BD31-4B8C-83A1-F6EECF244321}">
                <p14:modId xmlns:p14="http://schemas.microsoft.com/office/powerpoint/2010/main" val="3861762639"/>
              </p:ext>
            </p:extLst>
          </p:nvPr>
        </p:nvGraphicFramePr>
        <p:xfrm>
          <a:off x="1233343" y="1319862"/>
          <a:ext cx="7083073"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1322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1A13CF1A-2F31-41A5-ACFF-065B4738B4AD}"/>
              </a:ext>
            </a:extLst>
          </p:cNvPr>
          <p:cNvGraphicFramePr>
            <a:graphicFrameLocks/>
          </p:cNvGraphicFramePr>
          <p:nvPr>
            <p:extLst>
              <p:ext uri="{D42A27DB-BD31-4B8C-83A1-F6EECF244321}">
                <p14:modId xmlns:p14="http://schemas.microsoft.com/office/powerpoint/2010/main" val="4159894853"/>
              </p:ext>
            </p:extLst>
          </p:nvPr>
        </p:nvGraphicFramePr>
        <p:xfrm>
          <a:off x="1233343" y="1073641"/>
          <a:ext cx="710936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3999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xmlns="" id="{A99F27CF-D851-4F98-AB94-1CE5D873474D}"/>
              </a:ext>
            </a:extLst>
          </p:cNvPr>
          <p:cNvGraphicFramePr>
            <a:graphicFrameLocks/>
          </p:cNvGraphicFramePr>
          <p:nvPr>
            <p:extLst>
              <p:ext uri="{D42A27DB-BD31-4B8C-83A1-F6EECF244321}">
                <p14:modId xmlns:p14="http://schemas.microsoft.com/office/powerpoint/2010/main" val="3354695764"/>
              </p:ext>
            </p:extLst>
          </p:nvPr>
        </p:nvGraphicFramePr>
        <p:xfrm>
          <a:off x="1128940" y="1073641"/>
          <a:ext cx="73314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7677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E7053BC3-7CC1-4C68-9BE8-7370645F6C20}"/>
              </a:ext>
            </a:extLst>
          </p:cNvPr>
          <p:cNvGraphicFramePr>
            <a:graphicFrameLocks/>
          </p:cNvGraphicFramePr>
          <p:nvPr>
            <p:extLst>
              <p:ext uri="{D42A27DB-BD31-4B8C-83A1-F6EECF244321}">
                <p14:modId xmlns:p14="http://schemas.microsoft.com/office/powerpoint/2010/main" val="3800370637"/>
              </p:ext>
            </p:extLst>
          </p:nvPr>
        </p:nvGraphicFramePr>
        <p:xfrm>
          <a:off x="1128940" y="1035477"/>
          <a:ext cx="7187476" cy="4469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927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AB079986-8630-4487-818C-6D967F72F7BE}"/>
              </a:ext>
            </a:extLst>
          </p:cNvPr>
          <p:cNvGraphicFramePr>
            <a:graphicFrameLocks/>
          </p:cNvGraphicFramePr>
          <p:nvPr>
            <p:extLst>
              <p:ext uri="{D42A27DB-BD31-4B8C-83A1-F6EECF244321}">
                <p14:modId xmlns:p14="http://schemas.microsoft.com/office/powerpoint/2010/main" val="4199436737"/>
              </p:ext>
            </p:extLst>
          </p:nvPr>
        </p:nvGraphicFramePr>
        <p:xfrm>
          <a:off x="1220378" y="1319861"/>
          <a:ext cx="7096038"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0140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143C43E-A020-4AD6-89D3-D1D2D5C9CB48}"/>
              </a:ext>
            </a:extLst>
          </p:cNvPr>
          <p:cNvGraphicFramePr>
            <a:graphicFrameLocks/>
          </p:cNvGraphicFramePr>
          <p:nvPr>
            <p:extLst>
              <p:ext uri="{D42A27DB-BD31-4B8C-83A1-F6EECF244321}">
                <p14:modId xmlns:p14="http://schemas.microsoft.com/office/powerpoint/2010/main" val="671045809"/>
              </p:ext>
            </p:extLst>
          </p:nvPr>
        </p:nvGraphicFramePr>
        <p:xfrm>
          <a:off x="1174659" y="1145649"/>
          <a:ext cx="7141757" cy="4393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8036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xmlns="" id="{EA38DFD8-AFEE-421E-BB32-DD3E3D3A7391}"/>
              </a:ext>
            </a:extLst>
          </p:cNvPr>
          <p:cNvGraphicFramePr>
            <a:graphicFrameLocks/>
          </p:cNvGraphicFramePr>
          <p:nvPr>
            <p:extLst>
              <p:ext uri="{D42A27DB-BD31-4B8C-83A1-F6EECF244321}">
                <p14:modId xmlns:p14="http://schemas.microsoft.com/office/powerpoint/2010/main" val="2568458575"/>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1665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xmlns="" id="{DBC63520-3941-4603-8ED4-83D51978464D}"/>
              </a:ext>
            </a:extLst>
          </p:cNvPr>
          <p:cNvGraphicFramePr>
            <a:graphicFrameLocks/>
          </p:cNvGraphicFramePr>
          <p:nvPr>
            <p:extLst>
              <p:ext uri="{D42A27DB-BD31-4B8C-83A1-F6EECF244321}">
                <p14:modId xmlns:p14="http://schemas.microsoft.com/office/powerpoint/2010/main" val="2624881227"/>
              </p:ext>
            </p:extLst>
          </p:nvPr>
        </p:nvGraphicFramePr>
        <p:xfrm>
          <a:off x="1187624" y="1374811"/>
          <a:ext cx="7128792"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9243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759D05B6-F8E8-482C-A7F9-037B096BA298}"/>
              </a:ext>
            </a:extLst>
          </p:cNvPr>
          <p:cNvGraphicFramePr>
            <a:graphicFrameLocks/>
          </p:cNvGraphicFramePr>
          <p:nvPr>
            <p:extLst>
              <p:ext uri="{D42A27DB-BD31-4B8C-83A1-F6EECF244321}">
                <p14:modId xmlns:p14="http://schemas.microsoft.com/office/powerpoint/2010/main" val="3587088458"/>
              </p:ext>
            </p:extLst>
          </p:nvPr>
        </p:nvGraphicFramePr>
        <p:xfrm>
          <a:off x="1279062" y="1145649"/>
          <a:ext cx="7037354"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388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D91627AE-3ADF-43BD-83DA-8AB3CCAD1927}"/>
              </a:ext>
            </a:extLst>
          </p:cNvPr>
          <p:cNvGraphicFramePr>
            <a:graphicFrameLocks/>
          </p:cNvGraphicFramePr>
          <p:nvPr>
            <p:extLst>
              <p:ext uri="{D42A27DB-BD31-4B8C-83A1-F6EECF244321}">
                <p14:modId xmlns:p14="http://schemas.microsoft.com/office/powerpoint/2010/main" val="2253770114"/>
              </p:ext>
            </p:extLst>
          </p:nvPr>
        </p:nvGraphicFramePr>
        <p:xfrm>
          <a:off x="1233343" y="1322143"/>
          <a:ext cx="7083073"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61155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D8828F06-7457-4278-A437-A6F428E77562}"/>
              </a:ext>
            </a:extLst>
          </p:cNvPr>
          <p:cNvGraphicFramePr>
            <a:graphicFrameLocks/>
          </p:cNvGraphicFramePr>
          <p:nvPr>
            <p:extLst>
              <p:ext uri="{D42A27DB-BD31-4B8C-83A1-F6EECF244321}">
                <p14:modId xmlns:p14="http://schemas.microsoft.com/office/powerpoint/2010/main" val="769008752"/>
              </p:ext>
            </p:extLst>
          </p:nvPr>
        </p:nvGraphicFramePr>
        <p:xfrm>
          <a:off x="1220378" y="1288189"/>
          <a:ext cx="7096038" cy="43361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20043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F7740770-8A26-4089-B776-BF508FFAB1B3}"/>
              </a:ext>
            </a:extLst>
          </p:cNvPr>
          <p:cNvGraphicFramePr>
            <a:graphicFrameLocks/>
          </p:cNvGraphicFramePr>
          <p:nvPr>
            <p:extLst>
              <p:ext uri="{D42A27DB-BD31-4B8C-83A1-F6EECF244321}">
                <p14:modId xmlns:p14="http://schemas.microsoft.com/office/powerpoint/2010/main" val="3774718878"/>
              </p:ext>
            </p:extLst>
          </p:nvPr>
        </p:nvGraphicFramePr>
        <p:xfrm>
          <a:off x="1266097" y="1345003"/>
          <a:ext cx="7050319"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8658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9C5B6B31-FD5E-4353-9A8A-8A399687BD81}"/>
              </a:ext>
            </a:extLst>
          </p:cNvPr>
          <p:cNvGraphicFramePr>
            <a:graphicFrameLocks/>
          </p:cNvGraphicFramePr>
          <p:nvPr>
            <p:extLst>
              <p:ext uri="{D42A27DB-BD31-4B8C-83A1-F6EECF244321}">
                <p14:modId xmlns:p14="http://schemas.microsoft.com/office/powerpoint/2010/main" val="2009813470"/>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29880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6" name="Gráfico 5">
            <a:extLst>
              <a:ext uri="{FF2B5EF4-FFF2-40B4-BE49-F238E27FC236}">
                <a16:creationId xmlns:a16="http://schemas.microsoft.com/office/drawing/2014/main" xmlns="" id="{23213832-F5C0-4259-9ED5-63C8E153A63B}"/>
              </a:ext>
            </a:extLst>
          </p:cNvPr>
          <p:cNvGraphicFramePr>
            <a:graphicFrameLocks/>
          </p:cNvGraphicFramePr>
          <p:nvPr>
            <p:extLst>
              <p:ext uri="{D42A27DB-BD31-4B8C-83A1-F6EECF244321}">
                <p14:modId xmlns:p14="http://schemas.microsoft.com/office/powerpoint/2010/main" val="2556964078"/>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7976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CC64C10-BD09-4A9C-B761-31EB70DEA838}"/>
              </a:ext>
            </a:extLst>
          </p:cNvPr>
          <p:cNvGraphicFramePr>
            <a:graphicFrameLocks/>
          </p:cNvGraphicFramePr>
          <p:nvPr>
            <p:extLst>
              <p:ext uri="{D42A27DB-BD31-4B8C-83A1-F6EECF244321}">
                <p14:modId xmlns:p14="http://schemas.microsoft.com/office/powerpoint/2010/main" val="47778815"/>
              </p:ext>
            </p:extLst>
          </p:nvPr>
        </p:nvGraphicFramePr>
        <p:xfrm>
          <a:off x="1128940" y="1322143"/>
          <a:ext cx="7187476" cy="4227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51099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5271</TotalTime>
  <Words>3815</Words>
  <Application>Microsoft Office PowerPoint</Application>
  <PresentationFormat>Presentación en pantalla (4:3)</PresentationFormat>
  <Paragraphs>670</Paragraphs>
  <Slides>86</Slides>
  <Notes>86</Notes>
  <HiddenSlides>0</HiddenSlides>
  <MMClips>0</MMClips>
  <ScaleCrop>false</ScaleCrop>
  <HeadingPairs>
    <vt:vector size="4" baseType="variant">
      <vt:variant>
        <vt:lpstr>Tema</vt:lpstr>
      </vt:variant>
      <vt:variant>
        <vt:i4>1</vt:i4>
      </vt:variant>
      <vt:variant>
        <vt:lpstr>Títulos de diapositiva</vt:lpstr>
      </vt:variant>
      <vt:variant>
        <vt:i4>86</vt:i4>
      </vt:variant>
    </vt:vector>
  </HeadingPairs>
  <TitlesOfParts>
    <vt:vector size="8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312</cp:revision>
  <dcterms:created xsi:type="dcterms:W3CDTF">2019-02-18T18:05:13Z</dcterms:created>
  <dcterms:modified xsi:type="dcterms:W3CDTF">2022-04-01T17:59:50Z</dcterms:modified>
</cp:coreProperties>
</file>