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416" r:id="rId56"/>
    <p:sldId id="417" r:id="rId57"/>
    <p:sldId id="418" r:id="rId58"/>
    <p:sldId id="419" r:id="rId59"/>
    <p:sldId id="420" r:id="rId60"/>
    <p:sldId id="421" r:id="rId61"/>
    <p:sldId id="422" r:id="rId62"/>
    <p:sldId id="382" r:id="rId63"/>
    <p:sldId id="402" r:id="rId64"/>
    <p:sldId id="423" r:id="rId65"/>
    <p:sldId id="424" r:id="rId66"/>
    <p:sldId id="425" r:id="rId67"/>
    <p:sldId id="426" r:id="rId68"/>
    <p:sldId id="427" r:id="rId69"/>
    <p:sldId id="428" r:id="rId70"/>
    <p:sldId id="429" r:id="rId71"/>
    <p:sldId id="430" r:id="rId72"/>
    <p:sldId id="431" r:id="rId73"/>
    <p:sldId id="385" r:id="rId74"/>
    <p:sldId id="403" r:id="rId75"/>
    <p:sldId id="432" r:id="rId76"/>
    <p:sldId id="433" r:id="rId77"/>
    <p:sldId id="434" r:id="rId78"/>
    <p:sldId id="435" r:id="rId79"/>
    <p:sldId id="436" r:id="rId80"/>
    <p:sldId id="437" r:id="rId81"/>
    <p:sldId id="438" r:id="rId82"/>
    <p:sldId id="439" r:id="rId83"/>
    <p:sldId id="440" r:id="rId84"/>
    <p:sldId id="441"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p:scale>
          <a:sx n="94" d="100"/>
          <a:sy n="94" d="100"/>
        </p:scale>
        <p:origin x="-145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smtClean="0"/>
                      <a:t>70%</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C870-46DE-8D11-0D0922B183E2}"/>
                </c:ext>
              </c:extLst>
            </c:dLbl>
            <c:dLbl>
              <c:idx val="1"/>
              <c:layout/>
              <c:tx>
                <c:rich>
                  <a:bodyPr/>
                  <a:lstStyle/>
                  <a:p>
                    <a:r>
                      <a:rPr lang="en-US" dirty="0" smtClean="0"/>
                      <a:t>30%</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870-46DE-8D11-0D0922B183E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SI</c:v>
                </c:pt>
                <c:pt idx="1">
                  <c:v>NO</c:v>
                </c:pt>
              </c:strCache>
            </c:strRef>
          </c:cat>
          <c:val>
            <c:numRef>
              <c:f>Hoja1!$B$1:$B$2</c:f>
              <c:numCache>
                <c:formatCode>General</c:formatCode>
                <c:ptCount val="2"/>
                <c:pt idx="0">
                  <c:v>69</c:v>
                </c:pt>
                <c:pt idx="1">
                  <c:v>31</c:v>
                </c:pt>
              </c:numCache>
            </c:numRef>
          </c:val>
          <c:extLst xmlns:c16r2="http://schemas.microsoft.com/office/drawing/2015/06/chart">
            <c:ext xmlns:c16="http://schemas.microsoft.com/office/drawing/2014/chart" uri="{C3380CC4-5D6E-409C-BE32-E72D297353CC}">
              <c16:uniqueId val="{00000000-C870-46DE-8D11-0D0922B183E2}"/>
            </c:ext>
          </c:extLst>
        </c:ser>
        <c:dLbls>
          <c:dLblPos val="inEnd"/>
          <c:showLegendKey val="0"/>
          <c:showVal val="1"/>
          <c:showCatName val="0"/>
          <c:showSerName val="0"/>
          <c:showPercent val="0"/>
          <c:showBubbleSize val="0"/>
        </c:dLbls>
        <c:gapWidth val="100"/>
        <c:overlap val="-24"/>
        <c:axId val="215331968"/>
        <c:axId val="215705472"/>
      </c:barChart>
      <c:catAx>
        <c:axId val="215331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15705472"/>
        <c:crosses val="autoZero"/>
        <c:auto val="1"/>
        <c:lblAlgn val="ctr"/>
        <c:lblOffset val="100"/>
        <c:noMultiLvlLbl val="0"/>
      </c:catAx>
      <c:valAx>
        <c:axId val="21570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15331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9A2E"/>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83C-4BFF-B989-BD4D1F06738C}"/>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83C-4BFF-B989-BD4D1F06738C}"/>
                </c:ext>
              </c:extLst>
            </c:dLbl>
            <c:dLbl>
              <c:idx val="2"/>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83C-4BFF-B989-BD4D1F06738C}"/>
                </c:ext>
              </c:extLst>
            </c:dLbl>
            <c:dLbl>
              <c:idx val="3"/>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83C-4BFF-B989-BD4D1F06738C}"/>
                </c:ext>
              </c:extLst>
            </c:dLbl>
            <c:dLbl>
              <c:idx val="4"/>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83C-4BFF-B989-BD4D1F06738C}"/>
                </c:ext>
              </c:extLst>
            </c:dLbl>
            <c:dLbl>
              <c:idx val="5"/>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83C-4BFF-B989-BD4D1F06738C}"/>
                </c:ext>
              </c:extLst>
            </c:dLbl>
            <c:dLbl>
              <c:idx val="6"/>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83C-4BFF-B989-BD4D1F06738C}"/>
                </c:ext>
              </c:extLst>
            </c:dLbl>
            <c:dLbl>
              <c:idx val="7"/>
              <c:layout/>
              <c:tx>
                <c:rich>
                  <a:bodyPr/>
                  <a:lstStyle/>
                  <a:p>
                    <a:r>
                      <a:rPr lang="en-US" dirty="0"/>
                      <a:t>27 %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83C-4BFF-B989-BD4D1F06738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Sheet1!$H$76:$H$83</c:f>
              <c:strCache>
                <c:ptCount val="8"/>
                <c:pt idx="0">
                  <c:v>CONSCIENCIA ECOLOGICA</c:v>
                </c:pt>
                <c:pt idx="1">
                  <c:v>TRANSPARENCIA Y RENDICIÓN DE CUENTAS</c:v>
                </c:pt>
                <c:pt idx="2">
                  <c:v>RESPOSABILIDAD</c:v>
                </c:pt>
                <c:pt idx="3">
                  <c:v>LEALTAD Y COMPROMISO</c:v>
                </c:pt>
                <c:pt idx="4">
                  <c:v>PROFESIONALISMO E INTEGRIDAD</c:v>
                </c:pt>
                <c:pt idx="5">
                  <c:v>JUSTICIA</c:v>
                </c:pt>
                <c:pt idx="6">
                  <c:v>EQUIDAD</c:v>
                </c:pt>
                <c:pt idx="7">
                  <c:v>TOLERANCIA</c:v>
                </c:pt>
              </c:strCache>
            </c:strRef>
          </c:cat>
          <c:val>
            <c:numRef>
              <c:f>Sheet1!$I$76:$I$83</c:f>
              <c:numCache>
                <c:formatCode>###0.0</c:formatCode>
                <c:ptCount val="8"/>
                <c:pt idx="0">
                  <c:v>77.272727272727266</c:v>
                </c:pt>
                <c:pt idx="1">
                  <c:v>71.212121212121218</c:v>
                </c:pt>
                <c:pt idx="2">
                  <c:v>34.848484848484851</c:v>
                </c:pt>
                <c:pt idx="3">
                  <c:v>31.818181818181817</c:v>
                </c:pt>
                <c:pt idx="4">
                  <c:v>31.818181818181817</c:v>
                </c:pt>
                <c:pt idx="5">
                  <c:v>31.818181818181817</c:v>
                </c:pt>
                <c:pt idx="6">
                  <c:v>27.27272727272727</c:v>
                </c:pt>
                <c:pt idx="7">
                  <c:v>27.27272727272727</c:v>
                </c:pt>
              </c:numCache>
            </c:numRef>
          </c:val>
          <c:extLst xmlns:c16r2="http://schemas.microsoft.com/office/drawing/2015/06/chart">
            <c:ext xmlns:c16="http://schemas.microsoft.com/office/drawing/2014/chart" uri="{C3380CC4-5D6E-409C-BE32-E72D297353CC}">
              <c16:uniqueId val="{00000000-283C-4BFF-B989-BD4D1F06738C}"/>
            </c:ext>
          </c:extLst>
        </c:ser>
        <c:dLbls>
          <c:dLblPos val="inEnd"/>
          <c:showLegendKey val="0"/>
          <c:showVal val="1"/>
          <c:showCatName val="0"/>
          <c:showSerName val="0"/>
          <c:showPercent val="0"/>
          <c:showBubbleSize val="0"/>
        </c:dLbls>
        <c:gapWidth val="100"/>
        <c:overlap val="-24"/>
        <c:axId val="217960448"/>
        <c:axId val="217961984"/>
      </c:barChart>
      <c:catAx>
        <c:axId val="21796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17961984"/>
        <c:crosses val="autoZero"/>
        <c:auto val="1"/>
        <c:lblAlgn val="ctr"/>
        <c:lblOffset val="100"/>
        <c:noMultiLvlLbl val="0"/>
      </c:catAx>
      <c:valAx>
        <c:axId val="21796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17960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F0-42EA-A55F-A4F89BD3B8A0}"/>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F0-42EA-A55F-A4F89BD3B8A0}"/>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BF0-42EA-A55F-A4F89BD3B8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Sheet1!$G$170:$G$172</c:f>
              <c:strCache>
                <c:ptCount val="3"/>
                <c:pt idx="0">
                  <c:v>EXCELENTE</c:v>
                </c:pt>
                <c:pt idx="1">
                  <c:v>BUENA</c:v>
                </c:pt>
                <c:pt idx="2">
                  <c:v>REGULAR</c:v>
                </c:pt>
              </c:strCache>
            </c:strRef>
          </c:cat>
          <c:val>
            <c:numRef>
              <c:f>Sheet1!$I$170:$I$172</c:f>
              <c:numCache>
                <c:formatCode>###0.0</c:formatCode>
                <c:ptCount val="3"/>
                <c:pt idx="0">
                  <c:v>80.303030303030297</c:v>
                </c:pt>
                <c:pt idx="1">
                  <c:v>16.666666666666664</c:v>
                </c:pt>
                <c:pt idx="2">
                  <c:v>3.0303030303030303</c:v>
                </c:pt>
              </c:numCache>
            </c:numRef>
          </c:val>
          <c:extLst xmlns:c16r2="http://schemas.microsoft.com/office/drawing/2015/06/chart">
            <c:ext xmlns:c16="http://schemas.microsoft.com/office/drawing/2014/chart" uri="{C3380CC4-5D6E-409C-BE32-E72D297353CC}">
              <c16:uniqueId val="{00000000-5BF0-42EA-A55F-A4F89BD3B8A0}"/>
            </c:ext>
          </c:extLst>
        </c:ser>
        <c:dLbls>
          <c:dLblPos val="inEnd"/>
          <c:showLegendKey val="0"/>
          <c:showVal val="1"/>
          <c:showCatName val="0"/>
          <c:showSerName val="0"/>
          <c:showPercent val="0"/>
          <c:showBubbleSize val="0"/>
        </c:dLbls>
        <c:gapWidth val="100"/>
        <c:overlap val="-24"/>
        <c:axId val="127279488"/>
        <c:axId val="208878208"/>
      </c:barChart>
      <c:catAx>
        <c:axId val="12727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8878208"/>
        <c:crosses val="autoZero"/>
        <c:auto val="1"/>
        <c:lblAlgn val="ctr"/>
        <c:lblOffset val="100"/>
        <c:noMultiLvlLbl val="0"/>
      </c:catAx>
      <c:valAx>
        <c:axId val="208878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7279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594-4E30-8A19-6CDAD165BB26}"/>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94-4E30-8A19-6CDAD165BB26}"/>
                </c:ext>
              </c:extLst>
            </c:dLbl>
            <c:dLbl>
              <c:idx val="2"/>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594-4E30-8A19-6CDAD165BB26}"/>
                </c:ext>
              </c:extLst>
            </c:dLbl>
            <c:dLbl>
              <c:idx val="3"/>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94-4E30-8A19-6CDAD165BB2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Hoja11!$B$23:$B$26</c:f>
              <c:strCache>
                <c:ptCount val="4"/>
                <c:pt idx="0">
                  <c:v>MALO</c:v>
                </c:pt>
                <c:pt idx="1">
                  <c:v>REGULAR</c:v>
                </c:pt>
                <c:pt idx="2">
                  <c:v>BUENA</c:v>
                </c:pt>
                <c:pt idx="3">
                  <c:v>EXCELENTE</c:v>
                </c:pt>
              </c:strCache>
            </c:strRef>
          </c:cat>
          <c:val>
            <c:numRef>
              <c:f>Hoja11!$D$23:$D$26</c:f>
              <c:numCache>
                <c:formatCode>###0.0</c:formatCode>
                <c:ptCount val="4"/>
                <c:pt idx="0">
                  <c:v>14.814814814814813</c:v>
                </c:pt>
                <c:pt idx="1">
                  <c:v>27.777777777777779</c:v>
                </c:pt>
                <c:pt idx="2">
                  <c:v>48.148148148148145</c:v>
                </c:pt>
                <c:pt idx="3">
                  <c:v>9.2592592592592595</c:v>
                </c:pt>
              </c:numCache>
            </c:numRef>
          </c:val>
          <c:extLst xmlns:c16r2="http://schemas.microsoft.com/office/drawing/2015/06/chart">
            <c:ext xmlns:c16="http://schemas.microsoft.com/office/drawing/2014/chart" uri="{C3380CC4-5D6E-409C-BE32-E72D297353CC}">
              <c16:uniqueId val="{00000004-8594-4E30-8A19-6CDAD165BB26}"/>
            </c:ext>
          </c:extLst>
        </c:ser>
        <c:dLbls>
          <c:dLblPos val="inEnd"/>
          <c:showLegendKey val="0"/>
          <c:showVal val="1"/>
          <c:showCatName val="0"/>
          <c:showSerName val="0"/>
          <c:showPercent val="0"/>
          <c:showBubbleSize val="0"/>
        </c:dLbls>
        <c:gapWidth val="100"/>
        <c:overlap val="-24"/>
        <c:axId val="208897536"/>
        <c:axId val="208899072"/>
      </c:barChart>
      <c:catAx>
        <c:axId val="208897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08899072"/>
        <c:crosses val="autoZero"/>
        <c:auto val="1"/>
        <c:lblAlgn val="ctr"/>
        <c:lblOffset val="100"/>
        <c:noMultiLvlLbl val="0"/>
      </c:catAx>
      <c:valAx>
        <c:axId val="208899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08897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421-4793-9042-838A9477E129}"/>
                </c:ext>
              </c:extLst>
            </c:dLbl>
            <c:dLbl>
              <c:idx val="1"/>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21-4793-9042-838A9477E129}"/>
                </c:ext>
              </c:extLst>
            </c:dLbl>
            <c:dLbl>
              <c:idx val="2"/>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21-4793-9042-838A9477E129}"/>
                </c:ext>
              </c:extLst>
            </c:dLbl>
            <c:dLbl>
              <c:idx val="3"/>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421-4793-9042-838A9477E129}"/>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Hoja11!$B$31:$B$34</c:f>
              <c:strCache>
                <c:ptCount val="4"/>
                <c:pt idx="0">
                  <c:v>MUY ALTO</c:v>
                </c:pt>
                <c:pt idx="1">
                  <c:v>ALTO</c:v>
                </c:pt>
                <c:pt idx="2">
                  <c:v>MEDIO</c:v>
                </c:pt>
                <c:pt idx="3">
                  <c:v>BAJO</c:v>
                </c:pt>
              </c:strCache>
            </c:strRef>
          </c:cat>
          <c:val>
            <c:numRef>
              <c:f>Hoja11!$D$31:$D$34</c:f>
              <c:numCache>
                <c:formatCode>###0.0</c:formatCode>
                <c:ptCount val="4"/>
                <c:pt idx="0">
                  <c:v>3.7037037037037033</c:v>
                </c:pt>
                <c:pt idx="1">
                  <c:v>31.481481481481481</c:v>
                </c:pt>
                <c:pt idx="2">
                  <c:v>53.703703703703709</c:v>
                </c:pt>
                <c:pt idx="3">
                  <c:v>11.111111111111111</c:v>
                </c:pt>
              </c:numCache>
            </c:numRef>
          </c:val>
          <c:extLst xmlns:c16r2="http://schemas.microsoft.com/office/drawing/2015/06/chart">
            <c:ext xmlns:c16="http://schemas.microsoft.com/office/drawing/2014/chart" uri="{C3380CC4-5D6E-409C-BE32-E72D297353CC}">
              <c16:uniqueId val="{00000000-C421-4793-9042-838A9477E129}"/>
            </c:ext>
          </c:extLst>
        </c:ser>
        <c:dLbls>
          <c:dLblPos val="inEnd"/>
          <c:showLegendKey val="0"/>
          <c:showVal val="1"/>
          <c:showCatName val="0"/>
          <c:showSerName val="0"/>
          <c:showPercent val="0"/>
          <c:showBubbleSize val="0"/>
        </c:dLbls>
        <c:gapWidth val="100"/>
        <c:overlap val="-24"/>
        <c:axId val="220402816"/>
        <c:axId val="220439296"/>
      </c:barChart>
      <c:catAx>
        <c:axId val="22040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0439296"/>
        <c:crosses val="autoZero"/>
        <c:auto val="1"/>
        <c:lblAlgn val="ctr"/>
        <c:lblOffset val="100"/>
        <c:noMultiLvlLbl val="0"/>
      </c:catAx>
      <c:valAx>
        <c:axId val="220439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0402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39-45F7-8FF0-4306A47EECC0}"/>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39-45F7-8FF0-4306A47EECC0}"/>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39-45F7-8FF0-4306A47EEC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Sheet1!$B$193:$B$195</c:f>
              <c:strCache>
                <c:ptCount val="3"/>
                <c:pt idx="0">
                  <c:v>EXCELENTE</c:v>
                </c:pt>
                <c:pt idx="1">
                  <c:v>BUENA</c:v>
                </c:pt>
                <c:pt idx="2">
                  <c:v>REGULAR</c:v>
                </c:pt>
              </c:strCache>
            </c:strRef>
          </c:cat>
          <c:val>
            <c:numRef>
              <c:f>Sheet1!$D$193:$D$195</c:f>
              <c:numCache>
                <c:formatCode>###0.0</c:formatCode>
                <c:ptCount val="3"/>
                <c:pt idx="0">
                  <c:v>69.696969696969703</c:v>
                </c:pt>
                <c:pt idx="1">
                  <c:v>21.212121212121211</c:v>
                </c:pt>
                <c:pt idx="2">
                  <c:v>9.0909090909090917</c:v>
                </c:pt>
              </c:numCache>
            </c:numRef>
          </c:val>
          <c:extLst xmlns:c16r2="http://schemas.microsoft.com/office/drawing/2015/06/chart">
            <c:ext xmlns:c16="http://schemas.microsoft.com/office/drawing/2014/chart" uri="{C3380CC4-5D6E-409C-BE32-E72D297353CC}">
              <c16:uniqueId val="{00000000-AF39-45F7-8FF0-4306A47EECC0}"/>
            </c:ext>
          </c:extLst>
        </c:ser>
        <c:dLbls>
          <c:dLblPos val="inEnd"/>
          <c:showLegendKey val="0"/>
          <c:showVal val="1"/>
          <c:showCatName val="0"/>
          <c:showSerName val="0"/>
          <c:showPercent val="0"/>
          <c:showBubbleSize val="0"/>
        </c:dLbls>
        <c:gapWidth val="100"/>
        <c:overlap val="-24"/>
        <c:axId val="219567232"/>
        <c:axId val="219603712"/>
      </c:barChart>
      <c:catAx>
        <c:axId val="219567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9603712"/>
        <c:crosses val="autoZero"/>
        <c:auto val="1"/>
        <c:lblAlgn val="ctr"/>
        <c:lblOffset val="100"/>
        <c:noMultiLvlLbl val="0"/>
      </c:catAx>
      <c:valAx>
        <c:axId val="21960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9567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6C5-4162-BF8D-077B600DFDB1}"/>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6C5-4162-BF8D-077B600DFDB1}"/>
                </c:ext>
              </c:extLst>
            </c:dLbl>
            <c:dLbl>
              <c:idx val="2"/>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6C5-4162-BF8D-077B600DFDB1}"/>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6C5-4162-BF8D-077B600DFDB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Hoja11!$B$47:$B$50</c:f>
              <c:strCache>
                <c:ptCount val="4"/>
                <c:pt idx="0">
                  <c:v>MALO</c:v>
                </c:pt>
                <c:pt idx="1">
                  <c:v>REGULAR</c:v>
                </c:pt>
                <c:pt idx="2">
                  <c:v>BUENA</c:v>
                </c:pt>
                <c:pt idx="3">
                  <c:v>EXCELENTE</c:v>
                </c:pt>
              </c:strCache>
            </c:strRef>
          </c:cat>
          <c:val>
            <c:numRef>
              <c:f>Hoja11!$D$47:$D$50</c:f>
              <c:numCache>
                <c:formatCode>###0.0</c:formatCode>
                <c:ptCount val="4"/>
                <c:pt idx="0">
                  <c:v>9.2592592592592595</c:v>
                </c:pt>
                <c:pt idx="1">
                  <c:v>48.148148148148145</c:v>
                </c:pt>
                <c:pt idx="2">
                  <c:v>38.888888888888893</c:v>
                </c:pt>
                <c:pt idx="3">
                  <c:v>3.7037037037037033</c:v>
                </c:pt>
              </c:numCache>
            </c:numRef>
          </c:val>
          <c:extLst xmlns:c16r2="http://schemas.microsoft.com/office/drawing/2015/06/chart">
            <c:ext xmlns:c16="http://schemas.microsoft.com/office/drawing/2014/chart" uri="{C3380CC4-5D6E-409C-BE32-E72D297353CC}">
              <c16:uniqueId val="{00000000-56C5-4162-BF8D-077B600DFDB1}"/>
            </c:ext>
          </c:extLst>
        </c:ser>
        <c:dLbls>
          <c:dLblPos val="inEnd"/>
          <c:showLegendKey val="0"/>
          <c:showVal val="1"/>
          <c:showCatName val="0"/>
          <c:showSerName val="0"/>
          <c:showPercent val="0"/>
          <c:showBubbleSize val="0"/>
        </c:dLbls>
        <c:gapWidth val="100"/>
        <c:overlap val="-24"/>
        <c:axId val="217945984"/>
        <c:axId val="219848704"/>
      </c:barChart>
      <c:catAx>
        <c:axId val="21794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9848704"/>
        <c:crosses val="autoZero"/>
        <c:auto val="1"/>
        <c:lblAlgn val="ctr"/>
        <c:lblOffset val="100"/>
        <c:noMultiLvlLbl val="0"/>
      </c:catAx>
      <c:valAx>
        <c:axId val="21984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945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BE-45B5-A292-C0B774FD68EB}"/>
                </c:ext>
              </c:extLst>
            </c:dLbl>
            <c:dLbl>
              <c:idx val="1"/>
              <c:layout/>
              <c:tx>
                <c:rich>
                  <a:bodyPr/>
                  <a:lstStyle/>
                  <a:p>
                    <a:r>
                      <a:rPr lang="en-US" dirty="0"/>
                      <a:t>31 %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BE-45B5-A292-C0B774FD68EB}"/>
                </c:ext>
              </c:extLst>
            </c:dLbl>
            <c:dLbl>
              <c:idx val="2"/>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4BE-45B5-A292-C0B774FD68EB}"/>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4BE-45B5-A292-C0B774FD68E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Hoja11!$B$55:$B$58</c:f>
              <c:strCache>
                <c:ptCount val="4"/>
                <c:pt idx="0">
                  <c:v>MALO</c:v>
                </c:pt>
                <c:pt idx="1">
                  <c:v>REGULAR</c:v>
                </c:pt>
                <c:pt idx="2">
                  <c:v>BUENA</c:v>
                </c:pt>
                <c:pt idx="3">
                  <c:v>EXCELENTE</c:v>
                </c:pt>
              </c:strCache>
            </c:strRef>
          </c:cat>
          <c:val>
            <c:numRef>
              <c:f>Hoja11!$D$55:$D$58</c:f>
              <c:numCache>
                <c:formatCode>###0.0</c:formatCode>
                <c:ptCount val="4"/>
                <c:pt idx="0">
                  <c:v>9.2592592592592595</c:v>
                </c:pt>
                <c:pt idx="1">
                  <c:v>31.481481481481481</c:v>
                </c:pt>
                <c:pt idx="2">
                  <c:v>55.555555555555557</c:v>
                </c:pt>
                <c:pt idx="3">
                  <c:v>3.7037037037037033</c:v>
                </c:pt>
              </c:numCache>
            </c:numRef>
          </c:val>
          <c:extLst xmlns:c16r2="http://schemas.microsoft.com/office/drawing/2015/06/chart">
            <c:ext xmlns:c16="http://schemas.microsoft.com/office/drawing/2014/chart" uri="{C3380CC4-5D6E-409C-BE32-E72D297353CC}">
              <c16:uniqueId val="{00000000-64BE-45B5-A292-C0B774FD68EB}"/>
            </c:ext>
          </c:extLst>
        </c:ser>
        <c:dLbls>
          <c:dLblPos val="inEnd"/>
          <c:showLegendKey val="0"/>
          <c:showVal val="1"/>
          <c:showCatName val="0"/>
          <c:showSerName val="0"/>
          <c:showPercent val="0"/>
          <c:showBubbleSize val="0"/>
        </c:dLbls>
        <c:gapWidth val="100"/>
        <c:overlap val="-24"/>
        <c:axId val="220485888"/>
        <c:axId val="220668672"/>
      </c:barChart>
      <c:catAx>
        <c:axId val="22048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668672"/>
        <c:crosses val="autoZero"/>
        <c:auto val="1"/>
        <c:lblAlgn val="ctr"/>
        <c:lblOffset val="100"/>
        <c:noMultiLvlLbl val="0"/>
      </c:catAx>
      <c:valAx>
        <c:axId val="22066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485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55C-4342-ABAC-A6C57691DB23}"/>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5C-4342-ABAC-A6C57691DB23}"/>
                </c:ext>
              </c:extLst>
            </c:dLbl>
            <c:dLbl>
              <c:idx val="2"/>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55C-4342-ABAC-A6C57691DB23}"/>
                </c:ext>
              </c:extLst>
            </c:dLbl>
            <c:dLbl>
              <c:idx val="3"/>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55C-4342-ABAC-A6C57691DB2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Hoja11!$B$71:$B$74</c:f>
              <c:strCache>
                <c:ptCount val="4"/>
                <c:pt idx="0">
                  <c:v>MALO</c:v>
                </c:pt>
                <c:pt idx="1">
                  <c:v>REGULAR</c:v>
                </c:pt>
                <c:pt idx="2">
                  <c:v>BUENA</c:v>
                </c:pt>
                <c:pt idx="3">
                  <c:v>EXCELENTE</c:v>
                </c:pt>
              </c:strCache>
            </c:strRef>
          </c:cat>
          <c:val>
            <c:numRef>
              <c:f>Hoja11!$D$71:$D$74</c:f>
              <c:numCache>
                <c:formatCode>###0.0</c:formatCode>
                <c:ptCount val="4"/>
                <c:pt idx="0">
                  <c:v>12.962962962962962</c:v>
                </c:pt>
                <c:pt idx="1">
                  <c:v>50</c:v>
                </c:pt>
                <c:pt idx="2">
                  <c:v>27.777777777777779</c:v>
                </c:pt>
                <c:pt idx="3">
                  <c:v>9.2592592592592595</c:v>
                </c:pt>
              </c:numCache>
            </c:numRef>
          </c:val>
          <c:extLst xmlns:c16r2="http://schemas.microsoft.com/office/drawing/2015/06/chart">
            <c:ext xmlns:c16="http://schemas.microsoft.com/office/drawing/2014/chart" uri="{C3380CC4-5D6E-409C-BE32-E72D297353CC}">
              <c16:uniqueId val="{00000000-855C-4342-ABAC-A6C57691DB23}"/>
            </c:ext>
          </c:extLst>
        </c:ser>
        <c:dLbls>
          <c:dLblPos val="inEnd"/>
          <c:showLegendKey val="0"/>
          <c:showVal val="1"/>
          <c:showCatName val="0"/>
          <c:showSerName val="0"/>
          <c:showPercent val="0"/>
          <c:showBubbleSize val="0"/>
        </c:dLbls>
        <c:gapWidth val="100"/>
        <c:overlap val="-24"/>
        <c:axId val="220318720"/>
        <c:axId val="220418816"/>
      </c:barChart>
      <c:catAx>
        <c:axId val="220318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418816"/>
        <c:crosses val="autoZero"/>
        <c:auto val="1"/>
        <c:lblAlgn val="ctr"/>
        <c:lblOffset val="100"/>
        <c:noMultiLvlLbl val="0"/>
      </c:catAx>
      <c:valAx>
        <c:axId val="220418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318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358-4272-AADF-C7856A070543}"/>
                </c:ext>
              </c:extLst>
            </c:dLbl>
            <c:dLbl>
              <c:idx val="1"/>
              <c:layout/>
              <c:tx>
                <c:rich>
                  <a:bodyPr/>
                  <a:lstStyle/>
                  <a:p>
                    <a:r>
                      <a:rPr lang="en-US" dirty="0"/>
                      <a:t>21 %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358-4272-AADF-C7856A07054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358-4272-AADF-C7856A070543}"/>
                </c:ext>
              </c:extLst>
            </c:dLbl>
            <c:dLbl>
              <c:idx val="3"/>
              <c:layout/>
              <c:tx>
                <c:rich>
                  <a:bodyPr/>
                  <a:lstStyle/>
                  <a:p>
                    <a:r>
                      <a:rPr lang="en-US" dirty="0"/>
                      <a:t>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358-4272-AADF-C7856A07054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Sheet1!$B$223:$B$226</c:f>
              <c:strCache>
                <c:ptCount val="4"/>
                <c:pt idx="0">
                  <c:v>EXCELENTE</c:v>
                </c:pt>
                <c:pt idx="1">
                  <c:v>BUENA</c:v>
                </c:pt>
                <c:pt idx="2">
                  <c:v>REGULAR</c:v>
                </c:pt>
                <c:pt idx="3">
                  <c:v>MALO</c:v>
                </c:pt>
              </c:strCache>
            </c:strRef>
          </c:cat>
          <c:val>
            <c:numRef>
              <c:f>Sheet1!$D$223:$D$226</c:f>
              <c:numCache>
                <c:formatCode>###0.0</c:formatCode>
                <c:ptCount val="4"/>
                <c:pt idx="0">
                  <c:v>68.181818181818173</c:v>
                </c:pt>
                <c:pt idx="1">
                  <c:v>21.212121212121211</c:v>
                </c:pt>
                <c:pt idx="2">
                  <c:v>6.0606060606060606</c:v>
                </c:pt>
                <c:pt idx="3">
                  <c:v>4.5454545454545459</c:v>
                </c:pt>
              </c:numCache>
            </c:numRef>
          </c:val>
          <c:extLst xmlns:c16r2="http://schemas.microsoft.com/office/drawing/2015/06/chart">
            <c:ext xmlns:c16="http://schemas.microsoft.com/office/drawing/2014/chart" uri="{C3380CC4-5D6E-409C-BE32-E72D297353CC}">
              <c16:uniqueId val="{00000000-B358-4272-AADF-C7856A070543}"/>
            </c:ext>
          </c:extLst>
        </c:ser>
        <c:dLbls>
          <c:dLblPos val="inEnd"/>
          <c:showLegendKey val="0"/>
          <c:showVal val="1"/>
          <c:showCatName val="0"/>
          <c:showSerName val="0"/>
          <c:showPercent val="0"/>
          <c:showBubbleSize val="0"/>
        </c:dLbls>
        <c:gapWidth val="100"/>
        <c:overlap val="-24"/>
        <c:axId val="218629248"/>
        <c:axId val="218630784"/>
      </c:barChart>
      <c:catAx>
        <c:axId val="21862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8630784"/>
        <c:crosses val="autoZero"/>
        <c:auto val="1"/>
        <c:lblAlgn val="ctr"/>
        <c:lblOffset val="100"/>
        <c:noMultiLvlLbl val="0"/>
      </c:catAx>
      <c:valAx>
        <c:axId val="21863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8629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37-4565-86C9-328DE29DDD6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37-4565-86C9-328DE29DDD6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Sheet1!$B$231:$B$232</c:f>
              <c:strCache>
                <c:ptCount val="2"/>
                <c:pt idx="0">
                  <c:v>SI</c:v>
                </c:pt>
                <c:pt idx="1">
                  <c:v>NO</c:v>
                </c:pt>
              </c:strCache>
            </c:strRef>
          </c:cat>
          <c:val>
            <c:numRef>
              <c:f>Sheet1!$D$231:$D$232</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0-8737-4565-86C9-328DE29DDD61}"/>
            </c:ext>
          </c:extLst>
        </c:ser>
        <c:dLbls>
          <c:dLblPos val="inEnd"/>
          <c:showLegendKey val="0"/>
          <c:showVal val="1"/>
          <c:showCatName val="0"/>
          <c:showSerName val="0"/>
          <c:showPercent val="0"/>
          <c:showBubbleSize val="0"/>
        </c:dLbls>
        <c:gapWidth val="100"/>
        <c:overlap val="-24"/>
        <c:axId val="215795200"/>
        <c:axId val="215796736"/>
      </c:barChart>
      <c:catAx>
        <c:axId val="215795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5796736"/>
        <c:crosses val="autoZero"/>
        <c:auto val="1"/>
        <c:lblAlgn val="ctr"/>
        <c:lblOffset val="100"/>
        <c:noMultiLvlLbl val="0"/>
      </c:catAx>
      <c:valAx>
        <c:axId val="21579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5795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286D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7C-4BCB-BA2E-EBF64258667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7C-4BCB-BA2E-EBF64258667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Sheet1!$B$237:$B$238</c:f>
              <c:strCache>
                <c:ptCount val="2"/>
                <c:pt idx="0">
                  <c:v>SI</c:v>
                </c:pt>
                <c:pt idx="1">
                  <c:v>NO</c:v>
                </c:pt>
              </c:strCache>
            </c:strRef>
          </c:cat>
          <c:val>
            <c:numRef>
              <c:f>Sheet1!$D$237:$D$238</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507C-4BCB-BA2E-EBF642586676}"/>
            </c:ext>
          </c:extLst>
        </c:ser>
        <c:dLbls>
          <c:dLblPos val="inEnd"/>
          <c:showLegendKey val="0"/>
          <c:showVal val="1"/>
          <c:showCatName val="0"/>
          <c:showSerName val="0"/>
          <c:showPercent val="0"/>
          <c:showBubbleSize val="0"/>
        </c:dLbls>
        <c:gapWidth val="100"/>
        <c:overlap val="-24"/>
        <c:axId val="155779840"/>
        <c:axId val="191465344"/>
      </c:barChart>
      <c:catAx>
        <c:axId val="155779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1465344"/>
        <c:crosses val="autoZero"/>
        <c:auto val="1"/>
        <c:lblAlgn val="ctr"/>
        <c:lblOffset val="100"/>
        <c:noMultiLvlLbl val="0"/>
      </c:catAx>
      <c:valAx>
        <c:axId val="191465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5779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073-4F1B-9E8D-E8DBD35D6FE5}"/>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73-4F1B-9E8D-E8DBD35D6F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Sheet1!$G$242:$G$243</c:f>
              <c:strCache>
                <c:ptCount val="2"/>
                <c:pt idx="0">
                  <c:v>SIEMPRE</c:v>
                </c:pt>
                <c:pt idx="1">
                  <c:v>ALGUNAS VECES</c:v>
                </c:pt>
              </c:strCache>
            </c:strRef>
          </c:cat>
          <c:val>
            <c:numRef>
              <c:f>Sheet1!$J$242:$J$243</c:f>
              <c:numCache>
                <c:formatCode>###0.0</c:formatCode>
                <c:ptCount val="2"/>
                <c:pt idx="0">
                  <c:v>87.5</c:v>
                </c:pt>
                <c:pt idx="1">
                  <c:v>12.5</c:v>
                </c:pt>
              </c:numCache>
            </c:numRef>
          </c:val>
          <c:extLst xmlns:c16r2="http://schemas.microsoft.com/office/drawing/2015/06/chart">
            <c:ext xmlns:c16="http://schemas.microsoft.com/office/drawing/2014/chart" uri="{C3380CC4-5D6E-409C-BE32-E72D297353CC}">
              <c16:uniqueId val="{00000002-C073-4F1B-9E8D-E8DBD35D6FE5}"/>
            </c:ext>
          </c:extLst>
        </c:ser>
        <c:dLbls>
          <c:dLblPos val="inEnd"/>
          <c:showLegendKey val="0"/>
          <c:showVal val="1"/>
          <c:showCatName val="0"/>
          <c:showSerName val="0"/>
          <c:showPercent val="0"/>
          <c:showBubbleSize val="0"/>
        </c:dLbls>
        <c:gapWidth val="100"/>
        <c:overlap val="-24"/>
        <c:axId val="217278336"/>
        <c:axId val="219546368"/>
      </c:barChart>
      <c:catAx>
        <c:axId val="21727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9546368"/>
        <c:crosses val="autoZero"/>
        <c:auto val="1"/>
        <c:lblAlgn val="ctr"/>
        <c:lblOffset val="100"/>
        <c:noMultiLvlLbl val="0"/>
      </c:catAx>
      <c:valAx>
        <c:axId val="21954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278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DA-40A0-B66B-8A700F5E5C05}"/>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DA-40A0-B66B-8A700F5E5C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2.1'!$H$95:$H$96</c:f>
              <c:strCache>
                <c:ptCount val="2"/>
                <c:pt idx="0">
                  <c:v>SIEMPRE</c:v>
                </c:pt>
                <c:pt idx="1">
                  <c:v>ALGUNAS VECES</c:v>
                </c:pt>
              </c:strCache>
            </c:strRef>
          </c:cat>
          <c:val>
            <c:numRef>
              <c:f>'prepa 2.1'!$K$95:$K$96</c:f>
              <c:numCache>
                <c:formatCode>###0.0</c:formatCode>
                <c:ptCount val="2"/>
                <c:pt idx="0">
                  <c:v>43.333333333333336</c:v>
                </c:pt>
                <c:pt idx="1">
                  <c:v>56.666666666666664</c:v>
                </c:pt>
              </c:numCache>
            </c:numRef>
          </c:val>
          <c:extLst xmlns:c16r2="http://schemas.microsoft.com/office/drawing/2015/06/chart">
            <c:ext xmlns:c16="http://schemas.microsoft.com/office/drawing/2014/chart" uri="{C3380CC4-5D6E-409C-BE32-E72D297353CC}">
              <c16:uniqueId val="{00000000-29DA-40A0-B66B-8A700F5E5C05}"/>
            </c:ext>
          </c:extLst>
        </c:ser>
        <c:dLbls>
          <c:dLblPos val="inEnd"/>
          <c:showLegendKey val="0"/>
          <c:showVal val="1"/>
          <c:showCatName val="0"/>
          <c:showSerName val="0"/>
          <c:showPercent val="0"/>
          <c:showBubbleSize val="0"/>
        </c:dLbls>
        <c:gapWidth val="100"/>
        <c:overlap val="-24"/>
        <c:axId val="184079872"/>
        <c:axId val="184115200"/>
      </c:barChart>
      <c:catAx>
        <c:axId val="18407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4115200"/>
        <c:crosses val="autoZero"/>
        <c:auto val="1"/>
        <c:lblAlgn val="ctr"/>
        <c:lblOffset val="100"/>
        <c:noMultiLvlLbl val="0"/>
      </c:catAx>
      <c:valAx>
        <c:axId val="184115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4079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20-4945-9AA9-BD5C840D35B8}"/>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20-4945-9AA9-BD5C840D35B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Hoja11!$B$85:$B$86</c:f>
              <c:strCache>
                <c:ptCount val="2"/>
                <c:pt idx="0">
                  <c:v>MALAS</c:v>
                </c:pt>
                <c:pt idx="1">
                  <c:v>BUENAS</c:v>
                </c:pt>
              </c:strCache>
            </c:strRef>
          </c:cat>
          <c:val>
            <c:numRef>
              <c:f>Hoja11!$E$85:$E$86</c:f>
              <c:numCache>
                <c:formatCode>###0.0</c:formatCode>
                <c:ptCount val="2"/>
                <c:pt idx="0">
                  <c:v>40</c:v>
                </c:pt>
                <c:pt idx="1">
                  <c:v>60</c:v>
                </c:pt>
              </c:numCache>
            </c:numRef>
          </c:val>
          <c:extLst xmlns:c16r2="http://schemas.microsoft.com/office/drawing/2015/06/chart">
            <c:ext xmlns:c16="http://schemas.microsoft.com/office/drawing/2014/chart" uri="{C3380CC4-5D6E-409C-BE32-E72D297353CC}">
              <c16:uniqueId val="{00000000-A020-4945-9AA9-BD5C840D35B8}"/>
            </c:ext>
          </c:extLst>
        </c:ser>
        <c:dLbls>
          <c:dLblPos val="inEnd"/>
          <c:showLegendKey val="0"/>
          <c:showVal val="1"/>
          <c:showCatName val="0"/>
          <c:showSerName val="0"/>
          <c:showPercent val="0"/>
          <c:showBubbleSize val="0"/>
        </c:dLbls>
        <c:gapWidth val="100"/>
        <c:overlap val="-24"/>
        <c:axId val="184103680"/>
        <c:axId val="184105216"/>
      </c:barChart>
      <c:catAx>
        <c:axId val="18410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4105216"/>
        <c:crosses val="autoZero"/>
        <c:auto val="1"/>
        <c:lblAlgn val="ctr"/>
        <c:lblOffset val="100"/>
        <c:noMultiLvlLbl val="0"/>
      </c:catAx>
      <c:valAx>
        <c:axId val="18410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4103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DF-40D6-85CC-5B187A4B7F56}"/>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DF-40D6-85CC-5B187A4B7F5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Hoja11!$B$93:$B$94</c:f>
              <c:strCache>
                <c:ptCount val="2"/>
                <c:pt idx="0">
                  <c:v>ALGUNAS VECES</c:v>
                </c:pt>
                <c:pt idx="1">
                  <c:v>SIEMPRE</c:v>
                </c:pt>
              </c:strCache>
            </c:strRef>
          </c:cat>
          <c:val>
            <c:numRef>
              <c:f>Hoja11!$E$93:$E$94</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DDF-40D6-85CC-5B187A4B7F56}"/>
            </c:ext>
          </c:extLst>
        </c:ser>
        <c:dLbls>
          <c:dLblPos val="inEnd"/>
          <c:showLegendKey val="0"/>
          <c:showVal val="1"/>
          <c:showCatName val="0"/>
          <c:showSerName val="0"/>
          <c:showPercent val="0"/>
          <c:showBubbleSize val="0"/>
        </c:dLbls>
        <c:gapWidth val="100"/>
        <c:overlap val="-24"/>
        <c:axId val="208891904"/>
        <c:axId val="222716288"/>
      </c:barChart>
      <c:catAx>
        <c:axId val="20889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2716288"/>
        <c:crosses val="autoZero"/>
        <c:auto val="1"/>
        <c:lblAlgn val="ctr"/>
        <c:lblOffset val="100"/>
        <c:noMultiLvlLbl val="0"/>
      </c:catAx>
      <c:valAx>
        <c:axId val="222716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8891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03-4EE6-AE92-52D0451043E5}"/>
                </c:ext>
              </c:extLst>
            </c:dLbl>
            <c:dLbl>
              <c:idx val="1"/>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203-4EE6-AE92-52D0451043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Hoja11!$B$101:$B$102</c:f>
              <c:strCache>
                <c:ptCount val="2"/>
                <c:pt idx="0">
                  <c:v>ALGUNAS VECES</c:v>
                </c:pt>
                <c:pt idx="1">
                  <c:v>SIEMPRE</c:v>
                </c:pt>
              </c:strCache>
            </c:strRef>
          </c:cat>
          <c:val>
            <c:numRef>
              <c:f>Hoja11!$E$101:$E$102</c:f>
              <c:numCache>
                <c:formatCode>###0.0</c:formatCode>
                <c:ptCount val="2"/>
                <c:pt idx="0">
                  <c:v>56.25</c:v>
                </c:pt>
                <c:pt idx="1">
                  <c:v>43.75</c:v>
                </c:pt>
              </c:numCache>
            </c:numRef>
          </c:val>
          <c:extLst xmlns:c16r2="http://schemas.microsoft.com/office/drawing/2015/06/chart">
            <c:ext xmlns:c16="http://schemas.microsoft.com/office/drawing/2014/chart" uri="{C3380CC4-5D6E-409C-BE32-E72D297353CC}">
              <c16:uniqueId val="{00000000-9203-4EE6-AE92-52D0451043E5}"/>
            </c:ext>
          </c:extLst>
        </c:ser>
        <c:dLbls>
          <c:dLblPos val="inEnd"/>
          <c:showLegendKey val="0"/>
          <c:showVal val="1"/>
          <c:showCatName val="0"/>
          <c:showSerName val="0"/>
          <c:showPercent val="0"/>
          <c:showBubbleSize val="0"/>
        </c:dLbls>
        <c:gapWidth val="100"/>
        <c:overlap val="-24"/>
        <c:axId val="220698496"/>
        <c:axId val="224076928"/>
      </c:barChart>
      <c:catAx>
        <c:axId val="22069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4076928"/>
        <c:crosses val="autoZero"/>
        <c:auto val="1"/>
        <c:lblAlgn val="ctr"/>
        <c:lblOffset val="100"/>
        <c:noMultiLvlLbl val="0"/>
      </c:catAx>
      <c:valAx>
        <c:axId val="22407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698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819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3B-42C2-97BB-402F35F3D3F6}"/>
                </c:ext>
              </c:extLst>
            </c:dLbl>
            <c:dLbl>
              <c:idx val="1"/>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3B-42C2-97BB-402F35F3D3F6}"/>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C3B-42C2-97BB-402F35F3D3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Sheet1!$G$283:$G$285</c:f>
              <c:strCache>
                <c:ptCount val="3"/>
                <c:pt idx="0">
                  <c:v>SIEMPRE</c:v>
                </c:pt>
                <c:pt idx="1">
                  <c:v>ALGUNAS VECES</c:v>
                </c:pt>
                <c:pt idx="2">
                  <c:v>NO APLICA</c:v>
                </c:pt>
              </c:strCache>
            </c:strRef>
          </c:cat>
          <c:val>
            <c:numRef>
              <c:f>Sheet1!$J$283:$J$285</c:f>
              <c:numCache>
                <c:formatCode>###0.0</c:formatCode>
                <c:ptCount val="3"/>
                <c:pt idx="0">
                  <c:v>62.5</c:v>
                </c:pt>
                <c:pt idx="1">
                  <c:v>25</c:v>
                </c:pt>
                <c:pt idx="2">
                  <c:v>12.5</c:v>
                </c:pt>
              </c:numCache>
            </c:numRef>
          </c:val>
          <c:extLst xmlns:c16r2="http://schemas.microsoft.com/office/drawing/2015/06/chart">
            <c:ext xmlns:c16="http://schemas.microsoft.com/office/drawing/2014/chart" uri="{C3380CC4-5D6E-409C-BE32-E72D297353CC}">
              <c16:uniqueId val="{00000000-DC3B-42C2-97BB-402F35F3D3F6}"/>
            </c:ext>
          </c:extLst>
        </c:ser>
        <c:dLbls>
          <c:dLblPos val="outEnd"/>
          <c:showLegendKey val="0"/>
          <c:showVal val="1"/>
          <c:showCatName val="0"/>
          <c:showSerName val="0"/>
          <c:showPercent val="0"/>
          <c:showBubbleSize val="0"/>
        </c:dLbls>
        <c:gapWidth val="100"/>
        <c:overlap val="-24"/>
        <c:axId val="224930816"/>
        <c:axId val="226681600"/>
      </c:barChart>
      <c:catAx>
        <c:axId val="22493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681600"/>
        <c:crosses val="autoZero"/>
        <c:auto val="1"/>
        <c:lblAlgn val="ctr"/>
        <c:lblOffset val="100"/>
        <c:noMultiLvlLbl val="0"/>
      </c:catAx>
      <c:valAx>
        <c:axId val="22668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4930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1B-4E8E-807D-27A7AD572E4A}"/>
                </c:ext>
              </c:extLst>
            </c:dLbl>
            <c:dLbl>
              <c:idx val="1"/>
              <c:layout/>
              <c:tx>
                <c:rich>
                  <a:bodyPr/>
                  <a:lstStyle/>
                  <a:p>
                    <a:fld id="{1D708CB1-8FB0-4BB3-A7BE-52AD72D47E0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5E1B-4E8E-807D-27A7AD572E4A}"/>
                </c:ext>
              </c:extLst>
            </c:dLbl>
            <c:dLbl>
              <c:idx val="2"/>
              <c:layout/>
              <c:tx>
                <c:rich>
                  <a:bodyPr/>
                  <a:lstStyle/>
                  <a:p>
                    <a:fld id="{7E68429F-FF03-4B94-89D4-DD21570D28FD}" type="VALUE">
                      <a:rPr lang="en-US" smtClean="0"/>
                      <a:pPr/>
                      <a:t>[VALOR]</a:t>
                    </a:fld>
                    <a:r>
                      <a:rPr lang="en-US"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5E1B-4E8E-807D-27A7AD572E4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Sheet1!$G$292:$G$294</c:f>
              <c:strCache>
                <c:ptCount val="3"/>
                <c:pt idx="0">
                  <c:v>SIEMPRE</c:v>
                </c:pt>
                <c:pt idx="1">
                  <c:v>ALGUNAS VECES</c:v>
                </c:pt>
                <c:pt idx="2">
                  <c:v>NUNCA</c:v>
                </c:pt>
              </c:strCache>
            </c:strRef>
          </c:cat>
          <c:val>
            <c:numRef>
              <c:f>Sheet1!$J$292:$J$294</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0-5E1B-4E8E-807D-27A7AD572E4A}"/>
            </c:ext>
          </c:extLst>
        </c:ser>
        <c:dLbls>
          <c:dLblPos val="inEnd"/>
          <c:showLegendKey val="0"/>
          <c:showVal val="1"/>
          <c:showCatName val="0"/>
          <c:showSerName val="0"/>
          <c:showPercent val="0"/>
          <c:showBubbleSize val="0"/>
        </c:dLbls>
        <c:gapWidth val="100"/>
        <c:overlap val="-24"/>
        <c:axId val="227086720"/>
        <c:axId val="227137024"/>
      </c:barChart>
      <c:catAx>
        <c:axId val="227086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7137024"/>
        <c:crosses val="autoZero"/>
        <c:auto val="1"/>
        <c:lblAlgn val="ctr"/>
        <c:lblOffset val="100"/>
        <c:noMultiLvlLbl val="0"/>
      </c:catAx>
      <c:valAx>
        <c:axId val="227137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7086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E53-4A70-83E3-4CA02468D071}"/>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E53-4A70-83E3-4CA02468D071}"/>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E53-4A70-83E3-4CA02468D07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Hoja11!$B$128:$B$130</c:f>
              <c:strCache>
                <c:ptCount val="3"/>
                <c:pt idx="0">
                  <c:v>NUNCA</c:v>
                </c:pt>
                <c:pt idx="1">
                  <c:v>ALGUNAS VECES</c:v>
                </c:pt>
                <c:pt idx="2">
                  <c:v>SIEMPRE</c:v>
                </c:pt>
              </c:strCache>
            </c:strRef>
          </c:cat>
          <c:val>
            <c:numRef>
              <c:f>Hoja11!$E$128:$E$130</c:f>
              <c:numCache>
                <c:formatCode>###0.0</c:formatCode>
                <c:ptCount val="3"/>
                <c:pt idx="0">
                  <c:v>37.5</c:v>
                </c:pt>
                <c:pt idx="1">
                  <c:v>37.5</c:v>
                </c:pt>
                <c:pt idx="2">
                  <c:v>25</c:v>
                </c:pt>
              </c:numCache>
            </c:numRef>
          </c:val>
          <c:extLst xmlns:c16r2="http://schemas.microsoft.com/office/drawing/2015/06/chart">
            <c:ext xmlns:c16="http://schemas.microsoft.com/office/drawing/2014/chart" uri="{C3380CC4-5D6E-409C-BE32-E72D297353CC}">
              <c16:uniqueId val="{00000000-AE53-4A70-83E3-4CA02468D071}"/>
            </c:ext>
          </c:extLst>
        </c:ser>
        <c:dLbls>
          <c:dLblPos val="inEnd"/>
          <c:showLegendKey val="0"/>
          <c:showVal val="1"/>
          <c:showCatName val="0"/>
          <c:showSerName val="0"/>
          <c:showPercent val="0"/>
          <c:showBubbleSize val="0"/>
        </c:dLbls>
        <c:gapWidth val="100"/>
        <c:overlap val="-24"/>
        <c:axId val="227278848"/>
        <c:axId val="227282304"/>
      </c:barChart>
      <c:catAx>
        <c:axId val="22727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282304"/>
        <c:crosses val="autoZero"/>
        <c:auto val="1"/>
        <c:lblAlgn val="ctr"/>
        <c:lblOffset val="100"/>
        <c:noMultiLvlLbl val="0"/>
      </c:catAx>
      <c:valAx>
        <c:axId val="227282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7278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72-456C-816A-B5F5A41FC275}"/>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72-456C-816A-B5F5A41FC2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EXCELENTE</c:v>
                </c:pt>
                <c:pt idx="1">
                  <c:v>BUENAS</c:v>
                </c:pt>
              </c:strCache>
            </c:strRef>
          </c:cat>
          <c:val>
            <c:numRef>
              <c:f>Sheet1!$I$303:$I$304</c:f>
              <c:numCache>
                <c:formatCode>###0.0</c:formatCode>
                <c:ptCount val="2"/>
                <c:pt idx="0">
                  <c:v>66.666666666666657</c:v>
                </c:pt>
                <c:pt idx="1">
                  <c:v>33.333333333333329</c:v>
                </c:pt>
              </c:numCache>
            </c:numRef>
          </c:val>
          <c:extLst xmlns:c16r2="http://schemas.microsoft.com/office/drawing/2015/06/chart">
            <c:ext xmlns:c16="http://schemas.microsoft.com/office/drawing/2014/chart" uri="{C3380CC4-5D6E-409C-BE32-E72D297353CC}">
              <c16:uniqueId val="{00000002-C372-456C-816A-B5F5A41FC275}"/>
            </c:ext>
          </c:extLst>
        </c:ser>
        <c:dLbls>
          <c:dLblPos val="inEnd"/>
          <c:showLegendKey val="0"/>
          <c:showVal val="1"/>
          <c:showCatName val="0"/>
          <c:showSerName val="0"/>
          <c:showPercent val="0"/>
          <c:showBubbleSize val="0"/>
        </c:dLbls>
        <c:gapWidth val="100"/>
        <c:overlap val="-24"/>
        <c:axId val="232237696"/>
        <c:axId val="232329216"/>
      </c:barChart>
      <c:catAx>
        <c:axId val="23223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329216"/>
        <c:crosses val="autoZero"/>
        <c:auto val="1"/>
        <c:lblAlgn val="ctr"/>
        <c:lblOffset val="100"/>
        <c:noMultiLvlLbl val="0"/>
      </c:catAx>
      <c:valAx>
        <c:axId val="232329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237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B79-4430-A08B-E607CDAD721E}"/>
                </c:ext>
              </c:extLst>
            </c:dLbl>
            <c:dLbl>
              <c:idx val="1"/>
              <c:layout/>
              <c:tx>
                <c:rich>
                  <a:bodyPr/>
                  <a:lstStyle/>
                  <a:p>
                    <a:r>
                      <a:rPr lang="en-US" dirty="0"/>
                      <a:t>69 %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79-4430-A08B-E607CDAD721E}"/>
                </c:ext>
              </c:extLst>
            </c:dLbl>
            <c:dLbl>
              <c:idx val="2"/>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B79-4430-A08B-E607CDAD721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Hoja11!$B$145:$B$147</c:f>
              <c:strCache>
                <c:ptCount val="3"/>
                <c:pt idx="0">
                  <c:v>NUNCA</c:v>
                </c:pt>
                <c:pt idx="1">
                  <c:v>ALGUNAS VECES</c:v>
                </c:pt>
                <c:pt idx="2">
                  <c:v>SIEMPRE</c:v>
                </c:pt>
              </c:strCache>
            </c:strRef>
          </c:cat>
          <c:val>
            <c:numRef>
              <c:f>Hoja11!$D$145:$D$147</c:f>
              <c:numCache>
                <c:formatCode>###0.0</c:formatCode>
                <c:ptCount val="3"/>
                <c:pt idx="0">
                  <c:v>18.518518518518519</c:v>
                </c:pt>
                <c:pt idx="1">
                  <c:v>68.518518518518519</c:v>
                </c:pt>
                <c:pt idx="2">
                  <c:v>12.962962962962962</c:v>
                </c:pt>
              </c:numCache>
            </c:numRef>
          </c:val>
          <c:extLst xmlns:c16r2="http://schemas.microsoft.com/office/drawing/2015/06/chart">
            <c:ext xmlns:c16="http://schemas.microsoft.com/office/drawing/2014/chart" uri="{C3380CC4-5D6E-409C-BE32-E72D297353CC}">
              <c16:uniqueId val="{00000000-FB79-4430-A08B-E607CDAD721E}"/>
            </c:ext>
          </c:extLst>
        </c:ser>
        <c:dLbls>
          <c:dLblPos val="inEnd"/>
          <c:showLegendKey val="0"/>
          <c:showVal val="1"/>
          <c:showCatName val="0"/>
          <c:showSerName val="0"/>
          <c:showPercent val="0"/>
          <c:showBubbleSize val="0"/>
        </c:dLbls>
        <c:gapWidth val="100"/>
        <c:overlap val="-24"/>
        <c:axId val="229309056"/>
        <c:axId val="233383040"/>
      </c:barChart>
      <c:catAx>
        <c:axId val="22930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83040"/>
        <c:crosses val="autoZero"/>
        <c:auto val="1"/>
        <c:lblAlgn val="ctr"/>
        <c:lblOffset val="100"/>
        <c:noMultiLvlLbl val="0"/>
      </c:catAx>
      <c:valAx>
        <c:axId val="233383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9309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59-4F00-AC1C-254B33EEFFB9}"/>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59-4F00-AC1C-254B33EEFF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Hoja11!$B$152:$B$153</c:f>
              <c:strCache>
                <c:ptCount val="2"/>
                <c:pt idx="0">
                  <c:v>ALGUNAS VECES</c:v>
                </c:pt>
                <c:pt idx="1">
                  <c:v>SIEMPRE</c:v>
                </c:pt>
              </c:strCache>
            </c:strRef>
          </c:cat>
          <c:val>
            <c:numRef>
              <c:f>Hoja11!$D$152:$D$153</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1859-4F00-AC1C-254B33EEFFB9}"/>
            </c:ext>
          </c:extLst>
        </c:ser>
        <c:dLbls>
          <c:dLblPos val="inEnd"/>
          <c:showLegendKey val="0"/>
          <c:showVal val="1"/>
          <c:showCatName val="0"/>
          <c:showSerName val="0"/>
          <c:showPercent val="0"/>
          <c:showBubbleSize val="0"/>
        </c:dLbls>
        <c:gapWidth val="100"/>
        <c:overlap val="-24"/>
        <c:axId val="232750464"/>
        <c:axId val="232777600"/>
      </c:barChart>
      <c:catAx>
        <c:axId val="232750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777600"/>
        <c:crosses val="autoZero"/>
        <c:auto val="1"/>
        <c:lblAlgn val="ctr"/>
        <c:lblOffset val="100"/>
        <c:noMultiLvlLbl val="0"/>
      </c:catAx>
      <c:valAx>
        <c:axId val="23277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750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250-43BA-81FE-4746C6F6451B}"/>
                </c:ext>
              </c:extLst>
            </c:dLbl>
            <c:dLbl>
              <c:idx val="1"/>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250-43BA-81FE-4746C6F6451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Sheet1!$B$324:$B$325</c:f>
              <c:strCache>
                <c:ptCount val="2"/>
                <c:pt idx="0">
                  <c:v>SI</c:v>
                </c:pt>
                <c:pt idx="1">
                  <c:v>NO</c:v>
                </c:pt>
              </c:strCache>
            </c:strRef>
          </c:cat>
          <c:val>
            <c:numRef>
              <c:f>Sheet1!$D$324:$D$325</c:f>
              <c:numCache>
                <c:formatCode>###0.0</c:formatCode>
                <c:ptCount val="2"/>
                <c:pt idx="0">
                  <c:v>83.333333333333343</c:v>
                </c:pt>
                <c:pt idx="1">
                  <c:v>16.666666666666664</c:v>
                </c:pt>
              </c:numCache>
            </c:numRef>
          </c:val>
          <c:extLst xmlns:c16r2="http://schemas.microsoft.com/office/drawing/2015/06/chart">
            <c:ext xmlns:c16="http://schemas.microsoft.com/office/drawing/2014/chart" uri="{C3380CC4-5D6E-409C-BE32-E72D297353CC}">
              <c16:uniqueId val="{00000002-A250-43BA-81FE-4746C6F6451B}"/>
            </c:ext>
          </c:extLst>
        </c:ser>
        <c:dLbls>
          <c:dLblPos val="inEnd"/>
          <c:showLegendKey val="0"/>
          <c:showVal val="1"/>
          <c:showCatName val="0"/>
          <c:showSerName val="0"/>
          <c:showPercent val="0"/>
          <c:showBubbleSize val="0"/>
        </c:dLbls>
        <c:gapWidth val="100"/>
        <c:overlap val="-24"/>
        <c:axId val="232287232"/>
        <c:axId val="232662144"/>
      </c:barChart>
      <c:catAx>
        <c:axId val="232287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662144"/>
        <c:crosses val="autoZero"/>
        <c:auto val="1"/>
        <c:lblAlgn val="ctr"/>
        <c:lblOffset val="100"/>
        <c:noMultiLvlLbl val="0"/>
      </c:catAx>
      <c:valAx>
        <c:axId val="232662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287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83C-4B42-84E7-998ECCF9F96F}"/>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83C-4B42-84E7-998ECCF9F96F}"/>
                </c:ext>
              </c:extLst>
            </c:dLbl>
            <c:dLbl>
              <c:idx val="2"/>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83C-4B42-84E7-998ECCF9F9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Hoja11!$B$164:$B$166</c:f>
              <c:strCache>
                <c:ptCount val="3"/>
                <c:pt idx="0">
                  <c:v>NUNCA</c:v>
                </c:pt>
                <c:pt idx="1">
                  <c:v>ALGUNAS VECES</c:v>
                </c:pt>
                <c:pt idx="2">
                  <c:v>SIEMPRE</c:v>
                </c:pt>
              </c:strCache>
            </c:strRef>
          </c:cat>
          <c:val>
            <c:numRef>
              <c:f>Hoja11!$E$164:$E$166</c:f>
              <c:numCache>
                <c:formatCode>###0.0</c:formatCode>
                <c:ptCount val="3"/>
                <c:pt idx="0">
                  <c:v>3.7037037037037033</c:v>
                </c:pt>
                <c:pt idx="1">
                  <c:v>37.037037037037038</c:v>
                </c:pt>
                <c:pt idx="2">
                  <c:v>59.259259259259252</c:v>
                </c:pt>
              </c:numCache>
            </c:numRef>
          </c:val>
          <c:extLst xmlns:c16r2="http://schemas.microsoft.com/office/drawing/2015/06/chart">
            <c:ext xmlns:c16="http://schemas.microsoft.com/office/drawing/2014/chart" uri="{C3380CC4-5D6E-409C-BE32-E72D297353CC}">
              <c16:uniqueId val="{00000000-C83C-4B42-84E7-998ECCF9F96F}"/>
            </c:ext>
          </c:extLst>
        </c:ser>
        <c:dLbls>
          <c:dLblPos val="inEnd"/>
          <c:showLegendKey val="0"/>
          <c:showVal val="1"/>
          <c:showCatName val="0"/>
          <c:showSerName val="0"/>
          <c:showPercent val="0"/>
          <c:showBubbleSize val="0"/>
        </c:dLbls>
        <c:gapWidth val="100"/>
        <c:overlap val="-24"/>
        <c:axId val="233328000"/>
        <c:axId val="233384960"/>
      </c:barChart>
      <c:catAx>
        <c:axId val="233328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84960"/>
        <c:crosses val="autoZero"/>
        <c:auto val="1"/>
        <c:lblAlgn val="ctr"/>
        <c:lblOffset val="100"/>
        <c:noMultiLvlLbl val="0"/>
      </c:catAx>
      <c:valAx>
        <c:axId val="23338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28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84-4945-94F7-10D27B31E5B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84-4945-94F7-10D27B31E5B7}"/>
                </c:ext>
              </c:extLst>
            </c:dLbl>
            <c:dLbl>
              <c:idx val="2"/>
              <c:layout/>
              <c:tx>
                <c:rich>
                  <a:bodyPr/>
                  <a:lstStyle/>
                  <a:p>
                    <a:r>
                      <a:rPr lang="en-US" dirty="0"/>
                      <a:t>19 %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784-4945-94F7-10D27B31E5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2.1'!$N$101:$N$103</c:f>
              <c:strCache>
                <c:ptCount val="3"/>
                <c:pt idx="0">
                  <c:v>INSTITUCIONALES</c:v>
                </c:pt>
                <c:pt idx="1">
                  <c:v>DIRECTIVOS</c:v>
                </c:pt>
                <c:pt idx="2">
                  <c:v>CON LOS COMPAÑEROS</c:v>
                </c:pt>
              </c:strCache>
            </c:strRef>
          </c:cat>
          <c:val>
            <c:numRef>
              <c:f>'prepa 2.1'!$Q$101:$Q$103</c:f>
              <c:numCache>
                <c:formatCode>###0.0</c:formatCode>
                <c:ptCount val="3"/>
                <c:pt idx="0">
                  <c:v>42.592592592592595</c:v>
                </c:pt>
                <c:pt idx="1">
                  <c:v>22.222222222222221</c:v>
                </c:pt>
                <c:pt idx="2">
                  <c:v>18.518518518518519</c:v>
                </c:pt>
              </c:numCache>
            </c:numRef>
          </c:val>
          <c:extLst xmlns:c16r2="http://schemas.microsoft.com/office/drawing/2015/06/chart">
            <c:ext xmlns:c16="http://schemas.microsoft.com/office/drawing/2014/chart" uri="{C3380CC4-5D6E-409C-BE32-E72D297353CC}">
              <c16:uniqueId val="{00000000-8784-4945-94F7-10D27B31E5B7}"/>
            </c:ext>
          </c:extLst>
        </c:ser>
        <c:dLbls>
          <c:dLblPos val="inEnd"/>
          <c:showLegendKey val="0"/>
          <c:showVal val="1"/>
          <c:showCatName val="0"/>
          <c:showSerName val="0"/>
          <c:showPercent val="0"/>
          <c:showBubbleSize val="0"/>
        </c:dLbls>
        <c:gapWidth val="100"/>
        <c:overlap val="-24"/>
        <c:axId val="233308928"/>
        <c:axId val="233310848"/>
      </c:barChart>
      <c:catAx>
        <c:axId val="233308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10848"/>
        <c:crosses val="autoZero"/>
        <c:auto val="1"/>
        <c:lblAlgn val="ctr"/>
        <c:lblOffset val="100"/>
        <c:noMultiLvlLbl val="0"/>
      </c:catAx>
      <c:valAx>
        <c:axId val="233310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08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9E5-4DE2-96A6-52345278624A}"/>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E5-4DE2-96A6-52345278624A}"/>
                </c:ext>
              </c:extLst>
            </c:dLbl>
            <c:dLbl>
              <c:idx val="2"/>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9E5-4DE2-96A6-52345278624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Hoja11!$B$171:$B$173</c:f>
              <c:strCache>
                <c:ptCount val="3"/>
                <c:pt idx="0">
                  <c:v>NUNCA</c:v>
                </c:pt>
                <c:pt idx="1">
                  <c:v>ALGUNAS VECES</c:v>
                </c:pt>
                <c:pt idx="2">
                  <c:v>SIEMPRE</c:v>
                </c:pt>
              </c:strCache>
            </c:strRef>
          </c:cat>
          <c:val>
            <c:numRef>
              <c:f>Hoja11!$E$171:$E$173</c:f>
              <c:numCache>
                <c:formatCode>###0.0</c:formatCode>
                <c:ptCount val="3"/>
                <c:pt idx="0">
                  <c:v>12.962962962962962</c:v>
                </c:pt>
                <c:pt idx="1">
                  <c:v>74.074074074074076</c:v>
                </c:pt>
                <c:pt idx="2">
                  <c:v>12.962962962962962</c:v>
                </c:pt>
              </c:numCache>
            </c:numRef>
          </c:val>
          <c:extLst xmlns:c16r2="http://schemas.microsoft.com/office/drawing/2015/06/chart">
            <c:ext xmlns:c16="http://schemas.microsoft.com/office/drawing/2014/chart" uri="{C3380CC4-5D6E-409C-BE32-E72D297353CC}">
              <c16:uniqueId val="{00000000-69E5-4DE2-96A6-52345278624A}"/>
            </c:ext>
          </c:extLst>
        </c:ser>
        <c:dLbls>
          <c:dLblPos val="inEnd"/>
          <c:showLegendKey val="0"/>
          <c:showVal val="1"/>
          <c:showCatName val="0"/>
          <c:showSerName val="0"/>
          <c:showPercent val="0"/>
          <c:showBubbleSize val="0"/>
        </c:dLbls>
        <c:gapWidth val="100"/>
        <c:overlap val="-24"/>
        <c:axId val="232721792"/>
        <c:axId val="233329024"/>
      </c:barChart>
      <c:catAx>
        <c:axId val="23272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29024"/>
        <c:crosses val="autoZero"/>
        <c:auto val="1"/>
        <c:lblAlgn val="ctr"/>
        <c:lblOffset val="100"/>
        <c:noMultiLvlLbl val="0"/>
      </c:catAx>
      <c:valAx>
        <c:axId val="233329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721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extLst xmlns:c16r2="http://schemas.microsoft.com/office/drawing/2015/06/chart">
              <c:ext xmlns:c16="http://schemas.microsoft.com/office/drawing/2014/chart" uri="{C3380CC4-5D6E-409C-BE32-E72D297353CC}">
                <c16:uniqueId val="{00000003-62B2-4F08-A740-E452A99BAADA}"/>
              </c:ext>
            </c:extLst>
          </c:dPt>
          <c:dLbls>
            <c:dLbl>
              <c:idx val="0"/>
              <c:layout>
                <c:manualLayout>
                  <c:x val="-1.7669624218571304E-3"/>
                  <c:y val="2.8427368103166518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2B2-4F08-A740-E452A99BAADA}"/>
                </c:ext>
              </c:extLst>
            </c:dLbl>
            <c:dLbl>
              <c:idx val="1"/>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2B2-4F08-A740-E452A99BAADA}"/>
                </c:ext>
              </c:extLst>
            </c:dLbl>
            <c:dLbl>
              <c:idx val="2"/>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2B2-4F08-A740-E452A99BAAD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Hoja11!$B$178:$B$180</c:f>
              <c:strCache>
                <c:ptCount val="3"/>
                <c:pt idx="0">
                  <c:v>NUNCA</c:v>
                </c:pt>
                <c:pt idx="1">
                  <c:v>ALGUNAS VECES</c:v>
                </c:pt>
                <c:pt idx="2">
                  <c:v>SIEMPRE</c:v>
                </c:pt>
              </c:strCache>
            </c:strRef>
          </c:cat>
          <c:val>
            <c:numRef>
              <c:f>Hoja11!$D$178:$D$180</c:f>
              <c:numCache>
                <c:formatCode>###0.0</c:formatCode>
                <c:ptCount val="3"/>
                <c:pt idx="0">
                  <c:v>7.4074074074074066</c:v>
                </c:pt>
                <c:pt idx="1">
                  <c:v>70.370370370370367</c:v>
                </c:pt>
                <c:pt idx="2">
                  <c:v>22.222222222222221</c:v>
                </c:pt>
              </c:numCache>
            </c:numRef>
          </c:val>
          <c:extLst xmlns:c16r2="http://schemas.microsoft.com/office/drawing/2015/06/chart">
            <c:ext xmlns:c16="http://schemas.microsoft.com/office/drawing/2014/chart" uri="{C3380CC4-5D6E-409C-BE32-E72D297353CC}">
              <c16:uniqueId val="{00000000-62B2-4F08-A740-E452A99BAADA}"/>
            </c:ext>
          </c:extLst>
        </c:ser>
        <c:dLbls>
          <c:dLblPos val="inEnd"/>
          <c:showLegendKey val="0"/>
          <c:showVal val="1"/>
          <c:showCatName val="0"/>
          <c:showSerName val="0"/>
          <c:showPercent val="0"/>
          <c:showBubbleSize val="0"/>
        </c:dLbls>
        <c:gapWidth val="100"/>
        <c:overlap val="-24"/>
        <c:axId val="233320832"/>
        <c:axId val="233322368"/>
      </c:barChart>
      <c:catAx>
        <c:axId val="233320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22368"/>
        <c:crosses val="autoZero"/>
        <c:auto val="1"/>
        <c:lblAlgn val="ctr"/>
        <c:lblOffset val="100"/>
        <c:noMultiLvlLbl val="0"/>
      </c:catAx>
      <c:valAx>
        <c:axId val="233322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3320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67-484C-B1AF-3CCA00D1E6C3}"/>
                </c:ext>
              </c:extLst>
            </c:dLbl>
            <c:dLbl>
              <c:idx val="1"/>
              <c:layout/>
              <c:tx>
                <c:rich>
                  <a:bodyPr/>
                  <a:lstStyle/>
                  <a:p>
                    <a:r>
                      <a:rPr lang="en-US" baseline="0"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67-484C-B1AF-3CCA00D1E6C3}"/>
                </c:ext>
              </c:extLst>
            </c:dLbl>
            <c:dLbl>
              <c:idx val="2"/>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67-484C-B1AF-3CCA00D1E6C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Hoja11!$B$185:$B$187</c:f>
              <c:strCache>
                <c:ptCount val="3"/>
                <c:pt idx="0">
                  <c:v>NUNCA</c:v>
                </c:pt>
                <c:pt idx="1">
                  <c:v>ALGUNAS VECES</c:v>
                </c:pt>
                <c:pt idx="2">
                  <c:v>SIEMPRE</c:v>
                </c:pt>
              </c:strCache>
            </c:strRef>
          </c:cat>
          <c:val>
            <c:numRef>
              <c:f>Hoja11!$D$185:$D$187</c:f>
              <c:numCache>
                <c:formatCode>###0.0</c:formatCode>
                <c:ptCount val="3"/>
                <c:pt idx="0">
                  <c:v>12.962962962962962</c:v>
                </c:pt>
                <c:pt idx="1">
                  <c:v>35.185185185185183</c:v>
                </c:pt>
                <c:pt idx="2">
                  <c:v>51.851851851851848</c:v>
                </c:pt>
              </c:numCache>
            </c:numRef>
          </c:val>
          <c:extLst xmlns:c16r2="http://schemas.microsoft.com/office/drawing/2015/06/chart">
            <c:ext xmlns:c16="http://schemas.microsoft.com/office/drawing/2014/chart" uri="{C3380CC4-5D6E-409C-BE32-E72D297353CC}">
              <c16:uniqueId val="{00000000-B867-484C-B1AF-3CCA00D1E6C3}"/>
            </c:ext>
          </c:extLst>
        </c:ser>
        <c:dLbls>
          <c:dLblPos val="inEnd"/>
          <c:showLegendKey val="0"/>
          <c:showVal val="1"/>
          <c:showCatName val="0"/>
          <c:showSerName val="0"/>
          <c:showPercent val="0"/>
          <c:showBubbleSize val="0"/>
        </c:dLbls>
        <c:gapWidth val="100"/>
        <c:overlap val="-24"/>
        <c:axId val="226457088"/>
        <c:axId val="226458624"/>
      </c:barChart>
      <c:catAx>
        <c:axId val="226457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26458624"/>
        <c:crosses val="autoZero"/>
        <c:auto val="1"/>
        <c:lblAlgn val="ctr"/>
        <c:lblOffset val="100"/>
        <c:noMultiLvlLbl val="0"/>
      </c:catAx>
      <c:valAx>
        <c:axId val="226458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26457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702036342229349E-2"/>
                </c:manualLayout>
              </c:layout>
              <c:tx>
                <c:rich>
                  <a:bodyPr/>
                  <a:lstStyle/>
                  <a:p>
                    <a:r>
                      <a:rPr lang="en-US" dirty="0"/>
                      <a:t>16 %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6A-40D1-BAE0-7A394565946F}"/>
                </c:ext>
              </c:extLst>
            </c:dLbl>
            <c:dLbl>
              <c:idx val="1"/>
              <c:layout/>
              <c:tx>
                <c:rich>
                  <a:bodyPr/>
                  <a:lstStyle/>
                  <a:p>
                    <a:r>
                      <a:rPr lang="en-US" dirty="0"/>
                      <a:t>69 %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6A-40D1-BAE0-7A394565946F}"/>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16A-40D1-BAE0-7A39456594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Hoja11!$B$192:$B$194</c:f>
              <c:strCache>
                <c:ptCount val="3"/>
                <c:pt idx="0">
                  <c:v>NUNCA</c:v>
                </c:pt>
                <c:pt idx="1">
                  <c:v>ALGUNAS VECES</c:v>
                </c:pt>
                <c:pt idx="2">
                  <c:v>SIEMPRE</c:v>
                </c:pt>
              </c:strCache>
            </c:strRef>
          </c:cat>
          <c:val>
            <c:numRef>
              <c:f>Hoja11!$D$192:$D$194</c:f>
              <c:numCache>
                <c:formatCode>###0.0</c:formatCode>
                <c:ptCount val="3"/>
                <c:pt idx="0">
                  <c:v>16.666666666666664</c:v>
                </c:pt>
                <c:pt idx="1">
                  <c:v>68.518518518518519</c:v>
                </c:pt>
                <c:pt idx="2">
                  <c:v>14.814814814814813</c:v>
                </c:pt>
              </c:numCache>
            </c:numRef>
          </c:val>
          <c:extLst xmlns:c16r2="http://schemas.microsoft.com/office/drawing/2015/06/chart">
            <c:ext xmlns:c16="http://schemas.microsoft.com/office/drawing/2014/chart" uri="{C3380CC4-5D6E-409C-BE32-E72D297353CC}">
              <c16:uniqueId val="{00000000-216A-40D1-BAE0-7A394565946F}"/>
            </c:ext>
          </c:extLst>
        </c:ser>
        <c:dLbls>
          <c:dLblPos val="outEnd"/>
          <c:showLegendKey val="0"/>
          <c:showVal val="1"/>
          <c:showCatName val="0"/>
          <c:showSerName val="0"/>
          <c:showPercent val="0"/>
          <c:showBubbleSize val="0"/>
        </c:dLbls>
        <c:gapWidth val="100"/>
        <c:overlap val="-24"/>
        <c:axId val="226228480"/>
        <c:axId val="226467840"/>
      </c:barChart>
      <c:catAx>
        <c:axId val="22622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6467840"/>
        <c:crosses val="autoZero"/>
        <c:auto val="1"/>
        <c:lblAlgn val="ctr"/>
        <c:lblOffset val="100"/>
        <c:noMultiLvlLbl val="0"/>
      </c:catAx>
      <c:valAx>
        <c:axId val="226467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6228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0A7-4DAE-8120-5A2F9C443630}"/>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A7-4DAE-8120-5A2F9C44363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Hoja11!$B$199:$B$200</c:f>
              <c:strCache>
                <c:ptCount val="2"/>
                <c:pt idx="0">
                  <c:v>SI</c:v>
                </c:pt>
                <c:pt idx="1">
                  <c:v>NO</c:v>
                </c:pt>
              </c:strCache>
            </c:strRef>
          </c:cat>
          <c:val>
            <c:numRef>
              <c:f>Hoja11!$D$199:$D$200</c:f>
              <c:numCache>
                <c:formatCode>###0.0</c:formatCode>
                <c:ptCount val="2"/>
                <c:pt idx="0">
                  <c:v>51.851851851851848</c:v>
                </c:pt>
                <c:pt idx="1">
                  <c:v>48.148148148148145</c:v>
                </c:pt>
              </c:numCache>
            </c:numRef>
          </c:val>
          <c:extLst xmlns:c16r2="http://schemas.microsoft.com/office/drawing/2015/06/chart">
            <c:ext xmlns:c16="http://schemas.microsoft.com/office/drawing/2014/chart" uri="{C3380CC4-5D6E-409C-BE32-E72D297353CC}">
              <c16:uniqueId val="{00000000-C0A7-4DAE-8120-5A2F9C443630}"/>
            </c:ext>
          </c:extLst>
        </c:ser>
        <c:dLbls>
          <c:dLblPos val="inEnd"/>
          <c:showLegendKey val="0"/>
          <c:showVal val="1"/>
          <c:showCatName val="0"/>
          <c:showSerName val="0"/>
          <c:showPercent val="0"/>
          <c:showBubbleSize val="0"/>
        </c:dLbls>
        <c:gapWidth val="100"/>
        <c:overlap val="-24"/>
        <c:axId val="231139968"/>
        <c:axId val="246927744"/>
      </c:barChart>
      <c:catAx>
        <c:axId val="231139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6927744"/>
        <c:crosses val="autoZero"/>
        <c:auto val="1"/>
        <c:lblAlgn val="ctr"/>
        <c:lblOffset val="100"/>
        <c:noMultiLvlLbl val="0"/>
      </c:catAx>
      <c:valAx>
        <c:axId val="24692774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139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FF-48AE-852D-50D37BF1263F}"/>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FF-48AE-852D-50D37BF1263F}"/>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FF-48AE-852D-50D37BF1263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Hoja11!$B$205:$B$207</c:f>
              <c:strCache>
                <c:ptCount val="3"/>
                <c:pt idx="0">
                  <c:v>NUNCA</c:v>
                </c:pt>
                <c:pt idx="1">
                  <c:v>ALGUNAS VECES</c:v>
                </c:pt>
                <c:pt idx="2">
                  <c:v>SIEMPRE</c:v>
                </c:pt>
              </c:strCache>
            </c:strRef>
          </c:cat>
          <c:val>
            <c:numRef>
              <c:f>Hoja11!$D$205:$D$207</c:f>
              <c:numCache>
                <c:formatCode>###0.0</c:formatCode>
                <c:ptCount val="3"/>
                <c:pt idx="0">
                  <c:v>14.814814814814813</c:v>
                </c:pt>
                <c:pt idx="1">
                  <c:v>51.851851851851848</c:v>
                </c:pt>
                <c:pt idx="2">
                  <c:v>33.333333333333329</c:v>
                </c:pt>
              </c:numCache>
            </c:numRef>
          </c:val>
          <c:extLst xmlns:c16r2="http://schemas.microsoft.com/office/drawing/2015/06/chart">
            <c:ext xmlns:c16="http://schemas.microsoft.com/office/drawing/2014/chart" uri="{C3380CC4-5D6E-409C-BE32-E72D297353CC}">
              <c16:uniqueId val="{00000000-D7FF-48AE-852D-50D37BF1263F}"/>
            </c:ext>
          </c:extLst>
        </c:ser>
        <c:dLbls>
          <c:dLblPos val="inEnd"/>
          <c:showLegendKey val="0"/>
          <c:showVal val="1"/>
          <c:showCatName val="0"/>
          <c:showSerName val="0"/>
          <c:showPercent val="0"/>
          <c:showBubbleSize val="0"/>
        </c:dLbls>
        <c:gapWidth val="100"/>
        <c:overlap val="-24"/>
        <c:axId val="246967680"/>
        <c:axId val="246973568"/>
      </c:barChart>
      <c:catAx>
        <c:axId val="246967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6973568"/>
        <c:crosses val="autoZero"/>
        <c:auto val="1"/>
        <c:lblAlgn val="ctr"/>
        <c:lblOffset val="100"/>
        <c:noMultiLvlLbl val="0"/>
      </c:catAx>
      <c:valAx>
        <c:axId val="246973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6967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220-41BF-938F-710530296196}"/>
                </c:ext>
              </c:extLst>
            </c:dLbl>
            <c:dLbl>
              <c:idx val="1"/>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20-41BF-938F-710530296196}"/>
                </c:ext>
              </c:extLst>
            </c:dLbl>
            <c:dLbl>
              <c:idx val="2"/>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220-41BF-938F-71053029619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Hoja11!$B$212:$B$214</c:f>
              <c:strCache>
                <c:ptCount val="3"/>
                <c:pt idx="0">
                  <c:v>NUNCA</c:v>
                </c:pt>
                <c:pt idx="1">
                  <c:v>ALGUNAS VECES</c:v>
                </c:pt>
                <c:pt idx="2">
                  <c:v>SIEMPRE</c:v>
                </c:pt>
              </c:strCache>
            </c:strRef>
          </c:cat>
          <c:val>
            <c:numRef>
              <c:f>Hoja11!$D$212:$D$214</c:f>
              <c:numCache>
                <c:formatCode>###0.0</c:formatCode>
                <c:ptCount val="3"/>
                <c:pt idx="0">
                  <c:v>20.37037037037037</c:v>
                </c:pt>
                <c:pt idx="1">
                  <c:v>33.333333333333329</c:v>
                </c:pt>
                <c:pt idx="2">
                  <c:v>46.296296296296298</c:v>
                </c:pt>
              </c:numCache>
            </c:numRef>
          </c:val>
          <c:extLst xmlns:c16r2="http://schemas.microsoft.com/office/drawing/2015/06/chart">
            <c:ext xmlns:c16="http://schemas.microsoft.com/office/drawing/2014/chart" uri="{C3380CC4-5D6E-409C-BE32-E72D297353CC}">
              <c16:uniqueId val="{00000000-B220-41BF-938F-710530296196}"/>
            </c:ext>
          </c:extLst>
        </c:ser>
        <c:dLbls>
          <c:dLblPos val="inEnd"/>
          <c:showLegendKey val="0"/>
          <c:showVal val="1"/>
          <c:showCatName val="0"/>
          <c:showSerName val="0"/>
          <c:showPercent val="0"/>
          <c:showBubbleSize val="0"/>
        </c:dLbls>
        <c:gapWidth val="100"/>
        <c:overlap val="-24"/>
        <c:axId val="231199104"/>
        <c:axId val="231200640"/>
      </c:barChart>
      <c:catAx>
        <c:axId val="231199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200640"/>
        <c:crosses val="autoZero"/>
        <c:auto val="1"/>
        <c:lblAlgn val="ctr"/>
        <c:lblOffset val="100"/>
        <c:noMultiLvlLbl val="0"/>
      </c:catAx>
      <c:valAx>
        <c:axId val="231200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199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500-4043-B382-F201851B1CEC}"/>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500-4043-B382-F201851B1CEC}"/>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500-4043-B382-F201851B1CE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Hoja11!$B$219:$B$221</c:f>
              <c:strCache>
                <c:ptCount val="3"/>
                <c:pt idx="0">
                  <c:v>NUNCA</c:v>
                </c:pt>
                <c:pt idx="1">
                  <c:v>ALGUNAS VECES</c:v>
                </c:pt>
                <c:pt idx="2">
                  <c:v>SIEMPRE</c:v>
                </c:pt>
              </c:strCache>
            </c:strRef>
          </c:cat>
          <c:val>
            <c:numRef>
              <c:f>Hoja11!$D$219:$D$221</c:f>
              <c:numCache>
                <c:formatCode>###0.0</c:formatCode>
                <c:ptCount val="3"/>
                <c:pt idx="0">
                  <c:v>24.074074074074073</c:v>
                </c:pt>
                <c:pt idx="1">
                  <c:v>51.851851851851848</c:v>
                </c:pt>
                <c:pt idx="2">
                  <c:v>24.074074074074073</c:v>
                </c:pt>
              </c:numCache>
            </c:numRef>
          </c:val>
          <c:extLst xmlns:c16r2="http://schemas.microsoft.com/office/drawing/2015/06/chart">
            <c:ext xmlns:c16="http://schemas.microsoft.com/office/drawing/2014/chart" uri="{C3380CC4-5D6E-409C-BE32-E72D297353CC}">
              <c16:uniqueId val="{00000000-F500-4043-B382-F201851B1CEC}"/>
            </c:ext>
          </c:extLst>
        </c:ser>
        <c:dLbls>
          <c:dLblPos val="inEnd"/>
          <c:showLegendKey val="0"/>
          <c:showVal val="1"/>
          <c:showCatName val="0"/>
          <c:showSerName val="0"/>
          <c:showPercent val="0"/>
          <c:showBubbleSize val="0"/>
        </c:dLbls>
        <c:gapWidth val="100"/>
        <c:overlap val="-24"/>
        <c:axId val="231257216"/>
        <c:axId val="231258752"/>
      </c:barChart>
      <c:catAx>
        <c:axId val="231257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258752"/>
        <c:crosses val="autoZero"/>
        <c:auto val="1"/>
        <c:lblAlgn val="ctr"/>
        <c:lblOffset val="100"/>
        <c:noMultiLvlLbl val="0"/>
      </c:catAx>
      <c:valAx>
        <c:axId val="231258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257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60-4E76-B386-FE37B35D2CF5}"/>
                </c:ext>
              </c:extLst>
            </c:dLbl>
            <c:dLbl>
              <c:idx val="1"/>
              <c:layout/>
              <c:tx>
                <c:rich>
                  <a:bodyPr/>
                  <a:lstStyle/>
                  <a:p>
                    <a:fld id="{4A4ECA1F-F750-4416-9236-073207B8E9B3}"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260-4E76-B386-FE37B35D2CF5}"/>
                </c:ext>
              </c:extLst>
            </c:dLbl>
            <c:dLbl>
              <c:idx val="2"/>
              <c:layout/>
              <c:tx>
                <c:rich>
                  <a:bodyPr/>
                  <a:lstStyle/>
                  <a:p>
                    <a:fld id="{FA91A473-69CC-489B-93A9-4F5E4D54C266}"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1260-4E76-B386-FE37B35D2CF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Sheet1!$B$410:$B$412</c:f>
              <c:strCache>
                <c:ptCount val="3"/>
                <c:pt idx="0">
                  <c:v>SIEMPRE</c:v>
                </c:pt>
                <c:pt idx="1">
                  <c:v>ALGUNAS VECES</c:v>
                </c:pt>
                <c:pt idx="2">
                  <c:v>NUNCA</c:v>
                </c:pt>
              </c:strCache>
            </c:strRef>
          </c:cat>
          <c:val>
            <c:numRef>
              <c:f>Sheet1!$E$410:$E$412</c:f>
              <c:numCache>
                <c:formatCode>General</c:formatCode>
                <c:ptCount val="3"/>
                <c:pt idx="0" formatCode="###0.0">
                  <c:v>100</c:v>
                </c:pt>
                <c:pt idx="1">
                  <c:v>0</c:v>
                </c:pt>
                <c:pt idx="2">
                  <c:v>0</c:v>
                </c:pt>
              </c:numCache>
            </c:numRef>
          </c:val>
          <c:extLst xmlns:c16r2="http://schemas.microsoft.com/office/drawing/2015/06/chart">
            <c:ext xmlns:c16="http://schemas.microsoft.com/office/drawing/2014/chart" uri="{C3380CC4-5D6E-409C-BE32-E72D297353CC}">
              <c16:uniqueId val="{00000003-1260-4E76-B386-FE37B35D2CF5}"/>
            </c:ext>
          </c:extLst>
        </c:ser>
        <c:dLbls>
          <c:dLblPos val="inEnd"/>
          <c:showLegendKey val="0"/>
          <c:showVal val="1"/>
          <c:showCatName val="0"/>
          <c:showSerName val="0"/>
          <c:showPercent val="0"/>
          <c:showBubbleSize val="0"/>
        </c:dLbls>
        <c:gapWidth val="100"/>
        <c:overlap val="-24"/>
        <c:axId val="217737472"/>
        <c:axId val="228636160"/>
      </c:barChart>
      <c:catAx>
        <c:axId val="217737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8636160"/>
        <c:crosses val="autoZero"/>
        <c:auto val="1"/>
        <c:lblAlgn val="ctr"/>
        <c:lblOffset val="100"/>
        <c:noMultiLvlLbl val="0"/>
      </c:catAx>
      <c:valAx>
        <c:axId val="228636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7737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7B9-42AA-B910-44D9E4CA1B54}"/>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7B9-42AA-B910-44D9E4CA1B54}"/>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Sheet1!$B$416:$B$417</c:f>
              <c:strCache>
                <c:ptCount val="2"/>
                <c:pt idx="0">
                  <c:v>SI</c:v>
                </c:pt>
                <c:pt idx="1">
                  <c:v>NO</c:v>
                </c:pt>
              </c:strCache>
            </c:strRef>
          </c:cat>
          <c:val>
            <c:numRef>
              <c:f>Sheet1!$E$416:$E$417</c:f>
              <c:numCache>
                <c:formatCode>###0.0</c:formatCode>
                <c:ptCount val="2"/>
                <c:pt idx="0">
                  <c:v>59.090909090909093</c:v>
                </c:pt>
                <c:pt idx="1">
                  <c:v>40.909090909090914</c:v>
                </c:pt>
              </c:numCache>
            </c:numRef>
          </c:val>
          <c:extLst xmlns:c16r2="http://schemas.microsoft.com/office/drawing/2015/06/chart">
            <c:ext xmlns:c16="http://schemas.microsoft.com/office/drawing/2014/chart" uri="{C3380CC4-5D6E-409C-BE32-E72D297353CC}">
              <c16:uniqueId val="{00000002-F7B9-42AA-B910-44D9E4CA1B54}"/>
            </c:ext>
          </c:extLst>
        </c:ser>
        <c:dLbls>
          <c:dLblPos val="inEnd"/>
          <c:showLegendKey val="0"/>
          <c:showVal val="1"/>
          <c:showCatName val="0"/>
          <c:showSerName val="0"/>
          <c:showPercent val="0"/>
          <c:showBubbleSize val="0"/>
        </c:dLbls>
        <c:gapWidth val="100"/>
        <c:overlap val="-24"/>
        <c:axId val="233483264"/>
        <c:axId val="233486208"/>
      </c:barChart>
      <c:catAx>
        <c:axId val="233483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3486208"/>
        <c:crosses val="autoZero"/>
        <c:auto val="1"/>
        <c:lblAlgn val="ctr"/>
        <c:lblOffset val="100"/>
        <c:noMultiLvlLbl val="0"/>
      </c:catAx>
      <c:valAx>
        <c:axId val="233486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3483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41275">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8F63-4A99-B0CA-9602FB1F6616}"/>
              </c:ext>
            </c:extLst>
          </c:dPt>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F63-4A99-B0CA-9602FB1F6616}"/>
                </c:ext>
              </c:extLst>
            </c:dLbl>
            <c:dLbl>
              <c:idx val="1"/>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F63-4A99-B0CA-9602FB1F6616}"/>
                </c:ext>
              </c:extLst>
            </c:dLbl>
            <c:dLbl>
              <c:idx val="2"/>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63-4A99-B0CA-9602FB1F661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Sheet1!$B$422:$B$424</c:f>
              <c:strCache>
                <c:ptCount val="3"/>
                <c:pt idx="0">
                  <c:v>SIEMPRE</c:v>
                </c:pt>
                <c:pt idx="1">
                  <c:v>ALGUNAS VECES</c:v>
                </c:pt>
                <c:pt idx="2">
                  <c:v>NUNCA</c:v>
                </c:pt>
              </c:strCache>
            </c:strRef>
          </c:cat>
          <c:val>
            <c:numRef>
              <c:f>Sheet1!$E$422:$E$424</c:f>
              <c:numCache>
                <c:formatCode>###0.0</c:formatCode>
                <c:ptCount val="3"/>
                <c:pt idx="0">
                  <c:v>86.36363636363636</c:v>
                </c:pt>
                <c:pt idx="1">
                  <c:v>10.606060606060606</c:v>
                </c:pt>
                <c:pt idx="2">
                  <c:v>3.0303030303030303</c:v>
                </c:pt>
              </c:numCache>
            </c:numRef>
          </c:val>
          <c:extLst xmlns:c16r2="http://schemas.microsoft.com/office/drawing/2015/06/chart">
            <c:ext xmlns:c16="http://schemas.microsoft.com/office/drawing/2014/chart" uri="{C3380CC4-5D6E-409C-BE32-E72D297353CC}">
              <c16:uniqueId val="{00000003-8F63-4A99-B0CA-9602FB1F6616}"/>
            </c:ext>
          </c:extLst>
        </c:ser>
        <c:dLbls>
          <c:dLblPos val="inEnd"/>
          <c:showLegendKey val="0"/>
          <c:showVal val="1"/>
          <c:showCatName val="0"/>
          <c:showSerName val="0"/>
          <c:showPercent val="0"/>
          <c:showBubbleSize val="0"/>
        </c:dLbls>
        <c:gapWidth val="100"/>
        <c:overlap val="-24"/>
        <c:axId val="252159488"/>
        <c:axId val="252161408"/>
      </c:barChart>
      <c:catAx>
        <c:axId val="25215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52161408"/>
        <c:crosses val="autoZero"/>
        <c:auto val="1"/>
        <c:lblAlgn val="ctr"/>
        <c:lblOffset val="100"/>
        <c:noMultiLvlLbl val="0"/>
      </c:catAx>
      <c:valAx>
        <c:axId val="25216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52159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A-4695-9899-833C48D185CA}"/>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A-4695-9899-833C48D185CA}"/>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Sheet1!$B$429:$B$430</c:f>
              <c:strCache>
                <c:ptCount val="2"/>
                <c:pt idx="0">
                  <c:v>SI</c:v>
                </c:pt>
                <c:pt idx="1">
                  <c:v>NO</c:v>
                </c:pt>
              </c:strCache>
            </c:strRef>
          </c:cat>
          <c:val>
            <c:numRef>
              <c:f>Sheet1!$E$429:$E$430</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8C0A-4695-9899-833C48D185CA}"/>
            </c:ext>
          </c:extLst>
        </c:ser>
        <c:dLbls>
          <c:dLblPos val="inEnd"/>
          <c:showLegendKey val="0"/>
          <c:showVal val="1"/>
          <c:showCatName val="0"/>
          <c:showSerName val="0"/>
          <c:showPercent val="0"/>
          <c:showBubbleSize val="0"/>
        </c:dLbls>
        <c:gapWidth val="100"/>
        <c:overlap val="-24"/>
        <c:axId val="91054464"/>
        <c:axId val="91056000"/>
      </c:barChart>
      <c:catAx>
        <c:axId val="91054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056000"/>
        <c:crosses val="autoZero"/>
        <c:auto val="1"/>
        <c:lblAlgn val="ctr"/>
        <c:lblOffset val="100"/>
        <c:noMultiLvlLbl val="0"/>
      </c:catAx>
      <c:valAx>
        <c:axId val="91056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1054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ysClr val="windowText" lastClr="000000"/>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8C-451F-99EE-469B3F1D241D}"/>
                </c:ext>
              </c:extLst>
            </c:dLbl>
            <c:dLbl>
              <c:idx val="1"/>
              <c:layout>
                <c:manualLayout>
                  <c:x val="-6.5742833274164937E-17"/>
                  <c:y val="1.1801982389572165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8C-451F-99EE-469B3F1D241D}"/>
                </c:ext>
              </c:extLst>
            </c:dLbl>
            <c:dLbl>
              <c:idx val="2"/>
              <c:layout>
                <c:manualLayout>
                  <c:x val="0"/>
                  <c:y val="-1.4729103001634452E-2"/>
                </c:manualLayout>
              </c:layout>
              <c:tx>
                <c:rich>
                  <a:bodyPr/>
                  <a:lstStyle/>
                  <a:p>
                    <a:r>
                      <a:rPr lang="en-US" dirty="0"/>
                      <a:t>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C-451F-99EE-469B3F1D241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Sheet1!$B$435:$B$437</c:f>
              <c:strCache>
                <c:ptCount val="3"/>
                <c:pt idx="0">
                  <c:v>SIEMPRE</c:v>
                </c:pt>
                <c:pt idx="1">
                  <c:v>ALGUNAS VECES</c:v>
                </c:pt>
                <c:pt idx="2">
                  <c:v>NUNCA</c:v>
                </c:pt>
              </c:strCache>
            </c:strRef>
          </c:cat>
          <c:val>
            <c:numRef>
              <c:f>Sheet1!$E$435:$E$437</c:f>
              <c:numCache>
                <c:formatCode>###0.0</c:formatCode>
                <c:ptCount val="3"/>
                <c:pt idx="0">
                  <c:v>87.878787878787875</c:v>
                </c:pt>
                <c:pt idx="1">
                  <c:v>7.5757575757575761</c:v>
                </c:pt>
                <c:pt idx="2">
                  <c:v>4.5454545454545459</c:v>
                </c:pt>
              </c:numCache>
            </c:numRef>
          </c:val>
          <c:extLst xmlns:c16r2="http://schemas.microsoft.com/office/drawing/2015/06/chart">
            <c:ext xmlns:c16="http://schemas.microsoft.com/office/drawing/2014/chart" uri="{C3380CC4-5D6E-409C-BE32-E72D297353CC}">
              <c16:uniqueId val="{00000003-538C-451F-99EE-469B3F1D241D}"/>
            </c:ext>
          </c:extLst>
        </c:ser>
        <c:dLbls>
          <c:dLblPos val="inEnd"/>
          <c:showLegendKey val="0"/>
          <c:showVal val="1"/>
          <c:showCatName val="0"/>
          <c:showSerName val="0"/>
          <c:showPercent val="0"/>
          <c:showBubbleSize val="0"/>
        </c:dLbls>
        <c:gapWidth val="100"/>
        <c:overlap val="-24"/>
        <c:axId val="138900608"/>
        <c:axId val="138902144"/>
      </c:barChart>
      <c:catAx>
        <c:axId val="138900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8902144"/>
        <c:crosses val="autoZero"/>
        <c:auto val="1"/>
        <c:lblAlgn val="ctr"/>
        <c:lblOffset val="100"/>
        <c:noMultiLvlLbl val="0"/>
      </c:catAx>
      <c:valAx>
        <c:axId val="13890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38900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339-4818-875D-6933376C8A75}"/>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339-4818-875D-6933376C8A7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Sheet1!$B$442:$B$443</c:f>
              <c:strCache>
                <c:ptCount val="2"/>
                <c:pt idx="0">
                  <c:v>SIEMPRE</c:v>
                </c:pt>
                <c:pt idx="1">
                  <c:v>ALGUNAS VECES</c:v>
                </c:pt>
              </c:strCache>
            </c:strRef>
          </c:cat>
          <c:val>
            <c:numRef>
              <c:f>Sheet1!$E$442:$E$443</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4339-4818-875D-6933376C8A75}"/>
            </c:ext>
          </c:extLst>
        </c:ser>
        <c:dLbls>
          <c:dLblPos val="inEnd"/>
          <c:showLegendKey val="0"/>
          <c:showVal val="1"/>
          <c:showCatName val="0"/>
          <c:showSerName val="0"/>
          <c:showPercent val="0"/>
          <c:showBubbleSize val="0"/>
        </c:dLbls>
        <c:gapWidth val="100"/>
        <c:overlap val="-24"/>
        <c:axId val="206927360"/>
        <c:axId val="206928896"/>
      </c:barChart>
      <c:catAx>
        <c:axId val="20692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6928896"/>
        <c:crosses val="autoZero"/>
        <c:auto val="1"/>
        <c:lblAlgn val="ctr"/>
        <c:lblOffset val="100"/>
        <c:noMultiLvlLbl val="0"/>
      </c:catAx>
      <c:valAx>
        <c:axId val="206928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6927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w="19050">
                <a:solidFill>
                  <a:srgbClr val="D9434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5A9-49D0-B9C3-94FBA16A368D}"/>
              </c:ext>
            </c:extLst>
          </c:dPt>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A9-49D0-B9C3-94FBA16A368D}"/>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A9-49D0-B9C3-94FBA16A368D}"/>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Sheet1!$B$448:$B$449</c:f>
              <c:strCache>
                <c:ptCount val="2"/>
                <c:pt idx="0">
                  <c:v>SI</c:v>
                </c:pt>
                <c:pt idx="1">
                  <c:v>NO</c:v>
                </c:pt>
              </c:strCache>
            </c:strRef>
          </c:cat>
          <c:val>
            <c:numRef>
              <c:f>Sheet1!$E$448:$E$449</c:f>
              <c:numCache>
                <c:formatCode>###0.0</c:formatCode>
                <c:ptCount val="2"/>
                <c:pt idx="0">
                  <c:v>80.303030303030297</c:v>
                </c:pt>
                <c:pt idx="1">
                  <c:v>19.696969696969695</c:v>
                </c:pt>
              </c:numCache>
            </c:numRef>
          </c:val>
          <c:extLst xmlns:c16r2="http://schemas.microsoft.com/office/drawing/2015/06/chart">
            <c:ext xmlns:c16="http://schemas.microsoft.com/office/drawing/2014/chart" uri="{C3380CC4-5D6E-409C-BE32-E72D297353CC}">
              <c16:uniqueId val="{00000002-75A9-49D0-B9C3-94FBA16A368D}"/>
            </c:ext>
          </c:extLst>
        </c:ser>
        <c:dLbls>
          <c:dLblPos val="inEnd"/>
          <c:showLegendKey val="0"/>
          <c:showVal val="1"/>
          <c:showCatName val="0"/>
          <c:showSerName val="0"/>
          <c:showPercent val="0"/>
          <c:showBubbleSize val="0"/>
        </c:dLbls>
        <c:gapWidth val="100"/>
        <c:overlap val="-24"/>
        <c:axId val="226372224"/>
        <c:axId val="226374016"/>
      </c:barChart>
      <c:catAx>
        <c:axId val="226372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374016"/>
        <c:crosses val="autoZero"/>
        <c:auto val="1"/>
        <c:lblAlgn val="ctr"/>
        <c:lblOffset val="100"/>
        <c:noMultiLvlLbl val="0"/>
      </c:catAx>
      <c:valAx>
        <c:axId val="226374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372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FC-4FE7-82BE-5CCA3788B4B2}"/>
                </c:ext>
              </c:extLst>
            </c:dLbl>
            <c:dLbl>
              <c:idx val="1"/>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FC-4FE7-82BE-5CCA3788B4B2}"/>
                </c:ext>
              </c:extLst>
            </c:dLbl>
            <c:dLbl>
              <c:idx val="2"/>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6FC-4FE7-82BE-5CCA3788B4B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Sheet1!$G$453:$G$455</c:f>
              <c:strCache>
                <c:ptCount val="3"/>
                <c:pt idx="0">
                  <c:v>SIEMPRE</c:v>
                </c:pt>
                <c:pt idx="1">
                  <c:v>ALGUNAS VECES</c:v>
                </c:pt>
                <c:pt idx="2">
                  <c:v>NO HE SIDO CONVOCADO</c:v>
                </c:pt>
              </c:strCache>
            </c:strRef>
          </c:cat>
          <c:val>
            <c:numRef>
              <c:f>Sheet1!$J$453:$J$455</c:f>
              <c:numCache>
                <c:formatCode>###0.0</c:formatCode>
                <c:ptCount val="3"/>
                <c:pt idx="0">
                  <c:v>81.818181818181827</c:v>
                </c:pt>
                <c:pt idx="1">
                  <c:v>9.0909090909090917</c:v>
                </c:pt>
                <c:pt idx="2">
                  <c:v>9.0909090909090917</c:v>
                </c:pt>
              </c:numCache>
            </c:numRef>
          </c:val>
          <c:extLst xmlns:c16r2="http://schemas.microsoft.com/office/drawing/2015/06/chart">
            <c:ext xmlns:c16="http://schemas.microsoft.com/office/drawing/2014/chart" uri="{C3380CC4-5D6E-409C-BE32-E72D297353CC}">
              <c16:uniqueId val="{00000003-06FC-4FE7-82BE-5CCA3788B4B2}"/>
            </c:ext>
          </c:extLst>
        </c:ser>
        <c:dLbls>
          <c:dLblPos val="inEnd"/>
          <c:showLegendKey val="0"/>
          <c:showVal val="1"/>
          <c:showCatName val="0"/>
          <c:showSerName val="0"/>
          <c:showPercent val="0"/>
          <c:showBubbleSize val="0"/>
        </c:dLbls>
        <c:gapWidth val="100"/>
        <c:overlap val="-24"/>
        <c:axId val="226434432"/>
        <c:axId val="226448512"/>
      </c:barChart>
      <c:catAx>
        <c:axId val="226434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448512"/>
        <c:crosses val="autoZero"/>
        <c:auto val="1"/>
        <c:lblAlgn val="ctr"/>
        <c:lblOffset val="100"/>
        <c:noMultiLvlLbl val="0"/>
      </c:catAx>
      <c:valAx>
        <c:axId val="226448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264344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ED-416D-8A37-C321B004D270}"/>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ED-416D-8A37-C321B004D270}"/>
                </c:ext>
              </c:extLst>
            </c:dLbl>
            <c:dLbl>
              <c:idx val="2"/>
              <c:layout>
                <c:manualLayout>
                  <c:x val="0"/>
                  <c:y val="7.2407841732125416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ED-416D-8A37-C321B004D27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Sheet1!$B$460:$B$462</c:f>
              <c:strCache>
                <c:ptCount val="3"/>
                <c:pt idx="0">
                  <c:v>SIEMPRE</c:v>
                </c:pt>
                <c:pt idx="1">
                  <c:v>ALGUNAS VECES</c:v>
                </c:pt>
                <c:pt idx="2">
                  <c:v>NUNCA</c:v>
                </c:pt>
              </c:strCache>
            </c:strRef>
          </c:cat>
          <c:val>
            <c:numRef>
              <c:f>Sheet1!$E$460:$E$462</c:f>
              <c:numCache>
                <c:formatCode>###0.0</c:formatCode>
                <c:ptCount val="3"/>
                <c:pt idx="0">
                  <c:v>81.818181818181827</c:v>
                </c:pt>
                <c:pt idx="1">
                  <c:v>10.606060606060606</c:v>
                </c:pt>
                <c:pt idx="2">
                  <c:v>7.5757575757575761</c:v>
                </c:pt>
              </c:numCache>
            </c:numRef>
          </c:val>
          <c:extLst xmlns:c16r2="http://schemas.microsoft.com/office/drawing/2015/06/chart">
            <c:ext xmlns:c16="http://schemas.microsoft.com/office/drawing/2014/chart" uri="{C3380CC4-5D6E-409C-BE32-E72D297353CC}">
              <c16:uniqueId val="{00000003-8CED-416D-8A37-C321B004D270}"/>
            </c:ext>
          </c:extLst>
        </c:ser>
        <c:dLbls>
          <c:dLblPos val="inEnd"/>
          <c:showLegendKey val="0"/>
          <c:showVal val="1"/>
          <c:showCatName val="0"/>
          <c:showSerName val="0"/>
          <c:showPercent val="0"/>
          <c:showBubbleSize val="0"/>
        </c:dLbls>
        <c:gapWidth val="100"/>
        <c:overlap val="-24"/>
        <c:axId val="231629184"/>
        <c:axId val="231630720"/>
      </c:barChart>
      <c:catAx>
        <c:axId val="231629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1630720"/>
        <c:crosses val="autoZero"/>
        <c:auto val="1"/>
        <c:lblAlgn val="ctr"/>
        <c:lblOffset val="100"/>
        <c:noMultiLvlLbl val="0"/>
      </c:catAx>
      <c:valAx>
        <c:axId val="23163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1629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C0-417D-AD0E-85115EFF23F8}"/>
                </c:ext>
              </c:extLst>
            </c:dLbl>
            <c:dLbl>
              <c:idx val="1"/>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C0-417D-AD0E-85115EFF23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Sheet1!$B$468:$B$469</c:f>
              <c:strCache>
                <c:ptCount val="2"/>
                <c:pt idx="0">
                  <c:v>SI</c:v>
                </c:pt>
                <c:pt idx="1">
                  <c:v>NO</c:v>
                </c:pt>
              </c:strCache>
            </c:strRef>
          </c:cat>
          <c:val>
            <c:numRef>
              <c:f>Sheet1!$E$468:$E$469</c:f>
              <c:numCache>
                <c:formatCode>###0.0</c:formatCode>
                <c:ptCount val="2"/>
                <c:pt idx="0">
                  <c:v>87.878787878787875</c:v>
                </c:pt>
                <c:pt idx="1">
                  <c:v>12.121212121212121</c:v>
                </c:pt>
              </c:numCache>
            </c:numRef>
          </c:val>
          <c:extLst xmlns:c16r2="http://schemas.microsoft.com/office/drawing/2015/06/chart">
            <c:ext xmlns:c16="http://schemas.microsoft.com/office/drawing/2014/chart" uri="{C3380CC4-5D6E-409C-BE32-E72D297353CC}">
              <c16:uniqueId val="{00000002-92C0-417D-AD0E-85115EFF23F8}"/>
            </c:ext>
          </c:extLst>
        </c:ser>
        <c:dLbls>
          <c:dLblPos val="inEnd"/>
          <c:showLegendKey val="0"/>
          <c:showVal val="1"/>
          <c:showCatName val="0"/>
          <c:showSerName val="0"/>
          <c:showPercent val="0"/>
          <c:showBubbleSize val="0"/>
        </c:dLbls>
        <c:gapWidth val="100"/>
        <c:overlap val="-24"/>
        <c:axId val="201582080"/>
        <c:axId val="201957760"/>
      </c:barChart>
      <c:catAx>
        <c:axId val="201582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1957760"/>
        <c:crosses val="autoZero"/>
        <c:auto val="1"/>
        <c:lblAlgn val="ctr"/>
        <c:lblOffset val="100"/>
        <c:noMultiLvlLbl val="0"/>
      </c:catAx>
      <c:valAx>
        <c:axId val="20195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1582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5A9-4976-86E3-299AC17D146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9-4976-86E3-299AC17D14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Sheet1!$B$474:$B$475</c:f>
              <c:strCache>
                <c:ptCount val="2"/>
                <c:pt idx="0">
                  <c:v>SI</c:v>
                </c:pt>
                <c:pt idx="1">
                  <c:v>NO</c:v>
                </c:pt>
              </c:strCache>
            </c:strRef>
          </c:cat>
          <c:val>
            <c:numRef>
              <c:f>Sheet1!$E$474:$E$475</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55A9-4976-86E3-299AC17D146D}"/>
            </c:ext>
          </c:extLst>
        </c:ser>
        <c:dLbls>
          <c:dLblPos val="inEnd"/>
          <c:showLegendKey val="0"/>
          <c:showVal val="1"/>
          <c:showCatName val="0"/>
          <c:showSerName val="0"/>
          <c:showPercent val="0"/>
          <c:showBubbleSize val="0"/>
        </c:dLbls>
        <c:gapWidth val="100"/>
        <c:overlap val="-24"/>
        <c:axId val="232529920"/>
        <c:axId val="235933696"/>
      </c:barChart>
      <c:catAx>
        <c:axId val="232529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5933696"/>
        <c:crosses val="autoZero"/>
        <c:auto val="1"/>
        <c:lblAlgn val="ctr"/>
        <c:lblOffset val="100"/>
        <c:noMultiLvlLbl val="0"/>
      </c:catAx>
      <c:valAx>
        <c:axId val="23593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2529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2D-4A5A-A530-7D969E8A788B}"/>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2D-4A5A-A530-7D969E8A7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Sheet1!$B$480:$B$481</c:f>
              <c:strCache>
                <c:ptCount val="2"/>
                <c:pt idx="0">
                  <c:v>SI</c:v>
                </c:pt>
                <c:pt idx="1">
                  <c:v>NO</c:v>
                </c:pt>
              </c:strCache>
            </c:strRef>
          </c:cat>
          <c:val>
            <c:numRef>
              <c:f>Sheet1!$E$480:$E$481</c:f>
              <c:numCache>
                <c:formatCode>###0.0</c:formatCode>
                <c:ptCount val="2"/>
                <c:pt idx="0">
                  <c:v>81.818181818181827</c:v>
                </c:pt>
                <c:pt idx="1">
                  <c:v>18.181818181818183</c:v>
                </c:pt>
              </c:numCache>
            </c:numRef>
          </c:val>
          <c:extLst xmlns:c16r2="http://schemas.microsoft.com/office/drawing/2015/06/chart">
            <c:ext xmlns:c16="http://schemas.microsoft.com/office/drawing/2014/chart" uri="{C3380CC4-5D6E-409C-BE32-E72D297353CC}">
              <c16:uniqueId val="{00000002-FD2D-4A5A-A530-7D969E8A788B}"/>
            </c:ext>
          </c:extLst>
        </c:ser>
        <c:dLbls>
          <c:dLblPos val="inEnd"/>
          <c:showLegendKey val="0"/>
          <c:showVal val="1"/>
          <c:showCatName val="0"/>
          <c:showSerName val="0"/>
          <c:showPercent val="0"/>
          <c:showBubbleSize val="0"/>
        </c:dLbls>
        <c:gapWidth val="100"/>
        <c:overlap val="-24"/>
        <c:axId val="236998016"/>
        <c:axId val="244332032"/>
      </c:barChart>
      <c:catAx>
        <c:axId val="236998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44332032"/>
        <c:crosses val="autoZero"/>
        <c:auto val="1"/>
        <c:lblAlgn val="ctr"/>
        <c:lblOffset val="100"/>
        <c:noMultiLvlLbl val="0"/>
      </c:catAx>
      <c:valAx>
        <c:axId val="244332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6998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 ESTANCADA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23-4B74-9FC4-5BE25AEAFC0D}"/>
                </c:ext>
              </c:extLst>
            </c:dLbl>
            <c:dLbl>
              <c:idx val="1"/>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23-4B74-9FC4-5BE25AEAF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Sheet1!$B$496:$B$497</c:f>
              <c:strCache>
                <c:ptCount val="2"/>
                <c:pt idx="0">
                  <c:v>SI</c:v>
                </c:pt>
                <c:pt idx="1">
                  <c:v>NO</c:v>
                </c:pt>
              </c:strCache>
            </c:strRef>
          </c:cat>
          <c:val>
            <c:numRef>
              <c:f>Sheet1!$E$496:$E$497</c:f>
              <c:numCache>
                <c:formatCode>###0.0</c:formatCode>
                <c:ptCount val="2"/>
                <c:pt idx="0">
                  <c:v>84.848484848484844</c:v>
                </c:pt>
                <c:pt idx="1">
                  <c:v>15.151515151515152</c:v>
                </c:pt>
              </c:numCache>
            </c:numRef>
          </c:val>
          <c:extLst xmlns:c16r2="http://schemas.microsoft.com/office/drawing/2015/06/chart">
            <c:ext xmlns:c16="http://schemas.microsoft.com/office/drawing/2014/chart" uri="{C3380CC4-5D6E-409C-BE32-E72D297353CC}">
              <c16:uniqueId val="{00000002-DF23-4B74-9FC4-5BE25AEAFC0D}"/>
            </c:ext>
          </c:extLst>
        </c:ser>
        <c:dLbls>
          <c:dLblPos val="inEnd"/>
          <c:showLegendKey val="0"/>
          <c:showVal val="1"/>
          <c:showCatName val="0"/>
          <c:showSerName val="0"/>
          <c:showPercent val="0"/>
          <c:showBubbleSize val="0"/>
        </c:dLbls>
        <c:gapWidth val="100"/>
        <c:overlap val="-24"/>
        <c:axId val="40765696"/>
        <c:axId val="40804352"/>
      </c:barChart>
      <c:catAx>
        <c:axId val="40765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804352"/>
        <c:crosses val="autoZero"/>
        <c:auto val="1"/>
        <c:lblAlgn val="ctr"/>
        <c:lblOffset val="100"/>
        <c:noMultiLvlLbl val="0"/>
      </c:catAx>
      <c:valAx>
        <c:axId val="40804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0765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a:t>
            </a:r>
            <a:r>
              <a:rPr lang="es-MX" sz="1800" baseline="0"/>
              <a:t> AGUA</a:t>
            </a:r>
            <a:endParaRPr lang="es-MX" sz="180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0B-4BF9-A4E4-423D1F83C303}"/>
                </c:ext>
              </c:extLst>
            </c:dLbl>
            <c:dLbl>
              <c:idx val="1"/>
              <c:layout>
                <c:manualLayout>
                  <c:x val="1.7930070747541357E-3"/>
                  <c:y val="8.3892387068304694E-3"/>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0B-4BF9-A4E4-423D1F83C30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Sheet1!$B$502:$B$503</c:f>
              <c:strCache>
                <c:ptCount val="2"/>
                <c:pt idx="0">
                  <c:v>SI</c:v>
                </c:pt>
                <c:pt idx="1">
                  <c:v>NO</c:v>
                </c:pt>
              </c:strCache>
            </c:strRef>
          </c:cat>
          <c:val>
            <c:numRef>
              <c:f>Sheet1!$E$502:$E$503</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8C0B-4BF9-A4E4-423D1F83C303}"/>
            </c:ext>
          </c:extLst>
        </c:ser>
        <c:dLbls>
          <c:dLblPos val="inEnd"/>
          <c:showLegendKey val="0"/>
          <c:showVal val="1"/>
          <c:showCatName val="0"/>
          <c:showSerName val="0"/>
          <c:showPercent val="0"/>
          <c:showBubbleSize val="0"/>
        </c:dLbls>
        <c:gapWidth val="100"/>
        <c:overlap val="-24"/>
        <c:axId val="41167872"/>
        <c:axId val="41177856"/>
      </c:barChart>
      <c:catAx>
        <c:axId val="41167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1177856"/>
        <c:crosses val="autoZero"/>
        <c:auto val="1"/>
        <c:lblAlgn val="ctr"/>
        <c:lblOffset val="100"/>
        <c:noMultiLvlLbl val="0"/>
      </c:catAx>
      <c:valAx>
        <c:axId val="4117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1167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49-4C7D-AE0D-F8B88D3B9A57}"/>
                </c:ext>
              </c:extLst>
            </c:dLbl>
            <c:dLbl>
              <c:idx val="1"/>
              <c:layout>
                <c:manualLayout>
                  <c:x val="3.5794622294863698E-3"/>
                  <c:y val="1.2667242446919909E-2"/>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49-4C7D-AE0D-F8B88D3B9A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Sheet1!$B$508:$B$509</c:f>
              <c:strCache>
                <c:ptCount val="2"/>
                <c:pt idx="0">
                  <c:v>SI</c:v>
                </c:pt>
                <c:pt idx="1">
                  <c:v>NO</c:v>
                </c:pt>
              </c:strCache>
            </c:strRef>
          </c:cat>
          <c:val>
            <c:numRef>
              <c:f>Sheet1!$E$508:$E$509</c:f>
              <c:numCache>
                <c:formatCode>###0.0</c:formatCode>
                <c:ptCount val="2"/>
                <c:pt idx="0">
                  <c:v>93.939393939393938</c:v>
                </c:pt>
                <c:pt idx="1">
                  <c:v>6.0606060606060606</c:v>
                </c:pt>
              </c:numCache>
            </c:numRef>
          </c:val>
          <c:extLst xmlns:c16r2="http://schemas.microsoft.com/office/drawing/2015/06/chart">
            <c:ext xmlns:c16="http://schemas.microsoft.com/office/drawing/2014/chart" uri="{C3380CC4-5D6E-409C-BE32-E72D297353CC}">
              <c16:uniqueId val="{00000002-5249-4C7D-AE0D-F8B88D3B9A57}"/>
            </c:ext>
          </c:extLst>
        </c:ser>
        <c:dLbls>
          <c:dLblPos val="inEnd"/>
          <c:showLegendKey val="0"/>
          <c:showVal val="1"/>
          <c:showCatName val="0"/>
          <c:showSerName val="0"/>
          <c:showPercent val="0"/>
          <c:showBubbleSize val="0"/>
        </c:dLbls>
        <c:gapWidth val="100"/>
        <c:overlap val="-24"/>
        <c:axId val="41197568"/>
        <c:axId val="41199104"/>
      </c:barChart>
      <c:catAx>
        <c:axId val="41197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1199104"/>
        <c:crosses val="autoZero"/>
        <c:auto val="1"/>
        <c:lblAlgn val="ctr"/>
        <c:lblOffset val="100"/>
        <c:noMultiLvlLbl val="0"/>
      </c:catAx>
      <c:valAx>
        <c:axId val="4119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1197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E25-402C-95CC-83E63F5E6519}"/>
                </c:ext>
              </c:extLst>
            </c:dLbl>
            <c:dLbl>
              <c:idx val="1"/>
              <c:layout/>
              <c:tx>
                <c:rich>
                  <a:bodyPr/>
                  <a:lstStyle/>
                  <a:p>
                    <a:r>
                      <a:rPr lang="en-US" dirty="0"/>
                      <a:t>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E25-402C-95CC-83E63F5E65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Sheet1!$B$514:$B$515</c:f>
              <c:strCache>
                <c:ptCount val="2"/>
                <c:pt idx="0">
                  <c:v>SI</c:v>
                </c:pt>
                <c:pt idx="1">
                  <c:v>NO</c:v>
                </c:pt>
              </c:strCache>
            </c:strRef>
          </c:cat>
          <c:val>
            <c:numRef>
              <c:f>Sheet1!$E$514:$E$515</c:f>
              <c:numCache>
                <c:formatCode>###0.0</c:formatCode>
                <c:ptCount val="2"/>
                <c:pt idx="0">
                  <c:v>96.969696969696969</c:v>
                </c:pt>
                <c:pt idx="1">
                  <c:v>3.0303030303030303</c:v>
                </c:pt>
              </c:numCache>
            </c:numRef>
          </c:val>
          <c:extLst xmlns:c16r2="http://schemas.microsoft.com/office/drawing/2015/06/chart">
            <c:ext xmlns:c16="http://schemas.microsoft.com/office/drawing/2014/chart" uri="{C3380CC4-5D6E-409C-BE32-E72D297353CC}">
              <c16:uniqueId val="{00000002-CE25-402C-95CC-83E63F5E6519}"/>
            </c:ext>
          </c:extLst>
        </c:ser>
        <c:dLbls>
          <c:dLblPos val="inEnd"/>
          <c:showLegendKey val="0"/>
          <c:showVal val="1"/>
          <c:showCatName val="0"/>
          <c:showSerName val="0"/>
          <c:showPercent val="0"/>
          <c:showBubbleSize val="0"/>
        </c:dLbls>
        <c:gapWidth val="100"/>
        <c:overlap val="-24"/>
        <c:axId val="78197504"/>
        <c:axId val="78199040"/>
      </c:barChart>
      <c:catAx>
        <c:axId val="78197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8199040"/>
        <c:crosses val="autoZero"/>
        <c:auto val="1"/>
        <c:lblAlgn val="ctr"/>
        <c:lblOffset val="100"/>
        <c:noMultiLvlLbl val="0"/>
      </c:catAx>
      <c:valAx>
        <c:axId val="78199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8197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EB-48DC-BE87-59901A5F06AA}"/>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6EB-48DC-BE87-59901A5F06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06EB-48DC-BE87-59901A5F06AA}"/>
            </c:ext>
          </c:extLst>
        </c:ser>
        <c:dLbls>
          <c:dLblPos val="inEnd"/>
          <c:showLegendKey val="0"/>
          <c:showVal val="1"/>
          <c:showCatName val="0"/>
          <c:showSerName val="0"/>
          <c:showPercent val="0"/>
          <c:showBubbleSize val="0"/>
        </c:dLbls>
        <c:gapWidth val="100"/>
        <c:overlap val="-24"/>
        <c:axId val="85071360"/>
        <c:axId val="85072896"/>
      </c:barChart>
      <c:catAx>
        <c:axId val="8507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072896"/>
        <c:crosses val="autoZero"/>
        <c:auto val="1"/>
        <c:lblAlgn val="ctr"/>
        <c:lblOffset val="100"/>
        <c:noMultiLvlLbl val="0"/>
      </c:catAx>
      <c:valAx>
        <c:axId val="8507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071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DE ÁREAS</a:t>
            </a:r>
            <a:r>
              <a:rPr lang="es-MX" sz="1800" baseline="0" dirty="0"/>
              <a:t> VERDES</a:t>
            </a:r>
            <a:endParaRPr lang="es-MX" sz="1800" dirty="0"/>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CE-404E-915D-FB2A24A8A055}"/>
                </c:ext>
              </c:extLst>
            </c:dLbl>
            <c:dLbl>
              <c:idx val="1"/>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CE-404E-915D-FB2A24A8A0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Sheet1!$B$520:$B$521</c:f>
              <c:strCache>
                <c:ptCount val="2"/>
                <c:pt idx="0">
                  <c:v>SI</c:v>
                </c:pt>
                <c:pt idx="1">
                  <c:v>NO</c:v>
                </c:pt>
              </c:strCache>
            </c:strRef>
          </c:cat>
          <c:val>
            <c:numRef>
              <c:f>Sheet1!$E$520:$E$521</c:f>
              <c:numCache>
                <c:formatCode>###0.0</c:formatCode>
                <c:ptCount val="2"/>
                <c:pt idx="0">
                  <c:v>95.454545454545453</c:v>
                </c:pt>
                <c:pt idx="1">
                  <c:v>4.5454545454545459</c:v>
                </c:pt>
              </c:numCache>
            </c:numRef>
          </c:val>
          <c:extLst xmlns:c16r2="http://schemas.microsoft.com/office/drawing/2015/06/chart">
            <c:ext xmlns:c16="http://schemas.microsoft.com/office/drawing/2014/chart" uri="{C3380CC4-5D6E-409C-BE32-E72D297353CC}">
              <c16:uniqueId val="{00000002-C5CE-404E-915D-FB2A24A8A055}"/>
            </c:ext>
          </c:extLst>
        </c:ser>
        <c:dLbls>
          <c:dLblPos val="inEnd"/>
          <c:showLegendKey val="0"/>
          <c:showVal val="1"/>
          <c:showCatName val="0"/>
          <c:showSerName val="0"/>
          <c:showPercent val="0"/>
          <c:showBubbleSize val="0"/>
        </c:dLbls>
        <c:gapWidth val="100"/>
        <c:overlap val="-24"/>
        <c:axId val="84965632"/>
        <c:axId val="84967424"/>
      </c:barChart>
      <c:catAx>
        <c:axId val="8496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4967424"/>
        <c:crosses val="autoZero"/>
        <c:auto val="1"/>
        <c:lblAlgn val="ctr"/>
        <c:lblOffset val="100"/>
        <c:noMultiLvlLbl val="0"/>
      </c:catAx>
      <c:valAx>
        <c:axId val="8496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4965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CA6-4852-AE56-27CBB3CBF218}"/>
                </c:ext>
              </c:extLst>
            </c:dLbl>
            <c:dLbl>
              <c:idx val="1"/>
              <c:layout/>
              <c:tx>
                <c:rich>
                  <a:bodyPr/>
                  <a:lstStyle/>
                  <a:p>
                    <a:fld id="{1930A070-12A2-4C9F-B9F0-D6569BF0F240}"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CA6-4852-AE56-27CBB3CBF2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2-ECA6-4852-AE56-27CBB3CBF218}"/>
            </c:ext>
          </c:extLst>
        </c:ser>
        <c:dLbls>
          <c:showLegendKey val="0"/>
          <c:showVal val="0"/>
          <c:showCatName val="0"/>
          <c:showSerName val="0"/>
          <c:showPercent val="0"/>
          <c:showBubbleSize val="0"/>
        </c:dLbls>
        <c:gapWidth val="100"/>
        <c:overlap val="-24"/>
        <c:axId val="85077376"/>
        <c:axId val="85103744"/>
      </c:barChart>
      <c:catAx>
        <c:axId val="8507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103744"/>
        <c:crosses val="autoZero"/>
        <c:auto val="1"/>
        <c:lblAlgn val="ctr"/>
        <c:lblOffset val="100"/>
        <c:noMultiLvlLbl val="0"/>
      </c:catAx>
      <c:valAx>
        <c:axId val="85103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077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15140025368446E-2"/>
          <c:y val="5.1726594132805878E-2"/>
          <c:w val="0.91453517377818327"/>
          <c:h val="0.86979881745972143"/>
        </c:manualLayout>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3069-4A56-9B3F-DDB49B780286}"/>
              </c:ext>
            </c:extLst>
          </c:dPt>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69-4A56-9B3F-DDB49B780286}"/>
                </c:ext>
              </c:extLst>
            </c:dLbl>
            <c:dLbl>
              <c:idx val="1"/>
              <c:layout/>
              <c:tx>
                <c:rich>
                  <a:bodyPr/>
                  <a:lstStyle/>
                  <a:p>
                    <a:fld id="{308505CC-FFC6-4905-B1B1-F7935DB2FA52}"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069-4A56-9B3F-DDB49B7802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Sheet1!$B$43:$B$44</c:f>
              <c:strCache>
                <c:ptCount val="2"/>
                <c:pt idx="0">
                  <c:v>SI</c:v>
                </c:pt>
                <c:pt idx="1">
                  <c:v>NO</c:v>
                </c:pt>
              </c:strCache>
            </c:strRef>
          </c:cat>
          <c:val>
            <c:numRef>
              <c:f>Sheet1!$E$43:$E$44</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0-3069-4A56-9B3F-DDB49B780286}"/>
            </c:ext>
          </c:extLst>
        </c:ser>
        <c:dLbls>
          <c:dLblPos val="inEnd"/>
          <c:showLegendKey val="0"/>
          <c:showVal val="1"/>
          <c:showCatName val="0"/>
          <c:showSerName val="0"/>
          <c:showPercent val="0"/>
          <c:showBubbleSize val="0"/>
        </c:dLbls>
        <c:gapWidth val="100"/>
        <c:overlap val="-24"/>
        <c:axId val="217425024"/>
        <c:axId val="217426944"/>
      </c:barChart>
      <c:catAx>
        <c:axId val="217425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426944"/>
        <c:crosses val="autoZero"/>
        <c:auto val="1"/>
        <c:lblAlgn val="ctr"/>
        <c:lblOffset val="100"/>
        <c:noMultiLvlLbl val="0"/>
      </c:catAx>
      <c:valAx>
        <c:axId val="217426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7425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C52-4276-97A8-CA65B3B702A3}"/>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C52-4276-97A8-CA65B3B702A3}"/>
                </c:ext>
              </c:extLst>
            </c:dLbl>
            <c:dLbl>
              <c:idx val="2"/>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C52-4276-97A8-CA65B3B702A3}"/>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Sheet1!$G$52:$G$54</c:f>
              <c:strCache>
                <c:ptCount val="3"/>
                <c:pt idx="0">
                  <c:v>ESCUDO</c:v>
                </c:pt>
                <c:pt idx="1">
                  <c:v>LEMA</c:v>
                </c:pt>
                <c:pt idx="2">
                  <c:v>INSTALACIONES</c:v>
                </c:pt>
              </c:strCache>
            </c:strRef>
          </c:cat>
          <c:val>
            <c:numRef>
              <c:f>Sheet1!$J$52:$J$54</c:f>
              <c:numCache>
                <c:formatCode>###0.0</c:formatCode>
                <c:ptCount val="3"/>
                <c:pt idx="0">
                  <c:v>83</c:v>
                </c:pt>
                <c:pt idx="1">
                  <c:v>50</c:v>
                </c:pt>
                <c:pt idx="2">
                  <c:v>37</c:v>
                </c:pt>
              </c:numCache>
            </c:numRef>
          </c:val>
          <c:extLst xmlns:c16r2="http://schemas.microsoft.com/office/drawing/2015/06/chart">
            <c:ext xmlns:c16="http://schemas.microsoft.com/office/drawing/2014/chart" uri="{C3380CC4-5D6E-409C-BE32-E72D297353CC}">
              <c16:uniqueId val="{00000003-CC52-4276-97A8-CA65B3B702A3}"/>
            </c:ext>
          </c:extLst>
        </c:ser>
        <c:dLbls>
          <c:dLblPos val="inEnd"/>
          <c:showLegendKey val="0"/>
          <c:showVal val="1"/>
          <c:showCatName val="0"/>
          <c:showSerName val="0"/>
          <c:showPercent val="0"/>
          <c:showBubbleSize val="0"/>
        </c:dLbls>
        <c:gapWidth val="100"/>
        <c:overlap val="-24"/>
        <c:axId val="208110336"/>
        <c:axId val="208302080"/>
      </c:barChart>
      <c:catAx>
        <c:axId val="208110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8302080"/>
        <c:crosses val="autoZero"/>
        <c:auto val="1"/>
        <c:lblAlgn val="ctr"/>
        <c:lblOffset val="100"/>
        <c:noMultiLvlLbl val="0"/>
      </c:catAx>
      <c:valAx>
        <c:axId val="208302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8110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04390" y="4653137"/>
            <a:ext cx="7746801"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70) – PREPARATORIA No</a:t>
            </a:r>
            <a:r>
              <a:rPr lang="es-MX" b="1"/>
              <a:t>.7 “COMPOSTELA”</a:t>
            </a:r>
            <a:endParaRPr lang="es-MX" b="1" dirty="0"/>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0699FC6D-C736-4162-A36D-E558D6F66633}"/>
              </a:ext>
            </a:extLst>
          </p:cNvPr>
          <p:cNvGraphicFramePr>
            <a:graphicFrameLocks/>
          </p:cNvGraphicFramePr>
          <p:nvPr>
            <p:extLst>
              <p:ext uri="{D42A27DB-BD31-4B8C-83A1-F6EECF244321}">
                <p14:modId xmlns:p14="http://schemas.microsoft.com/office/powerpoint/2010/main" val="2380004559"/>
              </p:ext>
            </p:extLst>
          </p:nvPr>
        </p:nvGraphicFramePr>
        <p:xfrm>
          <a:off x="1331639" y="1365065"/>
          <a:ext cx="6965345" cy="4008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xmlns="" id="{1482845E-7F73-4DA9-9D70-CCE00C44D422}"/>
              </a:ext>
            </a:extLst>
          </p:cNvPr>
          <p:cNvGraphicFramePr>
            <a:graphicFrameLocks/>
          </p:cNvGraphicFramePr>
          <p:nvPr>
            <p:extLst>
              <p:ext uri="{D42A27DB-BD31-4B8C-83A1-F6EECF244321}">
                <p14:modId xmlns:p14="http://schemas.microsoft.com/office/powerpoint/2010/main" val="4191260023"/>
              </p:ext>
            </p:extLst>
          </p:nvPr>
        </p:nvGraphicFramePr>
        <p:xfrm>
          <a:off x="1128940" y="1493016"/>
          <a:ext cx="7187476" cy="40123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24">
            <a:extLst>
              <a:ext uri="{FF2B5EF4-FFF2-40B4-BE49-F238E27FC236}">
                <a16:creationId xmlns:a16="http://schemas.microsoft.com/office/drawing/2014/main" xmlns="" id="{161957CB-5977-45BE-8EFD-3FC574F7DF80}"/>
              </a:ext>
            </a:extLst>
          </p:cNvPr>
          <p:cNvGraphicFramePr>
            <a:graphicFrameLocks/>
          </p:cNvGraphicFramePr>
          <p:nvPr>
            <p:extLst>
              <p:ext uri="{D42A27DB-BD31-4B8C-83A1-F6EECF244321}">
                <p14:modId xmlns:p14="http://schemas.microsoft.com/office/powerpoint/2010/main" val="1311653943"/>
              </p:ext>
            </p:extLst>
          </p:nvPr>
        </p:nvGraphicFramePr>
        <p:xfrm>
          <a:off x="1128940" y="1274536"/>
          <a:ext cx="7187476" cy="4264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27">
            <a:extLst>
              <a:ext uri="{FF2B5EF4-FFF2-40B4-BE49-F238E27FC236}">
                <a16:creationId xmlns:a16="http://schemas.microsoft.com/office/drawing/2014/main" xmlns="" id="{B1131229-62D1-490C-B9B1-6115EC45B579}"/>
              </a:ext>
            </a:extLst>
          </p:cNvPr>
          <p:cNvGraphicFramePr>
            <a:graphicFrameLocks/>
          </p:cNvGraphicFramePr>
          <p:nvPr>
            <p:extLst>
              <p:ext uri="{D42A27DB-BD31-4B8C-83A1-F6EECF244321}">
                <p14:modId xmlns:p14="http://schemas.microsoft.com/office/powerpoint/2010/main" val="476581708"/>
              </p:ext>
            </p:extLst>
          </p:nvPr>
        </p:nvGraphicFramePr>
        <p:xfrm>
          <a:off x="937558" y="1512110"/>
          <a:ext cx="8117474" cy="40390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0BC29E83-00ED-4358-95AE-E7BF36F990DE}"/>
              </a:ext>
            </a:extLst>
          </p:cNvPr>
          <p:cNvGraphicFramePr>
            <a:graphicFrameLocks/>
          </p:cNvGraphicFramePr>
          <p:nvPr>
            <p:extLst>
              <p:ext uri="{D42A27DB-BD31-4B8C-83A1-F6EECF244321}">
                <p14:modId xmlns:p14="http://schemas.microsoft.com/office/powerpoint/2010/main" val="3402855306"/>
              </p:ext>
            </p:extLst>
          </p:nvPr>
        </p:nvGraphicFramePr>
        <p:xfrm>
          <a:off x="1128940" y="1274535"/>
          <a:ext cx="7187476" cy="4340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22">
            <a:extLst>
              <a:ext uri="{FF2B5EF4-FFF2-40B4-BE49-F238E27FC236}">
                <a16:creationId xmlns:a16="http://schemas.microsoft.com/office/drawing/2014/main" xmlns="" id="{4224439B-4B22-4821-A8C5-FE266CB3AEDA}"/>
              </a:ext>
            </a:extLst>
          </p:cNvPr>
          <p:cNvGraphicFramePr>
            <a:graphicFrameLocks/>
          </p:cNvGraphicFramePr>
          <p:nvPr>
            <p:extLst>
              <p:ext uri="{D42A27DB-BD31-4B8C-83A1-F6EECF244321}">
                <p14:modId xmlns:p14="http://schemas.microsoft.com/office/powerpoint/2010/main" val="3924995085"/>
              </p:ext>
            </p:extLst>
          </p:nvPr>
        </p:nvGraphicFramePr>
        <p:xfrm>
          <a:off x="1128940" y="1274536"/>
          <a:ext cx="7403500"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16C1A421-B90C-4B16-B966-C9F857CDEA4B}"/>
              </a:ext>
            </a:extLst>
          </p:cNvPr>
          <p:cNvGraphicFramePr>
            <a:graphicFrameLocks/>
          </p:cNvGraphicFramePr>
          <p:nvPr>
            <p:extLst>
              <p:ext uri="{D42A27DB-BD31-4B8C-83A1-F6EECF244321}">
                <p14:modId xmlns:p14="http://schemas.microsoft.com/office/powerpoint/2010/main" val="973601954"/>
              </p:ext>
            </p:extLst>
          </p:nvPr>
        </p:nvGraphicFramePr>
        <p:xfrm>
          <a:off x="1128940" y="1274535"/>
          <a:ext cx="7194335"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F369A0FB-F83C-441E-B51C-4A0D68A1BE0D}"/>
              </a:ext>
            </a:extLst>
          </p:cNvPr>
          <p:cNvGraphicFramePr>
            <a:graphicFrameLocks/>
          </p:cNvGraphicFramePr>
          <p:nvPr>
            <p:extLst>
              <p:ext uri="{D42A27DB-BD31-4B8C-83A1-F6EECF244321}">
                <p14:modId xmlns:p14="http://schemas.microsoft.com/office/powerpoint/2010/main" val="3546094844"/>
              </p:ext>
            </p:extLst>
          </p:nvPr>
        </p:nvGraphicFramePr>
        <p:xfrm>
          <a:off x="1220378" y="1164363"/>
          <a:ext cx="7096038" cy="43410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5EBFC6CD-9F94-4B03-9E86-016381BC8C73}"/>
              </a:ext>
            </a:extLst>
          </p:cNvPr>
          <p:cNvGraphicFramePr>
            <a:graphicFrameLocks/>
          </p:cNvGraphicFramePr>
          <p:nvPr>
            <p:extLst>
              <p:ext uri="{D42A27DB-BD31-4B8C-83A1-F6EECF244321}">
                <p14:modId xmlns:p14="http://schemas.microsoft.com/office/powerpoint/2010/main" val="1429575515"/>
              </p:ext>
            </p:extLst>
          </p:nvPr>
        </p:nvGraphicFramePr>
        <p:xfrm>
          <a:off x="1043608" y="1274535"/>
          <a:ext cx="7272808"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114224D7-3E33-475B-8907-BA60668684FA}"/>
              </a:ext>
            </a:extLst>
          </p:cNvPr>
          <p:cNvGraphicFramePr>
            <a:graphicFrameLocks/>
          </p:cNvGraphicFramePr>
          <p:nvPr>
            <p:extLst>
              <p:ext uri="{D42A27DB-BD31-4B8C-83A1-F6EECF244321}">
                <p14:modId xmlns:p14="http://schemas.microsoft.com/office/powerpoint/2010/main" val="546041012"/>
              </p:ext>
            </p:extLst>
          </p:nvPr>
        </p:nvGraphicFramePr>
        <p:xfrm>
          <a:off x="1128940" y="1274536"/>
          <a:ext cx="7187476"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xmlns="" id="{A3CD82B3-8B6E-4F5F-8BC7-BC6DD66A6586}"/>
              </a:ext>
            </a:extLst>
          </p:cNvPr>
          <p:cNvGraphicFramePr>
            <a:graphicFrameLocks/>
          </p:cNvGraphicFramePr>
          <p:nvPr>
            <p:extLst>
              <p:ext uri="{D42A27DB-BD31-4B8C-83A1-F6EECF244321}">
                <p14:modId xmlns:p14="http://schemas.microsoft.com/office/powerpoint/2010/main" val="3531379370"/>
              </p:ext>
            </p:extLst>
          </p:nvPr>
        </p:nvGraphicFramePr>
        <p:xfrm>
          <a:off x="1128939" y="1448749"/>
          <a:ext cx="7187477" cy="3958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3CCDFBAD-1456-4E0A-8068-ED8E72A41211}"/>
              </a:ext>
            </a:extLst>
          </p:cNvPr>
          <p:cNvGraphicFramePr>
            <a:graphicFrameLocks/>
          </p:cNvGraphicFramePr>
          <p:nvPr>
            <p:extLst>
              <p:ext uri="{D42A27DB-BD31-4B8C-83A1-F6EECF244321}">
                <p14:modId xmlns:p14="http://schemas.microsoft.com/office/powerpoint/2010/main" val="3169023206"/>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30B058FC-8DE7-40F0-9688-4A0F9EAAA9A2}"/>
              </a:ext>
            </a:extLst>
          </p:cNvPr>
          <p:cNvGraphicFramePr>
            <a:graphicFrameLocks/>
          </p:cNvGraphicFramePr>
          <p:nvPr>
            <p:extLst>
              <p:ext uri="{D42A27DB-BD31-4B8C-83A1-F6EECF244321}">
                <p14:modId xmlns:p14="http://schemas.microsoft.com/office/powerpoint/2010/main" val="1788671107"/>
              </p:ext>
            </p:extLst>
          </p:nvPr>
        </p:nvGraphicFramePr>
        <p:xfrm>
          <a:off x="1128940" y="1471609"/>
          <a:ext cx="7187476" cy="4192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64A3BF7A-F1B5-4CBF-9852-B236AA97730C}"/>
              </a:ext>
            </a:extLst>
          </p:cNvPr>
          <p:cNvGraphicFramePr>
            <a:graphicFrameLocks/>
          </p:cNvGraphicFramePr>
          <p:nvPr>
            <p:extLst>
              <p:ext uri="{D42A27DB-BD31-4B8C-83A1-F6EECF244321}">
                <p14:modId xmlns:p14="http://schemas.microsoft.com/office/powerpoint/2010/main" val="3714581306"/>
              </p:ext>
            </p:extLst>
          </p:nvPr>
        </p:nvGraphicFramePr>
        <p:xfrm>
          <a:off x="1128940" y="1471609"/>
          <a:ext cx="7187476" cy="4043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1571882A-AD0A-4323-93F6-BF89DBC799AB}"/>
              </a:ext>
            </a:extLst>
          </p:cNvPr>
          <p:cNvGraphicFramePr>
            <a:graphicFrameLocks/>
          </p:cNvGraphicFramePr>
          <p:nvPr>
            <p:extLst>
              <p:ext uri="{D42A27DB-BD31-4B8C-83A1-F6EECF244321}">
                <p14:modId xmlns:p14="http://schemas.microsoft.com/office/powerpoint/2010/main" val="860503606"/>
              </p:ext>
            </p:extLst>
          </p:nvPr>
        </p:nvGraphicFramePr>
        <p:xfrm>
          <a:off x="1128940" y="1494467"/>
          <a:ext cx="7187476"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19">
            <a:extLst>
              <a:ext uri="{FF2B5EF4-FFF2-40B4-BE49-F238E27FC236}">
                <a16:creationId xmlns:a16="http://schemas.microsoft.com/office/drawing/2014/main" xmlns="" id="{896D6C17-D9E1-48F0-AD55-8CB476602843}"/>
              </a:ext>
            </a:extLst>
          </p:cNvPr>
          <p:cNvGraphicFramePr>
            <a:graphicFrameLocks/>
          </p:cNvGraphicFramePr>
          <p:nvPr>
            <p:extLst>
              <p:ext uri="{D42A27DB-BD31-4B8C-83A1-F6EECF244321}">
                <p14:modId xmlns:p14="http://schemas.microsoft.com/office/powerpoint/2010/main" val="1695918961"/>
              </p:ext>
            </p:extLst>
          </p:nvPr>
        </p:nvGraphicFramePr>
        <p:xfrm>
          <a:off x="1128940" y="1694971"/>
          <a:ext cx="7187476"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8E786B64-2AA5-40F2-BD66-DB4C280144DB}"/>
              </a:ext>
            </a:extLst>
          </p:cNvPr>
          <p:cNvGraphicFramePr>
            <a:graphicFrameLocks/>
          </p:cNvGraphicFramePr>
          <p:nvPr>
            <p:extLst>
              <p:ext uri="{D42A27DB-BD31-4B8C-83A1-F6EECF244321}">
                <p14:modId xmlns:p14="http://schemas.microsoft.com/office/powerpoint/2010/main" val="437975918"/>
              </p:ext>
            </p:extLst>
          </p:nvPr>
        </p:nvGraphicFramePr>
        <p:xfrm>
          <a:off x="1305351" y="1365581"/>
          <a:ext cx="7011065"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9F9FE389-1969-4396-8E89-73769882E4F9}"/>
              </a:ext>
            </a:extLst>
          </p:cNvPr>
          <p:cNvGraphicFramePr>
            <a:graphicFrameLocks/>
          </p:cNvGraphicFramePr>
          <p:nvPr>
            <p:extLst>
              <p:ext uri="{D42A27DB-BD31-4B8C-83A1-F6EECF244321}">
                <p14:modId xmlns:p14="http://schemas.microsoft.com/office/powerpoint/2010/main" val="3976836350"/>
              </p:ext>
            </p:extLst>
          </p:nvPr>
        </p:nvGraphicFramePr>
        <p:xfrm>
          <a:off x="1128940" y="1391869"/>
          <a:ext cx="7187476" cy="4015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xmlns="" id="{4F201136-9E3C-457B-96F6-E75F793E1C70}"/>
              </a:ext>
            </a:extLst>
          </p:cNvPr>
          <p:cNvGraphicFramePr>
            <a:graphicFrameLocks/>
          </p:cNvGraphicFramePr>
          <p:nvPr>
            <p:extLst>
              <p:ext uri="{D42A27DB-BD31-4B8C-83A1-F6EECF244321}">
                <p14:modId xmlns:p14="http://schemas.microsoft.com/office/powerpoint/2010/main" val="3230630165"/>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5EA27280-6D49-42BA-9A32-79F48727012A}"/>
              </a:ext>
            </a:extLst>
          </p:cNvPr>
          <p:cNvGraphicFramePr>
            <a:graphicFrameLocks/>
          </p:cNvGraphicFramePr>
          <p:nvPr>
            <p:extLst>
              <p:ext uri="{D42A27DB-BD31-4B8C-83A1-F6EECF244321}">
                <p14:modId xmlns:p14="http://schemas.microsoft.com/office/powerpoint/2010/main" val="3617827334"/>
              </p:ext>
            </p:extLst>
          </p:nvPr>
        </p:nvGraphicFramePr>
        <p:xfrm>
          <a:off x="1259632" y="1319862"/>
          <a:ext cx="70567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PREPARATORIA No.7</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0EF48647-5BF9-4450-A955-0483154691BA}"/>
              </a:ext>
            </a:extLst>
          </p:cNvPr>
          <p:cNvGraphicFramePr>
            <a:graphicFrameLocks/>
          </p:cNvGraphicFramePr>
          <p:nvPr>
            <p:extLst>
              <p:ext uri="{D42A27DB-BD31-4B8C-83A1-F6EECF244321}">
                <p14:modId xmlns:p14="http://schemas.microsoft.com/office/powerpoint/2010/main" val="253134325"/>
              </p:ext>
            </p:extLst>
          </p:nvPr>
        </p:nvGraphicFramePr>
        <p:xfrm>
          <a:off x="1128940" y="1437589"/>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22">
            <a:extLst>
              <a:ext uri="{FF2B5EF4-FFF2-40B4-BE49-F238E27FC236}">
                <a16:creationId xmlns:a16="http://schemas.microsoft.com/office/drawing/2014/main" xmlns="" id="{45B41566-87B7-4360-A1CD-681F8C2365A3}"/>
              </a:ext>
            </a:extLst>
          </p:cNvPr>
          <p:cNvGraphicFramePr>
            <a:graphicFrameLocks/>
          </p:cNvGraphicFramePr>
          <p:nvPr>
            <p:extLst>
              <p:ext uri="{D42A27DB-BD31-4B8C-83A1-F6EECF244321}">
                <p14:modId xmlns:p14="http://schemas.microsoft.com/office/powerpoint/2010/main" val="1644488954"/>
              </p:ext>
            </p:extLst>
          </p:nvPr>
        </p:nvGraphicFramePr>
        <p:xfrm>
          <a:off x="1128940" y="1391870"/>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16BD373E-4F39-482F-9CD5-79C5686A7BD5}"/>
              </a:ext>
            </a:extLst>
          </p:cNvPr>
          <p:cNvGraphicFramePr>
            <a:graphicFrameLocks/>
          </p:cNvGraphicFramePr>
          <p:nvPr>
            <p:extLst>
              <p:ext uri="{D42A27DB-BD31-4B8C-83A1-F6EECF244321}">
                <p14:modId xmlns:p14="http://schemas.microsoft.com/office/powerpoint/2010/main" val="177124533"/>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19">
            <a:extLst>
              <a:ext uri="{FF2B5EF4-FFF2-40B4-BE49-F238E27FC236}">
                <a16:creationId xmlns:a16="http://schemas.microsoft.com/office/drawing/2014/main" xmlns="" id="{C9A8EEBF-DB64-4046-93F5-D2E0806A2E41}"/>
              </a:ext>
            </a:extLst>
          </p:cNvPr>
          <p:cNvGraphicFramePr>
            <a:graphicFrameLocks/>
          </p:cNvGraphicFramePr>
          <p:nvPr>
            <p:extLst>
              <p:ext uri="{D42A27DB-BD31-4B8C-83A1-F6EECF244321}">
                <p14:modId xmlns:p14="http://schemas.microsoft.com/office/powerpoint/2010/main" val="745255126"/>
              </p:ext>
            </p:extLst>
          </p:nvPr>
        </p:nvGraphicFramePr>
        <p:xfrm>
          <a:off x="1174659" y="1073641"/>
          <a:ext cx="7141757"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24">
            <a:extLst>
              <a:ext uri="{FF2B5EF4-FFF2-40B4-BE49-F238E27FC236}">
                <a16:creationId xmlns:a16="http://schemas.microsoft.com/office/drawing/2014/main" xmlns="" id="{9DECBC62-4EBB-4442-BCF9-FC9DA29DF0F6}"/>
              </a:ext>
            </a:extLst>
          </p:cNvPr>
          <p:cNvGraphicFramePr>
            <a:graphicFrameLocks/>
          </p:cNvGraphicFramePr>
          <p:nvPr>
            <p:extLst>
              <p:ext uri="{D42A27DB-BD31-4B8C-83A1-F6EECF244321}">
                <p14:modId xmlns:p14="http://schemas.microsoft.com/office/powerpoint/2010/main" val="534270"/>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770550BE-69B2-4B3A-8B33-B12166EAAA5C}"/>
              </a:ext>
            </a:extLst>
          </p:cNvPr>
          <p:cNvGraphicFramePr>
            <a:graphicFrameLocks/>
          </p:cNvGraphicFramePr>
          <p:nvPr>
            <p:extLst>
              <p:ext uri="{D42A27DB-BD31-4B8C-83A1-F6EECF244321}">
                <p14:modId xmlns:p14="http://schemas.microsoft.com/office/powerpoint/2010/main" val="2008001072"/>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EC84DC22-A784-4E51-8433-B5593AA2B15A}"/>
              </a:ext>
            </a:extLst>
          </p:cNvPr>
          <p:cNvGraphicFramePr>
            <a:graphicFrameLocks/>
          </p:cNvGraphicFramePr>
          <p:nvPr>
            <p:extLst>
              <p:ext uri="{D42A27DB-BD31-4B8C-83A1-F6EECF244321}">
                <p14:modId xmlns:p14="http://schemas.microsoft.com/office/powerpoint/2010/main" val="1099057418"/>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F7640152-B549-494D-B212-DA27A5CC90F5}"/>
              </a:ext>
            </a:extLst>
          </p:cNvPr>
          <p:cNvGraphicFramePr>
            <a:graphicFrameLocks/>
          </p:cNvGraphicFramePr>
          <p:nvPr>
            <p:extLst>
              <p:ext uri="{D42A27DB-BD31-4B8C-83A1-F6EECF244321}">
                <p14:modId xmlns:p14="http://schemas.microsoft.com/office/powerpoint/2010/main" val="2011777198"/>
              </p:ext>
            </p:extLst>
          </p:nvPr>
        </p:nvGraphicFramePr>
        <p:xfrm>
          <a:off x="1305350" y="1073641"/>
          <a:ext cx="7011065"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C6646F9B-8F18-42E1-A91C-F1C6C9FFCE9E}"/>
              </a:ext>
            </a:extLst>
          </p:cNvPr>
          <p:cNvGraphicFramePr>
            <a:graphicFrameLocks/>
          </p:cNvGraphicFramePr>
          <p:nvPr>
            <p:extLst>
              <p:ext uri="{D42A27DB-BD31-4B8C-83A1-F6EECF244321}">
                <p14:modId xmlns:p14="http://schemas.microsoft.com/office/powerpoint/2010/main" val="4156651385"/>
              </p:ext>
            </p:extLst>
          </p:nvPr>
        </p:nvGraphicFramePr>
        <p:xfrm>
          <a:off x="1128940" y="1145649"/>
          <a:ext cx="7187476"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F15AB667-DD1E-4D25-8D3D-218A52EBDB1B}"/>
              </a:ext>
            </a:extLst>
          </p:cNvPr>
          <p:cNvGraphicFramePr>
            <a:graphicFrameLocks/>
          </p:cNvGraphicFramePr>
          <p:nvPr>
            <p:extLst>
              <p:ext uri="{D42A27DB-BD31-4B8C-83A1-F6EECF244321}">
                <p14:modId xmlns:p14="http://schemas.microsoft.com/office/powerpoint/2010/main" val="2046969095"/>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26251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B79478FA-2EA1-4148-8B3C-5CDC722733D7}"/>
              </a:ext>
            </a:extLst>
          </p:cNvPr>
          <p:cNvGraphicFramePr>
            <a:graphicFrameLocks/>
          </p:cNvGraphicFramePr>
          <p:nvPr>
            <p:extLst>
              <p:ext uri="{D42A27DB-BD31-4B8C-83A1-F6EECF244321}">
                <p14:modId xmlns:p14="http://schemas.microsoft.com/office/powerpoint/2010/main" val="2854542105"/>
              </p:ext>
            </p:extLst>
          </p:nvPr>
        </p:nvGraphicFramePr>
        <p:xfrm>
          <a:off x="1128940" y="1035477"/>
          <a:ext cx="7187476"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1049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744EDF85-3705-42B8-9B5B-F83172D601B7}"/>
              </a:ext>
            </a:extLst>
          </p:cNvPr>
          <p:cNvGraphicFramePr>
            <a:graphicFrameLocks/>
          </p:cNvGraphicFramePr>
          <p:nvPr>
            <p:extLst>
              <p:ext uri="{D42A27DB-BD31-4B8C-83A1-F6EECF244321}">
                <p14:modId xmlns:p14="http://schemas.microsoft.com/office/powerpoint/2010/main" val="185333043"/>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4015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A17D511B-EFCD-421A-8961-414F5ADEF842}"/>
              </a:ext>
            </a:extLst>
          </p:cNvPr>
          <p:cNvGraphicFramePr>
            <a:graphicFrameLocks/>
          </p:cNvGraphicFramePr>
          <p:nvPr>
            <p:extLst>
              <p:ext uri="{D42A27DB-BD31-4B8C-83A1-F6EECF244321}">
                <p14:modId xmlns:p14="http://schemas.microsoft.com/office/powerpoint/2010/main" val="3936366361"/>
              </p:ext>
            </p:extLst>
          </p:nvPr>
        </p:nvGraphicFramePr>
        <p:xfrm>
          <a:off x="1220378" y="1196751"/>
          <a:ext cx="7096038" cy="43543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445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8118A164-FA4D-478B-B295-7E2B6416FAD8}"/>
              </a:ext>
            </a:extLst>
          </p:cNvPr>
          <p:cNvGraphicFramePr>
            <a:graphicFrameLocks/>
          </p:cNvGraphicFramePr>
          <p:nvPr>
            <p:extLst>
              <p:ext uri="{D42A27DB-BD31-4B8C-83A1-F6EECF244321}">
                <p14:modId xmlns:p14="http://schemas.microsoft.com/office/powerpoint/2010/main" val="3194456331"/>
              </p:ext>
            </p:extLst>
          </p:nvPr>
        </p:nvGraphicFramePr>
        <p:xfrm>
          <a:off x="1128941" y="1319862"/>
          <a:ext cx="7141756" cy="42215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07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CB7442BF-9D0B-4300-AC38-48162E405A32}"/>
              </a:ext>
            </a:extLst>
          </p:cNvPr>
          <p:cNvGraphicFramePr>
            <a:graphicFrameLocks/>
          </p:cNvGraphicFramePr>
          <p:nvPr>
            <p:extLst>
              <p:ext uri="{D42A27DB-BD31-4B8C-83A1-F6EECF244321}">
                <p14:modId xmlns:p14="http://schemas.microsoft.com/office/powerpoint/2010/main" val="345801099"/>
              </p:ext>
            </p:extLst>
          </p:nvPr>
        </p:nvGraphicFramePr>
        <p:xfrm>
          <a:off x="1128940" y="1319862"/>
          <a:ext cx="7187476" cy="4306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7557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D57D62F3-A6A2-4A07-AC78-4C923DA0E1AD}"/>
              </a:ext>
            </a:extLst>
          </p:cNvPr>
          <p:cNvGraphicFramePr>
            <a:graphicFrameLocks/>
          </p:cNvGraphicFramePr>
          <p:nvPr>
            <p:extLst>
              <p:ext uri="{D42A27DB-BD31-4B8C-83A1-F6EECF244321}">
                <p14:modId xmlns:p14="http://schemas.microsoft.com/office/powerpoint/2010/main" val="2641271208"/>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3859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662ED697-0704-4FAF-90E7-C12AC58C75CA}"/>
              </a:ext>
            </a:extLst>
          </p:cNvPr>
          <p:cNvGraphicFramePr>
            <a:graphicFrameLocks/>
          </p:cNvGraphicFramePr>
          <p:nvPr>
            <p:extLst>
              <p:ext uri="{D42A27DB-BD31-4B8C-83A1-F6EECF244321}">
                <p14:modId xmlns:p14="http://schemas.microsoft.com/office/powerpoint/2010/main" val="2165765727"/>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3599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9B4FC769-FAC6-421F-9C5E-F318861A28AB}"/>
              </a:ext>
            </a:extLst>
          </p:cNvPr>
          <p:cNvGraphicFramePr>
            <a:graphicFrameLocks/>
          </p:cNvGraphicFramePr>
          <p:nvPr>
            <p:extLst>
              <p:ext uri="{D42A27DB-BD31-4B8C-83A1-F6EECF244321}">
                <p14:modId xmlns:p14="http://schemas.microsoft.com/office/powerpoint/2010/main" val="3514654998"/>
              </p:ext>
            </p:extLst>
          </p:nvPr>
        </p:nvGraphicFramePr>
        <p:xfrm>
          <a:off x="1305351" y="1319861"/>
          <a:ext cx="69653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0492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47E6A743-CA17-4DB3-917D-4691347EA807}"/>
              </a:ext>
            </a:extLst>
          </p:cNvPr>
          <p:cNvGraphicFramePr>
            <a:graphicFrameLocks/>
          </p:cNvGraphicFramePr>
          <p:nvPr>
            <p:extLst>
              <p:ext uri="{D42A27DB-BD31-4B8C-83A1-F6EECF244321}">
                <p14:modId xmlns:p14="http://schemas.microsoft.com/office/powerpoint/2010/main" val="2449186150"/>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8909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57C59CC8-84DF-4E09-920C-F5F1B9956743}"/>
              </a:ext>
            </a:extLst>
          </p:cNvPr>
          <p:cNvGraphicFramePr>
            <a:graphicFrameLocks/>
          </p:cNvGraphicFramePr>
          <p:nvPr>
            <p:extLst>
              <p:ext uri="{D42A27DB-BD31-4B8C-83A1-F6EECF244321}">
                <p14:modId xmlns:p14="http://schemas.microsoft.com/office/powerpoint/2010/main" val="3374993311"/>
              </p:ext>
            </p:extLst>
          </p:nvPr>
        </p:nvGraphicFramePr>
        <p:xfrm>
          <a:off x="1174659" y="999097"/>
          <a:ext cx="7141757"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3837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B7DBD60A-00AC-466B-AD97-031672205BC2}"/>
              </a:ext>
            </a:extLst>
          </p:cNvPr>
          <p:cNvGraphicFramePr>
            <a:graphicFrameLocks/>
          </p:cNvGraphicFramePr>
          <p:nvPr>
            <p:extLst>
              <p:ext uri="{D42A27DB-BD31-4B8C-83A1-F6EECF244321}">
                <p14:modId xmlns:p14="http://schemas.microsoft.com/office/powerpoint/2010/main" val="2119826752"/>
              </p:ext>
            </p:extLst>
          </p:nvPr>
        </p:nvGraphicFramePr>
        <p:xfrm>
          <a:off x="1233343" y="1319862"/>
          <a:ext cx="7083073"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3836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1A13CF1A-2F31-41A5-ACFF-065B4738B4AD}"/>
              </a:ext>
            </a:extLst>
          </p:cNvPr>
          <p:cNvGraphicFramePr>
            <a:graphicFrameLocks/>
          </p:cNvGraphicFramePr>
          <p:nvPr>
            <p:extLst>
              <p:ext uri="{D42A27DB-BD31-4B8C-83A1-F6EECF244321}">
                <p14:modId xmlns:p14="http://schemas.microsoft.com/office/powerpoint/2010/main" val="3866023297"/>
              </p:ext>
            </p:extLst>
          </p:nvPr>
        </p:nvGraphicFramePr>
        <p:xfrm>
          <a:off x="1233343" y="1073641"/>
          <a:ext cx="710936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51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xmlns="" id="{A99F27CF-D851-4F98-AB94-1CE5D873474D}"/>
              </a:ext>
            </a:extLst>
          </p:cNvPr>
          <p:cNvGraphicFramePr>
            <a:graphicFrameLocks/>
          </p:cNvGraphicFramePr>
          <p:nvPr>
            <p:extLst>
              <p:ext uri="{D42A27DB-BD31-4B8C-83A1-F6EECF244321}">
                <p14:modId xmlns:p14="http://schemas.microsoft.com/office/powerpoint/2010/main" val="1380875228"/>
              </p:ext>
            </p:extLst>
          </p:nvPr>
        </p:nvGraphicFramePr>
        <p:xfrm>
          <a:off x="1128940" y="1073641"/>
          <a:ext cx="73314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910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E7053BC3-7CC1-4C68-9BE8-7370645F6C20}"/>
              </a:ext>
            </a:extLst>
          </p:cNvPr>
          <p:cNvGraphicFramePr>
            <a:graphicFrameLocks/>
          </p:cNvGraphicFramePr>
          <p:nvPr>
            <p:extLst>
              <p:ext uri="{D42A27DB-BD31-4B8C-83A1-F6EECF244321}">
                <p14:modId xmlns:p14="http://schemas.microsoft.com/office/powerpoint/2010/main" val="3130054448"/>
              </p:ext>
            </p:extLst>
          </p:nvPr>
        </p:nvGraphicFramePr>
        <p:xfrm>
          <a:off x="1128940" y="1035477"/>
          <a:ext cx="7187476" cy="4469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68678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AB079986-8630-4487-818C-6D967F72F7BE}"/>
              </a:ext>
            </a:extLst>
          </p:cNvPr>
          <p:cNvGraphicFramePr>
            <a:graphicFrameLocks/>
          </p:cNvGraphicFramePr>
          <p:nvPr>
            <p:extLst>
              <p:ext uri="{D42A27DB-BD31-4B8C-83A1-F6EECF244321}">
                <p14:modId xmlns:p14="http://schemas.microsoft.com/office/powerpoint/2010/main" val="2735155003"/>
              </p:ext>
            </p:extLst>
          </p:nvPr>
        </p:nvGraphicFramePr>
        <p:xfrm>
          <a:off x="1220378" y="1319861"/>
          <a:ext cx="7096038"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341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143C43E-A020-4AD6-89D3-D1D2D5C9CB48}"/>
              </a:ext>
            </a:extLst>
          </p:cNvPr>
          <p:cNvGraphicFramePr>
            <a:graphicFrameLocks/>
          </p:cNvGraphicFramePr>
          <p:nvPr>
            <p:extLst>
              <p:ext uri="{D42A27DB-BD31-4B8C-83A1-F6EECF244321}">
                <p14:modId xmlns:p14="http://schemas.microsoft.com/office/powerpoint/2010/main" val="289784974"/>
              </p:ext>
            </p:extLst>
          </p:nvPr>
        </p:nvGraphicFramePr>
        <p:xfrm>
          <a:off x="1174659" y="1145649"/>
          <a:ext cx="7141757" cy="4393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54592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EA38DFD8-AFEE-421E-BB32-DD3E3D3A7391}"/>
              </a:ext>
            </a:extLst>
          </p:cNvPr>
          <p:cNvGraphicFramePr>
            <a:graphicFrameLocks/>
          </p:cNvGraphicFramePr>
          <p:nvPr>
            <p:extLst>
              <p:ext uri="{D42A27DB-BD31-4B8C-83A1-F6EECF244321}">
                <p14:modId xmlns:p14="http://schemas.microsoft.com/office/powerpoint/2010/main" val="3994875985"/>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5123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DBC63520-3941-4603-8ED4-83D51978464D}"/>
              </a:ext>
            </a:extLst>
          </p:cNvPr>
          <p:cNvGraphicFramePr>
            <a:graphicFrameLocks/>
          </p:cNvGraphicFramePr>
          <p:nvPr>
            <p:extLst>
              <p:ext uri="{D42A27DB-BD31-4B8C-83A1-F6EECF244321}">
                <p14:modId xmlns:p14="http://schemas.microsoft.com/office/powerpoint/2010/main" val="4222705202"/>
              </p:ext>
            </p:extLst>
          </p:nvPr>
        </p:nvGraphicFramePr>
        <p:xfrm>
          <a:off x="1187624" y="1374811"/>
          <a:ext cx="7128792"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0602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59D05B6-F8E8-482C-A7F9-037B096BA298}"/>
              </a:ext>
            </a:extLst>
          </p:cNvPr>
          <p:cNvGraphicFramePr>
            <a:graphicFrameLocks/>
          </p:cNvGraphicFramePr>
          <p:nvPr>
            <p:extLst>
              <p:ext uri="{D42A27DB-BD31-4B8C-83A1-F6EECF244321}">
                <p14:modId xmlns:p14="http://schemas.microsoft.com/office/powerpoint/2010/main" val="285634960"/>
              </p:ext>
            </p:extLst>
          </p:nvPr>
        </p:nvGraphicFramePr>
        <p:xfrm>
          <a:off x="1279062" y="1145649"/>
          <a:ext cx="7037354"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7427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D91627AE-3ADF-43BD-83DA-8AB3CCAD1927}"/>
              </a:ext>
            </a:extLst>
          </p:cNvPr>
          <p:cNvGraphicFramePr>
            <a:graphicFrameLocks/>
          </p:cNvGraphicFramePr>
          <p:nvPr>
            <p:extLst>
              <p:ext uri="{D42A27DB-BD31-4B8C-83A1-F6EECF244321}">
                <p14:modId xmlns:p14="http://schemas.microsoft.com/office/powerpoint/2010/main" val="3439549394"/>
              </p:ext>
            </p:extLst>
          </p:nvPr>
        </p:nvGraphicFramePr>
        <p:xfrm>
          <a:off x="1233343"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307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D8828F06-7457-4278-A437-A6F428E77562}"/>
              </a:ext>
            </a:extLst>
          </p:cNvPr>
          <p:cNvGraphicFramePr>
            <a:graphicFrameLocks/>
          </p:cNvGraphicFramePr>
          <p:nvPr>
            <p:extLst>
              <p:ext uri="{D42A27DB-BD31-4B8C-83A1-F6EECF244321}">
                <p14:modId xmlns:p14="http://schemas.microsoft.com/office/powerpoint/2010/main" val="188520551"/>
              </p:ext>
            </p:extLst>
          </p:nvPr>
        </p:nvGraphicFramePr>
        <p:xfrm>
          <a:off x="1220378" y="1288189"/>
          <a:ext cx="7096038" cy="4336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7401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F7740770-8A26-4089-B776-BF508FFAB1B3}"/>
              </a:ext>
            </a:extLst>
          </p:cNvPr>
          <p:cNvGraphicFramePr>
            <a:graphicFrameLocks/>
          </p:cNvGraphicFramePr>
          <p:nvPr>
            <p:extLst>
              <p:ext uri="{D42A27DB-BD31-4B8C-83A1-F6EECF244321}">
                <p14:modId xmlns:p14="http://schemas.microsoft.com/office/powerpoint/2010/main" val="1263277884"/>
              </p:ext>
            </p:extLst>
          </p:nvPr>
        </p:nvGraphicFramePr>
        <p:xfrm>
          <a:off x="1266097" y="1345003"/>
          <a:ext cx="7050319"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2605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9C5B6B31-FD5E-4353-9A8A-8A399687BD81}"/>
              </a:ext>
            </a:extLst>
          </p:cNvPr>
          <p:cNvGraphicFramePr>
            <a:graphicFrameLocks/>
          </p:cNvGraphicFramePr>
          <p:nvPr>
            <p:extLst>
              <p:ext uri="{D42A27DB-BD31-4B8C-83A1-F6EECF244321}">
                <p14:modId xmlns:p14="http://schemas.microsoft.com/office/powerpoint/2010/main" val="3326474084"/>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0044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6" name="Gráfico 5">
            <a:extLst>
              <a:ext uri="{FF2B5EF4-FFF2-40B4-BE49-F238E27FC236}">
                <a16:creationId xmlns:a16="http://schemas.microsoft.com/office/drawing/2014/main" xmlns="" id="{23213832-F5C0-4259-9ED5-63C8E153A63B}"/>
              </a:ext>
            </a:extLst>
          </p:cNvPr>
          <p:cNvGraphicFramePr>
            <a:graphicFrameLocks/>
          </p:cNvGraphicFramePr>
          <p:nvPr>
            <p:extLst>
              <p:ext uri="{D42A27DB-BD31-4B8C-83A1-F6EECF244321}">
                <p14:modId xmlns:p14="http://schemas.microsoft.com/office/powerpoint/2010/main" val="2646581438"/>
              </p:ext>
            </p:extLst>
          </p:nvPr>
        </p:nvGraphicFramePr>
        <p:xfrm>
          <a:off x="1128940" y="1367861"/>
          <a:ext cx="7187476"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4336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CC64C10-BD09-4A9C-B761-31EB70DEA838}"/>
              </a:ext>
            </a:extLst>
          </p:cNvPr>
          <p:cNvGraphicFramePr>
            <a:graphicFrameLocks/>
          </p:cNvGraphicFramePr>
          <p:nvPr>
            <p:extLst>
              <p:ext uri="{D42A27DB-BD31-4B8C-83A1-F6EECF244321}">
                <p14:modId xmlns:p14="http://schemas.microsoft.com/office/powerpoint/2010/main" val="2438677395"/>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45508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5287</TotalTime>
  <Words>3765</Words>
  <Application>Microsoft Office PowerPoint</Application>
  <PresentationFormat>Presentación en pantalla (4:3)</PresentationFormat>
  <Paragraphs>661</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314</cp:revision>
  <dcterms:created xsi:type="dcterms:W3CDTF">2019-02-18T18:05:13Z</dcterms:created>
  <dcterms:modified xsi:type="dcterms:W3CDTF">2022-04-01T17:18:57Z</dcterms:modified>
</cp:coreProperties>
</file>