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41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p:scale>
          <a:sx n="94" d="100"/>
          <a:sy n="94" d="100"/>
        </p:scale>
        <p:origin x="-1452"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135590656"/>
        <c:axId val="135592576"/>
      </c:barChart>
      <c:catAx>
        <c:axId val="135590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592576"/>
        <c:crosses val="autoZero"/>
        <c:auto val="1"/>
        <c:lblAlgn val="ctr"/>
        <c:lblOffset val="100"/>
        <c:noMultiLvlLbl val="0"/>
      </c:catAx>
      <c:valAx>
        <c:axId val="135592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35590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B1-4A47-8AF3-7ABDC23CD038}"/>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B1-4A47-8AF3-7ABDC23CD038}"/>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B1-4A47-8AF3-7ABDC23CD038}"/>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B1-4A47-8AF3-7ABDC23CD038}"/>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B1-4A47-8AF3-7ABDC23CD038}"/>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B1-4A47-8AF3-7ABDC23CD038}"/>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B1-4A47-8AF3-7ABDC23CD038}"/>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B1-4A47-8AF3-7ABDC23CD0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prea3.1!$I$31:$I$38</c:f>
              <c:strCache>
                <c:ptCount val="8"/>
                <c:pt idx="0">
                  <c:v>TRANSPARENCIA Y RENDICIÓN DE CUENTAS</c:v>
                </c:pt>
                <c:pt idx="1">
                  <c:v>CONSCIENCIA ECOLOGICA</c:v>
                </c:pt>
                <c:pt idx="2">
                  <c:v>RESPOSABILIDAD</c:v>
                </c:pt>
                <c:pt idx="3">
                  <c:v>TOLERANCIA</c:v>
                </c:pt>
                <c:pt idx="4">
                  <c:v>JUSTICIA</c:v>
                </c:pt>
                <c:pt idx="5">
                  <c:v>PROFESIONALISMO E INTEGRIDAD</c:v>
                </c:pt>
                <c:pt idx="6">
                  <c:v>EQUIDAD</c:v>
                </c:pt>
                <c:pt idx="7">
                  <c:v>LEALTAD Y COMPROMISO</c:v>
                </c:pt>
              </c:strCache>
            </c:strRef>
          </c:cat>
          <c:val>
            <c:numRef>
              <c:f>prea3.1!$J$31:$J$38</c:f>
              <c:numCache>
                <c:formatCode>General</c:formatCode>
                <c:ptCount val="8"/>
                <c:pt idx="0" formatCode="###0.0">
                  <c:v>32.653061224489797</c:v>
                </c:pt>
                <c:pt idx="1">
                  <c:v>22.4</c:v>
                </c:pt>
                <c:pt idx="2">
                  <c:v>18.399999999999999</c:v>
                </c:pt>
                <c:pt idx="3">
                  <c:v>16.3</c:v>
                </c:pt>
                <c:pt idx="4">
                  <c:v>14.3</c:v>
                </c:pt>
                <c:pt idx="5">
                  <c:v>10.199999999999999</c:v>
                </c:pt>
                <c:pt idx="6">
                  <c:v>6.1</c:v>
                </c:pt>
                <c:pt idx="7">
                  <c:v>4.0999999999999996</c:v>
                </c:pt>
              </c:numCache>
            </c:numRef>
          </c:val>
          <c:extLst xmlns:c16r2="http://schemas.microsoft.com/office/drawing/2015/06/chart">
            <c:ext xmlns:c16="http://schemas.microsoft.com/office/drawing/2014/chart" uri="{C3380CC4-5D6E-409C-BE32-E72D297353CC}">
              <c16:uniqueId val="{00000000-05B1-4A47-8AF3-7ABDC23CD038}"/>
            </c:ext>
          </c:extLst>
        </c:ser>
        <c:dLbls>
          <c:dLblPos val="inEnd"/>
          <c:showLegendKey val="0"/>
          <c:showVal val="1"/>
          <c:showCatName val="0"/>
          <c:showSerName val="0"/>
          <c:showPercent val="0"/>
          <c:showBubbleSize val="0"/>
        </c:dLbls>
        <c:gapWidth val="100"/>
        <c:overlap val="-24"/>
        <c:axId val="148179584"/>
        <c:axId val="148226816"/>
      </c:barChart>
      <c:catAx>
        <c:axId val="14817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48226816"/>
        <c:crosses val="autoZero"/>
        <c:auto val="1"/>
        <c:lblAlgn val="ctr"/>
        <c:lblOffset val="100"/>
        <c:noMultiLvlLbl val="0"/>
      </c:catAx>
      <c:valAx>
        <c:axId val="14822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148179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AB-43F4-9974-24334083B2B1}"/>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AB-43F4-9974-24334083B2B1}"/>
                </c:ext>
              </c:extLst>
            </c:dLbl>
            <c:dLbl>
              <c:idx val="2"/>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AB-43F4-9974-24334083B2B1}"/>
                </c:ext>
              </c:extLst>
            </c:dLbl>
            <c:dLbl>
              <c:idx val="3"/>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4AB-43F4-9974-24334083B2B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Hoja11!$B$15:$B$18</c:f>
              <c:strCache>
                <c:ptCount val="4"/>
                <c:pt idx="0">
                  <c:v>MALA</c:v>
                </c:pt>
                <c:pt idx="1">
                  <c:v>REGULAR</c:v>
                </c:pt>
                <c:pt idx="2">
                  <c:v>BUENA</c:v>
                </c:pt>
                <c:pt idx="3">
                  <c:v>EXCELENTE</c:v>
                </c:pt>
              </c:strCache>
            </c:strRef>
          </c:cat>
          <c:val>
            <c:numRef>
              <c:f>Hoja11!$D$15:$D$18</c:f>
              <c:numCache>
                <c:formatCode>###0.0</c:formatCode>
                <c:ptCount val="4"/>
                <c:pt idx="0">
                  <c:v>24.074074074074073</c:v>
                </c:pt>
                <c:pt idx="1">
                  <c:v>33.333333333333329</c:v>
                </c:pt>
                <c:pt idx="2">
                  <c:v>31.481481481481481</c:v>
                </c:pt>
                <c:pt idx="3">
                  <c:v>11.111111111111111</c:v>
                </c:pt>
              </c:numCache>
            </c:numRef>
          </c:val>
          <c:extLst xmlns:c16r2="http://schemas.microsoft.com/office/drawing/2015/06/chart">
            <c:ext xmlns:c16="http://schemas.microsoft.com/office/drawing/2014/chart" uri="{C3380CC4-5D6E-409C-BE32-E72D297353CC}">
              <c16:uniqueId val="{00000004-74AB-43F4-9974-24334083B2B1}"/>
            </c:ext>
          </c:extLst>
        </c:ser>
        <c:dLbls>
          <c:dLblPos val="inEnd"/>
          <c:showLegendKey val="0"/>
          <c:showVal val="1"/>
          <c:showCatName val="0"/>
          <c:showSerName val="0"/>
          <c:showPercent val="0"/>
          <c:showBubbleSize val="0"/>
        </c:dLbls>
        <c:gapWidth val="100"/>
        <c:overlap val="-24"/>
        <c:axId val="150685568"/>
        <c:axId val="150687104"/>
      </c:barChart>
      <c:catAx>
        <c:axId val="150685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50687104"/>
        <c:crosses val="autoZero"/>
        <c:auto val="1"/>
        <c:lblAlgn val="ctr"/>
        <c:lblOffset val="100"/>
        <c:noMultiLvlLbl val="0"/>
      </c:catAx>
      <c:valAx>
        <c:axId val="150687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50685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E1-4151-90AE-D71D62A07006}"/>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5E1-4151-90AE-D71D62A07006}"/>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5E1-4151-90AE-D71D62A07006}"/>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5E1-4151-90AE-D71D62A070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prea3.1!$B$59:$B$62</c:f>
              <c:strCache>
                <c:ptCount val="4"/>
                <c:pt idx="0">
                  <c:v>MALO</c:v>
                </c:pt>
                <c:pt idx="1">
                  <c:v>REGULAR</c:v>
                </c:pt>
                <c:pt idx="2">
                  <c:v>BUENA</c:v>
                </c:pt>
                <c:pt idx="3">
                  <c:v>EXCELENTE</c:v>
                </c:pt>
              </c:strCache>
            </c:strRef>
          </c:cat>
          <c:val>
            <c:numRef>
              <c:f>prea3.1!$D$59:$D$62</c:f>
              <c:numCache>
                <c:formatCode>###0.0</c:formatCode>
                <c:ptCount val="4"/>
                <c:pt idx="0">
                  <c:v>34.693877551020407</c:v>
                </c:pt>
                <c:pt idx="1">
                  <c:v>24.489795918367346</c:v>
                </c:pt>
                <c:pt idx="2">
                  <c:v>24.489795918367346</c:v>
                </c:pt>
                <c:pt idx="3">
                  <c:v>16.326530612244898</c:v>
                </c:pt>
              </c:numCache>
            </c:numRef>
          </c:val>
          <c:extLst xmlns:c16r2="http://schemas.microsoft.com/office/drawing/2015/06/chart">
            <c:ext xmlns:c16="http://schemas.microsoft.com/office/drawing/2014/chart" uri="{C3380CC4-5D6E-409C-BE32-E72D297353CC}">
              <c16:uniqueId val="{00000000-C5E1-4151-90AE-D71D62A07006}"/>
            </c:ext>
          </c:extLst>
        </c:ser>
        <c:dLbls>
          <c:dLblPos val="inEnd"/>
          <c:showLegendKey val="0"/>
          <c:showVal val="1"/>
          <c:showCatName val="0"/>
          <c:showSerName val="0"/>
          <c:showPercent val="0"/>
          <c:showBubbleSize val="0"/>
        </c:dLbls>
        <c:gapWidth val="100"/>
        <c:overlap val="-24"/>
        <c:axId val="150949888"/>
        <c:axId val="152126976"/>
      </c:barChart>
      <c:catAx>
        <c:axId val="150949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126976"/>
        <c:crosses val="autoZero"/>
        <c:auto val="1"/>
        <c:lblAlgn val="ctr"/>
        <c:lblOffset val="100"/>
        <c:noMultiLvlLbl val="0"/>
      </c:catAx>
      <c:valAx>
        <c:axId val="152126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0949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A1-48E7-A882-2EC755F1D9DB}"/>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A1-48E7-A882-2EC755F1D9DB}"/>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A1-48E7-A882-2EC755F1D9DB}"/>
                </c:ext>
              </c:extLst>
            </c:dLbl>
            <c:dLbl>
              <c:idx val="3"/>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A1-48E7-A882-2EC755F1D9D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Sheet1!$B$184:$B$187</c:f>
              <c:strCache>
                <c:ptCount val="4"/>
                <c:pt idx="0">
                  <c:v>MUY ALTO</c:v>
                </c:pt>
                <c:pt idx="1">
                  <c:v>ALTO</c:v>
                </c:pt>
                <c:pt idx="2">
                  <c:v>MEDIO</c:v>
                </c:pt>
                <c:pt idx="3">
                  <c:v>BAJO</c:v>
                </c:pt>
              </c:strCache>
            </c:strRef>
          </c:cat>
          <c:val>
            <c:numRef>
              <c:f>Sheet1!$D$184:$D$187</c:f>
              <c:numCache>
                <c:formatCode>###0.0</c:formatCode>
                <c:ptCount val="4"/>
                <c:pt idx="0">
                  <c:v>15.151515151515152</c:v>
                </c:pt>
                <c:pt idx="1">
                  <c:v>9.0909090909090917</c:v>
                </c:pt>
                <c:pt idx="2">
                  <c:v>15.151515151515152</c:v>
                </c:pt>
                <c:pt idx="3">
                  <c:v>60.606060606060609</c:v>
                </c:pt>
              </c:numCache>
            </c:numRef>
          </c:val>
          <c:extLst xmlns:c16r2="http://schemas.microsoft.com/office/drawing/2015/06/chart">
            <c:ext xmlns:c16="http://schemas.microsoft.com/office/drawing/2014/chart" uri="{C3380CC4-5D6E-409C-BE32-E72D297353CC}">
              <c16:uniqueId val="{00000000-B8A1-48E7-A882-2EC755F1D9DB}"/>
            </c:ext>
          </c:extLst>
        </c:ser>
        <c:dLbls>
          <c:dLblPos val="inEnd"/>
          <c:showLegendKey val="0"/>
          <c:showVal val="1"/>
          <c:showCatName val="0"/>
          <c:showSerName val="0"/>
          <c:showPercent val="0"/>
          <c:showBubbleSize val="0"/>
        </c:dLbls>
        <c:gapWidth val="100"/>
        <c:overlap val="-24"/>
        <c:axId val="82211968"/>
        <c:axId val="82213504"/>
      </c:barChart>
      <c:catAx>
        <c:axId val="8221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13504"/>
        <c:crosses val="autoZero"/>
        <c:auto val="1"/>
        <c:lblAlgn val="ctr"/>
        <c:lblOffset val="100"/>
        <c:noMultiLvlLbl val="0"/>
      </c:catAx>
      <c:valAx>
        <c:axId val="82213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11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9-4591-9AEF-F96CFD9AC0F2}"/>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9-4591-9AEF-F96CFD9AC0F2}"/>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C9-4591-9AEF-F96CFD9AC0F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Sheet1!$B$200:$B$202</c:f>
              <c:strCache>
                <c:ptCount val="3"/>
                <c:pt idx="0">
                  <c:v>EXCELENTE</c:v>
                </c:pt>
                <c:pt idx="1">
                  <c:v>BUENA</c:v>
                </c:pt>
                <c:pt idx="2">
                  <c:v>REGULAR</c:v>
                </c:pt>
              </c:strCache>
            </c:strRef>
          </c:cat>
          <c:val>
            <c:numRef>
              <c:f>Sheet1!$D$200:$D$202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0-ACC9-4591-9AEF-F96CFD9AC0F2}"/>
            </c:ext>
          </c:extLst>
        </c:ser>
        <c:dLbls>
          <c:dLblPos val="inEnd"/>
          <c:showLegendKey val="0"/>
          <c:showVal val="1"/>
          <c:showCatName val="0"/>
          <c:showSerName val="0"/>
          <c:showPercent val="0"/>
          <c:showBubbleSize val="0"/>
        </c:dLbls>
        <c:gapWidth val="100"/>
        <c:overlap val="-24"/>
        <c:axId val="82203776"/>
        <c:axId val="150650240"/>
      </c:barChart>
      <c:catAx>
        <c:axId val="82203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0650240"/>
        <c:crosses val="autoZero"/>
        <c:auto val="1"/>
        <c:lblAlgn val="ctr"/>
        <c:lblOffset val="100"/>
        <c:noMultiLvlLbl val="0"/>
      </c:catAx>
      <c:valAx>
        <c:axId val="15065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037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9D6-4E1C-A933-ABCE94E04AB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D6-4E1C-A933-ABCE94E04AB9}"/>
                </c:ext>
              </c:extLst>
            </c:dLbl>
            <c:dLbl>
              <c:idx val="2"/>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D6-4E1C-A933-ABCE94E04AB9}"/>
                </c:ext>
              </c:extLst>
            </c:dLbl>
            <c:dLbl>
              <c:idx val="3"/>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D6-4E1C-A933-ABCE94E04A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prea3.1!$B$83:$B$86</c:f>
              <c:strCache>
                <c:ptCount val="4"/>
                <c:pt idx="0">
                  <c:v>MALO</c:v>
                </c:pt>
                <c:pt idx="1">
                  <c:v>REGULAR</c:v>
                </c:pt>
                <c:pt idx="2">
                  <c:v>BUENA</c:v>
                </c:pt>
                <c:pt idx="3">
                  <c:v>EXCELENTE</c:v>
                </c:pt>
              </c:strCache>
            </c:strRef>
          </c:cat>
          <c:val>
            <c:numRef>
              <c:f>prea3.1!$D$83:$D$86</c:f>
              <c:numCache>
                <c:formatCode>###0.0</c:formatCode>
                <c:ptCount val="4"/>
                <c:pt idx="0">
                  <c:v>18.367346938775512</c:v>
                </c:pt>
                <c:pt idx="1">
                  <c:v>38.775510204081634</c:v>
                </c:pt>
                <c:pt idx="2">
                  <c:v>28.571428571428569</c:v>
                </c:pt>
                <c:pt idx="3">
                  <c:v>14.285714285714285</c:v>
                </c:pt>
              </c:numCache>
            </c:numRef>
          </c:val>
          <c:extLst xmlns:c16r2="http://schemas.microsoft.com/office/drawing/2015/06/chart">
            <c:ext xmlns:c16="http://schemas.microsoft.com/office/drawing/2014/chart" uri="{C3380CC4-5D6E-409C-BE32-E72D297353CC}">
              <c16:uniqueId val="{00000000-89D6-4E1C-A933-ABCE94E04AB9}"/>
            </c:ext>
          </c:extLst>
        </c:ser>
        <c:dLbls>
          <c:dLblPos val="inEnd"/>
          <c:showLegendKey val="0"/>
          <c:showVal val="1"/>
          <c:showCatName val="0"/>
          <c:showSerName val="0"/>
          <c:showPercent val="0"/>
          <c:showBubbleSize val="0"/>
        </c:dLbls>
        <c:gapWidth val="100"/>
        <c:overlap val="-24"/>
        <c:axId val="119402880"/>
        <c:axId val="119405184"/>
      </c:barChart>
      <c:catAx>
        <c:axId val="119402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405184"/>
        <c:crosses val="autoZero"/>
        <c:auto val="1"/>
        <c:lblAlgn val="ctr"/>
        <c:lblOffset val="100"/>
        <c:noMultiLvlLbl val="0"/>
      </c:catAx>
      <c:valAx>
        <c:axId val="119405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402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C7-445A-90CB-E41F5C92EB9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C7-445A-90CB-E41F5C92EB99}"/>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C7-445A-90CB-E41F5C92EB99}"/>
                </c:ext>
              </c:extLst>
            </c:dLbl>
            <c:dLbl>
              <c:idx val="3"/>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C7-445A-90CB-E41F5C92EB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prea3.1!$B$91:$B$94</c:f>
              <c:strCache>
                <c:ptCount val="4"/>
                <c:pt idx="0">
                  <c:v>MALO</c:v>
                </c:pt>
                <c:pt idx="1">
                  <c:v>REGULAR</c:v>
                </c:pt>
                <c:pt idx="2">
                  <c:v>BUENA</c:v>
                </c:pt>
                <c:pt idx="3">
                  <c:v>EXCELENTE</c:v>
                </c:pt>
              </c:strCache>
            </c:strRef>
          </c:cat>
          <c:val>
            <c:numRef>
              <c:f>prea3.1!$D$91:$D$94</c:f>
              <c:numCache>
                <c:formatCode>###0.0</c:formatCode>
                <c:ptCount val="4"/>
                <c:pt idx="0">
                  <c:v>18.367346938775512</c:v>
                </c:pt>
                <c:pt idx="1">
                  <c:v>38.775510204081634</c:v>
                </c:pt>
                <c:pt idx="2">
                  <c:v>32.653061224489797</c:v>
                </c:pt>
                <c:pt idx="3">
                  <c:v>10.204081632653061</c:v>
                </c:pt>
              </c:numCache>
            </c:numRef>
          </c:val>
          <c:extLst xmlns:c16r2="http://schemas.microsoft.com/office/drawing/2015/06/chart">
            <c:ext xmlns:c16="http://schemas.microsoft.com/office/drawing/2014/chart" uri="{C3380CC4-5D6E-409C-BE32-E72D297353CC}">
              <c16:uniqueId val="{00000000-4DC7-445A-90CB-E41F5C92EB99}"/>
            </c:ext>
          </c:extLst>
        </c:ser>
        <c:dLbls>
          <c:dLblPos val="inEnd"/>
          <c:showLegendKey val="0"/>
          <c:showVal val="1"/>
          <c:showCatName val="0"/>
          <c:showSerName val="0"/>
          <c:showPercent val="0"/>
          <c:showBubbleSize val="0"/>
        </c:dLbls>
        <c:gapWidth val="100"/>
        <c:overlap val="-24"/>
        <c:axId val="76276096"/>
        <c:axId val="76278016"/>
      </c:barChart>
      <c:catAx>
        <c:axId val="7627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6278016"/>
        <c:crosses val="autoZero"/>
        <c:auto val="1"/>
        <c:lblAlgn val="ctr"/>
        <c:lblOffset val="100"/>
        <c:noMultiLvlLbl val="0"/>
      </c:catAx>
      <c:valAx>
        <c:axId val="7627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6276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55C-4342-ABAC-A6C57691DB23}"/>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5C-4342-ABAC-A6C57691DB23}"/>
                </c:ext>
              </c:extLst>
            </c:dLbl>
            <c:dLbl>
              <c:idx val="2"/>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55C-4342-ABAC-A6C57691DB23}"/>
                </c:ext>
              </c:extLst>
            </c:dLbl>
            <c:dLbl>
              <c:idx val="3"/>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55C-4342-ABAC-A6C57691DB2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Hoja11!$B$71:$B$74</c:f>
              <c:strCache>
                <c:ptCount val="4"/>
                <c:pt idx="0">
                  <c:v>MALO</c:v>
                </c:pt>
                <c:pt idx="1">
                  <c:v>REGULAR</c:v>
                </c:pt>
                <c:pt idx="2">
                  <c:v>BUENA</c:v>
                </c:pt>
                <c:pt idx="3">
                  <c:v>EXCELENTE</c:v>
                </c:pt>
              </c:strCache>
            </c:strRef>
          </c:cat>
          <c:val>
            <c:numRef>
              <c:f>Hoja11!$D$71:$D$74</c:f>
              <c:numCache>
                <c:formatCode>###0.0</c:formatCode>
                <c:ptCount val="4"/>
                <c:pt idx="0">
                  <c:v>12.962962962962962</c:v>
                </c:pt>
                <c:pt idx="1">
                  <c:v>50</c:v>
                </c:pt>
                <c:pt idx="2">
                  <c:v>27.777777777777779</c:v>
                </c:pt>
                <c:pt idx="3">
                  <c:v>9.2592592592592595</c:v>
                </c:pt>
              </c:numCache>
            </c:numRef>
          </c:val>
          <c:extLst xmlns:c16r2="http://schemas.microsoft.com/office/drawing/2015/06/chart">
            <c:ext xmlns:c16="http://schemas.microsoft.com/office/drawing/2014/chart" uri="{C3380CC4-5D6E-409C-BE32-E72D297353CC}">
              <c16:uniqueId val="{00000000-855C-4342-ABAC-A6C57691DB23}"/>
            </c:ext>
          </c:extLst>
        </c:ser>
        <c:dLbls>
          <c:dLblPos val="inEnd"/>
          <c:showLegendKey val="0"/>
          <c:showVal val="1"/>
          <c:showCatName val="0"/>
          <c:showSerName val="0"/>
          <c:showPercent val="0"/>
          <c:showBubbleSize val="0"/>
        </c:dLbls>
        <c:gapWidth val="100"/>
        <c:overlap val="-24"/>
        <c:axId val="112177536"/>
        <c:axId val="112179072"/>
      </c:barChart>
      <c:catAx>
        <c:axId val="112177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2179072"/>
        <c:crosses val="autoZero"/>
        <c:auto val="1"/>
        <c:lblAlgn val="ctr"/>
        <c:lblOffset val="100"/>
        <c:noMultiLvlLbl val="0"/>
      </c:catAx>
      <c:valAx>
        <c:axId val="112179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2177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9A6-4690-A073-EFB9511F9C97}"/>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A6-4690-A073-EFB9511F9C97}"/>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A6-4690-A073-EFB9511F9C97}"/>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A6-4690-A073-EFB9511F9C9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prea3.1!$B$107:$B$110</c:f>
              <c:strCache>
                <c:ptCount val="4"/>
                <c:pt idx="0">
                  <c:v>MALO</c:v>
                </c:pt>
                <c:pt idx="1">
                  <c:v>REGULAR</c:v>
                </c:pt>
                <c:pt idx="2">
                  <c:v>BUENA</c:v>
                </c:pt>
                <c:pt idx="3">
                  <c:v>EXCELENTE</c:v>
                </c:pt>
              </c:strCache>
            </c:strRef>
          </c:cat>
          <c:val>
            <c:numRef>
              <c:f>prea3.1!$D$107:$D$110</c:f>
              <c:numCache>
                <c:formatCode>###0.0</c:formatCode>
                <c:ptCount val="4"/>
                <c:pt idx="0">
                  <c:v>18.367346938775512</c:v>
                </c:pt>
                <c:pt idx="1">
                  <c:v>42.857142857142854</c:v>
                </c:pt>
                <c:pt idx="2">
                  <c:v>34.693877551020407</c:v>
                </c:pt>
                <c:pt idx="3">
                  <c:v>4.0816326530612246</c:v>
                </c:pt>
              </c:numCache>
            </c:numRef>
          </c:val>
          <c:extLst xmlns:c16r2="http://schemas.microsoft.com/office/drawing/2015/06/chart">
            <c:ext xmlns:c16="http://schemas.microsoft.com/office/drawing/2014/chart" uri="{C3380CC4-5D6E-409C-BE32-E72D297353CC}">
              <c16:uniqueId val="{00000000-C9A6-4690-A073-EFB9511F9C97}"/>
            </c:ext>
          </c:extLst>
        </c:ser>
        <c:dLbls>
          <c:dLblPos val="inEnd"/>
          <c:showLegendKey val="0"/>
          <c:showVal val="1"/>
          <c:showCatName val="0"/>
          <c:showSerName val="0"/>
          <c:showPercent val="0"/>
          <c:showBubbleSize val="0"/>
        </c:dLbls>
        <c:gapWidth val="100"/>
        <c:overlap val="-24"/>
        <c:axId val="148327808"/>
        <c:axId val="149057536"/>
      </c:barChart>
      <c:catAx>
        <c:axId val="14832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49057536"/>
        <c:crosses val="autoZero"/>
        <c:auto val="1"/>
        <c:lblAlgn val="ctr"/>
        <c:lblOffset val="100"/>
        <c:noMultiLvlLbl val="0"/>
      </c:catAx>
      <c:valAx>
        <c:axId val="149057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48327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3-4C0E-85C6-0218E3833912}"/>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3-4C0E-85C6-0218E38339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prea3.1!$B$115:$B$116</c:f>
              <c:strCache>
                <c:ptCount val="2"/>
                <c:pt idx="0">
                  <c:v>NO</c:v>
                </c:pt>
                <c:pt idx="1">
                  <c:v>SI</c:v>
                </c:pt>
              </c:strCache>
            </c:strRef>
          </c:cat>
          <c:val>
            <c:numRef>
              <c:f>prea3.1!$D$115:$D$116</c:f>
              <c:numCache>
                <c:formatCode>###0.0</c:formatCode>
                <c:ptCount val="2"/>
                <c:pt idx="0">
                  <c:v>28.571428571428569</c:v>
                </c:pt>
                <c:pt idx="1">
                  <c:v>71.428571428571431</c:v>
                </c:pt>
              </c:numCache>
            </c:numRef>
          </c:val>
          <c:extLst xmlns:c16r2="http://schemas.microsoft.com/office/drawing/2015/06/chart">
            <c:ext xmlns:c16="http://schemas.microsoft.com/office/drawing/2014/chart" uri="{C3380CC4-5D6E-409C-BE32-E72D297353CC}">
              <c16:uniqueId val="{00000000-DF63-4C0E-85C6-0218E3833912}"/>
            </c:ext>
          </c:extLst>
        </c:ser>
        <c:dLbls>
          <c:dLblPos val="inEnd"/>
          <c:showLegendKey val="0"/>
          <c:showVal val="1"/>
          <c:showCatName val="0"/>
          <c:showSerName val="0"/>
          <c:showPercent val="0"/>
          <c:showBubbleSize val="0"/>
        </c:dLbls>
        <c:gapWidth val="100"/>
        <c:overlap val="-24"/>
        <c:axId val="112401792"/>
        <c:axId val="148325888"/>
      </c:barChart>
      <c:catAx>
        <c:axId val="11240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325888"/>
        <c:crosses val="autoZero"/>
        <c:auto val="1"/>
        <c:lblAlgn val="ctr"/>
        <c:lblOffset val="100"/>
        <c:noMultiLvlLbl val="0"/>
      </c:catAx>
      <c:valAx>
        <c:axId val="148325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2401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90-466E-9C93-62A058AA47B7}"/>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90-466E-9C93-62A058AA47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prea3.1!$B$121:$B$122</c:f>
              <c:strCache>
                <c:ptCount val="2"/>
                <c:pt idx="0">
                  <c:v>NO</c:v>
                </c:pt>
                <c:pt idx="1">
                  <c:v>SI</c:v>
                </c:pt>
              </c:strCache>
            </c:strRef>
          </c:cat>
          <c:val>
            <c:numRef>
              <c:f>prea3.1!$D$121:$D$122</c:f>
              <c:numCache>
                <c:formatCode>###0.0</c:formatCode>
                <c:ptCount val="2"/>
                <c:pt idx="0">
                  <c:v>59.183673469387756</c:v>
                </c:pt>
                <c:pt idx="1">
                  <c:v>40.816326530612244</c:v>
                </c:pt>
              </c:numCache>
            </c:numRef>
          </c:val>
          <c:extLst xmlns:c16r2="http://schemas.microsoft.com/office/drawing/2015/06/chart">
            <c:ext xmlns:c16="http://schemas.microsoft.com/office/drawing/2014/chart" uri="{C3380CC4-5D6E-409C-BE32-E72D297353CC}">
              <c16:uniqueId val="{00000000-6490-466E-9C93-62A058AA47B7}"/>
            </c:ext>
          </c:extLst>
        </c:ser>
        <c:dLbls>
          <c:dLblPos val="inEnd"/>
          <c:showLegendKey val="0"/>
          <c:showVal val="1"/>
          <c:showCatName val="0"/>
          <c:showSerName val="0"/>
          <c:showPercent val="0"/>
          <c:showBubbleSize val="0"/>
        </c:dLbls>
        <c:gapWidth val="100"/>
        <c:overlap val="-24"/>
        <c:axId val="132087168"/>
        <c:axId val="148732160"/>
      </c:barChart>
      <c:catAx>
        <c:axId val="132087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732160"/>
        <c:crosses val="autoZero"/>
        <c:auto val="1"/>
        <c:lblAlgn val="ctr"/>
        <c:lblOffset val="100"/>
        <c:noMultiLvlLbl val="0"/>
      </c:catAx>
      <c:valAx>
        <c:axId val="148732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2087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73-4F1B-9E8D-E8DBD35D6FE5}"/>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73-4F1B-9E8D-E8DBD35D6F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SIEMPRE</c:v>
                </c:pt>
                <c:pt idx="1">
                  <c:v>ALGUNAS VECES</c:v>
                </c:pt>
              </c:strCache>
            </c:strRef>
          </c:cat>
          <c:val>
            <c:numRef>
              <c:f>Sheet1!$J$242:$J$243</c:f>
              <c:numCache>
                <c:formatCode>###0.0</c:formatCode>
                <c:ptCount val="2"/>
                <c:pt idx="0">
                  <c:v>87.5</c:v>
                </c:pt>
                <c:pt idx="1">
                  <c:v>12.5</c:v>
                </c:pt>
              </c:numCache>
            </c:numRef>
          </c:val>
          <c:extLst xmlns:c16r2="http://schemas.microsoft.com/office/drawing/2015/06/chart">
            <c:ext xmlns:c16="http://schemas.microsoft.com/office/drawing/2014/chart" uri="{C3380CC4-5D6E-409C-BE32-E72D297353CC}">
              <c16:uniqueId val="{00000002-C073-4F1B-9E8D-E8DBD35D6FE5}"/>
            </c:ext>
          </c:extLst>
        </c:ser>
        <c:dLbls>
          <c:dLblPos val="inEnd"/>
          <c:showLegendKey val="0"/>
          <c:showVal val="1"/>
          <c:showCatName val="0"/>
          <c:showSerName val="0"/>
          <c:showPercent val="0"/>
          <c:showBubbleSize val="0"/>
        </c:dLbls>
        <c:gapWidth val="100"/>
        <c:overlap val="-24"/>
        <c:axId val="145033856"/>
        <c:axId val="148356096"/>
      </c:barChart>
      <c:catAx>
        <c:axId val="14503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356096"/>
        <c:crosses val="autoZero"/>
        <c:auto val="1"/>
        <c:lblAlgn val="ctr"/>
        <c:lblOffset val="100"/>
        <c:noMultiLvlLbl val="0"/>
      </c:catAx>
      <c:valAx>
        <c:axId val="14835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5033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DA-40A0-B66B-8A700F5E5C05}"/>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DA-40A0-B66B-8A700F5E5C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2.1'!$H$95:$H$96</c:f>
              <c:strCache>
                <c:ptCount val="2"/>
                <c:pt idx="0">
                  <c:v>SIEMPRE</c:v>
                </c:pt>
                <c:pt idx="1">
                  <c:v>ALGUNAS VECES</c:v>
                </c:pt>
              </c:strCache>
            </c:strRef>
          </c:cat>
          <c:val>
            <c:numRef>
              <c:f>'prepa 2.1'!$K$95:$K$96</c:f>
              <c:numCache>
                <c:formatCode>###0.0</c:formatCode>
                <c:ptCount val="2"/>
                <c:pt idx="0">
                  <c:v>43.333333333333336</c:v>
                </c:pt>
                <c:pt idx="1">
                  <c:v>56.666666666666664</c:v>
                </c:pt>
              </c:numCache>
            </c:numRef>
          </c:val>
          <c:extLst xmlns:c16r2="http://schemas.microsoft.com/office/drawing/2015/06/chart">
            <c:ext xmlns:c16="http://schemas.microsoft.com/office/drawing/2014/chart" uri="{C3380CC4-5D6E-409C-BE32-E72D297353CC}">
              <c16:uniqueId val="{00000000-29DA-40A0-B66B-8A700F5E5C05}"/>
            </c:ext>
          </c:extLst>
        </c:ser>
        <c:dLbls>
          <c:dLblPos val="inEnd"/>
          <c:showLegendKey val="0"/>
          <c:showVal val="1"/>
          <c:showCatName val="0"/>
          <c:showSerName val="0"/>
          <c:showPercent val="0"/>
          <c:showBubbleSize val="0"/>
        </c:dLbls>
        <c:gapWidth val="100"/>
        <c:overlap val="-24"/>
        <c:axId val="148341504"/>
        <c:axId val="148470400"/>
      </c:barChart>
      <c:catAx>
        <c:axId val="148341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470400"/>
        <c:crosses val="autoZero"/>
        <c:auto val="1"/>
        <c:lblAlgn val="ctr"/>
        <c:lblOffset val="100"/>
        <c:noMultiLvlLbl val="0"/>
      </c:catAx>
      <c:valAx>
        <c:axId val="148470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341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50000"/>
                </a:schemeClr>
              </a:solidFill>
              <a:ln w="25400">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2150-4279-BB9A-3809CBC038CF}"/>
              </c:ext>
            </c:extLst>
          </c:dPt>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50-4279-BB9A-3809CBC038CF}"/>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150-4279-BB9A-3809CBC03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Sheet1!$G$259:$G$260</c:f>
              <c:strCache>
                <c:ptCount val="2"/>
                <c:pt idx="0">
                  <c:v>EXCELENTE</c:v>
                </c:pt>
                <c:pt idx="1">
                  <c:v>BUENAS</c:v>
                </c:pt>
              </c:strCache>
            </c:strRef>
          </c:cat>
          <c:val>
            <c:numRef>
              <c:f>Sheet1!$J$259:$J$260</c:f>
              <c:numCache>
                <c:formatCode>###0.0</c:formatCode>
                <c:ptCount val="2"/>
                <c:pt idx="0">
                  <c:v>89.583333333333343</c:v>
                </c:pt>
                <c:pt idx="1">
                  <c:v>10.416666666666668</c:v>
                </c:pt>
              </c:numCache>
            </c:numRef>
          </c:val>
          <c:extLst xmlns:c16r2="http://schemas.microsoft.com/office/drawing/2015/06/chart">
            <c:ext xmlns:c16="http://schemas.microsoft.com/office/drawing/2014/chart" uri="{C3380CC4-5D6E-409C-BE32-E72D297353CC}">
              <c16:uniqueId val="{00000002-2150-4279-BB9A-3809CBC038CF}"/>
            </c:ext>
          </c:extLst>
        </c:ser>
        <c:dLbls>
          <c:dLblPos val="inEnd"/>
          <c:showLegendKey val="0"/>
          <c:showVal val="1"/>
          <c:showCatName val="0"/>
          <c:showSerName val="0"/>
          <c:showPercent val="0"/>
          <c:showBubbleSize val="0"/>
        </c:dLbls>
        <c:gapWidth val="100"/>
        <c:overlap val="-24"/>
        <c:axId val="148864000"/>
        <c:axId val="148952576"/>
      </c:barChart>
      <c:catAx>
        <c:axId val="148864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8952576"/>
        <c:crosses val="autoZero"/>
        <c:auto val="1"/>
        <c:lblAlgn val="ctr"/>
        <c:lblOffset val="100"/>
        <c:noMultiLvlLbl val="0"/>
      </c:catAx>
      <c:valAx>
        <c:axId val="14895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8864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C4-4278-A468-D78A4478992E}"/>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AC4-4278-A468-D78A4478992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AC4-4278-A468-D78A4478992E}"/>
            </c:ext>
          </c:extLst>
        </c:ser>
        <c:dLbls>
          <c:dLblPos val="inEnd"/>
          <c:showLegendKey val="0"/>
          <c:showVal val="1"/>
          <c:showCatName val="0"/>
          <c:showSerName val="0"/>
          <c:showPercent val="0"/>
          <c:showBubbleSize val="0"/>
        </c:dLbls>
        <c:gapWidth val="100"/>
        <c:overlap val="-24"/>
        <c:axId val="144597760"/>
        <c:axId val="144610048"/>
      </c:barChart>
      <c:catAx>
        <c:axId val="14459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4610048"/>
        <c:crosses val="autoZero"/>
        <c:auto val="1"/>
        <c:lblAlgn val="ctr"/>
        <c:lblOffset val="100"/>
        <c:noMultiLvlLbl val="0"/>
      </c:catAx>
      <c:valAx>
        <c:axId val="144610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4597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36-422E-8FDA-7AD7DB0BC6DA}"/>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36-422E-8FDA-7AD7DB0BC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7836-422E-8FDA-7AD7DB0BC6DA}"/>
            </c:ext>
          </c:extLst>
        </c:ser>
        <c:dLbls>
          <c:dLblPos val="inEnd"/>
          <c:showLegendKey val="0"/>
          <c:showVal val="1"/>
          <c:showCatName val="0"/>
          <c:showSerName val="0"/>
          <c:showPercent val="0"/>
          <c:showBubbleSize val="0"/>
        </c:dLbls>
        <c:gapWidth val="100"/>
        <c:overlap val="-24"/>
        <c:axId val="144617856"/>
        <c:axId val="144619392"/>
      </c:barChart>
      <c:catAx>
        <c:axId val="144617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4619392"/>
        <c:crosses val="autoZero"/>
        <c:auto val="1"/>
        <c:lblAlgn val="ctr"/>
        <c:lblOffset val="100"/>
        <c:noMultiLvlLbl val="0"/>
      </c:catAx>
      <c:valAx>
        <c:axId val="144619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461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4C-4708-9B67-5DE6BEC173F4}"/>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4C-4708-9B67-5DE6BEC173F4}"/>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E4C-4708-9B67-5DE6BEC173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prea3.1!$B$171:$B$173</c:f>
              <c:strCache>
                <c:ptCount val="3"/>
                <c:pt idx="0">
                  <c:v>NUNCA</c:v>
                </c:pt>
                <c:pt idx="1">
                  <c:v>ALGUNAS VECES</c:v>
                </c:pt>
                <c:pt idx="2">
                  <c:v>SIEMPRE</c:v>
                </c:pt>
              </c:strCache>
            </c:strRef>
          </c:cat>
          <c:val>
            <c:numRef>
              <c:f>prea3.1!$E$171:$E$173</c:f>
              <c:numCache>
                <c:formatCode>###0.0</c:formatCode>
                <c:ptCount val="3"/>
                <c:pt idx="0">
                  <c:v>25</c:v>
                </c:pt>
                <c:pt idx="1">
                  <c:v>37.5</c:v>
                </c:pt>
                <c:pt idx="2">
                  <c:v>37.5</c:v>
                </c:pt>
              </c:numCache>
            </c:numRef>
          </c:val>
          <c:extLst xmlns:c16r2="http://schemas.microsoft.com/office/drawing/2015/06/chart">
            <c:ext xmlns:c16="http://schemas.microsoft.com/office/drawing/2014/chart" uri="{C3380CC4-5D6E-409C-BE32-E72D297353CC}">
              <c16:uniqueId val="{00000000-4E4C-4708-9B67-5DE6BEC173F4}"/>
            </c:ext>
          </c:extLst>
        </c:ser>
        <c:dLbls>
          <c:dLblPos val="inEnd"/>
          <c:showLegendKey val="0"/>
          <c:showVal val="1"/>
          <c:showCatName val="0"/>
          <c:showSerName val="0"/>
          <c:showPercent val="0"/>
          <c:showBubbleSize val="0"/>
        </c:dLbls>
        <c:gapWidth val="100"/>
        <c:overlap val="-24"/>
        <c:axId val="148468480"/>
        <c:axId val="148862848"/>
      </c:barChart>
      <c:catAx>
        <c:axId val="14846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862848"/>
        <c:crosses val="autoZero"/>
        <c:auto val="1"/>
        <c:lblAlgn val="ctr"/>
        <c:lblOffset val="100"/>
        <c:noMultiLvlLbl val="0"/>
      </c:catAx>
      <c:valAx>
        <c:axId val="148862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468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E0-4C6B-B903-19466614C4C2}"/>
                </c:ext>
              </c:extLst>
            </c:dLbl>
            <c:dLbl>
              <c:idx val="1"/>
              <c:layout/>
              <c:tx>
                <c:rich>
                  <a:bodyPr/>
                  <a:lstStyle/>
                  <a:p>
                    <a:r>
                      <a:rPr lang="en-US" dirty="0"/>
                      <a:t>24%</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E0-4C6B-B903-19466614C4C2}"/>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7E0-4C6B-B903-19466614C4C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Hoja11!$B$119:$B$121</c:f>
              <c:strCache>
                <c:ptCount val="3"/>
                <c:pt idx="0">
                  <c:v>NUNCA</c:v>
                </c:pt>
                <c:pt idx="1">
                  <c:v>ALGUNAS VECES</c:v>
                </c:pt>
                <c:pt idx="2">
                  <c:v>SIEMPRE</c:v>
                </c:pt>
              </c:strCache>
            </c:strRef>
          </c:cat>
          <c:val>
            <c:numRef>
              <c:f>Hoja11!$E$119:$E$121</c:f>
              <c:numCache>
                <c:formatCode>###0.0</c:formatCode>
                <c:ptCount val="3"/>
                <c:pt idx="0">
                  <c:v>37.5</c:v>
                </c:pt>
                <c:pt idx="1">
                  <c:v>25</c:v>
                </c:pt>
                <c:pt idx="2">
                  <c:v>37.5</c:v>
                </c:pt>
              </c:numCache>
            </c:numRef>
          </c:val>
          <c:extLst xmlns:c16r2="http://schemas.microsoft.com/office/drawing/2015/06/chart">
            <c:ext xmlns:c16="http://schemas.microsoft.com/office/drawing/2014/chart" uri="{C3380CC4-5D6E-409C-BE32-E72D297353CC}">
              <c16:uniqueId val="{00000000-87E0-4C6B-B903-19466614C4C2}"/>
            </c:ext>
          </c:extLst>
        </c:ser>
        <c:dLbls>
          <c:dLblPos val="inEnd"/>
          <c:showLegendKey val="0"/>
          <c:showVal val="1"/>
          <c:showCatName val="0"/>
          <c:showSerName val="0"/>
          <c:showPercent val="0"/>
          <c:showBubbleSize val="0"/>
        </c:dLbls>
        <c:gapWidth val="100"/>
        <c:overlap val="-24"/>
        <c:axId val="194369024"/>
        <c:axId val="194883968"/>
      </c:barChart>
      <c:catAx>
        <c:axId val="194369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4883968"/>
        <c:crosses val="autoZero"/>
        <c:auto val="1"/>
        <c:lblAlgn val="ctr"/>
        <c:lblOffset val="100"/>
        <c:noMultiLvlLbl val="0"/>
      </c:catAx>
      <c:valAx>
        <c:axId val="19488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4369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39-432C-A4A7-AA1D84B0BBA3}"/>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xmlns:c16r2="http://schemas.microsoft.com/office/drawing/2015/06/char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205428992"/>
        <c:axId val="211255296"/>
      </c:barChart>
      <c:catAx>
        <c:axId val="20542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11255296"/>
        <c:crosses val="autoZero"/>
        <c:auto val="1"/>
        <c:lblAlgn val="ctr"/>
        <c:lblOffset val="100"/>
        <c:noMultiLvlLbl val="0"/>
      </c:catAx>
      <c:valAx>
        <c:axId val="211255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05428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194367872"/>
        <c:axId val="205357440"/>
      </c:barChart>
      <c:catAx>
        <c:axId val="194367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5357440"/>
        <c:crosses val="autoZero"/>
        <c:auto val="1"/>
        <c:lblAlgn val="ctr"/>
        <c:lblOffset val="100"/>
        <c:noMultiLvlLbl val="0"/>
      </c:catAx>
      <c:valAx>
        <c:axId val="205357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4367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08-41A1-AF01-850229EFC1E5}"/>
                </c:ext>
              </c:extLst>
            </c:dLbl>
            <c:dLbl>
              <c:idx val="1"/>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08-41A1-AF01-850229EFC1E5}"/>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xmlns:c16r2="http://schemas.microsoft.com/office/drawing/2015/06/char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213615744"/>
        <c:axId val="213706240"/>
      </c:barChart>
      <c:catAx>
        <c:axId val="21361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3706240"/>
        <c:crosses val="autoZero"/>
        <c:auto val="1"/>
        <c:lblAlgn val="ctr"/>
        <c:lblOffset val="100"/>
        <c:noMultiLvlLbl val="0"/>
      </c:catAx>
      <c:valAx>
        <c:axId val="213706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3615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59-4F00-AC1C-254B33EEFFB9}"/>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59-4F00-AC1C-254B33EEFF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Hoja11!$B$152:$B$153</c:f>
              <c:strCache>
                <c:ptCount val="2"/>
                <c:pt idx="0">
                  <c:v>ALGUNAS VECES</c:v>
                </c:pt>
                <c:pt idx="1">
                  <c:v>SIEMPRE</c:v>
                </c:pt>
              </c:strCache>
            </c:strRef>
          </c:cat>
          <c:val>
            <c:numRef>
              <c:f>Hoja11!$D$152:$D$153</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1859-4F00-AC1C-254B33EEFFB9}"/>
            </c:ext>
          </c:extLst>
        </c:ser>
        <c:dLbls>
          <c:dLblPos val="inEnd"/>
          <c:showLegendKey val="0"/>
          <c:showVal val="1"/>
          <c:showCatName val="0"/>
          <c:showSerName val="0"/>
          <c:showPercent val="0"/>
          <c:showBubbleSize val="0"/>
        </c:dLbls>
        <c:gapWidth val="100"/>
        <c:overlap val="-24"/>
        <c:axId val="145179008"/>
        <c:axId val="212184064"/>
      </c:barChart>
      <c:catAx>
        <c:axId val="145179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184064"/>
        <c:crosses val="autoZero"/>
        <c:auto val="1"/>
        <c:lblAlgn val="ctr"/>
        <c:lblOffset val="100"/>
        <c:noMultiLvlLbl val="0"/>
      </c:catAx>
      <c:valAx>
        <c:axId val="212184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5179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50-43BA-81FE-4746C6F6451B}"/>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xmlns:c16r2="http://schemas.microsoft.com/office/drawing/2015/06/char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145182080"/>
        <c:axId val="214246528"/>
      </c:barChart>
      <c:catAx>
        <c:axId val="145182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4246528"/>
        <c:crosses val="autoZero"/>
        <c:auto val="1"/>
        <c:lblAlgn val="ctr"/>
        <c:lblOffset val="100"/>
        <c:noMultiLvlLbl val="0"/>
      </c:catAx>
      <c:valAx>
        <c:axId val="214246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5182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F8-4A38-9B54-AD475343C508}"/>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7F8-4A38-9B54-AD475343C508}"/>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7F8-4A38-9B54-AD475343C50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prea3.1!$B$244:$B$246</c:f>
              <c:strCache>
                <c:ptCount val="3"/>
                <c:pt idx="0">
                  <c:v>SIEMPRE</c:v>
                </c:pt>
                <c:pt idx="1">
                  <c:v>ALGUNAS VECES</c:v>
                </c:pt>
                <c:pt idx="2">
                  <c:v>NUNCA</c:v>
                </c:pt>
              </c:strCache>
            </c:strRef>
          </c:cat>
          <c:val>
            <c:numRef>
              <c:f>prea3.1!$D$244:$D$246</c:f>
              <c:numCache>
                <c:formatCode>###0.0</c:formatCode>
                <c:ptCount val="3"/>
                <c:pt idx="0">
                  <c:v>44.897959183673471</c:v>
                </c:pt>
                <c:pt idx="1">
                  <c:v>48.979591836734691</c:v>
                </c:pt>
                <c:pt idx="2">
                  <c:v>6.1224489795918364</c:v>
                </c:pt>
              </c:numCache>
            </c:numRef>
          </c:val>
          <c:extLst xmlns:c16r2="http://schemas.microsoft.com/office/drawing/2015/06/chart">
            <c:ext xmlns:c16="http://schemas.microsoft.com/office/drawing/2014/chart" uri="{C3380CC4-5D6E-409C-BE32-E72D297353CC}">
              <c16:uniqueId val="{00000000-07F8-4A38-9B54-AD475343C508}"/>
            </c:ext>
          </c:extLst>
        </c:ser>
        <c:dLbls>
          <c:dLblPos val="inEnd"/>
          <c:showLegendKey val="0"/>
          <c:showVal val="1"/>
          <c:showCatName val="0"/>
          <c:showSerName val="0"/>
          <c:showPercent val="0"/>
          <c:showBubbleSize val="0"/>
        </c:dLbls>
        <c:gapWidth val="100"/>
        <c:overlap val="-24"/>
        <c:axId val="206450048"/>
        <c:axId val="206469376"/>
      </c:barChart>
      <c:catAx>
        <c:axId val="206450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6469376"/>
        <c:crosses val="autoZero"/>
        <c:auto val="1"/>
        <c:lblAlgn val="ctr"/>
        <c:lblOffset val="100"/>
        <c:noMultiLvlLbl val="0"/>
      </c:catAx>
      <c:valAx>
        <c:axId val="206469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6450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8B-4EAC-9A07-E1AE21D214D7}"/>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8B-4EAC-9A07-E1AE21D214D7}"/>
                </c:ext>
              </c:extLst>
            </c:dLbl>
            <c:dLbl>
              <c:idx val="2"/>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8B-4EAC-9A07-E1AE21D214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prea3.1!$I$249:$I$251</c:f>
              <c:strCache>
                <c:ptCount val="3"/>
                <c:pt idx="0">
                  <c:v>INSTITUCIONALES</c:v>
                </c:pt>
                <c:pt idx="1">
                  <c:v>DIRECTIVOS</c:v>
                </c:pt>
                <c:pt idx="2">
                  <c:v>CON LOS COMPAÑEROS</c:v>
                </c:pt>
              </c:strCache>
            </c:strRef>
          </c:cat>
          <c:val>
            <c:numRef>
              <c:f>prea3.1!$K$249:$K$251</c:f>
              <c:numCache>
                <c:formatCode>###0.0</c:formatCode>
                <c:ptCount val="3"/>
                <c:pt idx="0">
                  <c:v>44.897959183673471</c:v>
                </c:pt>
                <c:pt idx="1">
                  <c:v>14.285714285714285</c:v>
                </c:pt>
                <c:pt idx="2">
                  <c:v>10.204081632653061</c:v>
                </c:pt>
              </c:numCache>
            </c:numRef>
          </c:val>
          <c:extLst xmlns:c16r2="http://schemas.microsoft.com/office/drawing/2015/06/chart">
            <c:ext xmlns:c16="http://schemas.microsoft.com/office/drawing/2014/chart" uri="{C3380CC4-5D6E-409C-BE32-E72D297353CC}">
              <c16:uniqueId val="{00000000-1F8B-4EAC-9A07-E1AE21D214D7}"/>
            </c:ext>
          </c:extLst>
        </c:ser>
        <c:dLbls>
          <c:dLblPos val="inEnd"/>
          <c:showLegendKey val="0"/>
          <c:showVal val="1"/>
          <c:showCatName val="0"/>
          <c:showSerName val="0"/>
          <c:showPercent val="0"/>
          <c:showBubbleSize val="0"/>
        </c:dLbls>
        <c:gapWidth val="100"/>
        <c:overlap val="-24"/>
        <c:axId val="214404480"/>
        <c:axId val="214653568"/>
      </c:barChart>
      <c:catAx>
        <c:axId val="21440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653568"/>
        <c:crosses val="autoZero"/>
        <c:auto val="1"/>
        <c:lblAlgn val="ctr"/>
        <c:lblOffset val="100"/>
        <c:noMultiLvlLbl val="0"/>
      </c:catAx>
      <c:valAx>
        <c:axId val="214653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404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9E5-4DE2-96A6-52345278624A}"/>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E5-4DE2-96A6-52345278624A}"/>
                </c:ext>
              </c:extLst>
            </c:dLbl>
            <c:dLbl>
              <c:idx val="2"/>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9E5-4DE2-96A6-52345278624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Hoja11!$B$171:$B$173</c:f>
              <c:strCache>
                <c:ptCount val="3"/>
                <c:pt idx="0">
                  <c:v>NUNCA</c:v>
                </c:pt>
                <c:pt idx="1">
                  <c:v>ALGUNAS VECES</c:v>
                </c:pt>
                <c:pt idx="2">
                  <c:v>SIEMPRE</c:v>
                </c:pt>
              </c:strCache>
            </c:strRef>
          </c:cat>
          <c:val>
            <c:numRef>
              <c:f>Hoja11!$E$171:$E$173</c:f>
              <c:numCache>
                <c:formatCode>###0.0</c:formatCode>
                <c:ptCount val="3"/>
                <c:pt idx="0">
                  <c:v>12.962962962962962</c:v>
                </c:pt>
                <c:pt idx="1">
                  <c:v>74.074074074074076</c:v>
                </c:pt>
                <c:pt idx="2">
                  <c:v>12.962962962962962</c:v>
                </c:pt>
              </c:numCache>
            </c:numRef>
          </c:val>
          <c:extLst xmlns:c16r2="http://schemas.microsoft.com/office/drawing/2015/06/chart">
            <c:ext xmlns:c16="http://schemas.microsoft.com/office/drawing/2014/chart" uri="{C3380CC4-5D6E-409C-BE32-E72D297353CC}">
              <c16:uniqueId val="{00000000-69E5-4DE2-96A6-52345278624A}"/>
            </c:ext>
          </c:extLst>
        </c:ser>
        <c:dLbls>
          <c:dLblPos val="inEnd"/>
          <c:showLegendKey val="0"/>
          <c:showVal val="1"/>
          <c:showCatName val="0"/>
          <c:showSerName val="0"/>
          <c:showPercent val="0"/>
          <c:showBubbleSize val="0"/>
        </c:dLbls>
        <c:gapWidth val="100"/>
        <c:overlap val="-24"/>
        <c:axId val="214249472"/>
        <c:axId val="214251392"/>
      </c:barChart>
      <c:catAx>
        <c:axId val="214249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251392"/>
        <c:crosses val="autoZero"/>
        <c:auto val="1"/>
        <c:lblAlgn val="ctr"/>
        <c:lblOffset val="100"/>
        <c:noMultiLvlLbl val="0"/>
      </c:catAx>
      <c:valAx>
        <c:axId val="214251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249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15-4AD8-BAA1-B496DDEA0234}"/>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128363904"/>
        <c:axId val="145203200"/>
      </c:barChart>
      <c:catAx>
        <c:axId val="128363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5203200"/>
        <c:crosses val="autoZero"/>
        <c:auto val="1"/>
        <c:lblAlgn val="ctr"/>
        <c:lblOffset val="100"/>
        <c:noMultiLvlLbl val="0"/>
      </c:catAx>
      <c:valAx>
        <c:axId val="145203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8363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144620928"/>
        <c:axId val="145204736"/>
      </c:barChart>
      <c:catAx>
        <c:axId val="144620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5204736"/>
        <c:crosses val="autoZero"/>
        <c:auto val="1"/>
        <c:lblAlgn val="ctr"/>
        <c:lblOffset val="100"/>
        <c:noMultiLvlLbl val="0"/>
      </c:catAx>
      <c:valAx>
        <c:axId val="145204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4620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52112591402045E-2"/>
          <c:y val="4.0431542470942848E-2"/>
          <c:w val="0.9171764886588839"/>
          <c:h val="0.87531704361488016"/>
        </c:manualLayout>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702036342229349E-2"/>
                </c:manualLayout>
              </c:layout>
              <c:tx>
                <c:rich>
                  <a:bodyPr/>
                  <a:lstStyle/>
                  <a:p>
                    <a:r>
                      <a:rPr lang="en-US" dirty="0"/>
                      <a:t>16 %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6A-40D1-BAE0-7A394565946F}"/>
                </c:ext>
              </c:extLst>
            </c:dLbl>
            <c:dLbl>
              <c:idx val="1"/>
              <c:layout/>
              <c:tx>
                <c:rich>
                  <a:bodyPr/>
                  <a:lstStyle/>
                  <a:p>
                    <a:r>
                      <a:rPr lang="en-US" dirty="0"/>
                      <a:t>69 %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6A-40D1-BAE0-7A394565946F}"/>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16A-40D1-BAE0-7A39456594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Hoja11!$B$192:$B$194</c:f>
              <c:strCache>
                <c:ptCount val="3"/>
                <c:pt idx="0">
                  <c:v>NUNCA</c:v>
                </c:pt>
                <c:pt idx="1">
                  <c:v>ALGUNAS VECES</c:v>
                </c:pt>
                <c:pt idx="2">
                  <c:v>SIEMPRE</c:v>
                </c:pt>
              </c:strCache>
            </c:strRef>
          </c:cat>
          <c:val>
            <c:numRef>
              <c:f>Hoja11!$D$192:$D$194</c:f>
              <c:numCache>
                <c:formatCode>###0.0</c:formatCode>
                <c:ptCount val="3"/>
                <c:pt idx="0">
                  <c:v>16.666666666666664</c:v>
                </c:pt>
                <c:pt idx="1">
                  <c:v>68.518518518518519</c:v>
                </c:pt>
                <c:pt idx="2">
                  <c:v>14.814814814814813</c:v>
                </c:pt>
              </c:numCache>
            </c:numRef>
          </c:val>
          <c:extLst xmlns:c16r2="http://schemas.microsoft.com/office/drawing/2015/06/chart">
            <c:ext xmlns:c16="http://schemas.microsoft.com/office/drawing/2014/chart" uri="{C3380CC4-5D6E-409C-BE32-E72D297353CC}">
              <c16:uniqueId val="{00000000-216A-40D1-BAE0-7A394565946F}"/>
            </c:ext>
          </c:extLst>
        </c:ser>
        <c:dLbls>
          <c:dLblPos val="outEnd"/>
          <c:showLegendKey val="0"/>
          <c:showVal val="1"/>
          <c:showCatName val="0"/>
          <c:showSerName val="0"/>
          <c:showPercent val="0"/>
          <c:showBubbleSize val="0"/>
        </c:dLbls>
        <c:gapWidth val="100"/>
        <c:overlap val="-24"/>
        <c:axId val="128336256"/>
        <c:axId val="128531840"/>
      </c:barChart>
      <c:catAx>
        <c:axId val="128336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8531840"/>
        <c:crosses val="autoZero"/>
        <c:auto val="1"/>
        <c:lblAlgn val="ctr"/>
        <c:lblOffset val="100"/>
        <c:noMultiLvlLbl val="0"/>
      </c:catAx>
      <c:valAx>
        <c:axId val="128531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8336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07C-466A-A5EC-DA8127FEE648}"/>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7C-466A-A5EC-DA8127FEE6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prea3.1!$B$319:$B$320</c:f>
              <c:strCache>
                <c:ptCount val="2"/>
                <c:pt idx="0">
                  <c:v>SI</c:v>
                </c:pt>
                <c:pt idx="1">
                  <c:v>NO</c:v>
                </c:pt>
              </c:strCache>
            </c:strRef>
          </c:cat>
          <c:val>
            <c:numRef>
              <c:f>prea3.1!$D$319:$D$320</c:f>
              <c:numCache>
                <c:formatCode>###0.0</c:formatCode>
                <c:ptCount val="2"/>
                <c:pt idx="0">
                  <c:v>81.632653061224488</c:v>
                </c:pt>
                <c:pt idx="1">
                  <c:v>18.367346938775512</c:v>
                </c:pt>
              </c:numCache>
            </c:numRef>
          </c:val>
          <c:extLst xmlns:c16r2="http://schemas.microsoft.com/office/drawing/2015/06/chart">
            <c:ext xmlns:c16="http://schemas.microsoft.com/office/drawing/2014/chart" uri="{C3380CC4-5D6E-409C-BE32-E72D297353CC}">
              <c16:uniqueId val="{00000000-C07C-466A-A5EC-DA8127FEE648}"/>
            </c:ext>
          </c:extLst>
        </c:ser>
        <c:dLbls>
          <c:dLblPos val="inEnd"/>
          <c:showLegendKey val="0"/>
          <c:showVal val="1"/>
          <c:showCatName val="0"/>
          <c:showSerName val="0"/>
          <c:showPercent val="0"/>
          <c:showBubbleSize val="0"/>
        </c:dLbls>
        <c:gapWidth val="100"/>
        <c:overlap val="-24"/>
        <c:axId val="217378816"/>
        <c:axId val="217381120"/>
      </c:barChart>
      <c:catAx>
        <c:axId val="21737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381120"/>
        <c:crosses val="autoZero"/>
        <c:auto val="1"/>
        <c:lblAlgn val="ctr"/>
        <c:lblOffset val="100"/>
        <c:noMultiLvlLbl val="0"/>
      </c:catAx>
      <c:valAx>
        <c:axId val="21738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378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C8-4828-B8D6-8EFB24DD222A}"/>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C8-4828-B8D6-8EFB24DD222A}"/>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CC8-4828-B8D6-8EFB24DD222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prea3.1!$B$330:$B$332</c:f>
              <c:strCache>
                <c:ptCount val="3"/>
                <c:pt idx="0">
                  <c:v>SIEMPRE</c:v>
                </c:pt>
                <c:pt idx="1">
                  <c:v>ALGUNAS VECES</c:v>
                </c:pt>
                <c:pt idx="2">
                  <c:v>NUNCA</c:v>
                </c:pt>
              </c:strCache>
            </c:strRef>
          </c:cat>
          <c:val>
            <c:numRef>
              <c:f>prea3.1!$D$330:$D$332</c:f>
              <c:numCache>
                <c:formatCode>###0.0</c:formatCode>
                <c:ptCount val="3"/>
                <c:pt idx="0">
                  <c:v>44.897959183673471</c:v>
                </c:pt>
                <c:pt idx="1">
                  <c:v>40.816326530612244</c:v>
                </c:pt>
                <c:pt idx="2">
                  <c:v>14.285714285714285</c:v>
                </c:pt>
              </c:numCache>
            </c:numRef>
          </c:val>
          <c:extLst xmlns:c16r2="http://schemas.microsoft.com/office/drawing/2015/06/chart">
            <c:ext xmlns:c16="http://schemas.microsoft.com/office/drawing/2014/chart" uri="{C3380CC4-5D6E-409C-BE32-E72D297353CC}">
              <c16:uniqueId val="{00000000-BCC8-4828-B8D6-8EFB24DD222A}"/>
            </c:ext>
          </c:extLst>
        </c:ser>
        <c:dLbls>
          <c:dLblPos val="inEnd"/>
          <c:showLegendKey val="0"/>
          <c:showVal val="1"/>
          <c:showCatName val="0"/>
          <c:showSerName val="0"/>
          <c:showPercent val="0"/>
          <c:showBubbleSize val="0"/>
        </c:dLbls>
        <c:gapWidth val="100"/>
        <c:overlap val="-24"/>
        <c:axId val="230886016"/>
        <c:axId val="230901248"/>
      </c:barChart>
      <c:catAx>
        <c:axId val="230886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901248"/>
        <c:crosses val="autoZero"/>
        <c:auto val="1"/>
        <c:lblAlgn val="ctr"/>
        <c:lblOffset val="100"/>
        <c:noMultiLvlLbl val="0"/>
      </c:catAx>
      <c:valAx>
        <c:axId val="230901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886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A1-4C9D-BE64-CBD4C9D1A03A}"/>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A1-4C9D-BE64-CBD4C9D1A03A}"/>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A1-4C9D-BE64-CBD4C9D1A0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prea3.1!$B$341:$B$343</c:f>
              <c:strCache>
                <c:ptCount val="3"/>
                <c:pt idx="0">
                  <c:v>SIEMPRE</c:v>
                </c:pt>
                <c:pt idx="1">
                  <c:v>ALGUNAS VECES</c:v>
                </c:pt>
                <c:pt idx="2">
                  <c:v>NUNCA</c:v>
                </c:pt>
              </c:strCache>
            </c:strRef>
          </c:cat>
          <c:val>
            <c:numRef>
              <c:f>prea3.1!$D$341:$D$343</c:f>
              <c:numCache>
                <c:formatCode>###0.0</c:formatCode>
                <c:ptCount val="3"/>
                <c:pt idx="0">
                  <c:v>34.693877551020407</c:v>
                </c:pt>
                <c:pt idx="1">
                  <c:v>53.061224489795919</c:v>
                </c:pt>
                <c:pt idx="2">
                  <c:v>12.244897959183673</c:v>
                </c:pt>
              </c:numCache>
            </c:numRef>
          </c:val>
          <c:extLst xmlns:c16r2="http://schemas.microsoft.com/office/drawing/2015/06/chart">
            <c:ext xmlns:c16="http://schemas.microsoft.com/office/drawing/2014/chart" uri="{C3380CC4-5D6E-409C-BE32-E72D297353CC}">
              <c16:uniqueId val="{00000000-F1A1-4C9D-BE64-CBD4C9D1A03A}"/>
            </c:ext>
          </c:extLst>
        </c:ser>
        <c:dLbls>
          <c:dLblPos val="inEnd"/>
          <c:showLegendKey val="0"/>
          <c:showVal val="1"/>
          <c:showCatName val="0"/>
          <c:showSerName val="0"/>
          <c:showPercent val="0"/>
          <c:showBubbleSize val="0"/>
        </c:dLbls>
        <c:gapWidth val="100"/>
        <c:overlap val="-24"/>
        <c:axId val="231161856"/>
        <c:axId val="231164928"/>
      </c:barChart>
      <c:catAx>
        <c:axId val="231161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164928"/>
        <c:crosses val="autoZero"/>
        <c:auto val="1"/>
        <c:lblAlgn val="ctr"/>
        <c:lblOffset val="100"/>
        <c:noMultiLvlLbl val="0"/>
      </c:catAx>
      <c:valAx>
        <c:axId val="231164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161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500-4043-B382-F201851B1CEC}"/>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500-4043-B382-F201851B1CEC}"/>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500-4043-B382-F201851B1CE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Hoja11!$B$219:$B$221</c:f>
              <c:strCache>
                <c:ptCount val="3"/>
                <c:pt idx="0">
                  <c:v>NUNCA</c:v>
                </c:pt>
                <c:pt idx="1">
                  <c:v>ALGUNAS VECES</c:v>
                </c:pt>
                <c:pt idx="2">
                  <c:v>SIEMPRE</c:v>
                </c:pt>
              </c:strCache>
            </c:strRef>
          </c:cat>
          <c:val>
            <c:numRef>
              <c:f>Hoja11!$D$219:$D$221</c:f>
              <c:numCache>
                <c:formatCode>###0.0</c:formatCode>
                <c:ptCount val="3"/>
                <c:pt idx="0">
                  <c:v>24.074074074074073</c:v>
                </c:pt>
                <c:pt idx="1">
                  <c:v>51.851851851851848</c:v>
                </c:pt>
                <c:pt idx="2">
                  <c:v>24.074074074074073</c:v>
                </c:pt>
              </c:numCache>
            </c:numRef>
          </c:val>
          <c:extLst xmlns:c16r2="http://schemas.microsoft.com/office/drawing/2015/06/chart">
            <c:ext xmlns:c16="http://schemas.microsoft.com/office/drawing/2014/chart" uri="{C3380CC4-5D6E-409C-BE32-E72D297353CC}">
              <c16:uniqueId val="{00000000-F500-4043-B382-F201851B1CEC}"/>
            </c:ext>
          </c:extLst>
        </c:ser>
        <c:dLbls>
          <c:dLblPos val="inEnd"/>
          <c:showLegendKey val="0"/>
          <c:showVal val="1"/>
          <c:showCatName val="0"/>
          <c:showSerName val="0"/>
          <c:showPercent val="0"/>
          <c:showBubbleSize val="0"/>
        </c:dLbls>
        <c:gapWidth val="100"/>
        <c:overlap val="-24"/>
        <c:axId val="231505280"/>
        <c:axId val="231627776"/>
      </c:barChart>
      <c:catAx>
        <c:axId val="23150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627776"/>
        <c:crosses val="autoZero"/>
        <c:auto val="1"/>
        <c:lblAlgn val="ctr"/>
        <c:lblOffset val="100"/>
        <c:noMultiLvlLbl val="0"/>
      </c:catAx>
      <c:valAx>
        <c:axId val="23162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505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60-4E76-B386-FE37B35D2CF5}"/>
                </c:ext>
              </c:extLst>
            </c:dLbl>
            <c:dLbl>
              <c:idx val="1"/>
              <c:layout/>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layout/>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219620480"/>
        <c:axId val="231274752"/>
      </c:barChart>
      <c:catAx>
        <c:axId val="219620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1274752"/>
        <c:crosses val="autoZero"/>
        <c:auto val="1"/>
        <c:lblAlgn val="ctr"/>
        <c:lblOffset val="100"/>
        <c:noMultiLvlLbl val="0"/>
      </c:catAx>
      <c:valAx>
        <c:axId val="23127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9620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197554944"/>
        <c:axId val="197557632"/>
      </c:barChart>
      <c:catAx>
        <c:axId val="197554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557632"/>
        <c:crosses val="autoZero"/>
        <c:auto val="1"/>
        <c:lblAlgn val="ctr"/>
        <c:lblOffset val="100"/>
        <c:noMultiLvlLbl val="0"/>
      </c:catAx>
      <c:valAx>
        <c:axId val="19755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554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39-45C4-A1DF-AC376C396F1D}"/>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39-45C4-A1DF-AC376C396F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prea3.1!$B$380:$B$381</c:f>
              <c:strCache>
                <c:ptCount val="2"/>
                <c:pt idx="0">
                  <c:v>SIEMPRE</c:v>
                </c:pt>
                <c:pt idx="1">
                  <c:v>ALGUNAS VECES</c:v>
                </c:pt>
              </c:strCache>
            </c:strRef>
          </c:cat>
          <c:val>
            <c:numRef>
              <c:f>prea3.1!$D$380:$D$381</c:f>
              <c:numCache>
                <c:formatCode>###0.0</c:formatCode>
                <c:ptCount val="2"/>
                <c:pt idx="0">
                  <c:v>48.979591836734691</c:v>
                </c:pt>
                <c:pt idx="1">
                  <c:v>51.020408163265309</c:v>
                </c:pt>
              </c:numCache>
            </c:numRef>
          </c:val>
          <c:extLst xmlns:c16r2="http://schemas.microsoft.com/office/drawing/2015/06/chart">
            <c:ext xmlns:c16="http://schemas.microsoft.com/office/drawing/2014/chart" uri="{C3380CC4-5D6E-409C-BE32-E72D297353CC}">
              <c16:uniqueId val="{00000000-8E39-45C4-A1DF-AC376C396F1D}"/>
            </c:ext>
          </c:extLst>
        </c:ser>
        <c:dLbls>
          <c:dLblPos val="inEnd"/>
          <c:showLegendKey val="0"/>
          <c:showVal val="1"/>
          <c:showCatName val="0"/>
          <c:showSerName val="0"/>
          <c:showPercent val="0"/>
          <c:showBubbleSize val="0"/>
        </c:dLbls>
        <c:gapWidth val="100"/>
        <c:overlap val="-24"/>
        <c:axId val="232739200"/>
        <c:axId val="235857408"/>
      </c:barChart>
      <c:catAx>
        <c:axId val="232739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857408"/>
        <c:crosses val="autoZero"/>
        <c:auto val="1"/>
        <c:lblAlgn val="ctr"/>
        <c:lblOffset val="100"/>
        <c:noMultiLvlLbl val="0"/>
      </c:catAx>
      <c:valAx>
        <c:axId val="235857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739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A-4695-9899-833C48D185CA}"/>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A-4695-9899-833C48D185C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Sheet1!$B$429:$B$430</c:f>
              <c:strCache>
                <c:ptCount val="2"/>
                <c:pt idx="0">
                  <c:v>SI</c:v>
                </c:pt>
                <c:pt idx="1">
                  <c:v>NO</c:v>
                </c:pt>
              </c:strCache>
            </c:strRef>
          </c:cat>
          <c:val>
            <c:numRef>
              <c:f>Sheet1!$E$429:$E$430</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8C0A-4695-9899-833C48D185CA}"/>
            </c:ext>
          </c:extLst>
        </c:ser>
        <c:dLbls>
          <c:dLblPos val="inEnd"/>
          <c:showLegendKey val="0"/>
          <c:showVal val="1"/>
          <c:showCatName val="0"/>
          <c:showSerName val="0"/>
          <c:showPercent val="0"/>
          <c:showBubbleSize val="0"/>
        </c:dLbls>
        <c:gapWidth val="100"/>
        <c:overlap val="-24"/>
        <c:axId val="237814912"/>
        <c:axId val="237817216"/>
      </c:barChart>
      <c:catAx>
        <c:axId val="237814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817216"/>
        <c:crosses val="autoZero"/>
        <c:auto val="1"/>
        <c:lblAlgn val="ctr"/>
        <c:lblOffset val="100"/>
        <c:noMultiLvlLbl val="0"/>
      </c:catAx>
      <c:valAx>
        <c:axId val="237817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814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ysClr val="windowText" lastClr="000000"/>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144312576"/>
        <c:axId val="232742272"/>
      </c:barChart>
      <c:catAx>
        <c:axId val="14431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742272"/>
        <c:crosses val="autoZero"/>
        <c:auto val="1"/>
        <c:lblAlgn val="ctr"/>
        <c:lblOffset val="100"/>
        <c:noMultiLvlLbl val="0"/>
      </c:catAx>
      <c:valAx>
        <c:axId val="232742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4312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238994176"/>
        <c:axId val="238996864"/>
      </c:barChart>
      <c:catAx>
        <c:axId val="238994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8996864"/>
        <c:crosses val="autoZero"/>
        <c:auto val="1"/>
        <c:lblAlgn val="ctr"/>
        <c:lblOffset val="100"/>
        <c:noMultiLvlLbl val="0"/>
      </c:catAx>
      <c:valAx>
        <c:axId val="238996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8994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1A-4E54-90B9-BFFD83182DF7}"/>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234711296"/>
        <c:axId val="234721280"/>
      </c:barChart>
      <c:catAx>
        <c:axId val="23471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721280"/>
        <c:crosses val="autoZero"/>
        <c:auto val="1"/>
        <c:lblAlgn val="ctr"/>
        <c:lblOffset val="100"/>
        <c:noMultiLvlLbl val="0"/>
      </c:catAx>
      <c:valAx>
        <c:axId val="23472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7112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E-433F-8B05-146F5AB9FB65}"/>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8E-433F-8B05-146F5AB9FB6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xmlns:c16r2="http://schemas.microsoft.com/office/drawing/2015/06/char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240174592"/>
        <c:axId val="240267264"/>
      </c:barChart>
      <c:catAx>
        <c:axId val="240174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0267264"/>
        <c:crosses val="autoZero"/>
        <c:auto val="1"/>
        <c:lblAlgn val="ctr"/>
        <c:lblOffset val="100"/>
        <c:noMultiLvlLbl val="0"/>
      </c:catAx>
      <c:valAx>
        <c:axId val="240267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0174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E0A-43DF-8D2D-6665F82101D4}"/>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E0A-43DF-8D2D-6665F82101D4}"/>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E0A-43DF-8D2D-6665F82101D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Hoja11!$B$272:$B$274</c:f>
              <c:strCache>
                <c:ptCount val="3"/>
                <c:pt idx="0">
                  <c:v>NUNCA</c:v>
                </c:pt>
                <c:pt idx="1">
                  <c:v>ALGUNAS VECES</c:v>
                </c:pt>
                <c:pt idx="2">
                  <c:v>SIEMPRE</c:v>
                </c:pt>
              </c:strCache>
            </c:strRef>
          </c:cat>
          <c:val>
            <c:numRef>
              <c:f>Hoja11!$D$272:$D$274</c:f>
              <c:numCache>
                <c:formatCode>###0.0</c:formatCode>
                <c:ptCount val="3"/>
                <c:pt idx="0">
                  <c:v>12.962962962962962</c:v>
                </c:pt>
                <c:pt idx="1">
                  <c:v>51.851851851851848</c:v>
                </c:pt>
                <c:pt idx="2">
                  <c:v>35.185185185185183</c:v>
                </c:pt>
              </c:numCache>
            </c:numRef>
          </c:val>
          <c:extLst xmlns:c16r2="http://schemas.microsoft.com/office/drawing/2015/06/chart">
            <c:ext xmlns:c16="http://schemas.microsoft.com/office/drawing/2014/chart" uri="{C3380CC4-5D6E-409C-BE32-E72D297353CC}">
              <c16:uniqueId val="{00000000-CE0A-43DF-8D2D-6665F82101D4}"/>
            </c:ext>
          </c:extLst>
        </c:ser>
        <c:dLbls>
          <c:dLblPos val="inEnd"/>
          <c:showLegendKey val="0"/>
          <c:showVal val="1"/>
          <c:showCatName val="0"/>
          <c:showSerName val="0"/>
          <c:showPercent val="0"/>
          <c:showBubbleSize val="0"/>
        </c:dLbls>
        <c:gapWidth val="100"/>
        <c:overlap val="-24"/>
        <c:axId val="235587072"/>
        <c:axId val="235745280"/>
      </c:barChart>
      <c:catAx>
        <c:axId val="235587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745280"/>
        <c:crosses val="autoZero"/>
        <c:auto val="1"/>
        <c:lblAlgn val="ctr"/>
        <c:lblOffset val="100"/>
        <c:noMultiLvlLbl val="0"/>
      </c:catAx>
      <c:valAx>
        <c:axId val="23574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587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C0-417D-AD0E-85115EFF23F8}"/>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xmlns:c16r2="http://schemas.microsoft.com/office/drawing/2015/06/char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233249408"/>
        <c:axId val="233288064"/>
      </c:barChart>
      <c:catAx>
        <c:axId val="23324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3288064"/>
        <c:crosses val="autoZero"/>
        <c:auto val="1"/>
        <c:lblAlgn val="ctr"/>
        <c:lblOffset val="100"/>
        <c:noMultiLvlLbl val="0"/>
      </c:catAx>
      <c:valAx>
        <c:axId val="23328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3249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A7-4DC4-9E5E-335C28E01CC7}"/>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xmlns:c16r2="http://schemas.microsoft.com/office/drawing/2015/06/char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217611264"/>
        <c:axId val="233228928"/>
      </c:barChart>
      <c:catAx>
        <c:axId val="217611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228928"/>
        <c:crosses val="autoZero"/>
        <c:auto val="1"/>
        <c:lblAlgn val="ctr"/>
        <c:lblOffset val="100"/>
        <c:noMultiLvlLbl val="0"/>
      </c:catAx>
      <c:valAx>
        <c:axId val="23322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611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2D-4A5A-A530-7D969E8A788B}"/>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2D-4A5A-A530-7D969E8A7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Sheet1!$B$480:$B$481</c:f>
              <c:strCache>
                <c:ptCount val="2"/>
                <c:pt idx="0">
                  <c:v>SI</c:v>
                </c:pt>
                <c:pt idx="1">
                  <c:v>NO</c:v>
                </c:pt>
              </c:strCache>
            </c:strRef>
          </c:cat>
          <c:val>
            <c:numRef>
              <c:f>Sheet1!$E$480:$E$481</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FD2D-4A5A-A530-7D969E8A788B}"/>
            </c:ext>
          </c:extLst>
        </c:ser>
        <c:dLbls>
          <c:dLblPos val="inEnd"/>
          <c:showLegendKey val="0"/>
          <c:showVal val="1"/>
          <c:showCatName val="0"/>
          <c:showSerName val="0"/>
          <c:showPercent val="0"/>
          <c:showBubbleSize val="0"/>
        </c:dLbls>
        <c:gapWidth val="100"/>
        <c:overlap val="-24"/>
        <c:axId val="132085632"/>
        <c:axId val="144841344"/>
      </c:barChart>
      <c:catAx>
        <c:axId val="13208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4841344"/>
        <c:crosses val="autoZero"/>
        <c:auto val="1"/>
        <c:lblAlgn val="ctr"/>
        <c:lblOffset val="100"/>
        <c:noMultiLvlLbl val="0"/>
      </c:catAx>
      <c:valAx>
        <c:axId val="14484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2085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23-4B74-9FC4-5BE25AEAFC0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234437632"/>
        <c:axId val="234464384"/>
      </c:barChart>
      <c:catAx>
        <c:axId val="23443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4464384"/>
        <c:crosses val="autoZero"/>
        <c:auto val="1"/>
        <c:lblAlgn val="ctr"/>
        <c:lblOffset val="100"/>
        <c:noMultiLvlLbl val="0"/>
      </c:catAx>
      <c:valAx>
        <c:axId val="234464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4437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B-4BF9-A4E4-423D1F83C303}"/>
                </c:ext>
              </c:extLst>
            </c:dLbl>
            <c:dLbl>
              <c:idx val="1"/>
              <c:layout>
                <c:manualLayout>
                  <c:x val="1.7930070747541357E-3"/>
                  <c:y val="8.3892387068304694E-3"/>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B-4BF9-A4E4-423D1F83C30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Sheet1!$B$502:$B$503</c:f>
              <c:strCache>
                <c:ptCount val="2"/>
                <c:pt idx="0">
                  <c:v>SI</c:v>
                </c:pt>
                <c:pt idx="1">
                  <c:v>NO</c:v>
                </c:pt>
              </c:strCache>
            </c:strRef>
          </c:cat>
          <c:val>
            <c:numRef>
              <c:f>Sheet1!$E$502:$E$503</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8C0B-4BF9-A4E4-423D1F83C303}"/>
            </c:ext>
          </c:extLst>
        </c:ser>
        <c:dLbls>
          <c:dLblPos val="inEnd"/>
          <c:showLegendKey val="0"/>
          <c:showVal val="1"/>
          <c:showCatName val="0"/>
          <c:showSerName val="0"/>
          <c:showPercent val="0"/>
          <c:showBubbleSize val="0"/>
        </c:dLbls>
        <c:gapWidth val="100"/>
        <c:overlap val="-24"/>
        <c:axId val="235550592"/>
        <c:axId val="236513536"/>
      </c:barChart>
      <c:catAx>
        <c:axId val="235550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6513536"/>
        <c:crosses val="autoZero"/>
        <c:auto val="1"/>
        <c:lblAlgn val="ctr"/>
        <c:lblOffset val="100"/>
        <c:noMultiLvlLbl val="0"/>
      </c:catAx>
      <c:valAx>
        <c:axId val="2365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5550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manualLayout>
          <c:layoutTarget val="inner"/>
          <c:xMode val="edge"/>
          <c:yMode val="edge"/>
          <c:x val="6.0236157572989391E-2"/>
          <c:y val="0.13814512625828942"/>
          <c:w val="0.91664628186033215"/>
          <c:h val="0.78497479016077398"/>
        </c:manualLayout>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F7-45C5-B7D5-002E9C8E73D8}"/>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F7-45C5-B7D5-002E9C8E73D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prea3.1!$B$491:$B$492</c:f>
              <c:strCache>
                <c:ptCount val="2"/>
                <c:pt idx="0">
                  <c:v>SI</c:v>
                </c:pt>
                <c:pt idx="1">
                  <c:v>NO</c:v>
                </c:pt>
              </c:strCache>
            </c:strRef>
          </c:cat>
          <c:val>
            <c:numRef>
              <c:f>prea3.1!$D$491:$D$492</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B8F7-45C5-B7D5-002E9C8E73D8}"/>
            </c:ext>
          </c:extLst>
        </c:ser>
        <c:dLbls>
          <c:dLblPos val="inEnd"/>
          <c:showLegendKey val="0"/>
          <c:showVal val="1"/>
          <c:showCatName val="0"/>
          <c:showSerName val="0"/>
          <c:showPercent val="0"/>
          <c:showBubbleSize val="0"/>
        </c:dLbls>
        <c:gapWidth val="100"/>
        <c:overlap val="-24"/>
        <c:axId val="240689152"/>
        <c:axId val="240691072"/>
      </c:barChart>
      <c:catAx>
        <c:axId val="24068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0691072"/>
        <c:crosses val="autoZero"/>
        <c:auto val="1"/>
        <c:lblAlgn val="ctr"/>
        <c:lblOffset val="100"/>
        <c:noMultiLvlLbl val="0"/>
      </c:catAx>
      <c:valAx>
        <c:axId val="240691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0689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02-4219-93EF-D6A30E3D627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241297280"/>
        <c:axId val="243423872"/>
      </c:barChart>
      <c:catAx>
        <c:axId val="241297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3423872"/>
        <c:crosses val="autoZero"/>
        <c:auto val="1"/>
        <c:lblAlgn val="ctr"/>
        <c:lblOffset val="100"/>
        <c:noMultiLvlLbl val="0"/>
      </c:catAx>
      <c:valAx>
        <c:axId val="243423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1297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EB-48DC-BE87-59901A5F06AA}"/>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EB-48DC-BE87-59901A5F06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06EB-48DC-BE87-59901A5F06AA}"/>
            </c:ext>
          </c:extLst>
        </c:ser>
        <c:dLbls>
          <c:dLblPos val="inEnd"/>
          <c:showLegendKey val="0"/>
          <c:showVal val="1"/>
          <c:showCatName val="0"/>
          <c:showSerName val="0"/>
          <c:showPercent val="0"/>
          <c:showBubbleSize val="0"/>
        </c:dLbls>
        <c:gapWidth val="100"/>
        <c:overlap val="-24"/>
        <c:axId val="254810368"/>
        <c:axId val="254823808"/>
      </c:barChart>
      <c:catAx>
        <c:axId val="254810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54823808"/>
        <c:crosses val="autoZero"/>
        <c:auto val="1"/>
        <c:lblAlgn val="ctr"/>
        <c:lblOffset val="100"/>
        <c:noMultiLvlLbl val="0"/>
      </c:catAx>
      <c:valAx>
        <c:axId val="254823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54810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DE ÁREAS</a:t>
            </a:r>
            <a:r>
              <a:rPr lang="es-MX" sz="1800" baseline="0" dirty="0"/>
              <a:t> VERDES</a:t>
            </a:r>
            <a:endParaRPr lang="es-MX" sz="1800" dirty="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CE-404E-915D-FB2A24A8A055}"/>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CE-404E-915D-FB2A24A8A0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C5CE-404E-915D-FB2A24A8A055}"/>
            </c:ext>
          </c:extLst>
        </c:ser>
        <c:dLbls>
          <c:dLblPos val="inEnd"/>
          <c:showLegendKey val="0"/>
          <c:showVal val="1"/>
          <c:showCatName val="0"/>
          <c:showSerName val="0"/>
          <c:showPercent val="0"/>
          <c:showBubbleSize val="0"/>
        </c:dLbls>
        <c:gapWidth val="100"/>
        <c:overlap val="-24"/>
        <c:axId val="235479808"/>
        <c:axId val="245382528"/>
      </c:barChart>
      <c:catAx>
        <c:axId val="235479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45382528"/>
        <c:crosses val="autoZero"/>
        <c:auto val="1"/>
        <c:lblAlgn val="ctr"/>
        <c:lblOffset val="100"/>
        <c:noMultiLvlLbl val="0"/>
      </c:catAx>
      <c:valAx>
        <c:axId val="24538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5479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2E-4C27-B443-7B61B27514CE}"/>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2E-4C27-B443-7B61B27514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prea3.1!$B$527:$B$528</c:f>
              <c:strCache>
                <c:ptCount val="2"/>
                <c:pt idx="0">
                  <c:v>SI</c:v>
                </c:pt>
                <c:pt idx="1">
                  <c:v>NO</c:v>
                </c:pt>
              </c:strCache>
            </c:strRef>
          </c:cat>
          <c:val>
            <c:numRef>
              <c:f>prea3.1!$D$527:$D$528</c:f>
              <c:numCache>
                <c:formatCode>###0.0</c:formatCode>
                <c:ptCount val="2"/>
                <c:pt idx="0">
                  <c:v>89.795918367346943</c:v>
                </c:pt>
                <c:pt idx="1">
                  <c:v>10.204081632653061</c:v>
                </c:pt>
              </c:numCache>
            </c:numRef>
          </c:val>
          <c:extLst xmlns:c16r2="http://schemas.microsoft.com/office/drawing/2015/06/chart">
            <c:ext xmlns:c16="http://schemas.microsoft.com/office/drawing/2014/chart" uri="{C3380CC4-5D6E-409C-BE32-E72D297353CC}">
              <c16:uniqueId val="{00000000-732E-4C27-B443-7B61B27514CE}"/>
            </c:ext>
          </c:extLst>
        </c:ser>
        <c:dLbls>
          <c:dLblPos val="inEnd"/>
          <c:showLegendKey val="0"/>
          <c:showVal val="1"/>
          <c:showCatName val="0"/>
          <c:showSerName val="0"/>
          <c:showPercent val="0"/>
          <c:showBubbleSize val="0"/>
        </c:dLbls>
        <c:gapWidth val="100"/>
        <c:overlap val="-24"/>
        <c:axId val="241253760"/>
        <c:axId val="241280512"/>
      </c:barChart>
      <c:catAx>
        <c:axId val="241253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1280512"/>
        <c:crosses val="autoZero"/>
        <c:auto val="1"/>
        <c:lblAlgn val="ctr"/>
        <c:lblOffset val="100"/>
        <c:noMultiLvlLbl val="0"/>
      </c:catAx>
      <c:valAx>
        <c:axId val="24128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1253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3069-4A56-9B3F-DDB49B780286}"/>
              </c:ext>
            </c:extLst>
          </c:dPt>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69-4A56-9B3F-DDB49B780286}"/>
                </c:ext>
              </c:extLst>
            </c:dLbl>
            <c:dLbl>
              <c:idx val="1"/>
              <c:layout/>
              <c:tx>
                <c:rich>
                  <a:bodyPr/>
                  <a:lstStyle/>
                  <a:p>
                    <a:fld id="{308505CC-FFC6-4905-B1B1-F7935DB2FA5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069-4A56-9B3F-DDB49B7802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Sheet1!$B$43:$B$44</c:f>
              <c:strCache>
                <c:ptCount val="2"/>
                <c:pt idx="0">
                  <c:v>SI</c:v>
                </c:pt>
                <c:pt idx="1">
                  <c:v>NO</c:v>
                </c:pt>
              </c:strCache>
            </c:strRef>
          </c:cat>
          <c:val>
            <c:numRef>
              <c:f>Sheet1!$E$43:$E$44</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0-3069-4A56-9B3F-DDB49B780286}"/>
            </c:ext>
          </c:extLst>
        </c:ser>
        <c:dLbls>
          <c:dLblPos val="inEnd"/>
          <c:showLegendKey val="0"/>
          <c:showVal val="1"/>
          <c:showCatName val="0"/>
          <c:showSerName val="0"/>
          <c:showPercent val="0"/>
          <c:showBubbleSize val="0"/>
        </c:dLbls>
        <c:gapWidth val="100"/>
        <c:overlap val="-24"/>
        <c:axId val="150327680"/>
        <c:axId val="150329216"/>
      </c:barChart>
      <c:catAx>
        <c:axId val="150327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0329216"/>
        <c:crosses val="autoZero"/>
        <c:auto val="1"/>
        <c:lblAlgn val="ctr"/>
        <c:lblOffset val="100"/>
        <c:noMultiLvlLbl val="0"/>
      </c:catAx>
      <c:valAx>
        <c:axId val="150329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0327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EF-4758-9552-B6C2167120E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EEF-4758-9552-B6C2167120ED}"/>
                </c:ext>
              </c:extLst>
            </c:dLbl>
            <c:dLbl>
              <c:idx val="2"/>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xmlns:c16r2="http://schemas.microsoft.com/office/drawing/2015/06/char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135570944"/>
        <c:axId val="135572480"/>
      </c:barChart>
      <c:catAx>
        <c:axId val="135570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572480"/>
        <c:crosses val="autoZero"/>
        <c:auto val="1"/>
        <c:lblAlgn val="ctr"/>
        <c:lblOffset val="100"/>
        <c:noMultiLvlLbl val="0"/>
      </c:catAx>
      <c:valAx>
        <c:axId val="13557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570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18276" y="4653137"/>
            <a:ext cx="7919027"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60) – PREPARATORIA No.6 “IXTLAN DEL RIO”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0699FC6D-C736-4162-A36D-E558D6F66633}"/>
              </a:ext>
            </a:extLst>
          </p:cNvPr>
          <p:cNvGraphicFramePr>
            <a:graphicFrameLocks/>
          </p:cNvGraphicFramePr>
          <p:nvPr>
            <p:extLst>
              <p:ext uri="{D42A27DB-BD31-4B8C-83A1-F6EECF244321}">
                <p14:modId xmlns:p14="http://schemas.microsoft.com/office/powerpoint/2010/main" val="3654093870"/>
              </p:ext>
            </p:extLst>
          </p:nvPr>
        </p:nvGraphicFramePr>
        <p:xfrm>
          <a:off x="1331639" y="1365065"/>
          <a:ext cx="6965345" cy="4008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24">
            <a:extLst>
              <a:ext uri="{FF2B5EF4-FFF2-40B4-BE49-F238E27FC236}">
                <a16:creationId xmlns:a16="http://schemas.microsoft.com/office/drawing/2014/main" xmlns="" id="{7A1EE5A3-730E-4A0D-B933-DACD4CC2B1AF}"/>
              </a:ext>
            </a:extLst>
          </p:cNvPr>
          <p:cNvGraphicFramePr>
            <a:graphicFrameLocks/>
          </p:cNvGraphicFramePr>
          <p:nvPr>
            <p:extLst>
              <p:ext uri="{D42A27DB-BD31-4B8C-83A1-F6EECF244321}">
                <p14:modId xmlns:p14="http://schemas.microsoft.com/office/powerpoint/2010/main" val="662888016"/>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2057762672"/>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31">
            <a:extLst>
              <a:ext uri="{FF2B5EF4-FFF2-40B4-BE49-F238E27FC236}">
                <a16:creationId xmlns:a16="http://schemas.microsoft.com/office/drawing/2014/main" xmlns="" id="{1AA1A326-BDCD-49BD-BF3C-F9E2E01BDDC2}"/>
              </a:ext>
            </a:extLst>
          </p:cNvPr>
          <p:cNvGraphicFramePr>
            <a:graphicFrameLocks/>
          </p:cNvGraphicFramePr>
          <p:nvPr>
            <p:extLst>
              <p:ext uri="{D42A27DB-BD31-4B8C-83A1-F6EECF244321}">
                <p14:modId xmlns:p14="http://schemas.microsoft.com/office/powerpoint/2010/main" val="2494862222"/>
              </p:ext>
            </p:extLst>
          </p:nvPr>
        </p:nvGraphicFramePr>
        <p:xfrm>
          <a:off x="1010621" y="1547246"/>
          <a:ext cx="7783722" cy="40653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88BBBC38-C37A-46AD-99EA-51CA815F1FCA}"/>
              </a:ext>
            </a:extLst>
          </p:cNvPr>
          <p:cNvGraphicFramePr>
            <a:graphicFrameLocks/>
          </p:cNvGraphicFramePr>
          <p:nvPr>
            <p:extLst>
              <p:ext uri="{D42A27DB-BD31-4B8C-83A1-F6EECF244321}">
                <p14:modId xmlns:p14="http://schemas.microsoft.com/office/powerpoint/2010/main" val="128429802"/>
              </p:ext>
            </p:extLst>
          </p:nvPr>
        </p:nvGraphicFramePr>
        <p:xfrm>
          <a:off x="1128939" y="1274536"/>
          <a:ext cx="7403501" cy="4185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22">
            <a:extLst>
              <a:ext uri="{FF2B5EF4-FFF2-40B4-BE49-F238E27FC236}">
                <a16:creationId xmlns:a16="http://schemas.microsoft.com/office/drawing/2014/main" xmlns="" id="{611C23AF-E7F1-45E4-B168-54A7E3AA8DFC}"/>
              </a:ext>
            </a:extLst>
          </p:cNvPr>
          <p:cNvGraphicFramePr>
            <a:graphicFrameLocks/>
          </p:cNvGraphicFramePr>
          <p:nvPr>
            <p:extLst>
              <p:ext uri="{D42A27DB-BD31-4B8C-83A1-F6EECF244321}">
                <p14:modId xmlns:p14="http://schemas.microsoft.com/office/powerpoint/2010/main" val="672553352"/>
              </p:ext>
            </p:extLst>
          </p:nvPr>
        </p:nvGraphicFramePr>
        <p:xfrm>
          <a:off x="1089327" y="1164364"/>
          <a:ext cx="7227089"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F7D3908A-F235-45DA-972C-FE223E95393D}"/>
              </a:ext>
            </a:extLst>
          </p:cNvPr>
          <p:cNvGraphicFramePr>
            <a:graphicFrameLocks/>
          </p:cNvGraphicFramePr>
          <p:nvPr>
            <p:extLst>
              <p:ext uri="{D42A27DB-BD31-4B8C-83A1-F6EECF244321}">
                <p14:modId xmlns:p14="http://schemas.microsoft.com/office/powerpoint/2010/main" val="423827841"/>
              </p:ext>
            </p:extLst>
          </p:nvPr>
        </p:nvGraphicFramePr>
        <p:xfrm>
          <a:off x="1128939" y="1202527"/>
          <a:ext cx="714175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4C4828E5-DEB1-474D-9ED0-F7D2BA4DC22E}"/>
              </a:ext>
            </a:extLst>
          </p:cNvPr>
          <p:cNvGraphicFramePr>
            <a:graphicFrameLocks/>
          </p:cNvGraphicFramePr>
          <p:nvPr>
            <p:extLst>
              <p:ext uri="{D42A27DB-BD31-4B8C-83A1-F6EECF244321}">
                <p14:modId xmlns:p14="http://schemas.microsoft.com/office/powerpoint/2010/main" val="2793458601"/>
              </p:ext>
            </p:extLst>
          </p:nvPr>
        </p:nvGraphicFramePr>
        <p:xfrm>
          <a:off x="1128940" y="1342133"/>
          <a:ext cx="7187476" cy="4362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D9E011B0-AC1B-4E24-BA70-DDC16FC7E751}"/>
              </a:ext>
            </a:extLst>
          </p:cNvPr>
          <p:cNvGraphicFramePr>
            <a:graphicFrameLocks/>
          </p:cNvGraphicFramePr>
          <p:nvPr>
            <p:extLst>
              <p:ext uri="{D42A27DB-BD31-4B8C-83A1-F6EECF244321}">
                <p14:modId xmlns:p14="http://schemas.microsoft.com/office/powerpoint/2010/main" val="1999465648"/>
              </p:ext>
            </p:extLst>
          </p:nvPr>
        </p:nvGraphicFramePr>
        <p:xfrm>
          <a:off x="1284042" y="1254701"/>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A8652E7-9FD6-4076-9620-806B1E88583D}"/>
              </a:ext>
            </a:extLst>
          </p:cNvPr>
          <p:cNvGraphicFramePr>
            <a:graphicFrameLocks/>
          </p:cNvGraphicFramePr>
          <p:nvPr>
            <p:extLst>
              <p:ext uri="{D42A27DB-BD31-4B8C-83A1-F6EECF244321}">
                <p14:modId xmlns:p14="http://schemas.microsoft.com/office/powerpoint/2010/main" val="1772746504"/>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xmlns="" id="{A3CD82B3-8B6E-4F5F-8BC7-BC6DD66A6586}"/>
              </a:ext>
            </a:extLst>
          </p:cNvPr>
          <p:cNvGraphicFramePr>
            <a:graphicFrameLocks/>
          </p:cNvGraphicFramePr>
          <p:nvPr>
            <p:extLst>
              <p:ext uri="{D42A27DB-BD31-4B8C-83A1-F6EECF244321}">
                <p14:modId xmlns:p14="http://schemas.microsoft.com/office/powerpoint/2010/main" val="4013347821"/>
              </p:ext>
            </p:extLst>
          </p:nvPr>
        </p:nvGraphicFramePr>
        <p:xfrm>
          <a:off x="1128939" y="1448749"/>
          <a:ext cx="7187477" cy="3958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447349D6-40F0-4678-80D4-9C70637D7DC0}"/>
              </a:ext>
            </a:extLst>
          </p:cNvPr>
          <p:cNvGraphicFramePr>
            <a:graphicFrameLocks/>
          </p:cNvGraphicFramePr>
          <p:nvPr>
            <p:extLst>
              <p:ext uri="{D42A27DB-BD31-4B8C-83A1-F6EECF244321}">
                <p14:modId xmlns:p14="http://schemas.microsoft.com/office/powerpoint/2010/main" val="588179274"/>
              </p:ext>
            </p:extLst>
          </p:nvPr>
        </p:nvGraphicFramePr>
        <p:xfrm>
          <a:off x="1043608" y="1448749"/>
          <a:ext cx="7272808"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D97FBA3-6014-4E4D-B190-6BE1511268B8}"/>
              </a:ext>
            </a:extLst>
          </p:cNvPr>
          <p:cNvGraphicFramePr>
            <a:graphicFrameLocks/>
          </p:cNvGraphicFramePr>
          <p:nvPr>
            <p:extLst>
              <p:ext uri="{D42A27DB-BD31-4B8C-83A1-F6EECF244321}">
                <p14:modId xmlns:p14="http://schemas.microsoft.com/office/powerpoint/2010/main" val="3987295153"/>
              </p:ext>
            </p:extLst>
          </p:nvPr>
        </p:nvGraphicFramePr>
        <p:xfrm>
          <a:off x="1284042" y="1500046"/>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AB18FD88-1982-42A0-807E-371F39D802B7}"/>
              </a:ext>
            </a:extLst>
          </p:cNvPr>
          <p:cNvGraphicFramePr>
            <a:graphicFrameLocks/>
          </p:cNvGraphicFramePr>
          <p:nvPr>
            <p:extLst>
              <p:ext uri="{D42A27DB-BD31-4B8C-83A1-F6EECF244321}">
                <p14:modId xmlns:p14="http://schemas.microsoft.com/office/powerpoint/2010/main" val="91070423"/>
              </p:ext>
            </p:extLst>
          </p:nvPr>
        </p:nvGraphicFramePr>
        <p:xfrm>
          <a:off x="1128940" y="1471609"/>
          <a:ext cx="7187476"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1571882A-AD0A-4323-93F6-BF89DBC799AB}"/>
              </a:ext>
            </a:extLst>
          </p:cNvPr>
          <p:cNvGraphicFramePr>
            <a:graphicFrameLocks/>
          </p:cNvGraphicFramePr>
          <p:nvPr>
            <p:extLst>
              <p:ext uri="{D42A27DB-BD31-4B8C-83A1-F6EECF244321}">
                <p14:modId xmlns:p14="http://schemas.microsoft.com/office/powerpoint/2010/main" val="1379858987"/>
              </p:ext>
            </p:extLst>
          </p:nvPr>
        </p:nvGraphicFramePr>
        <p:xfrm>
          <a:off x="1128940" y="1494467"/>
          <a:ext cx="7187476"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896D6C17-D9E1-48F0-AD55-8CB476602843}"/>
              </a:ext>
            </a:extLst>
          </p:cNvPr>
          <p:cNvGraphicFramePr>
            <a:graphicFrameLocks/>
          </p:cNvGraphicFramePr>
          <p:nvPr>
            <p:extLst>
              <p:ext uri="{D42A27DB-BD31-4B8C-83A1-F6EECF244321}">
                <p14:modId xmlns:p14="http://schemas.microsoft.com/office/powerpoint/2010/main" val="3284896661"/>
              </p:ext>
            </p:extLst>
          </p:nvPr>
        </p:nvGraphicFramePr>
        <p:xfrm>
          <a:off x="1128940" y="1694971"/>
          <a:ext cx="7187476"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E93271C5-66EA-41C2-B5CE-794A0049A12A}"/>
              </a:ext>
            </a:extLst>
          </p:cNvPr>
          <p:cNvGraphicFramePr>
            <a:graphicFrameLocks/>
          </p:cNvGraphicFramePr>
          <p:nvPr>
            <p:extLst>
              <p:ext uri="{D42A27DB-BD31-4B8C-83A1-F6EECF244321}">
                <p14:modId xmlns:p14="http://schemas.microsoft.com/office/powerpoint/2010/main" val="1710067406"/>
              </p:ext>
            </p:extLst>
          </p:nvPr>
        </p:nvGraphicFramePr>
        <p:xfrm>
          <a:off x="1305351" y="1319862"/>
          <a:ext cx="7011065" cy="4204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71ECBAE9-CD3D-4A19-BECA-D1DF67E96DA4}"/>
              </a:ext>
            </a:extLst>
          </p:cNvPr>
          <p:cNvGraphicFramePr>
            <a:graphicFrameLocks/>
          </p:cNvGraphicFramePr>
          <p:nvPr>
            <p:extLst>
              <p:ext uri="{D42A27DB-BD31-4B8C-83A1-F6EECF244321}">
                <p14:modId xmlns:p14="http://schemas.microsoft.com/office/powerpoint/2010/main" val="3303917190"/>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5">
            <a:extLst>
              <a:ext uri="{FF2B5EF4-FFF2-40B4-BE49-F238E27FC236}">
                <a16:creationId xmlns:a16="http://schemas.microsoft.com/office/drawing/2014/main" xmlns="" id="{E66F8DFF-5C1F-4A58-9DBE-46DF12345E90}"/>
              </a:ext>
            </a:extLst>
          </p:cNvPr>
          <p:cNvGraphicFramePr>
            <a:graphicFrameLocks/>
          </p:cNvGraphicFramePr>
          <p:nvPr>
            <p:extLst>
              <p:ext uri="{D42A27DB-BD31-4B8C-83A1-F6EECF244321}">
                <p14:modId xmlns:p14="http://schemas.microsoft.com/office/powerpoint/2010/main" val="3472600237"/>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7E2687BE-18A2-4615-92CA-5792123643FE}"/>
              </a:ext>
            </a:extLst>
          </p:cNvPr>
          <p:cNvGraphicFramePr>
            <a:graphicFrameLocks/>
          </p:cNvGraphicFramePr>
          <p:nvPr>
            <p:extLst>
              <p:ext uri="{D42A27DB-BD31-4B8C-83A1-F6EECF244321}">
                <p14:modId xmlns:p14="http://schemas.microsoft.com/office/powerpoint/2010/main" val="2380046563"/>
              </p:ext>
            </p:extLst>
          </p:nvPr>
        </p:nvGraphicFramePr>
        <p:xfrm>
          <a:off x="1220378" y="1365581"/>
          <a:ext cx="7096038" cy="4215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PREPARATORIA No.6</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3C216EA4-F11F-4B41-B03F-CD3E8CEEDFE4}"/>
              </a:ext>
            </a:extLst>
          </p:cNvPr>
          <p:cNvGraphicFramePr>
            <a:graphicFrameLocks/>
          </p:cNvGraphicFramePr>
          <p:nvPr>
            <p:extLst>
              <p:ext uri="{D42A27DB-BD31-4B8C-83A1-F6EECF244321}">
                <p14:modId xmlns:p14="http://schemas.microsoft.com/office/powerpoint/2010/main" val="1483347445"/>
              </p:ext>
            </p:extLst>
          </p:nvPr>
        </p:nvGraphicFramePr>
        <p:xfrm>
          <a:off x="1128940" y="1391870"/>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22">
            <a:extLst>
              <a:ext uri="{FF2B5EF4-FFF2-40B4-BE49-F238E27FC236}">
                <a16:creationId xmlns:a16="http://schemas.microsoft.com/office/drawing/2014/main" xmlns="" id="{CDEB0626-DCA2-4D64-A34D-9C3C13C15415}"/>
              </a:ext>
            </a:extLst>
          </p:cNvPr>
          <p:cNvGraphicFramePr>
            <a:graphicFrameLocks/>
          </p:cNvGraphicFramePr>
          <p:nvPr>
            <p:extLst>
              <p:ext uri="{D42A27DB-BD31-4B8C-83A1-F6EECF244321}">
                <p14:modId xmlns:p14="http://schemas.microsoft.com/office/powerpoint/2010/main" val="1070187091"/>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16BD373E-4F39-482F-9CD5-79C5686A7BD5}"/>
              </a:ext>
            </a:extLst>
          </p:cNvPr>
          <p:cNvGraphicFramePr>
            <a:graphicFrameLocks/>
          </p:cNvGraphicFramePr>
          <p:nvPr>
            <p:extLst>
              <p:ext uri="{D42A27DB-BD31-4B8C-83A1-F6EECF244321}">
                <p14:modId xmlns:p14="http://schemas.microsoft.com/office/powerpoint/2010/main" val="3167511480"/>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24">
            <a:extLst>
              <a:ext uri="{FF2B5EF4-FFF2-40B4-BE49-F238E27FC236}">
                <a16:creationId xmlns:a16="http://schemas.microsoft.com/office/drawing/2014/main" xmlns="" id="{ED2C63B2-80D2-4BC5-9CB5-20614D4B2C5D}"/>
              </a:ext>
            </a:extLst>
          </p:cNvPr>
          <p:cNvGraphicFramePr>
            <a:graphicFrameLocks/>
          </p:cNvGraphicFramePr>
          <p:nvPr>
            <p:extLst>
              <p:ext uri="{D42A27DB-BD31-4B8C-83A1-F6EECF244321}">
                <p14:modId xmlns:p14="http://schemas.microsoft.com/office/powerpoint/2010/main" val="3150931897"/>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24">
            <a:extLst>
              <a:ext uri="{FF2B5EF4-FFF2-40B4-BE49-F238E27FC236}">
                <a16:creationId xmlns:a16="http://schemas.microsoft.com/office/drawing/2014/main" xmlns="" id="{9DECBC62-4EBB-4442-BCF9-FC9DA29DF0F6}"/>
              </a:ext>
            </a:extLst>
          </p:cNvPr>
          <p:cNvGraphicFramePr>
            <a:graphicFrameLocks/>
          </p:cNvGraphicFramePr>
          <p:nvPr>
            <p:extLst>
              <p:ext uri="{D42A27DB-BD31-4B8C-83A1-F6EECF244321}">
                <p14:modId xmlns:p14="http://schemas.microsoft.com/office/powerpoint/2010/main" val="518404679"/>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770550BE-69B2-4B3A-8B33-B12166EAAA5C}"/>
              </a:ext>
            </a:extLst>
          </p:cNvPr>
          <p:cNvGraphicFramePr>
            <a:graphicFrameLocks/>
          </p:cNvGraphicFramePr>
          <p:nvPr>
            <p:extLst>
              <p:ext uri="{D42A27DB-BD31-4B8C-83A1-F6EECF244321}">
                <p14:modId xmlns:p14="http://schemas.microsoft.com/office/powerpoint/2010/main" val="3635643009"/>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01F2569F-9FD6-4981-AD25-822FC480B56C}"/>
              </a:ext>
            </a:extLst>
          </p:cNvPr>
          <p:cNvGraphicFramePr>
            <a:graphicFrameLocks/>
          </p:cNvGraphicFramePr>
          <p:nvPr>
            <p:extLst>
              <p:ext uri="{D42A27DB-BD31-4B8C-83A1-F6EECF244321}">
                <p14:modId xmlns:p14="http://schemas.microsoft.com/office/powerpoint/2010/main" val="2358006460"/>
              </p:ext>
            </p:extLst>
          </p:nvPr>
        </p:nvGraphicFramePr>
        <p:xfrm>
          <a:off x="1187624" y="1319862"/>
          <a:ext cx="7128792"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9E6DF34F-9E09-4041-AED2-768DFE5FCAB3}"/>
              </a:ext>
            </a:extLst>
          </p:cNvPr>
          <p:cNvGraphicFramePr>
            <a:graphicFrameLocks/>
          </p:cNvGraphicFramePr>
          <p:nvPr>
            <p:extLst>
              <p:ext uri="{D42A27DB-BD31-4B8C-83A1-F6EECF244321}">
                <p14:modId xmlns:p14="http://schemas.microsoft.com/office/powerpoint/2010/main" val="617925223"/>
              </p:ext>
            </p:extLst>
          </p:nvPr>
        </p:nvGraphicFramePr>
        <p:xfrm>
          <a:off x="1128940" y="1087575"/>
          <a:ext cx="7187476" cy="442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C6646F9B-8F18-42E1-A91C-F1C6C9FFCE9E}"/>
              </a:ext>
            </a:extLst>
          </p:cNvPr>
          <p:cNvGraphicFramePr>
            <a:graphicFrameLocks/>
          </p:cNvGraphicFramePr>
          <p:nvPr>
            <p:extLst>
              <p:ext uri="{D42A27DB-BD31-4B8C-83A1-F6EECF244321}">
                <p14:modId xmlns:p14="http://schemas.microsoft.com/office/powerpoint/2010/main" val="2797133588"/>
              </p:ext>
            </p:extLst>
          </p:nvPr>
        </p:nvGraphicFramePr>
        <p:xfrm>
          <a:off x="1128940" y="1145649"/>
          <a:ext cx="7187476"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CDAF8A40-A76B-432E-8BB5-6ED4F1863FD7}"/>
              </a:ext>
            </a:extLst>
          </p:cNvPr>
          <p:cNvGraphicFramePr>
            <a:graphicFrameLocks/>
          </p:cNvGraphicFramePr>
          <p:nvPr>
            <p:extLst>
              <p:ext uri="{D42A27DB-BD31-4B8C-83A1-F6EECF244321}">
                <p14:modId xmlns:p14="http://schemas.microsoft.com/office/powerpoint/2010/main" val="1904086214"/>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1493221610"/>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744EDF85-3705-42B8-9B5B-F83172D601B7}"/>
              </a:ext>
            </a:extLst>
          </p:cNvPr>
          <p:cNvGraphicFramePr>
            <a:graphicFrameLocks/>
          </p:cNvGraphicFramePr>
          <p:nvPr>
            <p:extLst>
              <p:ext uri="{D42A27DB-BD31-4B8C-83A1-F6EECF244321}">
                <p14:modId xmlns:p14="http://schemas.microsoft.com/office/powerpoint/2010/main" val="3285894895"/>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667AADCE-DA22-442F-AE37-E94549EFE3B6}"/>
              </a:ext>
            </a:extLst>
          </p:cNvPr>
          <p:cNvGraphicFramePr>
            <a:graphicFrameLocks/>
          </p:cNvGraphicFramePr>
          <p:nvPr>
            <p:extLst>
              <p:ext uri="{D42A27DB-BD31-4B8C-83A1-F6EECF244321}">
                <p14:modId xmlns:p14="http://schemas.microsoft.com/office/powerpoint/2010/main" val="2522385908"/>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0346B058-7387-465A-9558-0EA64EB9D53D}"/>
              </a:ext>
            </a:extLst>
          </p:cNvPr>
          <p:cNvGraphicFramePr>
            <a:graphicFrameLocks/>
          </p:cNvGraphicFramePr>
          <p:nvPr>
            <p:extLst>
              <p:ext uri="{D42A27DB-BD31-4B8C-83A1-F6EECF244321}">
                <p14:modId xmlns:p14="http://schemas.microsoft.com/office/powerpoint/2010/main" val="3986210907"/>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705FCCF3-7ED3-4245-A10C-E1B152E9A286}"/>
              </a:ext>
            </a:extLst>
          </p:cNvPr>
          <p:cNvGraphicFramePr>
            <a:graphicFrameLocks/>
          </p:cNvGraphicFramePr>
          <p:nvPr>
            <p:extLst>
              <p:ext uri="{D42A27DB-BD31-4B8C-83A1-F6EECF244321}">
                <p14:modId xmlns:p14="http://schemas.microsoft.com/office/powerpoint/2010/main" val="1057523438"/>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D57D62F3-A6A2-4A07-AC78-4C923DA0E1AD}"/>
              </a:ext>
            </a:extLst>
          </p:cNvPr>
          <p:cNvGraphicFramePr>
            <a:graphicFrameLocks/>
          </p:cNvGraphicFramePr>
          <p:nvPr>
            <p:extLst>
              <p:ext uri="{D42A27DB-BD31-4B8C-83A1-F6EECF244321}">
                <p14:modId xmlns:p14="http://schemas.microsoft.com/office/powerpoint/2010/main" val="1273170828"/>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662ED697-0704-4FAF-90E7-C12AC58C75CA}"/>
              </a:ext>
            </a:extLst>
          </p:cNvPr>
          <p:cNvGraphicFramePr>
            <a:graphicFrameLocks/>
          </p:cNvGraphicFramePr>
          <p:nvPr>
            <p:extLst>
              <p:ext uri="{D42A27DB-BD31-4B8C-83A1-F6EECF244321}">
                <p14:modId xmlns:p14="http://schemas.microsoft.com/office/powerpoint/2010/main" val="2640768689"/>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697396095"/>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1979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EEDDE6A3-99CD-41D7-9A37-234C574B6DF7}"/>
              </a:ext>
            </a:extLst>
          </p:cNvPr>
          <p:cNvGraphicFramePr>
            <a:graphicFrameLocks/>
          </p:cNvGraphicFramePr>
          <p:nvPr>
            <p:extLst>
              <p:ext uri="{D42A27DB-BD31-4B8C-83A1-F6EECF244321}">
                <p14:modId xmlns:p14="http://schemas.microsoft.com/office/powerpoint/2010/main" val="3235544049"/>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57C59CC8-84DF-4E09-920C-F5F1B9956743}"/>
              </a:ext>
            </a:extLst>
          </p:cNvPr>
          <p:cNvGraphicFramePr>
            <a:graphicFrameLocks/>
          </p:cNvGraphicFramePr>
          <p:nvPr>
            <p:extLst>
              <p:ext uri="{D42A27DB-BD31-4B8C-83A1-F6EECF244321}">
                <p14:modId xmlns:p14="http://schemas.microsoft.com/office/powerpoint/2010/main" val="651629711"/>
              </p:ext>
            </p:extLst>
          </p:nvPr>
        </p:nvGraphicFramePr>
        <p:xfrm>
          <a:off x="1174659" y="999097"/>
          <a:ext cx="7141757"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3982483792"/>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2966412115"/>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24">
            <a:extLst>
              <a:ext uri="{FF2B5EF4-FFF2-40B4-BE49-F238E27FC236}">
                <a16:creationId xmlns:a16="http://schemas.microsoft.com/office/drawing/2014/main" xmlns="" id="{15E8866A-4802-4794-8594-55AFEC6B6499}"/>
              </a:ext>
            </a:extLst>
          </p:cNvPr>
          <p:cNvGraphicFramePr>
            <a:graphicFrameLocks/>
          </p:cNvGraphicFramePr>
          <p:nvPr>
            <p:extLst>
              <p:ext uri="{D42A27DB-BD31-4B8C-83A1-F6EECF244321}">
                <p14:modId xmlns:p14="http://schemas.microsoft.com/office/powerpoint/2010/main" val="3433599458"/>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36E1BE6B-5BFE-45AD-8079-E33622CDEEEA}"/>
              </a:ext>
            </a:extLst>
          </p:cNvPr>
          <p:cNvGraphicFramePr>
            <a:graphicFrameLocks/>
          </p:cNvGraphicFramePr>
          <p:nvPr>
            <p:extLst>
              <p:ext uri="{D42A27DB-BD31-4B8C-83A1-F6EECF244321}">
                <p14:modId xmlns:p14="http://schemas.microsoft.com/office/powerpoint/2010/main" val="1343490293"/>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07F92B48-1C0D-45A2-B0B6-3F6A329B35D3}"/>
              </a:ext>
            </a:extLst>
          </p:cNvPr>
          <p:cNvGraphicFramePr>
            <a:graphicFrameLocks/>
          </p:cNvGraphicFramePr>
          <p:nvPr>
            <p:extLst>
              <p:ext uri="{D42A27DB-BD31-4B8C-83A1-F6EECF244321}">
                <p14:modId xmlns:p14="http://schemas.microsoft.com/office/powerpoint/2010/main" val="3248664985"/>
              </p:ext>
            </p:extLst>
          </p:nvPr>
        </p:nvGraphicFramePr>
        <p:xfrm>
          <a:off x="1128940" y="1319861"/>
          <a:ext cx="7259484"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143C43E-A020-4AD6-89D3-D1D2D5C9CB48}"/>
              </a:ext>
            </a:extLst>
          </p:cNvPr>
          <p:cNvGraphicFramePr>
            <a:graphicFrameLocks/>
          </p:cNvGraphicFramePr>
          <p:nvPr>
            <p:extLst>
              <p:ext uri="{D42A27DB-BD31-4B8C-83A1-F6EECF244321}">
                <p14:modId xmlns:p14="http://schemas.microsoft.com/office/powerpoint/2010/main" val="3280090817"/>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4">
            <a:extLst>
              <a:ext uri="{FF2B5EF4-FFF2-40B4-BE49-F238E27FC236}">
                <a16:creationId xmlns:a16="http://schemas.microsoft.com/office/drawing/2014/main" xmlns="" id="{FFE3FEC4-CB16-4A8A-B979-87272E810404}"/>
              </a:ext>
            </a:extLst>
          </p:cNvPr>
          <p:cNvGraphicFramePr>
            <a:graphicFrameLocks/>
          </p:cNvGraphicFramePr>
          <p:nvPr>
            <p:extLst>
              <p:ext uri="{D42A27DB-BD31-4B8C-83A1-F6EECF244321}">
                <p14:modId xmlns:p14="http://schemas.microsoft.com/office/powerpoint/2010/main" val="2301655162"/>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4">
            <a:extLst>
              <a:ext uri="{FF2B5EF4-FFF2-40B4-BE49-F238E27FC236}">
                <a16:creationId xmlns:a16="http://schemas.microsoft.com/office/drawing/2014/main" xmlns="" id="{DBC63520-3941-4603-8ED4-83D51978464D}"/>
              </a:ext>
            </a:extLst>
          </p:cNvPr>
          <p:cNvGraphicFramePr>
            <a:graphicFrameLocks/>
          </p:cNvGraphicFramePr>
          <p:nvPr>
            <p:extLst>
              <p:ext uri="{D42A27DB-BD31-4B8C-83A1-F6EECF244321}">
                <p14:modId xmlns:p14="http://schemas.microsoft.com/office/powerpoint/2010/main" val="2418593170"/>
              </p:ext>
            </p:extLst>
          </p:nvPr>
        </p:nvGraphicFramePr>
        <p:xfrm>
          <a:off x="1187624" y="1374811"/>
          <a:ext cx="7128792"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59D05B6-F8E8-482C-A7F9-037B096BA298}"/>
              </a:ext>
            </a:extLst>
          </p:cNvPr>
          <p:cNvGraphicFramePr>
            <a:graphicFrameLocks/>
          </p:cNvGraphicFramePr>
          <p:nvPr>
            <p:extLst>
              <p:ext uri="{D42A27DB-BD31-4B8C-83A1-F6EECF244321}">
                <p14:modId xmlns:p14="http://schemas.microsoft.com/office/powerpoint/2010/main" val="1996284457"/>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D91627AE-3ADF-43BD-83DA-8AB3CCAD1927}"/>
              </a:ext>
            </a:extLst>
          </p:cNvPr>
          <p:cNvGraphicFramePr>
            <a:graphicFrameLocks/>
          </p:cNvGraphicFramePr>
          <p:nvPr>
            <p:extLst>
              <p:ext uri="{D42A27DB-BD31-4B8C-83A1-F6EECF244321}">
                <p14:modId xmlns:p14="http://schemas.microsoft.com/office/powerpoint/2010/main" val="2322679214"/>
              </p:ext>
            </p:extLst>
          </p:nvPr>
        </p:nvGraphicFramePr>
        <p:xfrm>
          <a:off x="1233343"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AF734EE8-FB0F-436C-AC60-AC31C4DDE058}"/>
              </a:ext>
            </a:extLst>
          </p:cNvPr>
          <p:cNvGraphicFramePr>
            <a:graphicFrameLocks/>
          </p:cNvGraphicFramePr>
          <p:nvPr>
            <p:extLst>
              <p:ext uri="{D42A27DB-BD31-4B8C-83A1-F6EECF244321}">
                <p14:modId xmlns:p14="http://schemas.microsoft.com/office/powerpoint/2010/main" val="1548717276"/>
              </p:ext>
            </p:extLst>
          </p:nvPr>
        </p:nvGraphicFramePr>
        <p:xfrm>
          <a:off x="1174659" y="1322143"/>
          <a:ext cx="7141757"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2">
            <a:extLst>
              <a:ext uri="{FF2B5EF4-FFF2-40B4-BE49-F238E27FC236}">
                <a16:creationId xmlns:a16="http://schemas.microsoft.com/office/drawing/2014/main" xmlns="" id="{989DF191-1D86-4B42-8492-9F7C591FCE3A}"/>
              </a:ext>
            </a:extLst>
          </p:cNvPr>
          <p:cNvGraphicFramePr>
            <a:graphicFrameLocks/>
          </p:cNvGraphicFramePr>
          <p:nvPr>
            <p:extLst>
              <p:ext uri="{D42A27DB-BD31-4B8C-83A1-F6EECF244321}">
                <p14:modId xmlns:p14="http://schemas.microsoft.com/office/powerpoint/2010/main" val="3960293583"/>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3">
            <a:extLst>
              <a:ext uri="{FF2B5EF4-FFF2-40B4-BE49-F238E27FC236}">
                <a16:creationId xmlns:a16="http://schemas.microsoft.com/office/drawing/2014/main" xmlns="" id="{9C5B6B31-FD5E-4353-9A8A-8A399687BD81}"/>
              </a:ext>
            </a:extLst>
          </p:cNvPr>
          <p:cNvGraphicFramePr>
            <a:graphicFrameLocks/>
          </p:cNvGraphicFramePr>
          <p:nvPr>
            <p:extLst>
              <p:ext uri="{D42A27DB-BD31-4B8C-83A1-F6EECF244321}">
                <p14:modId xmlns:p14="http://schemas.microsoft.com/office/powerpoint/2010/main" val="3875899538"/>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5">
            <a:extLst>
              <a:ext uri="{FF2B5EF4-FFF2-40B4-BE49-F238E27FC236}">
                <a16:creationId xmlns:a16="http://schemas.microsoft.com/office/drawing/2014/main" xmlns="" id="{23213832-F5C0-4259-9ED5-63C8E153A63B}"/>
              </a:ext>
            </a:extLst>
          </p:cNvPr>
          <p:cNvGraphicFramePr>
            <a:graphicFrameLocks/>
          </p:cNvGraphicFramePr>
          <p:nvPr>
            <p:extLst>
              <p:ext uri="{D42A27DB-BD31-4B8C-83A1-F6EECF244321}">
                <p14:modId xmlns:p14="http://schemas.microsoft.com/office/powerpoint/2010/main" val="528750200"/>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0F6547D-19C8-49C1-A550-243C1B4DAA69}"/>
              </a:ext>
            </a:extLst>
          </p:cNvPr>
          <p:cNvGraphicFramePr>
            <a:graphicFrameLocks/>
          </p:cNvGraphicFramePr>
          <p:nvPr>
            <p:extLst>
              <p:ext uri="{D42A27DB-BD31-4B8C-83A1-F6EECF244321}">
                <p14:modId xmlns:p14="http://schemas.microsoft.com/office/powerpoint/2010/main" val="2577340419"/>
              </p:ext>
            </p:extLst>
          </p:nvPr>
        </p:nvGraphicFramePr>
        <p:xfrm>
          <a:off x="1128940" y="1345003"/>
          <a:ext cx="7187476"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5286</TotalTime>
  <Words>3760</Words>
  <Application>Microsoft Office PowerPoint</Application>
  <PresentationFormat>Presentación en pantalla (4:3)</PresentationFormat>
  <Paragraphs>659</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313</cp:revision>
  <dcterms:created xsi:type="dcterms:W3CDTF">2019-02-18T18:05:13Z</dcterms:created>
  <dcterms:modified xsi:type="dcterms:W3CDTF">2022-04-01T16:57:24Z</dcterms:modified>
</cp:coreProperties>
</file>