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2.xml" ContentType="application/vnd.openxmlformats-officedocument.drawingml.chart+xml"/>
  <Override PartName="/ppt/notesSlides/notesSlide36.xml" ContentType="application/vnd.openxmlformats-officedocument.presentationml.notesSlide+xml"/>
  <Override PartName="/ppt/charts/chart23.xml" ContentType="application/vnd.openxmlformats-officedocument.drawingml.chart+xml"/>
  <Override PartName="/ppt/notesSlides/notesSlide37.xml" ContentType="application/vnd.openxmlformats-officedocument.presentationml.notesSlide+xml"/>
  <Override PartName="/ppt/charts/chart24.xml" ContentType="application/vnd.openxmlformats-officedocument.drawingml.chart+xml"/>
  <Override PartName="/ppt/notesSlides/notesSlide38.xml" ContentType="application/vnd.openxmlformats-officedocument.presentationml.notesSlide+xml"/>
  <Override PartName="/ppt/charts/chart25.xml" ContentType="application/vnd.openxmlformats-officedocument.drawingml.chart+xml"/>
  <Override PartName="/ppt/notesSlides/notesSlide39.xml" ContentType="application/vnd.openxmlformats-officedocument.presentationml.notesSlide+xml"/>
  <Override PartName="/ppt/charts/chart26.xml" ContentType="application/vnd.openxmlformats-officedocument.drawingml.chart+xml"/>
  <Override PartName="/ppt/notesSlides/notesSlide40.xml" ContentType="application/vnd.openxmlformats-officedocument.presentationml.notesSlide+xml"/>
  <Override PartName="/ppt/charts/chart27.xml" ContentType="application/vnd.openxmlformats-officedocument.drawingml.chart+xml"/>
  <Override PartName="/ppt/notesSlides/notesSlide41.xml" ContentType="application/vnd.openxmlformats-officedocument.presentationml.notesSlide+xml"/>
  <Override PartName="/ppt/charts/chart28.xml" ContentType="application/vnd.openxmlformats-officedocument.drawingml.chart+xml"/>
  <Override PartName="/ppt/notesSlides/notesSlide42.xml" ContentType="application/vnd.openxmlformats-officedocument.presentationml.notesSlide+xml"/>
  <Override PartName="/ppt/charts/chart29.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0.xml" ContentType="application/vnd.openxmlformats-officedocument.drawingml.chart+xml"/>
  <Override PartName="/ppt/notesSlides/notesSlide48.xml" ContentType="application/vnd.openxmlformats-officedocument.presentationml.notesSlide+xml"/>
  <Override PartName="/ppt/charts/chart31.xml" ContentType="application/vnd.openxmlformats-officedocument.drawingml.chart+xml"/>
  <Override PartName="/ppt/notesSlides/notesSlide49.xml" ContentType="application/vnd.openxmlformats-officedocument.presentationml.notesSlide+xml"/>
  <Override PartName="/ppt/charts/chart32.xml" ContentType="application/vnd.openxmlformats-officedocument.drawingml.chart+xml"/>
  <Override PartName="/ppt/notesSlides/notesSlide50.xml" ContentType="application/vnd.openxmlformats-officedocument.presentationml.notesSlide+xml"/>
  <Override PartName="/ppt/charts/chart33.xml" ContentType="application/vnd.openxmlformats-officedocument.drawingml.chart+xml"/>
  <Override PartName="/ppt/notesSlides/notesSlide51.xml" ContentType="application/vnd.openxmlformats-officedocument.presentationml.notesSlide+xml"/>
  <Override PartName="/ppt/charts/chart34.xml" ContentType="application/vnd.openxmlformats-officedocument.drawingml.chart+xml"/>
  <Override PartName="/ppt/notesSlides/notesSlide52.xml" ContentType="application/vnd.openxmlformats-officedocument.presentationml.notesSlide+xml"/>
  <Override PartName="/ppt/charts/chart35.xml" ContentType="application/vnd.openxmlformats-officedocument.drawingml.chart+xml"/>
  <Override PartName="/ppt/notesSlides/notesSlide53.xml" ContentType="application/vnd.openxmlformats-officedocument.presentationml.notesSlide+xml"/>
  <Override PartName="/ppt/charts/chart36.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37.xml" ContentType="application/vnd.openxmlformats-officedocument.drawingml.chart+xml"/>
  <Override PartName="/ppt/notesSlides/notesSlide58.xml" ContentType="application/vnd.openxmlformats-officedocument.presentationml.notesSlide+xml"/>
  <Override PartName="/ppt/charts/chart38.xml" ContentType="application/vnd.openxmlformats-officedocument.drawingml.chart+xml"/>
  <Override PartName="/ppt/notesSlides/notesSlide59.xml" ContentType="application/vnd.openxmlformats-officedocument.presentationml.notesSlide+xml"/>
  <Override PartName="/ppt/charts/chart39.xml" ContentType="application/vnd.openxmlformats-officedocument.drawingml.chart+xml"/>
  <Override PartName="/ppt/notesSlides/notesSlide60.xml" ContentType="application/vnd.openxmlformats-officedocument.presentationml.notesSlide+xml"/>
  <Override PartName="/ppt/charts/chart40.xml" ContentType="application/vnd.openxmlformats-officedocument.drawingml.chart+xml"/>
  <Override PartName="/ppt/notesSlides/notesSlide61.xml" ContentType="application/vnd.openxmlformats-officedocument.presentationml.notesSlide+xml"/>
  <Override PartName="/ppt/charts/chart41.xml" ContentType="application/vnd.openxmlformats-officedocument.drawingml.chart+xml"/>
  <Override PartName="/ppt/notesSlides/notesSlide62.xml" ContentType="application/vnd.openxmlformats-officedocument.presentationml.notesSlide+xml"/>
  <Override PartName="/ppt/charts/chart42.xml" ContentType="application/vnd.openxmlformats-officedocument.drawingml.chart+xml"/>
  <Override PartName="/ppt/notesSlides/notesSlide63.xml" ContentType="application/vnd.openxmlformats-officedocument.presentationml.notesSlide+xml"/>
  <Override PartName="/ppt/charts/chart43.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44.xml" ContentType="application/vnd.openxmlformats-officedocument.drawingml.chart+xml"/>
  <Override PartName="/ppt/notesSlides/notesSlide67.xml" ContentType="application/vnd.openxmlformats-officedocument.presentationml.notesSlide+xml"/>
  <Override PartName="/ppt/charts/chart45.xml" ContentType="application/vnd.openxmlformats-officedocument.drawingml.chart+xml"/>
  <Override PartName="/ppt/notesSlides/notesSlide68.xml" ContentType="application/vnd.openxmlformats-officedocument.presentationml.notesSlide+xml"/>
  <Override PartName="/ppt/charts/chart46.xml" ContentType="application/vnd.openxmlformats-officedocument.drawingml.chart+xml"/>
  <Override PartName="/ppt/notesSlides/notesSlide69.xml" ContentType="application/vnd.openxmlformats-officedocument.presentationml.notesSlide+xml"/>
  <Override PartName="/ppt/charts/chart47.xml" ContentType="application/vnd.openxmlformats-officedocument.drawingml.chart+xml"/>
  <Override PartName="/ppt/notesSlides/notesSlide70.xml" ContentType="application/vnd.openxmlformats-officedocument.presentationml.notesSlide+xml"/>
  <Override PartName="/ppt/charts/chart48.xml" ContentType="application/vnd.openxmlformats-officedocument.drawingml.chart+xml"/>
  <Override PartName="/ppt/notesSlides/notesSlide71.xml" ContentType="application/vnd.openxmlformats-officedocument.presentationml.notesSlide+xml"/>
  <Override PartName="/ppt/charts/chart49.xml" ContentType="application/vnd.openxmlformats-officedocument.drawingml.chart+xml"/>
  <Override PartName="/ppt/notesSlides/notesSlide72.xml" ContentType="application/vnd.openxmlformats-officedocument.presentationml.notesSlide+xml"/>
  <Override PartName="/ppt/charts/chart50.xml" ContentType="application/vnd.openxmlformats-officedocument.drawingml.chart+xml"/>
  <Override PartName="/ppt/notesSlides/notesSlide73.xml" ContentType="application/vnd.openxmlformats-officedocument.presentationml.notesSlide+xml"/>
  <Override PartName="/ppt/charts/chart51.xml" ContentType="application/vnd.openxmlformats-officedocument.drawingml.chart+xml"/>
  <Override PartName="/ppt/notesSlides/notesSlide74.xml" ContentType="application/vnd.openxmlformats-officedocument.presentationml.notesSlide+xml"/>
  <Override PartName="/ppt/charts/chart52.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53.xml" ContentType="application/vnd.openxmlformats-officedocument.drawingml.chart+xml"/>
  <Override PartName="/ppt/notesSlides/notesSlide78.xml" ContentType="application/vnd.openxmlformats-officedocument.presentationml.notesSlide+xml"/>
  <Override PartName="/ppt/charts/chart54.xml" ContentType="application/vnd.openxmlformats-officedocument.drawingml.chart+xml"/>
  <Override PartName="/ppt/notesSlides/notesSlide79.xml" ContentType="application/vnd.openxmlformats-officedocument.presentationml.notesSlide+xml"/>
  <Override PartName="/ppt/charts/chart55.xml" ContentType="application/vnd.openxmlformats-officedocument.drawingml.chart+xml"/>
  <Override PartName="/ppt/notesSlides/notesSlide80.xml" ContentType="application/vnd.openxmlformats-officedocument.presentationml.notesSlide+xml"/>
  <Override PartName="/ppt/charts/chart56.xml" ContentType="application/vnd.openxmlformats-officedocument.drawingml.chart+xml"/>
  <Override PartName="/ppt/notesSlides/notesSlide81.xml" ContentType="application/vnd.openxmlformats-officedocument.presentationml.notesSlide+xml"/>
  <Override PartName="/ppt/charts/chart57.xml" ContentType="application/vnd.openxmlformats-officedocument.drawingml.chart+xml"/>
  <Override PartName="/ppt/notesSlides/notesSlide82.xml" ContentType="application/vnd.openxmlformats-officedocument.presentationml.notesSlide+xml"/>
  <Override PartName="/ppt/charts/chart58.xml" ContentType="application/vnd.openxmlformats-officedocument.drawingml.chart+xml"/>
  <Override PartName="/ppt/notesSlides/notesSlide83.xml" ContentType="application/vnd.openxmlformats-officedocument.presentationml.notesSlide+xml"/>
  <Override PartName="/ppt/charts/chart59.xml" ContentType="application/vnd.openxmlformats-officedocument.drawingml.chart+xml"/>
  <Override PartName="/ppt/notesSlides/notesSlide84.xml" ContentType="application/vnd.openxmlformats-officedocument.presentationml.notesSlide+xml"/>
  <Override PartName="/ppt/charts/chart60.xml" ContentType="application/vnd.openxmlformats-officedocument.drawingml.chart+xml"/>
  <Override PartName="/ppt/notesSlides/notesSlide85.xml" ContentType="application/vnd.openxmlformats-officedocument.presentationml.notesSlide+xml"/>
  <Override PartName="/ppt/charts/chart61.xml" ContentType="application/vnd.openxmlformats-officedocument.drawingml.chart+xml"/>
  <Override PartName="/ppt/notesSlides/notesSlide86.xml" ContentType="application/vnd.openxmlformats-officedocument.presentationml.notesSlide+xml"/>
  <Override PartName="/ppt/charts/chart62.xml" ContentType="application/vnd.openxmlformats-officedocument.drawingml.chart+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9"/>
  </p:notesMasterIdLst>
  <p:handoutMasterIdLst>
    <p:handoutMasterId r:id="rId90"/>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416" r:id="rId33"/>
    <p:sldId id="348" r:id="rId34"/>
    <p:sldId id="399" r:id="rId35"/>
    <p:sldId id="352" r:id="rId36"/>
    <p:sldId id="353" r:id="rId37"/>
    <p:sldId id="354" r:id="rId38"/>
    <p:sldId id="355" r:id="rId39"/>
    <p:sldId id="356" r:id="rId40"/>
    <p:sldId id="357" r:id="rId41"/>
    <p:sldId id="358" r:id="rId42"/>
    <p:sldId id="359" r:id="rId43"/>
    <p:sldId id="360" r:id="rId44"/>
    <p:sldId id="410" r:id="rId45"/>
    <p:sldId id="411" r:id="rId46"/>
    <p:sldId id="400" r:id="rId47"/>
    <p:sldId id="361" r:id="rId48"/>
    <p:sldId id="362" r:id="rId49"/>
    <p:sldId id="363" r:id="rId50"/>
    <p:sldId id="364" r:id="rId51"/>
    <p:sldId id="365" r:id="rId52"/>
    <p:sldId id="366" r:id="rId53"/>
    <p:sldId id="367" r:id="rId54"/>
    <p:sldId id="368" r:id="rId55"/>
    <p:sldId id="401" r:id="rId56"/>
    <p:sldId id="369" r:id="rId57"/>
    <p:sldId id="417" r:id="rId58"/>
    <p:sldId id="370" r:id="rId59"/>
    <p:sldId id="371" r:id="rId60"/>
    <p:sldId id="372" r:id="rId61"/>
    <p:sldId id="373" r:id="rId62"/>
    <p:sldId id="374" r:id="rId63"/>
    <p:sldId id="397" r:id="rId64"/>
    <p:sldId id="382" r:id="rId65"/>
    <p:sldId id="402" r:id="rId66"/>
    <p:sldId id="375" r:id="rId67"/>
    <p:sldId id="376" r:id="rId68"/>
    <p:sldId id="377" r:id="rId69"/>
    <p:sldId id="378" r:id="rId70"/>
    <p:sldId id="379" r:id="rId71"/>
    <p:sldId id="380" r:id="rId72"/>
    <p:sldId id="384" r:id="rId73"/>
    <p:sldId id="381" r:id="rId74"/>
    <p:sldId id="383" r:id="rId75"/>
    <p:sldId id="385" r:id="rId76"/>
    <p:sldId id="403" r:id="rId77"/>
    <p:sldId id="386" r:id="rId78"/>
    <p:sldId id="389" r:id="rId79"/>
    <p:sldId id="388" r:id="rId80"/>
    <p:sldId id="387" r:id="rId81"/>
    <p:sldId id="390" r:id="rId82"/>
    <p:sldId id="391" r:id="rId83"/>
    <p:sldId id="393" r:id="rId84"/>
    <p:sldId id="392" r:id="rId85"/>
    <p:sldId id="395" r:id="rId86"/>
    <p:sldId id="396" r:id="rId87"/>
    <p:sldId id="409" r:id="rId8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p:scale>
          <a:sx n="94" d="100"/>
          <a:sy n="94" d="100"/>
        </p:scale>
        <p:origin x="-1452" y="6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2-799B-4A8C-A99D-48FA0DB93384}"/>
              </c:ext>
            </c:extLst>
          </c:dPt>
          <c:dPt>
            <c:idx val="1"/>
            <c:invertIfNegative val="0"/>
            <c:bubble3D val="0"/>
            <c:extLst xmlns:c16r2="http://schemas.microsoft.com/office/drawing/2015/06/chart">
              <c:ext xmlns:c16="http://schemas.microsoft.com/office/drawing/2014/chart" uri="{C3380CC4-5D6E-409C-BE32-E72D297353CC}">
                <c16:uniqueId val="{00000003-799B-4A8C-A99D-48FA0DB93384}"/>
              </c:ext>
            </c:extLst>
          </c:dPt>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99B-4A8C-A99D-48FA0DB93384}"/>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99B-4A8C-A99D-48FA0DB933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prea3.1!$B$34:$B$35</c:f>
              <c:strCache>
                <c:ptCount val="2"/>
                <c:pt idx="0">
                  <c:v>SI LO CONOCE</c:v>
                </c:pt>
                <c:pt idx="1">
                  <c:v>NO LO CONOCE</c:v>
                </c:pt>
              </c:strCache>
            </c:strRef>
          </c:cat>
          <c:val>
            <c:numRef>
              <c:f>prea3.1!$D$34:$D$35</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799B-4A8C-A99D-48FA0DB93384}"/>
            </c:ext>
          </c:extLst>
        </c:ser>
        <c:dLbls>
          <c:dLblPos val="inEnd"/>
          <c:showLegendKey val="0"/>
          <c:showVal val="1"/>
          <c:showCatName val="0"/>
          <c:showSerName val="0"/>
          <c:showPercent val="0"/>
          <c:showBubbleSize val="0"/>
        </c:dLbls>
        <c:gapWidth val="100"/>
        <c:overlap val="-24"/>
        <c:axId val="71112960"/>
        <c:axId val="71451008"/>
      </c:barChart>
      <c:catAx>
        <c:axId val="71112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1451008"/>
        <c:crosses val="autoZero"/>
        <c:auto val="1"/>
        <c:lblAlgn val="ctr"/>
        <c:lblOffset val="100"/>
        <c:noMultiLvlLbl val="0"/>
      </c:catAx>
      <c:valAx>
        <c:axId val="71451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711129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9A2E"/>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3C-4BFF-B989-BD4D1F06738C}"/>
                </c:ext>
              </c:extLst>
            </c:dLbl>
            <c:dLbl>
              <c:idx val="1"/>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3C-4BFF-B989-BD4D1F06738C}"/>
                </c:ext>
              </c:extLst>
            </c:dLbl>
            <c:dLbl>
              <c:idx val="2"/>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83C-4BFF-B989-BD4D1F06738C}"/>
                </c:ext>
              </c:extLst>
            </c:dLbl>
            <c:dLbl>
              <c:idx val="3"/>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83C-4BFF-B989-BD4D1F06738C}"/>
                </c:ext>
              </c:extLst>
            </c:dLbl>
            <c:dLbl>
              <c:idx val="4"/>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83C-4BFF-B989-BD4D1F06738C}"/>
                </c:ext>
              </c:extLst>
            </c:dLbl>
            <c:dLbl>
              <c:idx val="5"/>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83C-4BFF-B989-BD4D1F06738C}"/>
                </c:ext>
              </c:extLst>
            </c:dLbl>
            <c:dLbl>
              <c:idx val="6"/>
              <c:layout/>
              <c:tx>
                <c:rich>
                  <a:bodyPr/>
                  <a:lstStyle/>
                  <a:p>
                    <a:r>
                      <a:rPr lang="en-US" dirty="0"/>
                      <a:t>27 %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3C-4BFF-B989-BD4D1F06738C}"/>
                </c:ext>
              </c:extLst>
            </c:dLbl>
            <c:dLbl>
              <c:idx val="7"/>
              <c:layout/>
              <c:tx>
                <c:rich>
                  <a:bodyPr/>
                  <a:lstStyle/>
                  <a:p>
                    <a:r>
                      <a:rPr lang="en-US" dirty="0"/>
                      <a:t>27 %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83C-4BFF-B989-BD4D1F06738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Sheet1!$H$76:$H$83</c:f>
              <c:strCache>
                <c:ptCount val="8"/>
                <c:pt idx="0">
                  <c:v>CONSCIENCIA ECOLOGICA</c:v>
                </c:pt>
                <c:pt idx="1">
                  <c:v>TRANSPARENCIA Y RENDICIÓN DE CUENTAS</c:v>
                </c:pt>
                <c:pt idx="2">
                  <c:v>RESPOSABILIDAD</c:v>
                </c:pt>
                <c:pt idx="3">
                  <c:v>LEALTAD Y COMPROMISO</c:v>
                </c:pt>
                <c:pt idx="4">
                  <c:v>PROFESIONALISMO E INTEGRIDAD</c:v>
                </c:pt>
                <c:pt idx="5">
                  <c:v>JUSTICIA</c:v>
                </c:pt>
                <c:pt idx="6">
                  <c:v>EQUIDAD</c:v>
                </c:pt>
                <c:pt idx="7">
                  <c:v>TOLERANCIA</c:v>
                </c:pt>
              </c:strCache>
            </c:strRef>
          </c:cat>
          <c:val>
            <c:numRef>
              <c:f>Sheet1!$I$76:$I$83</c:f>
              <c:numCache>
                <c:formatCode>###0.0</c:formatCode>
                <c:ptCount val="8"/>
                <c:pt idx="0">
                  <c:v>77.272727272727266</c:v>
                </c:pt>
                <c:pt idx="1">
                  <c:v>71.212121212121218</c:v>
                </c:pt>
                <c:pt idx="2">
                  <c:v>34.848484848484851</c:v>
                </c:pt>
                <c:pt idx="3">
                  <c:v>31.818181818181817</c:v>
                </c:pt>
                <c:pt idx="4">
                  <c:v>31.818181818181817</c:v>
                </c:pt>
                <c:pt idx="5">
                  <c:v>31.818181818181817</c:v>
                </c:pt>
                <c:pt idx="6">
                  <c:v>27.27272727272727</c:v>
                </c:pt>
                <c:pt idx="7">
                  <c:v>27.27272727272727</c:v>
                </c:pt>
              </c:numCache>
            </c:numRef>
          </c:val>
          <c:extLst xmlns:c16r2="http://schemas.microsoft.com/office/drawing/2015/06/chart">
            <c:ext xmlns:c16="http://schemas.microsoft.com/office/drawing/2014/chart" uri="{C3380CC4-5D6E-409C-BE32-E72D297353CC}">
              <c16:uniqueId val="{00000000-283C-4BFF-B989-BD4D1F06738C}"/>
            </c:ext>
          </c:extLst>
        </c:ser>
        <c:dLbls>
          <c:dLblPos val="inEnd"/>
          <c:showLegendKey val="0"/>
          <c:showVal val="1"/>
          <c:showCatName val="0"/>
          <c:showSerName val="0"/>
          <c:showPercent val="0"/>
          <c:showBubbleSize val="0"/>
        </c:dLbls>
        <c:gapWidth val="100"/>
        <c:overlap val="-24"/>
        <c:axId val="42782080"/>
        <c:axId val="85249024"/>
      </c:barChart>
      <c:catAx>
        <c:axId val="42782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85249024"/>
        <c:crosses val="autoZero"/>
        <c:auto val="1"/>
        <c:lblAlgn val="ctr"/>
        <c:lblOffset val="100"/>
        <c:noMultiLvlLbl val="0"/>
      </c:catAx>
      <c:valAx>
        <c:axId val="85249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427820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BF0-42EA-A55F-A4F89BD3B8A0}"/>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F0-42EA-A55F-A4F89BD3B8A0}"/>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BF0-42EA-A55F-A4F89BD3B8A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Sheet1!$G$170:$G$172</c:f>
              <c:strCache>
                <c:ptCount val="3"/>
                <c:pt idx="0">
                  <c:v>EXCELENTE</c:v>
                </c:pt>
                <c:pt idx="1">
                  <c:v>BUENA</c:v>
                </c:pt>
                <c:pt idx="2">
                  <c:v>REGULAR</c:v>
                </c:pt>
              </c:strCache>
            </c:strRef>
          </c:cat>
          <c:val>
            <c:numRef>
              <c:f>Sheet1!$I$170:$I$172</c:f>
              <c:numCache>
                <c:formatCode>###0.0</c:formatCode>
                <c:ptCount val="3"/>
                <c:pt idx="0">
                  <c:v>80.303030303030297</c:v>
                </c:pt>
                <c:pt idx="1">
                  <c:v>16.666666666666664</c:v>
                </c:pt>
                <c:pt idx="2">
                  <c:v>3.0303030303030303</c:v>
                </c:pt>
              </c:numCache>
            </c:numRef>
          </c:val>
          <c:extLst xmlns:c16r2="http://schemas.microsoft.com/office/drawing/2015/06/chart">
            <c:ext xmlns:c16="http://schemas.microsoft.com/office/drawing/2014/chart" uri="{C3380CC4-5D6E-409C-BE32-E72D297353CC}">
              <c16:uniqueId val="{00000000-5BF0-42EA-A55F-A4F89BD3B8A0}"/>
            </c:ext>
          </c:extLst>
        </c:ser>
        <c:dLbls>
          <c:dLblPos val="inEnd"/>
          <c:showLegendKey val="0"/>
          <c:showVal val="1"/>
          <c:showCatName val="0"/>
          <c:showSerName val="0"/>
          <c:showPercent val="0"/>
          <c:showBubbleSize val="0"/>
        </c:dLbls>
        <c:gapWidth val="100"/>
        <c:overlap val="-24"/>
        <c:axId val="122976512"/>
        <c:axId val="125199104"/>
      </c:barChart>
      <c:catAx>
        <c:axId val="122976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5199104"/>
        <c:crosses val="autoZero"/>
        <c:auto val="1"/>
        <c:lblAlgn val="ctr"/>
        <c:lblOffset val="100"/>
        <c:noMultiLvlLbl val="0"/>
      </c:catAx>
      <c:valAx>
        <c:axId val="125199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29765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869247006877E-2"/>
          <c:y val="4.4654371885283685E-2"/>
          <c:w val="0.9171764886588839"/>
          <c:h val="0.88026595125940021"/>
        </c:manualLayout>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D75-4F8D-81F0-19C9019DC4D1}"/>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D75-4F8D-81F0-19C9019DC4D1}"/>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D75-4F8D-81F0-19C9019DC4D1}"/>
                </c:ext>
              </c:extLst>
            </c:dLbl>
            <c:dLbl>
              <c:idx val="3"/>
              <c:layout/>
              <c:tx>
                <c:rich>
                  <a:bodyPr/>
                  <a:lstStyle/>
                  <a:p>
                    <a:r>
                      <a:rPr lang="en-US" dirty="0"/>
                      <a:t>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75-4F8D-81F0-19C9019DC4D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Sheet1!$B$177:$B$180</c:f>
              <c:strCache>
                <c:ptCount val="4"/>
                <c:pt idx="0">
                  <c:v>EXCELENTE</c:v>
                </c:pt>
                <c:pt idx="1">
                  <c:v>BUENA</c:v>
                </c:pt>
                <c:pt idx="2">
                  <c:v>REGULAR</c:v>
                </c:pt>
                <c:pt idx="3">
                  <c:v>MALO</c:v>
                </c:pt>
              </c:strCache>
            </c:strRef>
          </c:cat>
          <c:val>
            <c:numRef>
              <c:f>Sheet1!$D$177:$D$180</c:f>
              <c:numCache>
                <c:formatCode>###0.0</c:formatCode>
                <c:ptCount val="4"/>
                <c:pt idx="0">
                  <c:v>75.757575757575751</c:v>
                </c:pt>
                <c:pt idx="1">
                  <c:v>16.666666666666664</c:v>
                </c:pt>
                <c:pt idx="2">
                  <c:v>6.0606060606060606</c:v>
                </c:pt>
                <c:pt idx="3">
                  <c:v>1.5151515151515151</c:v>
                </c:pt>
              </c:numCache>
            </c:numRef>
          </c:val>
          <c:extLst xmlns:c16r2="http://schemas.microsoft.com/office/drawing/2015/06/chart">
            <c:ext xmlns:c16="http://schemas.microsoft.com/office/drawing/2014/chart" uri="{C3380CC4-5D6E-409C-BE32-E72D297353CC}">
              <c16:uniqueId val="{00000000-9D75-4F8D-81F0-19C9019DC4D1}"/>
            </c:ext>
          </c:extLst>
        </c:ser>
        <c:dLbls>
          <c:dLblPos val="inEnd"/>
          <c:showLegendKey val="0"/>
          <c:showVal val="1"/>
          <c:showCatName val="0"/>
          <c:showSerName val="0"/>
          <c:showPercent val="0"/>
          <c:showBubbleSize val="0"/>
        </c:dLbls>
        <c:gapWidth val="100"/>
        <c:overlap val="-24"/>
        <c:axId val="86757376"/>
        <c:axId val="87128704"/>
      </c:barChart>
      <c:catAx>
        <c:axId val="8675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128704"/>
        <c:crosses val="autoZero"/>
        <c:auto val="1"/>
        <c:lblAlgn val="ctr"/>
        <c:lblOffset val="100"/>
        <c:noMultiLvlLbl val="0"/>
      </c:catAx>
      <c:valAx>
        <c:axId val="87128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67573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AD9-421E-87D3-361FADD118CF}"/>
                </c:ext>
              </c:extLst>
            </c:dLbl>
            <c:dLbl>
              <c:idx val="1"/>
              <c:layout/>
              <c:tx>
                <c:rich>
                  <a:bodyPr/>
                  <a:lstStyle/>
                  <a:p>
                    <a:r>
                      <a:rPr lang="en-US" dirty="0"/>
                      <a:t>25 %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AD9-421E-87D3-361FADD118CF}"/>
                </c:ext>
              </c:extLst>
            </c:dLbl>
            <c:dLbl>
              <c:idx val="2"/>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AD9-421E-87D3-361FADD118CF}"/>
                </c:ext>
              </c:extLst>
            </c:dLbl>
            <c:dLbl>
              <c:idx val="3"/>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AD9-421E-87D3-361FADD118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prea3.1!$B$67:$B$70</c:f>
              <c:strCache>
                <c:ptCount val="4"/>
                <c:pt idx="0">
                  <c:v>MUY ALTO</c:v>
                </c:pt>
                <c:pt idx="1">
                  <c:v>ALTO</c:v>
                </c:pt>
                <c:pt idx="2">
                  <c:v>MEDIO</c:v>
                </c:pt>
                <c:pt idx="3">
                  <c:v>BAJO</c:v>
                </c:pt>
              </c:strCache>
            </c:strRef>
          </c:cat>
          <c:val>
            <c:numRef>
              <c:f>prea3.1!$D$67:$D$70</c:f>
              <c:numCache>
                <c:formatCode>###0.0</c:formatCode>
                <c:ptCount val="4"/>
                <c:pt idx="0">
                  <c:v>6.1224489795918364</c:v>
                </c:pt>
                <c:pt idx="1">
                  <c:v>24.489795918367346</c:v>
                </c:pt>
                <c:pt idx="2">
                  <c:v>48.979591836734691</c:v>
                </c:pt>
                <c:pt idx="3">
                  <c:v>20.408163265306122</c:v>
                </c:pt>
              </c:numCache>
            </c:numRef>
          </c:val>
          <c:extLst xmlns:c16r2="http://schemas.microsoft.com/office/drawing/2015/06/chart">
            <c:ext xmlns:c16="http://schemas.microsoft.com/office/drawing/2014/chart" uri="{C3380CC4-5D6E-409C-BE32-E72D297353CC}">
              <c16:uniqueId val="{00000000-7AD9-421E-87D3-361FADD118CF}"/>
            </c:ext>
          </c:extLst>
        </c:ser>
        <c:dLbls>
          <c:dLblPos val="inEnd"/>
          <c:showLegendKey val="0"/>
          <c:showVal val="1"/>
          <c:showCatName val="0"/>
          <c:showSerName val="0"/>
          <c:showPercent val="0"/>
          <c:showBubbleSize val="0"/>
        </c:dLbls>
        <c:gapWidth val="100"/>
        <c:overlap val="-24"/>
        <c:axId val="126232064"/>
        <c:axId val="137182208"/>
      </c:barChart>
      <c:catAx>
        <c:axId val="126232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182208"/>
        <c:crosses val="autoZero"/>
        <c:auto val="1"/>
        <c:lblAlgn val="ctr"/>
        <c:lblOffset val="100"/>
        <c:noMultiLvlLbl val="0"/>
      </c:catAx>
      <c:valAx>
        <c:axId val="137182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62320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F39-45F7-8FF0-4306A47EECC0}"/>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F39-45F7-8FF0-4306A47EECC0}"/>
                </c:ext>
              </c:extLst>
            </c:dLbl>
            <c:dLbl>
              <c:idx val="2"/>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F39-45F7-8FF0-4306A47EECC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Sheet1!$B$193:$B$195</c:f>
              <c:strCache>
                <c:ptCount val="3"/>
                <c:pt idx="0">
                  <c:v>EXCELENTE</c:v>
                </c:pt>
                <c:pt idx="1">
                  <c:v>BUENA</c:v>
                </c:pt>
                <c:pt idx="2">
                  <c:v>REGULAR</c:v>
                </c:pt>
              </c:strCache>
            </c:strRef>
          </c:cat>
          <c:val>
            <c:numRef>
              <c:f>Sheet1!$D$193:$D$195</c:f>
              <c:numCache>
                <c:formatCode>###0.0</c:formatCode>
                <c:ptCount val="3"/>
                <c:pt idx="0">
                  <c:v>69.696969696969703</c:v>
                </c:pt>
                <c:pt idx="1">
                  <c:v>21.212121212121211</c:v>
                </c:pt>
                <c:pt idx="2">
                  <c:v>9.0909090909090917</c:v>
                </c:pt>
              </c:numCache>
            </c:numRef>
          </c:val>
          <c:extLst xmlns:c16r2="http://schemas.microsoft.com/office/drawing/2015/06/chart">
            <c:ext xmlns:c16="http://schemas.microsoft.com/office/drawing/2014/chart" uri="{C3380CC4-5D6E-409C-BE32-E72D297353CC}">
              <c16:uniqueId val="{00000000-AF39-45F7-8FF0-4306A47EECC0}"/>
            </c:ext>
          </c:extLst>
        </c:ser>
        <c:dLbls>
          <c:dLblPos val="inEnd"/>
          <c:showLegendKey val="0"/>
          <c:showVal val="1"/>
          <c:showCatName val="0"/>
          <c:showSerName val="0"/>
          <c:showPercent val="0"/>
          <c:showBubbleSize val="0"/>
        </c:dLbls>
        <c:gapWidth val="100"/>
        <c:overlap val="-24"/>
        <c:axId val="197991040"/>
        <c:axId val="198002560"/>
      </c:barChart>
      <c:catAx>
        <c:axId val="197991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8002560"/>
        <c:crosses val="autoZero"/>
        <c:auto val="1"/>
        <c:lblAlgn val="ctr"/>
        <c:lblOffset val="100"/>
        <c:noMultiLvlLbl val="0"/>
      </c:catAx>
      <c:valAx>
        <c:axId val="198002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79910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869247006877E-2"/>
          <c:y val="5.0431824849640601E-2"/>
          <c:w val="0.9171764886588839"/>
          <c:h val="0.88038497506234414"/>
        </c:manualLayout>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C9-4591-9AEF-F96CFD9AC0F2}"/>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C9-4591-9AEF-F96CFD9AC0F2}"/>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C9-4591-9AEF-F96CFD9AC0F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Sheet1!$B$200:$B$202</c:f>
              <c:strCache>
                <c:ptCount val="3"/>
                <c:pt idx="0">
                  <c:v>EXCELENTE</c:v>
                </c:pt>
                <c:pt idx="1">
                  <c:v>BUENA</c:v>
                </c:pt>
                <c:pt idx="2">
                  <c:v>REGULAR</c:v>
                </c:pt>
              </c:strCache>
            </c:strRef>
          </c:cat>
          <c:val>
            <c:numRef>
              <c:f>Sheet1!$D$200:$D$202</c:f>
              <c:numCache>
                <c:formatCode>###0.0</c:formatCode>
                <c:ptCount val="3"/>
                <c:pt idx="0">
                  <c:v>71.212121212121218</c:v>
                </c:pt>
                <c:pt idx="1">
                  <c:v>25.757575757575758</c:v>
                </c:pt>
                <c:pt idx="2">
                  <c:v>3.0303030303030303</c:v>
                </c:pt>
              </c:numCache>
            </c:numRef>
          </c:val>
          <c:extLst xmlns:c16r2="http://schemas.microsoft.com/office/drawing/2015/06/chart">
            <c:ext xmlns:c16="http://schemas.microsoft.com/office/drawing/2014/chart" uri="{C3380CC4-5D6E-409C-BE32-E72D297353CC}">
              <c16:uniqueId val="{00000000-ACC9-4591-9AEF-F96CFD9AC0F2}"/>
            </c:ext>
          </c:extLst>
        </c:ser>
        <c:dLbls>
          <c:dLblPos val="inEnd"/>
          <c:showLegendKey val="0"/>
          <c:showVal val="1"/>
          <c:showCatName val="0"/>
          <c:showSerName val="0"/>
          <c:showPercent val="0"/>
          <c:showBubbleSize val="0"/>
        </c:dLbls>
        <c:gapWidth val="100"/>
        <c:overlap val="-24"/>
        <c:axId val="198155648"/>
        <c:axId val="200676864"/>
      </c:barChart>
      <c:catAx>
        <c:axId val="198155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0676864"/>
        <c:crosses val="autoZero"/>
        <c:auto val="1"/>
        <c:lblAlgn val="ctr"/>
        <c:lblOffset val="100"/>
        <c:noMultiLvlLbl val="0"/>
      </c:catAx>
      <c:valAx>
        <c:axId val="200676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8155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0ED-4E02-8007-E65F92A618FF}"/>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0ED-4E02-8007-E65F92A618FF}"/>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0ED-4E02-8007-E65F92A618FF}"/>
                </c:ext>
              </c:extLst>
            </c:dLbl>
            <c:dLbl>
              <c:idx val="3"/>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0ED-4E02-8007-E65F92A618F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Sheet1!$B$207:$B$210</c:f>
              <c:strCache>
                <c:ptCount val="4"/>
                <c:pt idx="0">
                  <c:v>EXCELENTE</c:v>
                </c:pt>
                <c:pt idx="1">
                  <c:v>BUENA</c:v>
                </c:pt>
                <c:pt idx="2">
                  <c:v>REGULAR</c:v>
                </c:pt>
                <c:pt idx="3">
                  <c:v>MALO</c:v>
                </c:pt>
              </c:strCache>
            </c:strRef>
          </c:cat>
          <c:val>
            <c:numRef>
              <c:f>Sheet1!$D$207:$D$210</c:f>
              <c:numCache>
                <c:formatCode>###0.0</c:formatCode>
                <c:ptCount val="4"/>
                <c:pt idx="0">
                  <c:v>69.696969696969703</c:v>
                </c:pt>
                <c:pt idx="1">
                  <c:v>24.242424242424242</c:v>
                </c:pt>
                <c:pt idx="2">
                  <c:v>3.0303030303030303</c:v>
                </c:pt>
                <c:pt idx="3">
                  <c:v>3.0303030303030303</c:v>
                </c:pt>
              </c:numCache>
            </c:numRef>
          </c:val>
          <c:extLst xmlns:c16r2="http://schemas.microsoft.com/office/drawing/2015/06/chart">
            <c:ext xmlns:c16="http://schemas.microsoft.com/office/drawing/2014/chart" uri="{C3380CC4-5D6E-409C-BE32-E72D297353CC}">
              <c16:uniqueId val="{00000000-B0ED-4E02-8007-E65F92A618FF}"/>
            </c:ext>
          </c:extLst>
        </c:ser>
        <c:dLbls>
          <c:dLblPos val="inEnd"/>
          <c:showLegendKey val="0"/>
          <c:showVal val="1"/>
          <c:showCatName val="0"/>
          <c:showSerName val="0"/>
          <c:showPercent val="0"/>
          <c:showBubbleSize val="0"/>
        </c:dLbls>
        <c:gapWidth val="100"/>
        <c:overlap val="-24"/>
        <c:axId val="201802496"/>
        <c:axId val="201805184"/>
      </c:barChart>
      <c:catAx>
        <c:axId val="201802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1805184"/>
        <c:crosses val="autoZero"/>
        <c:auto val="1"/>
        <c:lblAlgn val="ctr"/>
        <c:lblOffset val="100"/>
        <c:noMultiLvlLbl val="0"/>
      </c:catAx>
      <c:valAx>
        <c:axId val="201805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18024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2F9-4F78-B342-40BA9EFBBFC1}"/>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2F9-4F78-B342-40BA9EFBBFC1}"/>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2F9-4F78-B342-40BA9EFBBFC1}"/>
                </c:ext>
              </c:extLst>
            </c:dLbl>
            <c:dLbl>
              <c:idx val="3"/>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2F9-4F78-B342-40BA9EFBBFC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Sheet1!$B$207:$B$210</c:f>
              <c:strCache>
                <c:ptCount val="4"/>
                <c:pt idx="0">
                  <c:v>EXCELENTE</c:v>
                </c:pt>
                <c:pt idx="1">
                  <c:v>BUENA</c:v>
                </c:pt>
                <c:pt idx="2">
                  <c:v>REGULAR</c:v>
                </c:pt>
                <c:pt idx="3">
                  <c:v>MALO</c:v>
                </c:pt>
              </c:strCache>
            </c:strRef>
          </c:cat>
          <c:val>
            <c:numRef>
              <c:f>Sheet1!$D$207:$D$210</c:f>
              <c:numCache>
                <c:formatCode>###0.0</c:formatCode>
                <c:ptCount val="4"/>
                <c:pt idx="0">
                  <c:v>69.696969696969703</c:v>
                </c:pt>
                <c:pt idx="1">
                  <c:v>24.242424242424242</c:v>
                </c:pt>
                <c:pt idx="2">
                  <c:v>3.0303030303030303</c:v>
                </c:pt>
                <c:pt idx="3">
                  <c:v>3.0303030303030303</c:v>
                </c:pt>
              </c:numCache>
            </c:numRef>
          </c:val>
          <c:extLst xmlns:c16r2="http://schemas.microsoft.com/office/drawing/2015/06/chart">
            <c:ext xmlns:c16="http://schemas.microsoft.com/office/drawing/2014/chart" uri="{C3380CC4-5D6E-409C-BE32-E72D297353CC}">
              <c16:uniqueId val="{00000004-42F9-4F78-B342-40BA9EFBBFC1}"/>
            </c:ext>
          </c:extLst>
        </c:ser>
        <c:dLbls>
          <c:dLblPos val="inEnd"/>
          <c:showLegendKey val="0"/>
          <c:showVal val="1"/>
          <c:showCatName val="0"/>
          <c:showSerName val="0"/>
          <c:showPercent val="0"/>
          <c:showBubbleSize val="0"/>
        </c:dLbls>
        <c:gapWidth val="100"/>
        <c:overlap val="-24"/>
        <c:axId val="72836224"/>
        <c:axId val="73859840"/>
      </c:barChart>
      <c:catAx>
        <c:axId val="72836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3859840"/>
        <c:crosses val="autoZero"/>
        <c:auto val="1"/>
        <c:lblAlgn val="ctr"/>
        <c:lblOffset val="100"/>
        <c:noMultiLvlLbl val="0"/>
      </c:catAx>
      <c:valAx>
        <c:axId val="73859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28362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9A6-4690-A073-EFB9511F9C97}"/>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9A6-4690-A073-EFB9511F9C97}"/>
                </c:ext>
              </c:extLst>
            </c:dLbl>
            <c:dLbl>
              <c:idx val="2"/>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9A6-4690-A073-EFB9511F9C97}"/>
                </c:ext>
              </c:extLst>
            </c:dLbl>
            <c:dLbl>
              <c:idx val="3"/>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9A6-4690-A073-EFB9511F9C9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prea3.1!$B$107:$B$110</c:f>
              <c:strCache>
                <c:ptCount val="4"/>
                <c:pt idx="0">
                  <c:v>MALO</c:v>
                </c:pt>
                <c:pt idx="1">
                  <c:v>REGULAR</c:v>
                </c:pt>
                <c:pt idx="2">
                  <c:v>BUENA</c:v>
                </c:pt>
                <c:pt idx="3">
                  <c:v>EXCELENTE</c:v>
                </c:pt>
              </c:strCache>
            </c:strRef>
          </c:cat>
          <c:val>
            <c:numRef>
              <c:f>prea3.1!$D$107:$D$110</c:f>
              <c:numCache>
                <c:formatCode>###0.0</c:formatCode>
                <c:ptCount val="4"/>
                <c:pt idx="0">
                  <c:v>18.367346938775512</c:v>
                </c:pt>
                <c:pt idx="1">
                  <c:v>42.857142857142854</c:v>
                </c:pt>
                <c:pt idx="2">
                  <c:v>34.693877551020407</c:v>
                </c:pt>
                <c:pt idx="3">
                  <c:v>4.0816326530612246</c:v>
                </c:pt>
              </c:numCache>
            </c:numRef>
          </c:val>
          <c:extLst xmlns:c16r2="http://schemas.microsoft.com/office/drawing/2015/06/chart">
            <c:ext xmlns:c16="http://schemas.microsoft.com/office/drawing/2014/chart" uri="{C3380CC4-5D6E-409C-BE32-E72D297353CC}">
              <c16:uniqueId val="{00000000-C9A6-4690-A073-EFB9511F9C97}"/>
            </c:ext>
          </c:extLst>
        </c:ser>
        <c:dLbls>
          <c:dLblPos val="inEnd"/>
          <c:showLegendKey val="0"/>
          <c:showVal val="1"/>
          <c:showCatName val="0"/>
          <c:showSerName val="0"/>
          <c:showPercent val="0"/>
          <c:showBubbleSize val="0"/>
        </c:dLbls>
        <c:gapWidth val="100"/>
        <c:overlap val="-24"/>
        <c:axId val="221476352"/>
        <c:axId val="223438336"/>
      </c:barChart>
      <c:catAx>
        <c:axId val="221476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23438336"/>
        <c:crosses val="autoZero"/>
        <c:auto val="1"/>
        <c:lblAlgn val="ctr"/>
        <c:lblOffset val="100"/>
        <c:noMultiLvlLbl val="0"/>
      </c:catAx>
      <c:valAx>
        <c:axId val="223438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21476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0373-478D-8BD5-69785C59908E}"/>
              </c:ext>
            </c:extLst>
          </c:dPt>
          <c:dLbls>
            <c:dLbl>
              <c:idx val="0"/>
              <c:layout/>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layout/>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xmlns:c16r2="http://schemas.microsoft.com/office/drawing/2015/06/char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737-4565-86C9-328DE29DDD61}"/>
                </c:ext>
              </c:extLst>
            </c:dLbl>
            <c:dLbl>
              <c:idx val="1"/>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737-4565-86C9-328DE29DDD6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Sheet1!$B$231:$B$232</c:f>
              <c:strCache>
                <c:ptCount val="2"/>
                <c:pt idx="0">
                  <c:v>SI</c:v>
                </c:pt>
                <c:pt idx="1">
                  <c:v>NO</c:v>
                </c:pt>
              </c:strCache>
            </c:strRef>
          </c:cat>
          <c:val>
            <c:numRef>
              <c:f>Sheet1!$D$231:$D$232</c:f>
              <c:numCache>
                <c:formatCode>###0.0</c:formatCode>
                <c:ptCount val="2"/>
                <c:pt idx="0">
                  <c:v>93.939393939393938</c:v>
                </c:pt>
                <c:pt idx="1">
                  <c:v>6.0606060606060606</c:v>
                </c:pt>
              </c:numCache>
            </c:numRef>
          </c:val>
          <c:extLst xmlns:c16r2="http://schemas.microsoft.com/office/drawing/2015/06/chart">
            <c:ext xmlns:c16="http://schemas.microsoft.com/office/drawing/2014/chart" uri="{C3380CC4-5D6E-409C-BE32-E72D297353CC}">
              <c16:uniqueId val="{00000000-8737-4565-86C9-328DE29DDD61}"/>
            </c:ext>
          </c:extLst>
        </c:ser>
        <c:dLbls>
          <c:dLblPos val="inEnd"/>
          <c:showLegendKey val="0"/>
          <c:showVal val="1"/>
          <c:showCatName val="0"/>
          <c:showSerName val="0"/>
          <c:showPercent val="0"/>
          <c:showBubbleSize val="0"/>
        </c:dLbls>
        <c:gapWidth val="100"/>
        <c:overlap val="-24"/>
        <c:axId val="221173248"/>
        <c:axId val="221376512"/>
      </c:barChart>
      <c:catAx>
        <c:axId val="221173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1376512"/>
        <c:crosses val="autoZero"/>
        <c:auto val="1"/>
        <c:lblAlgn val="ctr"/>
        <c:lblOffset val="100"/>
        <c:noMultiLvlLbl val="0"/>
      </c:catAx>
      <c:valAx>
        <c:axId val="221376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11732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07C-4BCB-BA2E-EBF642586676}"/>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07C-4BCB-BA2E-EBF64258667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Sheet1!$B$237:$B$238</c:f>
              <c:strCache>
                <c:ptCount val="2"/>
                <c:pt idx="0">
                  <c:v>SI</c:v>
                </c:pt>
                <c:pt idx="1">
                  <c:v>NO</c:v>
                </c:pt>
              </c:strCache>
            </c:strRef>
          </c:cat>
          <c:val>
            <c:numRef>
              <c:f>Sheet1!$D$237:$D$238</c:f>
              <c:numCache>
                <c:formatCode>###0.0</c:formatCode>
                <c:ptCount val="2"/>
                <c:pt idx="0">
                  <c:v>81.818181818181827</c:v>
                </c:pt>
                <c:pt idx="1">
                  <c:v>18.181818181818183</c:v>
                </c:pt>
              </c:numCache>
            </c:numRef>
          </c:val>
          <c:extLst xmlns:c16r2="http://schemas.microsoft.com/office/drawing/2015/06/chart">
            <c:ext xmlns:c16="http://schemas.microsoft.com/office/drawing/2014/chart" uri="{C3380CC4-5D6E-409C-BE32-E72D297353CC}">
              <c16:uniqueId val="{00000002-507C-4BCB-BA2E-EBF642586676}"/>
            </c:ext>
          </c:extLst>
        </c:ser>
        <c:dLbls>
          <c:dLblPos val="inEnd"/>
          <c:showLegendKey val="0"/>
          <c:showVal val="1"/>
          <c:showCatName val="0"/>
          <c:showSerName val="0"/>
          <c:showPercent val="0"/>
          <c:showBubbleSize val="0"/>
        </c:dLbls>
        <c:gapWidth val="100"/>
        <c:overlap val="-24"/>
        <c:axId val="217406080"/>
        <c:axId val="217728512"/>
      </c:barChart>
      <c:catAx>
        <c:axId val="217406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7728512"/>
        <c:crosses val="autoZero"/>
        <c:auto val="1"/>
        <c:lblAlgn val="ctr"/>
        <c:lblOffset val="100"/>
        <c:noMultiLvlLbl val="0"/>
      </c:catAx>
      <c:valAx>
        <c:axId val="217728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74060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073-4F1B-9E8D-E8DBD35D6FE5}"/>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073-4F1B-9E8D-E8DBD35D6F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Sheet1!$G$242:$G$243</c:f>
              <c:strCache>
                <c:ptCount val="2"/>
                <c:pt idx="0">
                  <c:v>SIEMPRE</c:v>
                </c:pt>
                <c:pt idx="1">
                  <c:v>ALGUNAS VECES</c:v>
                </c:pt>
              </c:strCache>
            </c:strRef>
          </c:cat>
          <c:val>
            <c:numRef>
              <c:f>Sheet1!$J$242:$J$243</c:f>
              <c:numCache>
                <c:formatCode>###0.0</c:formatCode>
                <c:ptCount val="2"/>
                <c:pt idx="0">
                  <c:v>87.5</c:v>
                </c:pt>
                <c:pt idx="1">
                  <c:v>12.5</c:v>
                </c:pt>
              </c:numCache>
            </c:numRef>
          </c:val>
          <c:extLst xmlns:c16r2="http://schemas.microsoft.com/office/drawing/2015/06/chart">
            <c:ext xmlns:c16="http://schemas.microsoft.com/office/drawing/2014/chart" uri="{C3380CC4-5D6E-409C-BE32-E72D297353CC}">
              <c16:uniqueId val="{00000002-C073-4F1B-9E8D-E8DBD35D6FE5}"/>
            </c:ext>
          </c:extLst>
        </c:ser>
        <c:dLbls>
          <c:dLblPos val="inEnd"/>
          <c:showLegendKey val="0"/>
          <c:showVal val="1"/>
          <c:showCatName val="0"/>
          <c:showSerName val="0"/>
          <c:showPercent val="0"/>
          <c:showBubbleSize val="0"/>
        </c:dLbls>
        <c:gapWidth val="100"/>
        <c:overlap val="-24"/>
        <c:axId val="225249152"/>
        <c:axId val="225250688"/>
      </c:barChart>
      <c:catAx>
        <c:axId val="225249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5250688"/>
        <c:crosses val="autoZero"/>
        <c:auto val="1"/>
        <c:lblAlgn val="ctr"/>
        <c:lblOffset val="100"/>
        <c:noMultiLvlLbl val="0"/>
      </c:catAx>
      <c:valAx>
        <c:axId val="2252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52491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layout>
        <c:manualLayout>
          <c:xMode val="edge"/>
          <c:yMode val="edge"/>
          <c:x val="0.32147900262467194"/>
          <c:y val="2.7777777777777776E-2"/>
        </c:manualLayout>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8B0-4E28-A5FF-98525E52113B}"/>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8B0-4E28-A5FF-98525E52113B}"/>
                </c:ext>
              </c:extLst>
            </c:dLbl>
            <c:dLbl>
              <c:idx val="2"/>
              <c:layout/>
              <c:tx>
                <c:rich>
                  <a:bodyPr/>
                  <a:lstStyle/>
                  <a:p>
                    <a:r>
                      <a:rPr lang="en-US" dirty="0"/>
                      <a:t>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8B0-4E28-A5FF-98525E52113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Sheet1!$G$250:$G$252</c:f>
              <c:strCache>
                <c:ptCount val="3"/>
                <c:pt idx="0">
                  <c:v>SIEMPRE</c:v>
                </c:pt>
                <c:pt idx="1">
                  <c:v>ALGUNAS VECES</c:v>
                </c:pt>
                <c:pt idx="2">
                  <c:v>NUNCA</c:v>
                </c:pt>
              </c:strCache>
            </c:strRef>
          </c:cat>
          <c:val>
            <c:numRef>
              <c:f>Sheet1!$J$250:$J$252</c:f>
              <c:numCache>
                <c:formatCode>###0.0</c:formatCode>
                <c:ptCount val="3"/>
                <c:pt idx="0">
                  <c:v>77.083333333333343</c:v>
                </c:pt>
                <c:pt idx="1">
                  <c:v>14.583333333333334</c:v>
                </c:pt>
                <c:pt idx="2">
                  <c:v>8.3333333333333321</c:v>
                </c:pt>
              </c:numCache>
            </c:numRef>
          </c:val>
          <c:extLst xmlns:c16r2="http://schemas.microsoft.com/office/drawing/2015/06/chart">
            <c:ext xmlns:c16="http://schemas.microsoft.com/office/drawing/2014/chart" uri="{C3380CC4-5D6E-409C-BE32-E72D297353CC}">
              <c16:uniqueId val="{00000003-38B0-4E28-A5FF-98525E52113B}"/>
            </c:ext>
          </c:extLst>
        </c:ser>
        <c:dLbls>
          <c:dLblPos val="inEnd"/>
          <c:showLegendKey val="0"/>
          <c:showVal val="1"/>
          <c:showCatName val="0"/>
          <c:showSerName val="0"/>
          <c:showPercent val="0"/>
          <c:showBubbleSize val="0"/>
        </c:dLbls>
        <c:gapWidth val="100"/>
        <c:overlap val="-24"/>
        <c:axId val="221377280"/>
        <c:axId val="221407488"/>
      </c:barChart>
      <c:catAx>
        <c:axId val="221377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1407488"/>
        <c:crosses val="autoZero"/>
        <c:auto val="1"/>
        <c:lblAlgn val="ctr"/>
        <c:lblOffset val="100"/>
        <c:noMultiLvlLbl val="0"/>
      </c:catAx>
      <c:valAx>
        <c:axId val="221407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13772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727-4310-B668-4534FFDA98DE}"/>
                </c:ext>
              </c:extLst>
            </c:dLbl>
            <c:dLbl>
              <c:idx val="1"/>
              <c:layout>
                <c:manualLayout>
                  <c:x val="-3.5794622294863698E-3"/>
                  <c:y val="9.3986110288172817E-2"/>
                </c:manualLayout>
              </c:layout>
              <c:tx>
                <c:rich>
                  <a:bodyPr/>
                  <a:lstStyle/>
                  <a:p>
                    <a:r>
                      <a:rPr lang="en-US" dirty="0"/>
                      <a:t>47 %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727-4310-B668-4534FFDA98DE}"/>
                </c:ext>
              </c:extLst>
            </c:dLbl>
            <c:dLbl>
              <c:idx val="2"/>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727-4310-B668-4534FFDA98DE}"/>
                </c:ext>
              </c:extLst>
            </c:dLbl>
            <c:dLbl>
              <c:idx val="3"/>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727-4310-B668-4534FFDA98D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prea3.1!$B$145:$B$148</c:f>
              <c:strCache>
                <c:ptCount val="4"/>
                <c:pt idx="0">
                  <c:v>PESIMAS</c:v>
                </c:pt>
                <c:pt idx="1">
                  <c:v>MALAS</c:v>
                </c:pt>
                <c:pt idx="2">
                  <c:v>BUENAS</c:v>
                </c:pt>
                <c:pt idx="3">
                  <c:v>EXCELENTE</c:v>
                </c:pt>
              </c:strCache>
            </c:strRef>
          </c:cat>
          <c:val>
            <c:numRef>
              <c:f>prea3.1!$E$145:$E$148</c:f>
              <c:numCache>
                <c:formatCode>###0.0</c:formatCode>
                <c:ptCount val="4"/>
                <c:pt idx="0">
                  <c:v>6.25</c:v>
                </c:pt>
                <c:pt idx="1">
                  <c:v>46.875</c:v>
                </c:pt>
                <c:pt idx="2">
                  <c:v>40.625</c:v>
                </c:pt>
                <c:pt idx="3">
                  <c:v>6.25</c:v>
                </c:pt>
              </c:numCache>
            </c:numRef>
          </c:val>
          <c:extLst xmlns:c16r2="http://schemas.microsoft.com/office/drawing/2015/06/chart">
            <c:ext xmlns:c16="http://schemas.microsoft.com/office/drawing/2014/chart" uri="{C3380CC4-5D6E-409C-BE32-E72D297353CC}">
              <c16:uniqueId val="{00000000-D727-4310-B668-4534FFDA98DE}"/>
            </c:ext>
          </c:extLst>
        </c:ser>
        <c:dLbls>
          <c:dLblPos val="inEnd"/>
          <c:showLegendKey val="0"/>
          <c:showVal val="1"/>
          <c:showCatName val="0"/>
          <c:showSerName val="0"/>
          <c:showPercent val="0"/>
          <c:showBubbleSize val="0"/>
        </c:dLbls>
        <c:gapWidth val="100"/>
        <c:overlap val="-24"/>
        <c:axId val="230809984"/>
        <c:axId val="230811904"/>
      </c:barChart>
      <c:catAx>
        <c:axId val="230809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0811904"/>
        <c:crosses val="autoZero"/>
        <c:auto val="1"/>
        <c:lblAlgn val="ctr"/>
        <c:lblOffset val="100"/>
        <c:noMultiLvlLbl val="0"/>
      </c:catAx>
      <c:valAx>
        <c:axId val="230811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0809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solidFill>
                  <a:sysClr val="windowText" lastClr="000000"/>
                </a:solidFill>
              </a:rPr>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F70-4DB4-AE0A-93D7FE2D7340}"/>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F70-4DB4-AE0A-93D7FE2D734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Sheet1!$G$266:$G$267</c:f>
              <c:strCache>
                <c:ptCount val="2"/>
                <c:pt idx="0">
                  <c:v>SIEMPRE</c:v>
                </c:pt>
                <c:pt idx="1">
                  <c:v>ALGUNAS VECES</c:v>
                </c:pt>
              </c:strCache>
            </c:strRef>
          </c:cat>
          <c:val>
            <c:numRef>
              <c:f>Sheet1!$J$266:$J$267</c:f>
              <c:numCache>
                <c:formatCode>###0.0</c:formatCode>
                <c:ptCount val="2"/>
                <c:pt idx="0">
                  <c:v>62.5</c:v>
                </c:pt>
                <c:pt idx="1">
                  <c:v>37.5</c:v>
                </c:pt>
              </c:numCache>
            </c:numRef>
          </c:val>
          <c:extLst xmlns:c16r2="http://schemas.microsoft.com/office/drawing/2015/06/chart">
            <c:ext xmlns:c16="http://schemas.microsoft.com/office/drawing/2014/chart" uri="{C3380CC4-5D6E-409C-BE32-E72D297353CC}">
              <c16:uniqueId val="{00000002-FF70-4DB4-AE0A-93D7FE2D7340}"/>
            </c:ext>
          </c:extLst>
        </c:ser>
        <c:dLbls>
          <c:dLblPos val="inEnd"/>
          <c:showLegendKey val="0"/>
          <c:showVal val="1"/>
          <c:showCatName val="0"/>
          <c:showSerName val="0"/>
          <c:showPercent val="0"/>
          <c:showBubbleSize val="0"/>
        </c:dLbls>
        <c:gapWidth val="100"/>
        <c:overlap val="-24"/>
        <c:axId val="91157632"/>
        <c:axId val="91159936"/>
      </c:barChart>
      <c:catAx>
        <c:axId val="91157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1159936"/>
        <c:crosses val="autoZero"/>
        <c:auto val="1"/>
        <c:lblAlgn val="ctr"/>
        <c:lblOffset val="100"/>
        <c:noMultiLvlLbl val="0"/>
      </c:catAx>
      <c:valAx>
        <c:axId val="91159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1157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solidFill>
                  <a:sysClr val="windowText" lastClr="000000"/>
                </a:solidFill>
              </a:rPr>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836-422E-8FDA-7AD7DB0BC6DA}"/>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836-422E-8FDA-7AD7DB0BC6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Sheet1!$G$266:$G$267</c:f>
              <c:strCache>
                <c:ptCount val="2"/>
                <c:pt idx="0">
                  <c:v>SIEMPRE</c:v>
                </c:pt>
                <c:pt idx="1">
                  <c:v>ALGUNAS VECES</c:v>
                </c:pt>
              </c:strCache>
            </c:strRef>
          </c:cat>
          <c:val>
            <c:numRef>
              <c:f>Sheet1!$J$266:$J$267</c:f>
              <c:numCache>
                <c:formatCode>###0.0</c:formatCode>
                <c:ptCount val="2"/>
                <c:pt idx="0">
                  <c:v>62.5</c:v>
                </c:pt>
                <c:pt idx="1">
                  <c:v>37.5</c:v>
                </c:pt>
              </c:numCache>
            </c:numRef>
          </c:val>
          <c:extLst xmlns:c16r2="http://schemas.microsoft.com/office/drawing/2015/06/chart">
            <c:ext xmlns:c16="http://schemas.microsoft.com/office/drawing/2014/chart" uri="{C3380CC4-5D6E-409C-BE32-E72D297353CC}">
              <c16:uniqueId val="{00000002-7836-422E-8FDA-7AD7DB0BC6DA}"/>
            </c:ext>
          </c:extLst>
        </c:ser>
        <c:dLbls>
          <c:dLblPos val="inEnd"/>
          <c:showLegendKey val="0"/>
          <c:showVal val="1"/>
          <c:showCatName val="0"/>
          <c:showSerName val="0"/>
          <c:showPercent val="0"/>
          <c:showBubbleSize val="0"/>
        </c:dLbls>
        <c:gapWidth val="100"/>
        <c:overlap val="-24"/>
        <c:axId val="91114496"/>
        <c:axId val="125201408"/>
      </c:barChart>
      <c:catAx>
        <c:axId val="91114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5201408"/>
        <c:crosses val="autoZero"/>
        <c:auto val="1"/>
        <c:lblAlgn val="ctr"/>
        <c:lblOffset val="100"/>
        <c:noMultiLvlLbl val="0"/>
      </c:catAx>
      <c:valAx>
        <c:axId val="125201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11144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C3B-42C2-97BB-402F35F3D3F6}"/>
                </c:ext>
              </c:extLst>
            </c:dLbl>
            <c:dLbl>
              <c:idx val="1"/>
              <c:layout/>
              <c:tx>
                <c:rich>
                  <a:bodyPr/>
                  <a:lstStyle/>
                  <a:p>
                    <a:r>
                      <a:rPr lang="en-US" dirty="0"/>
                      <a:t>25 %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C3B-42C2-97BB-402F35F3D3F6}"/>
                </c:ext>
              </c:extLst>
            </c:dLbl>
            <c:dLbl>
              <c:idx val="2"/>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C3B-42C2-97BB-402F35F3D3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Sheet1!$G$283:$G$285</c:f>
              <c:strCache>
                <c:ptCount val="3"/>
                <c:pt idx="0">
                  <c:v>SIEMPRE</c:v>
                </c:pt>
                <c:pt idx="1">
                  <c:v>ALGUNAS VECES</c:v>
                </c:pt>
                <c:pt idx="2">
                  <c:v>NO APLICA</c:v>
                </c:pt>
              </c:strCache>
            </c:strRef>
          </c:cat>
          <c:val>
            <c:numRef>
              <c:f>Sheet1!$J$283:$J$285</c:f>
              <c:numCache>
                <c:formatCode>###0.0</c:formatCode>
                <c:ptCount val="3"/>
                <c:pt idx="0">
                  <c:v>62.5</c:v>
                </c:pt>
                <c:pt idx="1">
                  <c:v>25</c:v>
                </c:pt>
                <c:pt idx="2">
                  <c:v>12.5</c:v>
                </c:pt>
              </c:numCache>
            </c:numRef>
          </c:val>
          <c:extLst xmlns:c16r2="http://schemas.microsoft.com/office/drawing/2015/06/chart">
            <c:ext xmlns:c16="http://schemas.microsoft.com/office/drawing/2014/chart" uri="{C3380CC4-5D6E-409C-BE32-E72D297353CC}">
              <c16:uniqueId val="{00000000-DC3B-42C2-97BB-402F35F3D3F6}"/>
            </c:ext>
          </c:extLst>
        </c:ser>
        <c:dLbls>
          <c:dLblPos val="outEnd"/>
          <c:showLegendKey val="0"/>
          <c:showVal val="1"/>
          <c:showCatName val="0"/>
          <c:showSerName val="0"/>
          <c:showPercent val="0"/>
          <c:showBubbleSize val="0"/>
        </c:dLbls>
        <c:gapWidth val="100"/>
        <c:overlap val="-24"/>
        <c:axId val="220088576"/>
        <c:axId val="230361344"/>
      </c:barChart>
      <c:catAx>
        <c:axId val="220088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0361344"/>
        <c:crosses val="autoZero"/>
        <c:auto val="1"/>
        <c:lblAlgn val="ctr"/>
        <c:lblOffset val="100"/>
        <c:noMultiLvlLbl val="0"/>
      </c:catAx>
      <c:valAx>
        <c:axId val="230361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0088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CA-4644-A831-3A2451ED5927}"/>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CA-4644-A831-3A2451ED5927}"/>
                </c:ext>
              </c:extLst>
            </c:dLbl>
            <c:dLbl>
              <c:idx val="2"/>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CA-4644-A831-3A2451ED592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prea3.1!$B$180:$B$182</c:f>
              <c:strCache>
                <c:ptCount val="3"/>
                <c:pt idx="0">
                  <c:v>NUNCA</c:v>
                </c:pt>
                <c:pt idx="1">
                  <c:v>ALGUNAS VECES</c:v>
                </c:pt>
                <c:pt idx="2">
                  <c:v>SIEMPRE</c:v>
                </c:pt>
              </c:strCache>
            </c:strRef>
          </c:cat>
          <c:val>
            <c:numRef>
              <c:f>prea3.1!$E$180:$E$182</c:f>
              <c:numCache>
                <c:formatCode>###0.0</c:formatCode>
                <c:ptCount val="3"/>
                <c:pt idx="0">
                  <c:v>11.111111111111111</c:v>
                </c:pt>
                <c:pt idx="1">
                  <c:v>22.222222222222221</c:v>
                </c:pt>
                <c:pt idx="2">
                  <c:v>66.666666666666657</c:v>
                </c:pt>
              </c:numCache>
            </c:numRef>
          </c:val>
          <c:extLst xmlns:c16r2="http://schemas.microsoft.com/office/drawing/2015/06/chart">
            <c:ext xmlns:c16="http://schemas.microsoft.com/office/drawing/2014/chart" uri="{C3380CC4-5D6E-409C-BE32-E72D297353CC}">
              <c16:uniqueId val="{00000000-53CA-4644-A831-3A2451ED5927}"/>
            </c:ext>
          </c:extLst>
        </c:ser>
        <c:dLbls>
          <c:dLblPos val="inEnd"/>
          <c:showLegendKey val="0"/>
          <c:showVal val="1"/>
          <c:showCatName val="0"/>
          <c:showSerName val="0"/>
          <c:showPercent val="0"/>
          <c:showBubbleSize val="0"/>
        </c:dLbls>
        <c:gapWidth val="100"/>
        <c:overlap val="-24"/>
        <c:axId val="155043328"/>
        <c:axId val="155244800"/>
      </c:barChart>
      <c:catAx>
        <c:axId val="155043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5244800"/>
        <c:crosses val="autoZero"/>
        <c:auto val="1"/>
        <c:lblAlgn val="ctr"/>
        <c:lblOffset val="100"/>
        <c:noMultiLvlLbl val="0"/>
      </c:catAx>
      <c:valAx>
        <c:axId val="155244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50433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239-432C-A4A7-AA1D84B0BBA3}"/>
                </c:ext>
              </c:extLst>
            </c:dLbl>
            <c:dLbl>
              <c:idx val="1"/>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239-432C-A4A7-AA1D84B0BBA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prea3.1!$B$189:$B$190</c:f>
              <c:strCache>
                <c:ptCount val="2"/>
                <c:pt idx="0">
                  <c:v>ALGUNAS VECES</c:v>
                </c:pt>
                <c:pt idx="1">
                  <c:v>SIEMPRE</c:v>
                </c:pt>
              </c:strCache>
            </c:strRef>
          </c:cat>
          <c:val>
            <c:numRef>
              <c:f>prea3.1!$E$189:$E$190</c:f>
              <c:numCache>
                <c:formatCode>###0.0</c:formatCode>
                <c:ptCount val="2"/>
                <c:pt idx="0">
                  <c:v>44.444444444444443</c:v>
                </c:pt>
                <c:pt idx="1">
                  <c:v>55.555555555555557</c:v>
                </c:pt>
              </c:numCache>
            </c:numRef>
          </c:val>
          <c:extLst xmlns:c16r2="http://schemas.microsoft.com/office/drawing/2015/06/chart">
            <c:ext xmlns:c16="http://schemas.microsoft.com/office/drawing/2014/chart" uri="{C3380CC4-5D6E-409C-BE32-E72D297353CC}">
              <c16:uniqueId val="{00000000-E239-432C-A4A7-AA1D84B0BBA3}"/>
            </c:ext>
          </c:extLst>
        </c:ser>
        <c:dLbls>
          <c:dLblPos val="outEnd"/>
          <c:showLegendKey val="0"/>
          <c:showVal val="1"/>
          <c:showCatName val="0"/>
          <c:showSerName val="0"/>
          <c:showPercent val="0"/>
          <c:showBubbleSize val="0"/>
        </c:dLbls>
        <c:gapWidth val="100"/>
        <c:overlap val="-24"/>
        <c:axId val="91111808"/>
        <c:axId val="91133824"/>
      </c:barChart>
      <c:catAx>
        <c:axId val="91111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91133824"/>
        <c:crosses val="autoZero"/>
        <c:auto val="1"/>
        <c:lblAlgn val="ctr"/>
        <c:lblOffset val="100"/>
        <c:noMultiLvlLbl val="0"/>
      </c:catAx>
      <c:valAx>
        <c:axId val="91133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91111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372-456C-816A-B5F5A41FC275}"/>
                </c:ext>
              </c:extLst>
            </c:dLbl>
            <c:dLbl>
              <c:idx val="1"/>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372-456C-816A-B5F5A41FC27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Sheet1!$G$303:$G$304</c:f>
              <c:strCache>
                <c:ptCount val="2"/>
                <c:pt idx="0">
                  <c:v>EXCELENTE</c:v>
                </c:pt>
                <c:pt idx="1">
                  <c:v>BUENAS</c:v>
                </c:pt>
              </c:strCache>
            </c:strRef>
          </c:cat>
          <c:val>
            <c:numRef>
              <c:f>Sheet1!$I$303:$I$304</c:f>
              <c:numCache>
                <c:formatCode>###0.0</c:formatCode>
                <c:ptCount val="2"/>
                <c:pt idx="0">
                  <c:v>66.666666666666657</c:v>
                </c:pt>
                <c:pt idx="1">
                  <c:v>33.333333333333329</c:v>
                </c:pt>
              </c:numCache>
            </c:numRef>
          </c:val>
          <c:extLst xmlns:c16r2="http://schemas.microsoft.com/office/drawing/2015/06/chart">
            <c:ext xmlns:c16="http://schemas.microsoft.com/office/drawing/2014/chart" uri="{C3380CC4-5D6E-409C-BE32-E72D297353CC}">
              <c16:uniqueId val="{00000002-C372-456C-816A-B5F5A41FC275}"/>
            </c:ext>
          </c:extLst>
        </c:ser>
        <c:dLbls>
          <c:dLblPos val="inEnd"/>
          <c:showLegendKey val="0"/>
          <c:showVal val="1"/>
          <c:showCatName val="0"/>
          <c:showSerName val="0"/>
          <c:showPercent val="0"/>
          <c:showBubbleSize val="0"/>
        </c:dLbls>
        <c:gapWidth val="100"/>
        <c:overlap val="-24"/>
        <c:axId val="91134208"/>
        <c:axId val="126198912"/>
      </c:barChart>
      <c:catAx>
        <c:axId val="91134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6198912"/>
        <c:crosses val="autoZero"/>
        <c:auto val="1"/>
        <c:lblAlgn val="ctr"/>
        <c:lblOffset val="100"/>
        <c:noMultiLvlLbl val="0"/>
      </c:catAx>
      <c:valAx>
        <c:axId val="126198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11342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808-41A1-AF01-850229EFC1E5}"/>
                </c:ext>
              </c:extLst>
            </c:dLbl>
            <c:dLbl>
              <c:idx val="1"/>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808-41A1-AF01-850229EFC1E5}"/>
                </c:ext>
              </c:extLst>
            </c:dLbl>
            <c:dLbl>
              <c:idx val="2"/>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08-41A1-AF01-850229EFC1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prea3.1!$B$215:$B$217</c:f>
              <c:strCache>
                <c:ptCount val="3"/>
                <c:pt idx="0">
                  <c:v>SIEMPRE</c:v>
                </c:pt>
                <c:pt idx="1">
                  <c:v>ALGUNAS VECES</c:v>
                </c:pt>
                <c:pt idx="2">
                  <c:v>NUNCA</c:v>
                </c:pt>
              </c:strCache>
            </c:strRef>
          </c:cat>
          <c:val>
            <c:numRef>
              <c:f>prea3.1!$D$215:$D$217</c:f>
              <c:numCache>
                <c:formatCode>###0.0</c:formatCode>
                <c:ptCount val="3"/>
                <c:pt idx="0">
                  <c:v>14.285714285714285</c:v>
                </c:pt>
                <c:pt idx="1">
                  <c:v>71.428571428571431</c:v>
                </c:pt>
                <c:pt idx="2">
                  <c:v>14.285714285714285</c:v>
                </c:pt>
              </c:numCache>
            </c:numRef>
          </c:val>
          <c:extLst xmlns:c16r2="http://schemas.microsoft.com/office/drawing/2015/06/chart">
            <c:ext xmlns:c16="http://schemas.microsoft.com/office/drawing/2014/chart" uri="{C3380CC4-5D6E-409C-BE32-E72D297353CC}">
              <c16:uniqueId val="{00000000-E808-41A1-AF01-850229EFC1E5}"/>
            </c:ext>
          </c:extLst>
        </c:ser>
        <c:dLbls>
          <c:dLblPos val="inEnd"/>
          <c:showLegendKey val="0"/>
          <c:showVal val="1"/>
          <c:showCatName val="0"/>
          <c:showSerName val="0"/>
          <c:showPercent val="0"/>
          <c:showBubbleSize val="0"/>
        </c:dLbls>
        <c:gapWidth val="100"/>
        <c:overlap val="-24"/>
        <c:axId val="90761088"/>
        <c:axId val="91102592"/>
      </c:barChart>
      <c:catAx>
        <c:axId val="90761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102592"/>
        <c:crosses val="autoZero"/>
        <c:auto val="1"/>
        <c:lblAlgn val="ctr"/>
        <c:lblOffset val="100"/>
        <c:noMultiLvlLbl val="0"/>
      </c:catAx>
      <c:valAx>
        <c:axId val="91102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07610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046-477C-AA18-2AFDDFA15EA2}"/>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046-477C-AA18-2AFDDFA15E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Sheet1!$B$318:$B$319</c:f>
              <c:strCache>
                <c:ptCount val="2"/>
                <c:pt idx="0">
                  <c:v>SIEMPRE</c:v>
                </c:pt>
                <c:pt idx="1">
                  <c:v>ALGUNAS VECES</c:v>
                </c:pt>
              </c:strCache>
            </c:strRef>
          </c:cat>
          <c:val>
            <c:numRef>
              <c:f>Sheet1!$D$318:$D$319</c:f>
              <c:numCache>
                <c:formatCode>###0.0</c:formatCode>
                <c:ptCount val="2"/>
                <c:pt idx="0">
                  <c:v>86.36363636363636</c:v>
                </c:pt>
                <c:pt idx="1">
                  <c:v>13.636363636363635</c:v>
                </c:pt>
              </c:numCache>
            </c:numRef>
          </c:val>
          <c:extLst xmlns:c16r2="http://schemas.microsoft.com/office/drawing/2015/06/chart">
            <c:ext xmlns:c16="http://schemas.microsoft.com/office/drawing/2014/chart" uri="{C3380CC4-5D6E-409C-BE32-E72D297353CC}">
              <c16:uniqueId val="{00000002-2046-477C-AA18-2AFDDFA15EA2}"/>
            </c:ext>
          </c:extLst>
        </c:ser>
        <c:dLbls>
          <c:dLblPos val="inEnd"/>
          <c:showLegendKey val="0"/>
          <c:showVal val="1"/>
          <c:showCatName val="0"/>
          <c:showSerName val="0"/>
          <c:showPercent val="0"/>
          <c:showBubbleSize val="0"/>
        </c:dLbls>
        <c:gapWidth val="100"/>
        <c:overlap val="-24"/>
        <c:axId val="91251072"/>
        <c:axId val="91263360"/>
      </c:barChart>
      <c:catAx>
        <c:axId val="91251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1263360"/>
        <c:crosses val="autoZero"/>
        <c:auto val="1"/>
        <c:lblAlgn val="ctr"/>
        <c:lblOffset val="100"/>
        <c:noMultiLvlLbl val="0"/>
      </c:catAx>
      <c:valAx>
        <c:axId val="9126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12510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250-43BA-81FE-4746C6F6451B}"/>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250-43BA-81FE-4746C6F6451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Sheet1!$B$324:$B$325</c:f>
              <c:strCache>
                <c:ptCount val="2"/>
                <c:pt idx="0">
                  <c:v>SI</c:v>
                </c:pt>
                <c:pt idx="1">
                  <c:v>NO</c:v>
                </c:pt>
              </c:strCache>
            </c:strRef>
          </c:cat>
          <c:val>
            <c:numRef>
              <c:f>Sheet1!$D$324:$D$325</c:f>
              <c:numCache>
                <c:formatCode>###0.0</c:formatCode>
                <c:ptCount val="2"/>
                <c:pt idx="0">
                  <c:v>83.333333333333343</c:v>
                </c:pt>
                <c:pt idx="1">
                  <c:v>16.666666666666664</c:v>
                </c:pt>
              </c:numCache>
            </c:numRef>
          </c:val>
          <c:extLst xmlns:c16r2="http://schemas.microsoft.com/office/drawing/2015/06/chart">
            <c:ext xmlns:c16="http://schemas.microsoft.com/office/drawing/2014/chart" uri="{C3380CC4-5D6E-409C-BE32-E72D297353CC}">
              <c16:uniqueId val="{00000002-A250-43BA-81FE-4746C6F6451B}"/>
            </c:ext>
          </c:extLst>
        </c:ser>
        <c:dLbls>
          <c:dLblPos val="inEnd"/>
          <c:showLegendKey val="0"/>
          <c:showVal val="1"/>
          <c:showCatName val="0"/>
          <c:showSerName val="0"/>
          <c:showPercent val="0"/>
          <c:showBubbleSize val="0"/>
        </c:dLbls>
        <c:gapWidth val="100"/>
        <c:overlap val="-24"/>
        <c:axId val="200778880"/>
        <c:axId val="231743872"/>
      </c:barChart>
      <c:catAx>
        <c:axId val="200778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1743872"/>
        <c:crosses val="autoZero"/>
        <c:auto val="1"/>
        <c:lblAlgn val="ctr"/>
        <c:lblOffset val="100"/>
        <c:noMultiLvlLbl val="0"/>
      </c:catAx>
      <c:valAx>
        <c:axId val="231743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07788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7F8-4A38-9B54-AD475343C508}"/>
                </c:ext>
              </c:extLst>
            </c:dLbl>
            <c:dLbl>
              <c:idx val="1"/>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7F8-4A38-9B54-AD475343C508}"/>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7F8-4A38-9B54-AD475343C50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prea3.1!$B$244:$B$246</c:f>
              <c:strCache>
                <c:ptCount val="3"/>
                <c:pt idx="0">
                  <c:v>SIEMPRE</c:v>
                </c:pt>
                <c:pt idx="1">
                  <c:v>ALGUNAS VECES</c:v>
                </c:pt>
                <c:pt idx="2">
                  <c:v>NUNCA</c:v>
                </c:pt>
              </c:strCache>
            </c:strRef>
          </c:cat>
          <c:val>
            <c:numRef>
              <c:f>prea3.1!$D$244:$D$246</c:f>
              <c:numCache>
                <c:formatCode>###0.0</c:formatCode>
                <c:ptCount val="3"/>
                <c:pt idx="0">
                  <c:v>44.897959183673471</c:v>
                </c:pt>
                <c:pt idx="1">
                  <c:v>48.979591836734691</c:v>
                </c:pt>
                <c:pt idx="2">
                  <c:v>6.1224489795918364</c:v>
                </c:pt>
              </c:numCache>
            </c:numRef>
          </c:val>
          <c:extLst xmlns:c16r2="http://schemas.microsoft.com/office/drawing/2015/06/chart">
            <c:ext xmlns:c16="http://schemas.microsoft.com/office/drawing/2014/chart" uri="{C3380CC4-5D6E-409C-BE32-E72D297353CC}">
              <c16:uniqueId val="{00000000-07F8-4A38-9B54-AD475343C508}"/>
            </c:ext>
          </c:extLst>
        </c:ser>
        <c:dLbls>
          <c:dLblPos val="inEnd"/>
          <c:showLegendKey val="0"/>
          <c:showVal val="1"/>
          <c:showCatName val="0"/>
          <c:showSerName val="0"/>
          <c:showPercent val="0"/>
          <c:showBubbleSize val="0"/>
        </c:dLbls>
        <c:gapWidth val="100"/>
        <c:overlap val="-24"/>
        <c:axId val="91376256"/>
        <c:axId val="91418624"/>
      </c:barChart>
      <c:catAx>
        <c:axId val="91376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418624"/>
        <c:crosses val="autoZero"/>
        <c:auto val="1"/>
        <c:lblAlgn val="ctr"/>
        <c:lblOffset val="100"/>
        <c:noMultiLvlLbl val="0"/>
      </c:catAx>
      <c:valAx>
        <c:axId val="91418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3762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DD3-4576-A10E-71D5CC78727F}"/>
                </c:ext>
              </c:extLst>
            </c:dLbl>
            <c:dLbl>
              <c:idx val="1"/>
              <c:layout/>
              <c:tx>
                <c:rich>
                  <a:bodyPr/>
                  <a:lstStyle/>
                  <a:p>
                    <a:r>
                      <a:rPr lang="en-US" dirty="0"/>
                      <a:t>62 %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DD3-4576-A10E-71D5CC78727F}"/>
                </c:ext>
              </c:extLst>
            </c:dLbl>
            <c:dLbl>
              <c:idx val="2"/>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DD3-4576-A10E-71D5CC78727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Sheet1!$G$337:$G$339</c:f>
              <c:strCache>
                <c:ptCount val="3"/>
                <c:pt idx="0">
                  <c:v>INSTITUCIONALES</c:v>
                </c:pt>
                <c:pt idx="1">
                  <c:v>DIRECTIVOS</c:v>
                </c:pt>
                <c:pt idx="2">
                  <c:v>CON LOS COMPAÑEROS</c:v>
                </c:pt>
              </c:strCache>
            </c:strRef>
          </c:cat>
          <c:val>
            <c:numRef>
              <c:f>Sheet1!$J$337:$J$339</c:f>
              <c:numCache>
                <c:formatCode>###0.0</c:formatCode>
                <c:ptCount val="3"/>
                <c:pt idx="0">
                  <c:v>87.878787878787875</c:v>
                </c:pt>
                <c:pt idx="1">
                  <c:v>62.121212121212125</c:v>
                </c:pt>
                <c:pt idx="2">
                  <c:v>48.484848484848484</c:v>
                </c:pt>
              </c:numCache>
            </c:numRef>
          </c:val>
          <c:extLst xmlns:c16r2="http://schemas.microsoft.com/office/drawing/2015/06/chart">
            <c:ext xmlns:c16="http://schemas.microsoft.com/office/drawing/2014/chart" uri="{C3380CC4-5D6E-409C-BE32-E72D297353CC}">
              <c16:uniqueId val="{00000003-6DD3-4576-A10E-71D5CC78727F}"/>
            </c:ext>
          </c:extLst>
        </c:ser>
        <c:dLbls>
          <c:dLblPos val="inEnd"/>
          <c:showLegendKey val="0"/>
          <c:showVal val="1"/>
          <c:showCatName val="0"/>
          <c:showSerName val="0"/>
          <c:showPercent val="0"/>
          <c:showBubbleSize val="0"/>
        </c:dLbls>
        <c:gapWidth val="100"/>
        <c:overlap val="-24"/>
        <c:axId val="101414784"/>
        <c:axId val="230412672"/>
      </c:barChart>
      <c:catAx>
        <c:axId val="101414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0412672"/>
        <c:crosses val="autoZero"/>
        <c:auto val="1"/>
        <c:lblAlgn val="ctr"/>
        <c:lblOffset val="100"/>
        <c:noMultiLvlLbl val="0"/>
      </c:catAx>
      <c:valAx>
        <c:axId val="230412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14147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071-4CD6-84E3-8C3DD0BB801C}"/>
                </c:ext>
              </c:extLst>
            </c:dLbl>
            <c:dLbl>
              <c:idx val="1"/>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071-4CD6-84E3-8C3DD0BB801C}"/>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071-4CD6-84E3-8C3DD0BB801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prea3.1!$B$280:$B$282</c:f>
              <c:strCache>
                <c:ptCount val="3"/>
                <c:pt idx="0">
                  <c:v>SIEMPRE</c:v>
                </c:pt>
                <c:pt idx="1">
                  <c:v>ALGUNAS VECES</c:v>
                </c:pt>
                <c:pt idx="2">
                  <c:v>NUNCA</c:v>
                </c:pt>
              </c:strCache>
            </c:strRef>
          </c:cat>
          <c:val>
            <c:numRef>
              <c:f>prea3.1!$D$280:$D$282</c:f>
              <c:numCache>
                <c:formatCode>###0.0</c:formatCode>
                <c:ptCount val="3"/>
                <c:pt idx="0">
                  <c:v>32.653061224489797</c:v>
                </c:pt>
                <c:pt idx="1">
                  <c:v>61.224489795918366</c:v>
                </c:pt>
                <c:pt idx="2">
                  <c:v>6.1224489795918364</c:v>
                </c:pt>
              </c:numCache>
            </c:numRef>
          </c:val>
          <c:extLst xmlns:c16r2="http://schemas.microsoft.com/office/drawing/2015/06/chart">
            <c:ext xmlns:c16="http://schemas.microsoft.com/office/drawing/2014/chart" uri="{C3380CC4-5D6E-409C-BE32-E72D297353CC}">
              <c16:uniqueId val="{00000000-1071-4CD6-84E3-8C3DD0BB801C}"/>
            </c:ext>
          </c:extLst>
        </c:ser>
        <c:dLbls>
          <c:dLblPos val="inEnd"/>
          <c:showLegendKey val="0"/>
          <c:showVal val="1"/>
          <c:showCatName val="0"/>
          <c:showSerName val="0"/>
          <c:showPercent val="0"/>
          <c:showBubbleSize val="0"/>
        </c:dLbls>
        <c:gapWidth val="100"/>
        <c:overlap val="-24"/>
        <c:axId val="112568960"/>
        <c:axId val="230414976"/>
      </c:barChart>
      <c:catAx>
        <c:axId val="112568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0414976"/>
        <c:crosses val="autoZero"/>
        <c:auto val="1"/>
        <c:lblAlgn val="ctr"/>
        <c:lblOffset val="100"/>
        <c:noMultiLvlLbl val="0"/>
      </c:catAx>
      <c:valAx>
        <c:axId val="230414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25689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615-4AD8-BAA1-B496DDEA0234}"/>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615-4AD8-BAA1-B496DDEA02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Sheet1!$B$367:$B$368</c:f>
              <c:strCache>
                <c:ptCount val="2"/>
                <c:pt idx="0">
                  <c:v>SIEMPRE</c:v>
                </c:pt>
                <c:pt idx="1">
                  <c:v>ALGUNAS VECES</c:v>
                </c:pt>
              </c:strCache>
            </c:strRef>
          </c:cat>
          <c:val>
            <c:numRef>
              <c:f>Sheet1!$E$367:$E$368</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9615-4AD8-BAA1-B496DDEA0234}"/>
            </c:ext>
          </c:extLst>
        </c:ser>
        <c:dLbls>
          <c:dLblPos val="inEnd"/>
          <c:showLegendKey val="0"/>
          <c:showVal val="1"/>
          <c:showCatName val="0"/>
          <c:showSerName val="0"/>
          <c:showPercent val="0"/>
          <c:showBubbleSize val="0"/>
        </c:dLbls>
        <c:gapWidth val="100"/>
        <c:overlap val="-24"/>
        <c:axId val="91408640"/>
        <c:axId val="101402112"/>
      </c:barChart>
      <c:catAx>
        <c:axId val="91408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1402112"/>
        <c:crosses val="autoZero"/>
        <c:auto val="1"/>
        <c:lblAlgn val="ctr"/>
        <c:lblOffset val="100"/>
        <c:noMultiLvlLbl val="0"/>
      </c:catAx>
      <c:valAx>
        <c:axId val="101402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14086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973-4D78-AA2E-82A3BDB3807C}"/>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973-4D78-AA2E-82A3BDB3807C}"/>
                </c:ext>
              </c:extLst>
            </c:dLbl>
            <c:dLbl>
              <c:idx val="2"/>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973-4D78-AA2E-82A3BDB3807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prea3.1!$B$302:$B$304</c:f>
              <c:strCache>
                <c:ptCount val="3"/>
                <c:pt idx="0">
                  <c:v>SIEMPRE</c:v>
                </c:pt>
                <c:pt idx="1">
                  <c:v>ALGUNAS VECES</c:v>
                </c:pt>
                <c:pt idx="2">
                  <c:v>NUNCA</c:v>
                </c:pt>
              </c:strCache>
            </c:strRef>
          </c:cat>
          <c:val>
            <c:numRef>
              <c:f>prea3.1!$D$302:$D$304</c:f>
              <c:numCache>
                <c:formatCode>###0.0</c:formatCode>
                <c:ptCount val="3"/>
                <c:pt idx="0">
                  <c:v>53.061224489795919</c:v>
                </c:pt>
                <c:pt idx="1">
                  <c:v>42.857142857142854</c:v>
                </c:pt>
                <c:pt idx="2">
                  <c:v>4.0816326530612246</c:v>
                </c:pt>
              </c:numCache>
            </c:numRef>
          </c:val>
          <c:extLst xmlns:c16r2="http://schemas.microsoft.com/office/drawing/2015/06/chart">
            <c:ext xmlns:c16="http://schemas.microsoft.com/office/drawing/2014/chart" uri="{C3380CC4-5D6E-409C-BE32-E72D297353CC}">
              <c16:uniqueId val="{00000000-D973-4D78-AA2E-82A3BDB3807C}"/>
            </c:ext>
          </c:extLst>
        </c:ser>
        <c:dLbls>
          <c:dLblPos val="inEnd"/>
          <c:showLegendKey val="0"/>
          <c:showVal val="1"/>
          <c:showCatName val="0"/>
          <c:showSerName val="0"/>
          <c:showPercent val="0"/>
          <c:showBubbleSize val="0"/>
        </c:dLbls>
        <c:gapWidth val="100"/>
        <c:overlap val="-24"/>
        <c:axId val="91374336"/>
        <c:axId val="91410432"/>
      </c:barChart>
      <c:catAx>
        <c:axId val="91374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410432"/>
        <c:crosses val="autoZero"/>
        <c:auto val="1"/>
        <c:lblAlgn val="ctr"/>
        <c:lblOffset val="100"/>
        <c:noMultiLvlLbl val="0"/>
      </c:catAx>
      <c:valAx>
        <c:axId val="91410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374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32A-4D61-9B0A-E5EE95342815}"/>
                </c:ext>
              </c:extLst>
            </c:dLbl>
            <c:dLbl>
              <c:idx val="1"/>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32A-4D61-9B0A-E5EE9534281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32A-4D61-9B0A-E5EE9534281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prea3.1!$B$313:$B$315</c:f>
              <c:strCache>
                <c:ptCount val="3"/>
                <c:pt idx="0">
                  <c:v>SIEMPRE</c:v>
                </c:pt>
                <c:pt idx="1">
                  <c:v>ALGUNAS VECES</c:v>
                </c:pt>
                <c:pt idx="2">
                  <c:v>NUNCA</c:v>
                </c:pt>
              </c:strCache>
            </c:strRef>
          </c:cat>
          <c:val>
            <c:numRef>
              <c:f>prea3.1!$D$313:$D$315</c:f>
              <c:numCache>
                <c:formatCode>###0.0</c:formatCode>
                <c:ptCount val="3"/>
                <c:pt idx="0">
                  <c:v>40.816326530612244</c:v>
                </c:pt>
                <c:pt idx="1">
                  <c:v>53.061224489795919</c:v>
                </c:pt>
                <c:pt idx="2">
                  <c:v>6.1224489795918364</c:v>
                </c:pt>
              </c:numCache>
            </c:numRef>
          </c:val>
          <c:extLst xmlns:c16r2="http://schemas.microsoft.com/office/drawing/2015/06/chart">
            <c:ext xmlns:c16="http://schemas.microsoft.com/office/drawing/2014/chart" uri="{C3380CC4-5D6E-409C-BE32-E72D297353CC}">
              <c16:uniqueId val="{00000000-A32A-4D61-9B0A-E5EE95342815}"/>
            </c:ext>
          </c:extLst>
        </c:ser>
        <c:dLbls>
          <c:dLblPos val="inEnd"/>
          <c:showLegendKey val="0"/>
          <c:showVal val="1"/>
          <c:showCatName val="0"/>
          <c:showSerName val="0"/>
          <c:showPercent val="0"/>
          <c:showBubbleSize val="0"/>
        </c:dLbls>
        <c:gapWidth val="100"/>
        <c:overlap val="-24"/>
        <c:axId val="112567424"/>
        <c:axId val="112569728"/>
      </c:barChart>
      <c:catAx>
        <c:axId val="112567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2569728"/>
        <c:crosses val="autoZero"/>
        <c:auto val="1"/>
        <c:lblAlgn val="ctr"/>
        <c:lblOffset val="100"/>
        <c:noMultiLvlLbl val="0"/>
      </c:catAx>
      <c:valAx>
        <c:axId val="112569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25674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955-4177-986D-B356161E5D7C}"/>
              </c:ext>
            </c:extLst>
          </c:dPt>
          <c:dLbls>
            <c:dLbl>
              <c:idx val="0"/>
              <c:layout/>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layout/>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xmlns:c16r2="http://schemas.microsoft.com/office/drawing/2015/06/char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933-4EE9-A592-92FDDDC69734}"/>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933-4EE9-A592-92FDDDC697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Sheet1!$B$385:$B$386</c:f>
              <c:strCache>
                <c:ptCount val="2"/>
                <c:pt idx="0">
                  <c:v>SI</c:v>
                </c:pt>
                <c:pt idx="1">
                  <c:v>NO</c:v>
                </c:pt>
              </c:strCache>
            </c:strRef>
          </c:cat>
          <c:val>
            <c:numRef>
              <c:f>Sheet1!$D$385:$D$386</c:f>
              <c:numCache>
                <c:formatCode>###0.0</c:formatCode>
                <c:ptCount val="2"/>
                <c:pt idx="0">
                  <c:v>86.36363636363636</c:v>
                </c:pt>
                <c:pt idx="1">
                  <c:v>13.636363636363635</c:v>
                </c:pt>
              </c:numCache>
            </c:numRef>
          </c:val>
          <c:extLst xmlns:c16r2="http://schemas.microsoft.com/office/drawing/2015/06/chart">
            <c:ext xmlns:c16="http://schemas.microsoft.com/office/drawing/2014/chart" uri="{C3380CC4-5D6E-409C-BE32-E72D297353CC}">
              <c16:uniqueId val="{00000002-4933-4EE9-A592-92FDDDC69734}"/>
            </c:ext>
          </c:extLst>
        </c:ser>
        <c:dLbls>
          <c:dLblPos val="inEnd"/>
          <c:showLegendKey val="0"/>
          <c:showVal val="1"/>
          <c:showCatName val="0"/>
          <c:showSerName val="0"/>
          <c:showPercent val="0"/>
          <c:showBubbleSize val="0"/>
        </c:dLbls>
        <c:gapWidth val="100"/>
        <c:overlap val="-24"/>
        <c:axId val="104443904"/>
        <c:axId val="126878464"/>
      </c:barChart>
      <c:catAx>
        <c:axId val="104443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26878464"/>
        <c:crosses val="autoZero"/>
        <c:auto val="1"/>
        <c:lblAlgn val="ctr"/>
        <c:lblOffset val="100"/>
        <c:noMultiLvlLbl val="0"/>
      </c:catAx>
      <c:valAx>
        <c:axId val="12687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4443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989-4B27-91A8-6C4C3BB90164}"/>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989-4B27-91A8-6C4C3BB90164}"/>
                </c:ext>
              </c:extLst>
            </c:dLbl>
            <c:dLbl>
              <c:idx val="2"/>
              <c:layout/>
              <c:tx>
                <c:rich>
                  <a:bodyPr/>
                  <a:lstStyle/>
                  <a:p>
                    <a:r>
                      <a:rPr lang="en-US" dirty="0"/>
                      <a:t>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989-4B27-91A8-6C4C3BB9016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Sheet1!$B$391:$B$393</c:f>
              <c:strCache>
                <c:ptCount val="3"/>
                <c:pt idx="0">
                  <c:v>SIEMPRE</c:v>
                </c:pt>
                <c:pt idx="1">
                  <c:v>ALGUNAS VECES</c:v>
                </c:pt>
                <c:pt idx="2">
                  <c:v>NUNCA</c:v>
                </c:pt>
              </c:strCache>
            </c:strRef>
          </c:cat>
          <c:val>
            <c:numRef>
              <c:f>Sheet1!$E$391:$E$393</c:f>
              <c:numCache>
                <c:formatCode>###0.0</c:formatCode>
                <c:ptCount val="3"/>
                <c:pt idx="0">
                  <c:v>80.303030303030297</c:v>
                </c:pt>
                <c:pt idx="1">
                  <c:v>12.121212121212121</c:v>
                </c:pt>
                <c:pt idx="2">
                  <c:v>7.5757575757575761</c:v>
                </c:pt>
              </c:numCache>
            </c:numRef>
          </c:val>
          <c:extLst xmlns:c16r2="http://schemas.microsoft.com/office/drawing/2015/06/chart">
            <c:ext xmlns:c16="http://schemas.microsoft.com/office/drawing/2014/chart" uri="{C3380CC4-5D6E-409C-BE32-E72D297353CC}">
              <c16:uniqueId val="{00000003-E989-4B27-91A8-6C4C3BB90164}"/>
            </c:ext>
          </c:extLst>
        </c:ser>
        <c:dLbls>
          <c:dLblPos val="inEnd"/>
          <c:showLegendKey val="0"/>
          <c:showVal val="1"/>
          <c:showCatName val="0"/>
          <c:showSerName val="0"/>
          <c:showPercent val="0"/>
          <c:showBubbleSize val="0"/>
        </c:dLbls>
        <c:gapWidth val="100"/>
        <c:overlap val="-24"/>
        <c:axId val="139035008"/>
        <c:axId val="139036928"/>
      </c:barChart>
      <c:catAx>
        <c:axId val="139035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036928"/>
        <c:crosses val="autoZero"/>
        <c:auto val="1"/>
        <c:lblAlgn val="ctr"/>
        <c:lblOffset val="100"/>
        <c:noMultiLvlLbl val="0"/>
      </c:catAx>
      <c:valAx>
        <c:axId val="13903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90350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1A1-4C9D-BE64-CBD4C9D1A03A}"/>
                </c:ext>
              </c:extLst>
            </c:dLbl>
            <c:dLbl>
              <c:idx val="1"/>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1A1-4C9D-BE64-CBD4C9D1A03A}"/>
                </c:ext>
              </c:extLst>
            </c:dLbl>
            <c:dLbl>
              <c:idx val="2"/>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1A1-4C9D-BE64-CBD4C9D1A03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prea3.1!$B$341:$B$343</c:f>
              <c:strCache>
                <c:ptCount val="3"/>
                <c:pt idx="0">
                  <c:v>SIEMPRE</c:v>
                </c:pt>
                <c:pt idx="1">
                  <c:v>ALGUNAS VECES</c:v>
                </c:pt>
                <c:pt idx="2">
                  <c:v>NUNCA</c:v>
                </c:pt>
              </c:strCache>
            </c:strRef>
          </c:cat>
          <c:val>
            <c:numRef>
              <c:f>prea3.1!$D$341:$D$343</c:f>
              <c:numCache>
                <c:formatCode>###0.0</c:formatCode>
                <c:ptCount val="3"/>
                <c:pt idx="0">
                  <c:v>34.693877551020407</c:v>
                </c:pt>
                <c:pt idx="1">
                  <c:v>53.061224489795919</c:v>
                </c:pt>
                <c:pt idx="2">
                  <c:v>12.244897959183673</c:v>
                </c:pt>
              </c:numCache>
            </c:numRef>
          </c:val>
          <c:extLst xmlns:c16r2="http://schemas.microsoft.com/office/drawing/2015/06/chart">
            <c:ext xmlns:c16="http://schemas.microsoft.com/office/drawing/2014/chart" uri="{C3380CC4-5D6E-409C-BE32-E72D297353CC}">
              <c16:uniqueId val="{00000000-F1A1-4C9D-BE64-CBD4C9D1A03A}"/>
            </c:ext>
          </c:extLst>
        </c:ser>
        <c:dLbls>
          <c:dLblPos val="inEnd"/>
          <c:showLegendKey val="0"/>
          <c:showVal val="1"/>
          <c:showCatName val="0"/>
          <c:showSerName val="0"/>
          <c:showPercent val="0"/>
          <c:showBubbleSize val="0"/>
        </c:dLbls>
        <c:gapWidth val="100"/>
        <c:overlap val="-24"/>
        <c:axId val="137198976"/>
        <c:axId val="139420800"/>
      </c:barChart>
      <c:catAx>
        <c:axId val="137198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9420800"/>
        <c:crosses val="autoZero"/>
        <c:auto val="1"/>
        <c:lblAlgn val="ctr"/>
        <c:lblOffset val="100"/>
        <c:noMultiLvlLbl val="0"/>
      </c:catAx>
      <c:valAx>
        <c:axId val="139420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198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B3-4056-855F-D97973D7B834}"/>
                </c:ext>
              </c:extLst>
            </c:dLbl>
            <c:dLbl>
              <c:idx val="1"/>
              <c:layout/>
              <c:tx>
                <c:rich>
                  <a:bodyPr/>
                  <a:lstStyle/>
                  <a:p>
                    <a:r>
                      <a:rPr lang="en-US" dirty="0"/>
                      <a:t>23 %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B3-4056-855F-D97973D7B834}"/>
                </c:ext>
              </c:extLst>
            </c:dLbl>
            <c:dLbl>
              <c:idx val="2"/>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B3-4056-855F-D97973D7B83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Sheet1!$B$404:$B$406</c:f>
              <c:strCache>
                <c:ptCount val="3"/>
                <c:pt idx="0">
                  <c:v>SIEMPRE</c:v>
                </c:pt>
                <c:pt idx="1">
                  <c:v>ALGUNAS VECES</c:v>
                </c:pt>
                <c:pt idx="2">
                  <c:v>NUNCA</c:v>
                </c:pt>
              </c:strCache>
            </c:strRef>
          </c:cat>
          <c:val>
            <c:numRef>
              <c:f>Sheet1!$E$404:$E$406</c:f>
              <c:numCache>
                <c:formatCode>###0.0</c:formatCode>
                <c:ptCount val="3"/>
                <c:pt idx="0">
                  <c:v>72.727272727272734</c:v>
                </c:pt>
                <c:pt idx="1">
                  <c:v>22.727272727272727</c:v>
                </c:pt>
                <c:pt idx="2">
                  <c:v>4.5454545454545459</c:v>
                </c:pt>
              </c:numCache>
            </c:numRef>
          </c:val>
          <c:extLst xmlns:c16r2="http://schemas.microsoft.com/office/drawing/2015/06/chart">
            <c:ext xmlns:c16="http://schemas.microsoft.com/office/drawing/2014/chart" uri="{C3380CC4-5D6E-409C-BE32-E72D297353CC}">
              <c16:uniqueId val="{00000003-28B3-4056-855F-D97973D7B834}"/>
            </c:ext>
          </c:extLst>
        </c:ser>
        <c:dLbls>
          <c:dLblPos val="inEnd"/>
          <c:showLegendKey val="0"/>
          <c:showVal val="1"/>
          <c:showCatName val="0"/>
          <c:showSerName val="0"/>
          <c:showPercent val="0"/>
          <c:showBubbleSize val="0"/>
        </c:dLbls>
        <c:gapWidth val="100"/>
        <c:overlap val="-24"/>
        <c:axId val="149316736"/>
        <c:axId val="149318272"/>
      </c:barChart>
      <c:catAx>
        <c:axId val="149316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9318272"/>
        <c:crosses val="autoZero"/>
        <c:auto val="1"/>
        <c:lblAlgn val="ctr"/>
        <c:lblOffset val="100"/>
        <c:noMultiLvlLbl val="0"/>
      </c:catAx>
      <c:valAx>
        <c:axId val="149318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493167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260-4E76-B386-FE37B35D2CF5}"/>
                </c:ext>
              </c:extLst>
            </c:dLbl>
            <c:dLbl>
              <c:idx val="1"/>
              <c:layout/>
              <c:tx>
                <c:rich>
                  <a:bodyPr/>
                  <a:lstStyle/>
                  <a:p>
                    <a:fld id="{4A4ECA1F-F750-4416-9236-073207B8E9B3}"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1260-4E76-B386-FE37B35D2CF5}"/>
                </c:ext>
              </c:extLst>
            </c:dLbl>
            <c:dLbl>
              <c:idx val="2"/>
              <c:layout/>
              <c:tx>
                <c:rich>
                  <a:bodyPr/>
                  <a:lstStyle/>
                  <a:p>
                    <a:fld id="{FA91A473-69CC-489B-93A9-4F5E4D54C266}"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1260-4E76-B386-FE37B35D2CF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Sheet1!$B$410:$B$412</c:f>
              <c:strCache>
                <c:ptCount val="3"/>
                <c:pt idx="0">
                  <c:v>SIEMPRE</c:v>
                </c:pt>
                <c:pt idx="1">
                  <c:v>ALGUNAS VECES</c:v>
                </c:pt>
                <c:pt idx="2">
                  <c:v>NUNCA</c:v>
                </c:pt>
              </c:strCache>
            </c:strRef>
          </c:cat>
          <c:val>
            <c:numRef>
              <c:f>Sheet1!$E$410:$E$412</c:f>
              <c:numCache>
                <c:formatCode>General</c:formatCode>
                <c:ptCount val="3"/>
                <c:pt idx="0" formatCode="###0.0">
                  <c:v>100</c:v>
                </c:pt>
                <c:pt idx="1">
                  <c:v>0</c:v>
                </c:pt>
                <c:pt idx="2">
                  <c:v>0</c:v>
                </c:pt>
              </c:numCache>
            </c:numRef>
          </c:val>
          <c:extLst xmlns:c16r2="http://schemas.microsoft.com/office/drawing/2015/06/chart">
            <c:ext xmlns:c16="http://schemas.microsoft.com/office/drawing/2014/chart" uri="{C3380CC4-5D6E-409C-BE32-E72D297353CC}">
              <c16:uniqueId val="{00000003-1260-4E76-B386-FE37B35D2CF5}"/>
            </c:ext>
          </c:extLst>
        </c:ser>
        <c:dLbls>
          <c:dLblPos val="inEnd"/>
          <c:showLegendKey val="0"/>
          <c:showVal val="1"/>
          <c:showCatName val="0"/>
          <c:showSerName val="0"/>
          <c:showPercent val="0"/>
          <c:showBubbleSize val="0"/>
        </c:dLbls>
        <c:gapWidth val="100"/>
        <c:overlap val="-24"/>
        <c:axId val="137183232"/>
        <c:axId val="137185152"/>
      </c:barChart>
      <c:catAx>
        <c:axId val="137183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7185152"/>
        <c:crosses val="autoZero"/>
        <c:auto val="1"/>
        <c:lblAlgn val="ctr"/>
        <c:lblOffset val="100"/>
        <c:noMultiLvlLbl val="0"/>
      </c:catAx>
      <c:valAx>
        <c:axId val="137185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71832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8E-42DB-B810-36987D45E6A8}"/>
                </c:ext>
              </c:extLst>
            </c:dLbl>
            <c:dLbl>
              <c:idx val="1"/>
              <c:layout/>
              <c:tx>
                <c:rich>
                  <a:bodyPr/>
                  <a:lstStyle/>
                  <a:p>
                    <a:r>
                      <a:rPr lang="en-US" dirty="0"/>
                      <a:t>61</a:t>
                    </a:r>
                    <a:r>
                      <a:rPr lang="en-US" baseline="0"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8E-42DB-B810-36987D45E6A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prea3.1!$B$371:$B$372</c:f>
              <c:strCache>
                <c:ptCount val="2"/>
                <c:pt idx="0">
                  <c:v>SI</c:v>
                </c:pt>
                <c:pt idx="1">
                  <c:v>NO</c:v>
                </c:pt>
              </c:strCache>
            </c:strRef>
          </c:cat>
          <c:val>
            <c:numRef>
              <c:f>prea3.1!$D$371:$D$372</c:f>
              <c:numCache>
                <c:formatCode>###0.0</c:formatCode>
                <c:ptCount val="2"/>
                <c:pt idx="0">
                  <c:v>38.775510204081634</c:v>
                </c:pt>
                <c:pt idx="1">
                  <c:v>61.224489795918366</c:v>
                </c:pt>
              </c:numCache>
            </c:numRef>
          </c:val>
          <c:extLst xmlns:c16r2="http://schemas.microsoft.com/office/drawing/2015/06/chart">
            <c:ext xmlns:c16="http://schemas.microsoft.com/office/drawing/2014/chart" uri="{C3380CC4-5D6E-409C-BE32-E72D297353CC}">
              <c16:uniqueId val="{00000000-0A8E-42DB-B810-36987D45E6A8}"/>
            </c:ext>
          </c:extLst>
        </c:ser>
        <c:dLbls>
          <c:dLblPos val="inEnd"/>
          <c:showLegendKey val="0"/>
          <c:showVal val="1"/>
          <c:showCatName val="0"/>
          <c:showSerName val="0"/>
          <c:showPercent val="0"/>
          <c:showBubbleSize val="0"/>
        </c:dLbls>
        <c:gapWidth val="100"/>
        <c:overlap val="-24"/>
        <c:axId val="137184384"/>
        <c:axId val="148684800"/>
      </c:barChart>
      <c:catAx>
        <c:axId val="137184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8684800"/>
        <c:crosses val="autoZero"/>
        <c:auto val="1"/>
        <c:lblAlgn val="ctr"/>
        <c:lblOffset val="100"/>
        <c:noMultiLvlLbl val="0"/>
      </c:catAx>
      <c:valAx>
        <c:axId val="148684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184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C00000"/>
              </a:solidFill>
              <a:ln w="41275">
                <a:solidFill>
                  <a:srgbClr val="D9434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8F63-4A99-B0CA-9602FB1F6616}"/>
              </c:ext>
            </c:extLst>
          </c:dPt>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F63-4A99-B0CA-9602FB1F6616}"/>
                </c:ext>
              </c:extLst>
            </c:dLbl>
            <c:dLbl>
              <c:idx val="1"/>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F63-4A99-B0CA-9602FB1F6616}"/>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F63-4A99-B0CA-9602FB1F661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Sheet1!$B$422:$B$424</c:f>
              <c:strCache>
                <c:ptCount val="3"/>
                <c:pt idx="0">
                  <c:v>SIEMPRE</c:v>
                </c:pt>
                <c:pt idx="1">
                  <c:v>ALGUNAS VECES</c:v>
                </c:pt>
                <c:pt idx="2">
                  <c:v>NUNCA</c:v>
                </c:pt>
              </c:strCache>
            </c:strRef>
          </c:cat>
          <c:val>
            <c:numRef>
              <c:f>Sheet1!$E$422:$E$424</c:f>
              <c:numCache>
                <c:formatCode>###0.0</c:formatCode>
                <c:ptCount val="3"/>
                <c:pt idx="0">
                  <c:v>86.36363636363636</c:v>
                </c:pt>
                <c:pt idx="1">
                  <c:v>10.606060606060606</c:v>
                </c:pt>
                <c:pt idx="2">
                  <c:v>3.0303030303030303</c:v>
                </c:pt>
              </c:numCache>
            </c:numRef>
          </c:val>
          <c:extLst xmlns:c16r2="http://schemas.microsoft.com/office/drawing/2015/06/chart">
            <c:ext xmlns:c16="http://schemas.microsoft.com/office/drawing/2014/chart" uri="{C3380CC4-5D6E-409C-BE32-E72D297353CC}">
              <c16:uniqueId val="{00000003-8F63-4A99-B0CA-9602FB1F6616}"/>
            </c:ext>
          </c:extLst>
        </c:ser>
        <c:dLbls>
          <c:dLblPos val="inEnd"/>
          <c:showLegendKey val="0"/>
          <c:showVal val="1"/>
          <c:showCatName val="0"/>
          <c:showSerName val="0"/>
          <c:showPercent val="0"/>
          <c:showBubbleSize val="0"/>
        </c:dLbls>
        <c:gapWidth val="100"/>
        <c:overlap val="-24"/>
        <c:axId val="91422080"/>
        <c:axId val="101418112"/>
      </c:barChart>
      <c:catAx>
        <c:axId val="91422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1418112"/>
        <c:crosses val="autoZero"/>
        <c:auto val="1"/>
        <c:lblAlgn val="ctr"/>
        <c:lblOffset val="100"/>
        <c:noMultiLvlLbl val="0"/>
      </c:catAx>
      <c:valAx>
        <c:axId val="101418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14220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0C7-458B-B72C-ECCBD1877B51}"/>
                </c:ext>
              </c:extLst>
            </c:dLbl>
            <c:dLbl>
              <c:idx val="1"/>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0C7-458B-B72C-ECCBD1877B5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prea3.1!$B$389:$B$390</c:f>
              <c:strCache>
                <c:ptCount val="2"/>
                <c:pt idx="0">
                  <c:v>SI</c:v>
                </c:pt>
                <c:pt idx="1">
                  <c:v>NO</c:v>
                </c:pt>
              </c:strCache>
            </c:strRef>
          </c:cat>
          <c:val>
            <c:numRef>
              <c:f>prea3.1!$D$389:$D$390</c:f>
              <c:numCache>
                <c:formatCode>###0.0</c:formatCode>
                <c:ptCount val="2"/>
                <c:pt idx="0">
                  <c:v>97.959183673469383</c:v>
                </c:pt>
                <c:pt idx="1">
                  <c:v>2.0408163265306123</c:v>
                </c:pt>
              </c:numCache>
            </c:numRef>
          </c:val>
          <c:extLst xmlns:c16r2="http://schemas.microsoft.com/office/drawing/2015/06/chart">
            <c:ext xmlns:c16="http://schemas.microsoft.com/office/drawing/2014/chart" uri="{C3380CC4-5D6E-409C-BE32-E72D297353CC}">
              <c16:uniqueId val="{00000000-B0C7-458B-B72C-ECCBD1877B51}"/>
            </c:ext>
          </c:extLst>
        </c:ser>
        <c:dLbls>
          <c:dLblPos val="inEnd"/>
          <c:showLegendKey val="0"/>
          <c:showVal val="1"/>
          <c:showCatName val="0"/>
          <c:showSerName val="0"/>
          <c:showPercent val="0"/>
          <c:showBubbleSize val="0"/>
        </c:dLbls>
        <c:gapWidth val="100"/>
        <c:overlap val="-24"/>
        <c:axId val="154637056"/>
        <c:axId val="154638592"/>
      </c:barChart>
      <c:catAx>
        <c:axId val="154637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4638592"/>
        <c:crosses val="autoZero"/>
        <c:auto val="1"/>
        <c:lblAlgn val="ctr"/>
        <c:lblOffset val="100"/>
        <c:noMultiLvlLbl val="0"/>
      </c:catAx>
      <c:valAx>
        <c:axId val="154638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46370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38C-451F-99EE-469B3F1D241D}"/>
                </c:ext>
              </c:extLst>
            </c:dLbl>
            <c:dLbl>
              <c:idx val="1"/>
              <c:layout>
                <c:manualLayout>
                  <c:x val="-6.5742833274164937E-17"/>
                  <c:y val="1.1801982389572165E-2"/>
                </c:manualLayout>
              </c:layout>
              <c:tx>
                <c:rich>
                  <a:bodyPr/>
                  <a:lstStyle/>
                  <a:p>
                    <a:r>
                      <a:rPr lang="en-US" dirty="0"/>
                      <a:t>8 %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38C-451F-99EE-469B3F1D241D}"/>
                </c:ext>
              </c:extLst>
            </c:dLbl>
            <c:dLbl>
              <c:idx val="2"/>
              <c:layout>
                <c:manualLayout>
                  <c:x val="0"/>
                  <c:y val="-1.4729103001634452E-2"/>
                </c:manualLayout>
              </c:layout>
              <c:tx>
                <c:rich>
                  <a:bodyPr/>
                  <a:lstStyle/>
                  <a:p>
                    <a:r>
                      <a:rPr lang="en-US" dirty="0"/>
                      <a:t>4 %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8C-451F-99EE-469B3F1D241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Sheet1!$B$435:$B$437</c:f>
              <c:strCache>
                <c:ptCount val="3"/>
                <c:pt idx="0">
                  <c:v>SIEMPRE</c:v>
                </c:pt>
                <c:pt idx="1">
                  <c:v>ALGUNAS VECES</c:v>
                </c:pt>
                <c:pt idx="2">
                  <c:v>NUNCA</c:v>
                </c:pt>
              </c:strCache>
            </c:strRef>
          </c:cat>
          <c:val>
            <c:numRef>
              <c:f>Sheet1!$E$435:$E$437</c:f>
              <c:numCache>
                <c:formatCode>###0.0</c:formatCode>
                <c:ptCount val="3"/>
                <c:pt idx="0">
                  <c:v>87.878787878787875</c:v>
                </c:pt>
                <c:pt idx="1">
                  <c:v>7.5757575757575761</c:v>
                </c:pt>
                <c:pt idx="2">
                  <c:v>4.5454545454545459</c:v>
                </c:pt>
              </c:numCache>
            </c:numRef>
          </c:val>
          <c:extLst xmlns:c16r2="http://schemas.microsoft.com/office/drawing/2015/06/chart">
            <c:ext xmlns:c16="http://schemas.microsoft.com/office/drawing/2014/chart" uri="{C3380CC4-5D6E-409C-BE32-E72D297353CC}">
              <c16:uniqueId val="{00000003-538C-451F-99EE-469B3F1D241D}"/>
            </c:ext>
          </c:extLst>
        </c:ser>
        <c:dLbls>
          <c:dLblPos val="inEnd"/>
          <c:showLegendKey val="0"/>
          <c:showVal val="1"/>
          <c:showCatName val="0"/>
          <c:showSerName val="0"/>
          <c:showPercent val="0"/>
          <c:showBubbleSize val="0"/>
        </c:dLbls>
        <c:gapWidth val="100"/>
        <c:overlap val="-24"/>
        <c:axId val="154746240"/>
        <c:axId val="155645440"/>
      </c:barChart>
      <c:catAx>
        <c:axId val="154746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5645440"/>
        <c:crosses val="autoZero"/>
        <c:auto val="1"/>
        <c:lblAlgn val="ctr"/>
        <c:lblOffset val="100"/>
        <c:noMultiLvlLbl val="0"/>
      </c:catAx>
      <c:valAx>
        <c:axId val="15564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4746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9A-4B55-A4F8-9CBD7D0B94B3}"/>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9A-4B55-A4F8-9CBD7D0B94B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prea3.1!$B$409:$B$410</c:f>
              <c:strCache>
                <c:ptCount val="2"/>
                <c:pt idx="0">
                  <c:v>SIEMPRE</c:v>
                </c:pt>
                <c:pt idx="1">
                  <c:v>ALGUNAS VECES</c:v>
                </c:pt>
              </c:strCache>
            </c:strRef>
          </c:cat>
          <c:val>
            <c:numRef>
              <c:f>prea3.1!$D$409:$D$410</c:f>
              <c:numCache>
                <c:formatCode>###0.0</c:formatCode>
                <c:ptCount val="2"/>
                <c:pt idx="0">
                  <c:v>85.714285714285708</c:v>
                </c:pt>
                <c:pt idx="1">
                  <c:v>14.285714285714285</c:v>
                </c:pt>
              </c:numCache>
            </c:numRef>
          </c:val>
          <c:extLst xmlns:c16r2="http://schemas.microsoft.com/office/drawing/2015/06/chart">
            <c:ext xmlns:c16="http://schemas.microsoft.com/office/drawing/2014/chart" uri="{C3380CC4-5D6E-409C-BE32-E72D297353CC}">
              <c16:uniqueId val="{00000000-349A-4B55-A4F8-9CBD7D0B94B3}"/>
            </c:ext>
          </c:extLst>
        </c:ser>
        <c:dLbls>
          <c:dLblPos val="inEnd"/>
          <c:showLegendKey val="0"/>
          <c:showVal val="1"/>
          <c:showCatName val="0"/>
          <c:showSerName val="0"/>
          <c:showPercent val="0"/>
          <c:showBubbleSize val="0"/>
        </c:dLbls>
        <c:gapWidth val="100"/>
        <c:overlap val="-24"/>
        <c:axId val="155333376"/>
        <c:axId val="156383488"/>
      </c:barChart>
      <c:catAx>
        <c:axId val="155333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6383488"/>
        <c:crosses val="autoZero"/>
        <c:auto val="1"/>
        <c:lblAlgn val="ctr"/>
        <c:lblOffset val="100"/>
        <c:noMultiLvlLbl val="0"/>
      </c:catAx>
      <c:valAx>
        <c:axId val="156383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53333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3FBA-49E6-9B3D-8A2F0FCBCF62}"/>
              </c:ext>
            </c:extLst>
          </c:dPt>
          <c:dLbls>
            <c:dLbl>
              <c:idx val="0"/>
              <c:layout/>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layout/>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xmlns:c16r2="http://schemas.microsoft.com/office/drawing/2015/06/char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C00000"/>
              </a:solidFill>
              <a:ln w="19050">
                <a:solidFill>
                  <a:srgbClr val="D9434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75A9-49D0-B9C3-94FBA16A368D}"/>
              </c:ext>
            </c:extLst>
          </c:dPt>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5A9-49D0-B9C3-94FBA16A368D}"/>
                </c:ext>
              </c:extLst>
            </c:dLbl>
            <c:dLbl>
              <c:idx val="1"/>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5A9-49D0-B9C3-94FBA16A368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Sheet1!$B$448:$B$449</c:f>
              <c:strCache>
                <c:ptCount val="2"/>
                <c:pt idx="0">
                  <c:v>SI</c:v>
                </c:pt>
                <c:pt idx="1">
                  <c:v>NO</c:v>
                </c:pt>
              </c:strCache>
            </c:strRef>
          </c:cat>
          <c:val>
            <c:numRef>
              <c:f>Sheet1!$E$448:$E$449</c:f>
              <c:numCache>
                <c:formatCode>###0.0</c:formatCode>
                <c:ptCount val="2"/>
                <c:pt idx="0">
                  <c:v>80.303030303030297</c:v>
                </c:pt>
                <c:pt idx="1">
                  <c:v>19.696969696969695</c:v>
                </c:pt>
              </c:numCache>
            </c:numRef>
          </c:val>
          <c:extLst xmlns:c16r2="http://schemas.microsoft.com/office/drawing/2015/06/chart">
            <c:ext xmlns:c16="http://schemas.microsoft.com/office/drawing/2014/chart" uri="{C3380CC4-5D6E-409C-BE32-E72D297353CC}">
              <c16:uniqueId val="{00000002-75A9-49D0-B9C3-94FBA16A368D}"/>
            </c:ext>
          </c:extLst>
        </c:ser>
        <c:dLbls>
          <c:dLblPos val="inEnd"/>
          <c:showLegendKey val="0"/>
          <c:showVal val="1"/>
          <c:showCatName val="0"/>
          <c:showSerName val="0"/>
          <c:showPercent val="0"/>
          <c:showBubbleSize val="0"/>
        </c:dLbls>
        <c:gapWidth val="100"/>
        <c:overlap val="-24"/>
        <c:axId val="156652672"/>
        <c:axId val="156654208"/>
      </c:barChart>
      <c:catAx>
        <c:axId val="156652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6654208"/>
        <c:crosses val="autoZero"/>
        <c:auto val="1"/>
        <c:lblAlgn val="ctr"/>
        <c:lblOffset val="100"/>
        <c:noMultiLvlLbl val="0"/>
      </c:catAx>
      <c:valAx>
        <c:axId val="156654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66526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8E-433F-8B05-146F5AB9FB65}"/>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8E-433F-8B05-146F5AB9FB6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8E-433F-8B05-146F5AB9FB6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prea3.1!$B$423:$B$425</c:f>
              <c:strCache>
                <c:ptCount val="3"/>
                <c:pt idx="0">
                  <c:v>ALGUNAS VECES</c:v>
                </c:pt>
                <c:pt idx="1">
                  <c:v>SIEMPRE</c:v>
                </c:pt>
                <c:pt idx="2">
                  <c:v>NO HE SIDO CONVOCADO</c:v>
                </c:pt>
              </c:strCache>
            </c:strRef>
          </c:cat>
          <c:val>
            <c:numRef>
              <c:f>prea3.1!$E$423:$E$425</c:f>
              <c:numCache>
                <c:formatCode>###0.0</c:formatCode>
                <c:ptCount val="3"/>
                <c:pt idx="0">
                  <c:v>20.408163265306122</c:v>
                </c:pt>
                <c:pt idx="1">
                  <c:v>73.469387755102048</c:v>
                </c:pt>
                <c:pt idx="2">
                  <c:v>6.1224489795918364</c:v>
                </c:pt>
              </c:numCache>
            </c:numRef>
          </c:val>
          <c:extLst xmlns:c16r2="http://schemas.microsoft.com/office/drawing/2015/06/chart">
            <c:ext xmlns:c16="http://schemas.microsoft.com/office/drawing/2014/chart" uri="{C3380CC4-5D6E-409C-BE32-E72D297353CC}">
              <c16:uniqueId val="{00000000-538E-433F-8B05-146F5AB9FB65}"/>
            </c:ext>
          </c:extLst>
        </c:ser>
        <c:dLbls>
          <c:dLblPos val="inEnd"/>
          <c:showLegendKey val="0"/>
          <c:showVal val="1"/>
          <c:showCatName val="0"/>
          <c:showSerName val="0"/>
          <c:showPercent val="0"/>
          <c:showBubbleSize val="0"/>
        </c:dLbls>
        <c:gapWidth val="100"/>
        <c:overlap val="-24"/>
        <c:axId val="155644288"/>
        <c:axId val="156380160"/>
      </c:barChart>
      <c:catAx>
        <c:axId val="155644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6380160"/>
        <c:crosses val="autoZero"/>
        <c:auto val="1"/>
        <c:lblAlgn val="ctr"/>
        <c:lblOffset val="100"/>
        <c:noMultiLvlLbl val="0"/>
      </c:catAx>
      <c:valAx>
        <c:axId val="156380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56442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ED-416D-8A37-C321B004D270}"/>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ED-416D-8A37-C321B004D270}"/>
                </c:ext>
              </c:extLst>
            </c:dLbl>
            <c:dLbl>
              <c:idx val="2"/>
              <c:layout>
                <c:manualLayout>
                  <c:x val="0"/>
                  <c:y val="7.2407841732125416E-2"/>
                </c:manualLayout>
              </c:layout>
              <c:tx>
                <c:rich>
                  <a:bodyPr/>
                  <a:lstStyle/>
                  <a:p>
                    <a:r>
                      <a:rPr lang="en-US" dirty="0"/>
                      <a:t>8 %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CED-416D-8A37-C321B004D27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Sheet1!$B$460:$B$462</c:f>
              <c:strCache>
                <c:ptCount val="3"/>
                <c:pt idx="0">
                  <c:v>SIEMPRE</c:v>
                </c:pt>
                <c:pt idx="1">
                  <c:v>ALGUNAS VECES</c:v>
                </c:pt>
                <c:pt idx="2">
                  <c:v>NUNCA</c:v>
                </c:pt>
              </c:strCache>
            </c:strRef>
          </c:cat>
          <c:val>
            <c:numRef>
              <c:f>Sheet1!$E$460:$E$462</c:f>
              <c:numCache>
                <c:formatCode>###0.0</c:formatCode>
                <c:ptCount val="3"/>
                <c:pt idx="0">
                  <c:v>81.818181818181827</c:v>
                </c:pt>
                <c:pt idx="1">
                  <c:v>10.606060606060606</c:v>
                </c:pt>
                <c:pt idx="2">
                  <c:v>7.5757575757575761</c:v>
                </c:pt>
              </c:numCache>
            </c:numRef>
          </c:val>
          <c:extLst xmlns:c16r2="http://schemas.microsoft.com/office/drawing/2015/06/chart">
            <c:ext xmlns:c16="http://schemas.microsoft.com/office/drawing/2014/chart" uri="{C3380CC4-5D6E-409C-BE32-E72D297353CC}">
              <c16:uniqueId val="{00000003-8CED-416D-8A37-C321B004D270}"/>
            </c:ext>
          </c:extLst>
        </c:ser>
        <c:dLbls>
          <c:dLblPos val="inEnd"/>
          <c:showLegendKey val="0"/>
          <c:showVal val="1"/>
          <c:showCatName val="0"/>
          <c:showSerName val="0"/>
          <c:showPercent val="0"/>
          <c:showBubbleSize val="0"/>
        </c:dLbls>
        <c:gapWidth val="100"/>
        <c:overlap val="-24"/>
        <c:axId val="156651520"/>
        <c:axId val="157433856"/>
      </c:barChart>
      <c:catAx>
        <c:axId val="156651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7433856"/>
        <c:crosses val="autoZero"/>
        <c:auto val="1"/>
        <c:lblAlgn val="ctr"/>
        <c:lblOffset val="100"/>
        <c:noMultiLvlLbl val="0"/>
      </c:catAx>
      <c:valAx>
        <c:axId val="157433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66515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LIBRE DE BASURA</a:t>
            </a:r>
          </a:p>
        </c:rich>
      </c:tx>
      <c:layout/>
      <c:overlay val="0"/>
      <c:spPr>
        <a:noFill/>
        <a:ln>
          <a:noFill/>
        </a:ln>
        <a:effectLst/>
      </c:spPr>
    </c:title>
    <c:autoTitleDeleted val="0"/>
    <c:plotArea>
      <c:layout>
        <c:manualLayout>
          <c:layoutTarget val="inner"/>
          <c:xMode val="edge"/>
          <c:yMode val="edge"/>
          <c:x val="6.0236157572989391E-2"/>
          <c:y val="0.1251704015592838"/>
          <c:w val="0.91664628186033215"/>
          <c:h val="0.79167158893578604"/>
        </c:manualLayout>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2C0-417D-AD0E-85115EFF23F8}"/>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2C0-417D-AD0E-85115EFF23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Sheet1!$B$468:$B$469</c:f>
              <c:strCache>
                <c:ptCount val="2"/>
                <c:pt idx="0">
                  <c:v>SI</c:v>
                </c:pt>
                <c:pt idx="1">
                  <c:v>NO</c:v>
                </c:pt>
              </c:strCache>
            </c:strRef>
          </c:cat>
          <c:val>
            <c:numRef>
              <c:f>Sheet1!$E$468:$E$469</c:f>
              <c:numCache>
                <c:formatCode>###0.0</c:formatCode>
                <c:ptCount val="2"/>
                <c:pt idx="0">
                  <c:v>87.878787878787875</c:v>
                </c:pt>
                <c:pt idx="1">
                  <c:v>12.121212121212121</c:v>
                </c:pt>
              </c:numCache>
            </c:numRef>
          </c:val>
          <c:extLst xmlns:c16r2="http://schemas.microsoft.com/office/drawing/2015/06/chart">
            <c:ext xmlns:c16="http://schemas.microsoft.com/office/drawing/2014/chart" uri="{C3380CC4-5D6E-409C-BE32-E72D297353CC}">
              <c16:uniqueId val="{00000002-92C0-417D-AD0E-85115EFF23F8}"/>
            </c:ext>
          </c:extLst>
        </c:ser>
        <c:dLbls>
          <c:dLblPos val="inEnd"/>
          <c:showLegendKey val="0"/>
          <c:showVal val="1"/>
          <c:showCatName val="0"/>
          <c:showSerName val="0"/>
          <c:showPercent val="0"/>
          <c:showBubbleSize val="0"/>
        </c:dLbls>
        <c:gapWidth val="100"/>
        <c:overlap val="-24"/>
        <c:axId val="160631040"/>
        <c:axId val="161137408"/>
      </c:barChart>
      <c:catAx>
        <c:axId val="160631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1137408"/>
        <c:crosses val="autoZero"/>
        <c:auto val="1"/>
        <c:lblAlgn val="ctr"/>
        <c:lblOffset val="100"/>
        <c:noMultiLvlLbl val="0"/>
      </c:catAx>
      <c:valAx>
        <c:axId val="16113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06310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DE OLORES DESAGRADABLES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FA7-4DC4-9E5E-335C28E01CC7}"/>
                </c:ext>
              </c:extLst>
            </c:dLbl>
            <c:dLbl>
              <c:idx val="1"/>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FA7-4DC4-9E5E-335C28E01CC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prea3.1!$B$455:$B$456</c:f>
              <c:strCache>
                <c:ptCount val="2"/>
                <c:pt idx="0">
                  <c:v>SI</c:v>
                </c:pt>
                <c:pt idx="1">
                  <c:v>NO</c:v>
                </c:pt>
              </c:strCache>
            </c:strRef>
          </c:cat>
          <c:val>
            <c:numRef>
              <c:f>prea3.1!$D$455:$D$456</c:f>
              <c:numCache>
                <c:formatCode>###0.0</c:formatCode>
                <c:ptCount val="2"/>
                <c:pt idx="0">
                  <c:v>55.102040816326522</c:v>
                </c:pt>
                <c:pt idx="1">
                  <c:v>44.897959183673471</c:v>
                </c:pt>
              </c:numCache>
            </c:numRef>
          </c:val>
          <c:extLst xmlns:c16r2="http://schemas.microsoft.com/office/drawing/2015/06/chart">
            <c:ext xmlns:c16="http://schemas.microsoft.com/office/drawing/2014/chart" uri="{C3380CC4-5D6E-409C-BE32-E72D297353CC}">
              <c16:uniqueId val="{00000000-0FA7-4DC4-9E5E-335C28E01CC7}"/>
            </c:ext>
          </c:extLst>
        </c:ser>
        <c:dLbls>
          <c:dLblPos val="inEnd"/>
          <c:showLegendKey val="0"/>
          <c:showVal val="1"/>
          <c:showCatName val="0"/>
          <c:showSerName val="0"/>
          <c:showPercent val="0"/>
          <c:showBubbleSize val="0"/>
        </c:dLbls>
        <c:gapWidth val="100"/>
        <c:overlap val="-24"/>
        <c:axId val="156935680"/>
        <c:axId val="156937600"/>
      </c:barChart>
      <c:catAx>
        <c:axId val="156935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6937600"/>
        <c:crosses val="autoZero"/>
        <c:auto val="1"/>
        <c:lblAlgn val="ctr"/>
        <c:lblOffset val="100"/>
        <c:noMultiLvlLbl val="0"/>
      </c:catAx>
      <c:valAx>
        <c:axId val="156937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69356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PLAGAS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D2D-4A5A-A530-7D969E8A788B}"/>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D2D-4A5A-A530-7D969E8A78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Sheet1!$B$480:$B$481</c:f>
              <c:strCache>
                <c:ptCount val="2"/>
                <c:pt idx="0">
                  <c:v>SI</c:v>
                </c:pt>
                <c:pt idx="1">
                  <c:v>NO</c:v>
                </c:pt>
              </c:strCache>
            </c:strRef>
          </c:cat>
          <c:val>
            <c:numRef>
              <c:f>Sheet1!$E$480:$E$481</c:f>
              <c:numCache>
                <c:formatCode>###0.0</c:formatCode>
                <c:ptCount val="2"/>
                <c:pt idx="0">
                  <c:v>81.818181818181827</c:v>
                </c:pt>
                <c:pt idx="1">
                  <c:v>18.181818181818183</c:v>
                </c:pt>
              </c:numCache>
            </c:numRef>
          </c:val>
          <c:extLst xmlns:c16r2="http://schemas.microsoft.com/office/drawing/2015/06/chart">
            <c:ext xmlns:c16="http://schemas.microsoft.com/office/drawing/2014/chart" uri="{C3380CC4-5D6E-409C-BE32-E72D297353CC}">
              <c16:uniqueId val="{00000002-FD2D-4A5A-A530-7D969E8A788B}"/>
            </c:ext>
          </c:extLst>
        </c:ser>
        <c:dLbls>
          <c:dLblPos val="inEnd"/>
          <c:showLegendKey val="0"/>
          <c:showVal val="1"/>
          <c:showCatName val="0"/>
          <c:showSerName val="0"/>
          <c:showPercent val="0"/>
          <c:showBubbleSize val="0"/>
        </c:dLbls>
        <c:gapWidth val="100"/>
        <c:overlap val="-24"/>
        <c:axId val="158648576"/>
        <c:axId val="160630272"/>
      </c:barChart>
      <c:catAx>
        <c:axId val="158648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0630272"/>
        <c:crosses val="autoZero"/>
        <c:auto val="1"/>
        <c:lblAlgn val="ctr"/>
        <c:lblOffset val="100"/>
        <c:noMultiLvlLbl val="0"/>
      </c:catAx>
      <c:valAx>
        <c:axId val="160630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8648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AGUA ESTANCADA</a:t>
            </a:r>
            <a:endParaRPr lang="es-MX" sz="180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F23-4B74-9FC4-5BE25AEAFC0D}"/>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F23-4B74-9FC4-5BE25AEAFC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Sheet1!$B$496:$B$497</c:f>
              <c:strCache>
                <c:ptCount val="2"/>
                <c:pt idx="0">
                  <c:v>SI</c:v>
                </c:pt>
                <c:pt idx="1">
                  <c:v>NO</c:v>
                </c:pt>
              </c:strCache>
            </c:strRef>
          </c:cat>
          <c:val>
            <c:numRef>
              <c:f>Sheet1!$E$496:$E$497</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DF23-4B74-9FC4-5BE25AEAFC0D}"/>
            </c:ext>
          </c:extLst>
        </c:ser>
        <c:dLbls>
          <c:dLblPos val="inEnd"/>
          <c:showLegendKey val="0"/>
          <c:showVal val="1"/>
          <c:showCatName val="0"/>
          <c:showSerName val="0"/>
          <c:showPercent val="0"/>
          <c:showBubbleSize val="0"/>
        </c:dLbls>
        <c:gapWidth val="100"/>
        <c:overlap val="-24"/>
        <c:axId val="161600640"/>
        <c:axId val="161602176"/>
      </c:barChart>
      <c:catAx>
        <c:axId val="161600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1602176"/>
        <c:crosses val="autoZero"/>
        <c:auto val="1"/>
        <c:lblAlgn val="ctr"/>
        <c:lblOffset val="100"/>
        <c:noMultiLvlLbl val="0"/>
      </c:catAx>
      <c:valAx>
        <c:axId val="161602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16006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AGUA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49-457A-807D-8B9E8708F906}"/>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049-457A-807D-8B9E8708F90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prea3.1!$B$482:$B$483</c:f>
              <c:strCache>
                <c:ptCount val="2"/>
                <c:pt idx="0">
                  <c:v>SI</c:v>
                </c:pt>
                <c:pt idx="1">
                  <c:v>NO</c:v>
                </c:pt>
              </c:strCache>
            </c:strRef>
          </c:cat>
          <c:val>
            <c:numRef>
              <c:f>prea3.1!$D$482:$D$483</c:f>
              <c:numCache>
                <c:formatCode>###0.0</c:formatCode>
                <c:ptCount val="2"/>
                <c:pt idx="0">
                  <c:v>63.265306122448983</c:v>
                </c:pt>
                <c:pt idx="1">
                  <c:v>36.734693877551024</c:v>
                </c:pt>
              </c:numCache>
            </c:numRef>
          </c:val>
          <c:extLst xmlns:c16r2="http://schemas.microsoft.com/office/drawing/2015/06/chart">
            <c:ext xmlns:c16="http://schemas.microsoft.com/office/drawing/2014/chart" uri="{C3380CC4-5D6E-409C-BE32-E72D297353CC}">
              <c16:uniqueId val="{00000000-3049-457A-807D-8B9E8708F906}"/>
            </c:ext>
          </c:extLst>
        </c:ser>
        <c:dLbls>
          <c:dLblPos val="inEnd"/>
          <c:showLegendKey val="0"/>
          <c:showVal val="1"/>
          <c:showCatName val="0"/>
          <c:showSerName val="0"/>
          <c:showPercent val="0"/>
          <c:showBubbleSize val="0"/>
        </c:dLbls>
        <c:gapWidth val="100"/>
        <c:overlap val="-24"/>
        <c:axId val="165267328"/>
        <c:axId val="165352576"/>
      </c:barChart>
      <c:catAx>
        <c:axId val="16526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5352576"/>
        <c:crosses val="autoZero"/>
        <c:auto val="1"/>
        <c:lblAlgn val="ctr"/>
        <c:lblOffset val="100"/>
        <c:noMultiLvlLbl val="0"/>
      </c:catAx>
      <c:valAx>
        <c:axId val="165352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52673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INSUMOS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249-4C7D-AE0D-F8B88D3B9A57}"/>
                </c:ext>
              </c:extLst>
            </c:dLbl>
            <c:dLbl>
              <c:idx val="1"/>
              <c:layout>
                <c:manualLayout>
                  <c:x val="3.5794622294863698E-3"/>
                  <c:y val="1.2667242446919909E-2"/>
                </c:manualLayout>
              </c:layout>
              <c:tx>
                <c:rich>
                  <a:bodyPr/>
                  <a:lstStyle/>
                  <a:p>
                    <a:r>
                      <a:rPr lang="en-US" dirty="0"/>
                      <a:t>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249-4C7D-AE0D-F8B88D3B9A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Sheet1!$B$508:$B$509</c:f>
              <c:strCache>
                <c:ptCount val="2"/>
                <c:pt idx="0">
                  <c:v>SI</c:v>
                </c:pt>
                <c:pt idx="1">
                  <c:v>NO</c:v>
                </c:pt>
              </c:strCache>
            </c:strRef>
          </c:cat>
          <c:val>
            <c:numRef>
              <c:f>Sheet1!$E$508:$E$509</c:f>
              <c:numCache>
                <c:formatCode>###0.0</c:formatCode>
                <c:ptCount val="2"/>
                <c:pt idx="0">
                  <c:v>93.939393939393938</c:v>
                </c:pt>
                <c:pt idx="1">
                  <c:v>6.0606060606060606</c:v>
                </c:pt>
              </c:numCache>
            </c:numRef>
          </c:val>
          <c:extLst xmlns:c16r2="http://schemas.microsoft.com/office/drawing/2015/06/chart">
            <c:ext xmlns:c16="http://schemas.microsoft.com/office/drawing/2014/chart" uri="{C3380CC4-5D6E-409C-BE32-E72D297353CC}">
              <c16:uniqueId val="{00000002-5249-4C7D-AE0D-F8B88D3B9A57}"/>
            </c:ext>
          </c:extLst>
        </c:ser>
        <c:dLbls>
          <c:dLblPos val="inEnd"/>
          <c:showLegendKey val="0"/>
          <c:showVal val="1"/>
          <c:showCatName val="0"/>
          <c:showSerName val="0"/>
          <c:showPercent val="0"/>
          <c:showBubbleSize val="0"/>
        </c:dLbls>
        <c:gapWidth val="100"/>
        <c:overlap val="-24"/>
        <c:axId val="165280384"/>
        <c:axId val="165335424"/>
      </c:barChart>
      <c:catAx>
        <c:axId val="165280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5335424"/>
        <c:crosses val="autoZero"/>
        <c:auto val="1"/>
        <c:lblAlgn val="ctr"/>
        <c:lblOffset val="100"/>
        <c:noMultiLvlLbl val="0"/>
      </c:catAx>
      <c:valAx>
        <c:axId val="165335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5280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ENERGÍA ELÉCTRICA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B02-4219-93EF-D6A30E3D6274}"/>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B02-4219-93EF-D6A30E3D627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prea3.1!$B$500:$B$501</c:f>
              <c:strCache>
                <c:ptCount val="2"/>
                <c:pt idx="0">
                  <c:v>SI</c:v>
                </c:pt>
                <c:pt idx="1">
                  <c:v>NO</c:v>
                </c:pt>
              </c:strCache>
            </c:strRef>
          </c:cat>
          <c:val>
            <c:numRef>
              <c:f>prea3.1!$D$500:$D$501</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7B02-4219-93EF-D6A30E3D6274}"/>
            </c:ext>
          </c:extLst>
        </c:ser>
        <c:dLbls>
          <c:dLblPos val="inEnd"/>
          <c:showLegendKey val="0"/>
          <c:showVal val="1"/>
          <c:showCatName val="0"/>
          <c:showSerName val="0"/>
          <c:showPercent val="0"/>
          <c:showBubbleSize val="0"/>
        </c:dLbls>
        <c:gapWidth val="100"/>
        <c:overlap val="-24"/>
        <c:axId val="165402880"/>
        <c:axId val="165720448"/>
      </c:barChart>
      <c:catAx>
        <c:axId val="165402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5720448"/>
        <c:crosses val="autoZero"/>
        <c:auto val="1"/>
        <c:lblAlgn val="ctr"/>
        <c:lblOffset val="100"/>
        <c:noMultiLvlLbl val="0"/>
      </c:catAx>
      <c:valAx>
        <c:axId val="165720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54028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861-44E2-9FB8-AE23595E7008}"/>
              </c:ext>
            </c:extLst>
          </c:dPt>
          <c:dLbls>
            <c:dLbl>
              <c:idx val="0"/>
              <c:layout/>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layout/>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xmlns:c16r2="http://schemas.microsoft.com/office/drawing/2015/06/char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DESECHOS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6EB-48DC-BE87-59901A5F06AA}"/>
                </c:ext>
              </c:extLst>
            </c:dLbl>
            <c:dLbl>
              <c:idx val="1"/>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6EB-48DC-BE87-59901A5F06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Sheet1!$B$520:$B$521</c:f>
              <c:strCache>
                <c:ptCount val="2"/>
                <c:pt idx="0">
                  <c:v>SI</c:v>
                </c:pt>
                <c:pt idx="1">
                  <c:v>NO</c:v>
                </c:pt>
              </c:strCache>
            </c:strRef>
          </c:cat>
          <c:val>
            <c:numRef>
              <c:f>Sheet1!$E$520:$E$521</c:f>
              <c:numCache>
                <c:formatCode>###0.0</c:formatCode>
                <c:ptCount val="2"/>
                <c:pt idx="0">
                  <c:v>95.454545454545453</c:v>
                </c:pt>
                <c:pt idx="1">
                  <c:v>4.5454545454545459</c:v>
                </c:pt>
              </c:numCache>
            </c:numRef>
          </c:val>
          <c:extLst xmlns:c16r2="http://schemas.microsoft.com/office/drawing/2015/06/chart">
            <c:ext xmlns:c16="http://schemas.microsoft.com/office/drawing/2014/chart" uri="{C3380CC4-5D6E-409C-BE32-E72D297353CC}">
              <c16:uniqueId val="{00000002-06EB-48DC-BE87-59901A5F06AA}"/>
            </c:ext>
          </c:extLst>
        </c:ser>
        <c:dLbls>
          <c:dLblPos val="inEnd"/>
          <c:showLegendKey val="0"/>
          <c:showVal val="1"/>
          <c:showCatName val="0"/>
          <c:showSerName val="0"/>
          <c:showPercent val="0"/>
          <c:showBubbleSize val="0"/>
        </c:dLbls>
        <c:gapWidth val="100"/>
        <c:overlap val="-24"/>
        <c:axId val="165404032"/>
        <c:axId val="166012032"/>
      </c:barChart>
      <c:catAx>
        <c:axId val="165404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012032"/>
        <c:crosses val="autoZero"/>
        <c:auto val="1"/>
        <c:lblAlgn val="ctr"/>
        <c:lblOffset val="100"/>
        <c:noMultiLvlLbl val="0"/>
      </c:catAx>
      <c:valAx>
        <c:axId val="166012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54040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solidFill>
                  <a:schemeClr val="tx1"/>
                </a:solidFill>
              </a:rPr>
              <a:t>DE ÁREAS VERDES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7D5-418C-B351-5D958CC7D2D7}"/>
                </c:ext>
              </c:extLst>
            </c:dLbl>
            <c:dLbl>
              <c:idx val="1"/>
              <c:layout>
                <c:manualLayout>
                  <c:x val="1.2447917228211489E-2"/>
                  <c:y val="9.4037357918925965E-2"/>
                </c:manualLayout>
              </c:layout>
              <c:tx>
                <c:rich>
                  <a:bodyPr/>
                  <a:lstStyle/>
                  <a:p>
                    <a:r>
                      <a:rPr lang="en-US" dirty="0"/>
                      <a:t>33 %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7D5-418C-B351-5D958CC7D2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prea3.1!$B$518:$B$519</c:f>
              <c:strCache>
                <c:ptCount val="2"/>
                <c:pt idx="0">
                  <c:v>SI</c:v>
                </c:pt>
                <c:pt idx="1">
                  <c:v>NO</c:v>
                </c:pt>
              </c:strCache>
            </c:strRef>
          </c:cat>
          <c:val>
            <c:numRef>
              <c:f>prea3.1!$D$518:$D$519</c:f>
              <c:numCache>
                <c:formatCode>###0.0</c:formatCode>
                <c:ptCount val="2"/>
                <c:pt idx="0">
                  <c:v>67.346938775510196</c:v>
                </c:pt>
                <c:pt idx="1">
                  <c:v>32.653061224489797</c:v>
                </c:pt>
              </c:numCache>
            </c:numRef>
          </c:val>
          <c:extLst xmlns:c16r2="http://schemas.microsoft.com/office/drawing/2015/06/chart">
            <c:ext xmlns:c16="http://schemas.microsoft.com/office/drawing/2014/chart" uri="{C3380CC4-5D6E-409C-BE32-E72D297353CC}">
              <c16:uniqueId val="{00000000-57D5-418C-B351-5D958CC7D2D7}"/>
            </c:ext>
          </c:extLst>
        </c:ser>
        <c:dLbls>
          <c:dLblPos val="inEnd"/>
          <c:showLegendKey val="0"/>
          <c:showVal val="1"/>
          <c:showCatName val="0"/>
          <c:showSerName val="0"/>
          <c:showPercent val="0"/>
          <c:showBubbleSize val="0"/>
        </c:dLbls>
        <c:gapWidth val="100"/>
        <c:overlap val="-24"/>
        <c:axId val="166076416"/>
        <c:axId val="166089088"/>
      </c:barChart>
      <c:catAx>
        <c:axId val="166076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66089088"/>
        <c:crosses val="autoZero"/>
        <c:auto val="1"/>
        <c:lblAlgn val="ctr"/>
        <c:lblOffset val="100"/>
        <c:noMultiLvlLbl val="0"/>
      </c:catAx>
      <c:valAx>
        <c:axId val="166089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66076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CURSOS DE MEDIO AMBIENTE</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CA6-4852-AE56-27CBB3CBF218}"/>
                </c:ext>
              </c:extLst>
            </c:dLbl>
            <c:dLbl>
              <c:idx val="1"/>
              <c:layout/>
              <c:tx>
                <c:rich>
                  <a:bodyPr/>
                  <a:lstStyle/>
                  <a:p>
                    <a:fld id="{1930A070-12A2-4C9F-B9F0-D6569BF0F240}"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ECA6-4852-AE56-27CBB3CBF21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Sheet1!$B$531:$B$532</c:f>
              <c:strCache>
                <c:ptCount val="2"/>
                <c:pt idx="0">
                  <c:v>SI</c:v>
                </c:pt>
                <c:pt idx="1">
                  <c:v>NO</c:v>
                </c:pt>
              </c:strCache>
            </c:strRef>
          </c:cat>
          <c:val>
            <c:numRef>
              <c:f>Sheet1!$E$531:$E$532</c:f>
              <c:numCache>
                <c:formatCode>General</c:formatCode>
                <c:ptCount val="2"/>
                <c:pt idx="0" formatCode="###0.0">
                  <c:v>100</c:v>
                </c:pt>
                <c:pt idx="1">
                  <c:v>0</c:v>
                </c:pt>
              </c:numCache>
            </c:numRef>
          </c:val>
          <c:extLst xmlns:c16r2="http://schemas.microsoft.com/office/drawing/2015/06/chart">
            <c:ext xmlns:c16="http://schemas.microsoft.com/office/drawing/2014/chart" uri="{C3380CC4-5D6E-409C-BE32-E72D297353CC}">
              <c16:uniqueId val="{00000002-ECA6-4852-AE56-27CBB3CBF218}"/>
            </c:ext>
          </c:extLst>
        </c:ser>
        <c:dLbls>
          <c:showLegendKey val="0"/>
          <c:showVal val="0"/>
          <c:showCatName val="0"/>
          <c:showSerName val="0"/>
          <c:showPercent val="0"/>
          <c:showBubbleSize val="0"/>
        </c:dLbls>
        <c:gapWidth val="100"/>
        <c:overlap val="-24"/>
        <c:axId val="166129664"/>
        <c:axId val="166131200"/>
      </c:barChart>
      <c:catAx>
        <c:axId val="166129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131200"/>
        <c:crosses val="autoZero"/>
        <c:auto val="1"/>
        <c:lblAlgn val="ctr"/>
        <c:lblOffset val="100"/>
        <c:noMultiLvlLbl val="0"/>
      </c:catAx>
      <c:valAx>
        <c:axId val="166131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61296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DD3-4A44-849C-90C63E6E254B}"/>
              </c:ext>
            </c:extLst>
          </c:dPt>
          <c:dLbls>
            <c:dLbl>
              <c:idx val="0"/>
              <c:layout/>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layout/>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xmlns:c16r2="http://schemas.microsoft.com/office/drawing/2015/06/char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2-3069-4A56-9B3F-DDB49B780286}"/>
              </c:ext>
            </c:extLst>
          </c:dPt>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69-4A56-9B3F-DDB49B780286}"/>
                </c:ext>
              </c:extLst>
            </c:dLbl>
            <c:dLbl>
              <c:idx val="1"/>
              <c:layout/>
              <c:tx>
                <c:rich>
                  <a:bodyPr/>
                  <a:lstStyle/>
                  <a:p>
                    <a:fld id="{308505CC-FFC6-4905-B1B1-F7935DB2FA52}"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069-4A56-9B3F-DDB49B78028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Sheet1!$B$43:$B$44</c:f>
              <c:strCache>
                <c:ptCount val="2"/>
                <c:pt idx="0">
                  <c:v>SI</c:v>
                </c:pt>
                <c:pt idx="1">
                  <c:v>NO</c:v>
                </c:pt>
              </c:strCache>
            </c:strRef>
          </c:cat>
          <c:val>
            <c:numRef>
              <c:f>Sheet1!$E$43:$E$44</c:f>
              <c:numCache>
                <c:formatCode>General</c:formatCode>
                <c:ptCount val="2"/>
                <c:pt idx="0" formatCode="###0.0">
                  <c:v>100</c:v>
                </c:pt>
                <c:pt idx="1">
                  <c:v>0</c:v>
                </c:pt>
              </c:numCache>
            </c:numRef>
          </c:val>
          <c:extLst xmlns:c16r2="http://schemas.microsoft.com/office/drawing/2015/06/chart">
            <c:ext xmlns:c16="http://schemas.microsoft.com/office/drawing/2014/chart" uri="{C3380CC4-5D6E-409C-BE32-E72D297353CC}">
              <c16:uniqueId val="{00000000-3069-4A56-9B3F-DDB49B780286}"/>
            </c:ext>
          </c:extLst>
        </c:ser>
        <c:dLbls>
          <c:dLblPos val="inEnd"/>
          <c:showLegendKey val="0"/>
          <c:showVal val="1"/>
          <c:showCatName val="0"/>
          <c:showSerName val="0"/>
          <c:showPercent val="0"/>
          <c:showBubbleSize val="0"/>
        </c:dLbls>
        <c:gapWidth val="100"/>
        <c:overlap val="-24"/>
        <c:axId val="40510592"/>
        <c:axId val="42745216"/>
      </c:barChart>
      <c:catAx>
        <c:axId val="40510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2745216"/>
        <c:crosses val="autoZero"/>
        <c:auto val="1"/>
        <c:lblAlgn val="ctr"/>
        <c:lblOffset val="100"/>
        <c:noMultiLvlLbl val="0"/>
      </c:catAx>
      <c:valAx>
        <c:axId val="42745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0510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97000">
                  <a:srgbClr val="D68B28"/>
                </a:gs>
                <a:gs pos="0">
                  <a:scrgbClr r="0" g="0" b="0"/>
                </a:gs>
                <a:gs pos="0">
                  <a:scrgbClr r="0" g="0" b="0"/>
                </a:gs>
                <a:gs pos="0">
                  <a:srgbClr val="FFC000"/>
                </a:gs>
                <a:gs pos="0">
                  <a:srgbClr val="FF9A2E"/>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2-D2E4-43FE-8083-FCA31B7438F1}"/>
              </c:ext>
            </c:extLst>
          </c:dPt>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2E4-43FE-8083-FCA31B7438F1}"/>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2E4-43FE-8083-FCA31B7438F1}"/>
                </c:ext>
              </c:extLst>
            </c:dLbl>
            <c:dLbl>
              <c:idx val="2"/>
              <c:layout/>
              <c:tx>
                <c:rich>
                  <a:bodyPr/>
                  <a:lstStyle/>
                  <a:p>
                    <a:r>
                      <a:rPr lang="en-US" dirty="0"/>
                      <a:t>55 %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2E4-43FE-8083-FCA31B7438F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Sheet1!$G$46:$G$48</c:f>
              <c:strCache>
                <c:ptCount val="3"/>
                <c:pt idx="0">
                  <c:v>ESCUDO</c:v>
                </c:pt>
                <c:pt idx="1">
                  <c:v>LEMA</c:v>
                </c:pt>
                <c:pt idx="2">
                  <c:v>COLORES</c:v>
                </c:pt>
              </c:strCache>
            </c:strRef>
          </c:cat>
          <c:val>
            <c:numRef>
              <c:f>Sheet1!$I$46:$I$48</c:f>
              <c:numCache>
                <c:formatCode>###0.0</c:formatCode>
                <c:ptCount val="3"/>
                <c:pt idx="0">
                  <c:v>87.878787878787875</c:v>
                </c:pt>
                <c:pt idx="1">
                  <c:v>74.242424242424249</c:v>
                </c:pt>
                <c:pt idx="2">
                  <c:v>54.54545454545454</c:v>
                </c:pt>
              </c:numCache>
            </c:numRef>
          </c:val>
          <c:extLst xmlns:c16r2="http://schemas.microsoft.com/office/drawing/2015/06/chart">
            <c:ext xmlns:c16="http://schemas.microsoft.com/office/drawing/2014/chart" uri="{C3380CC4-5D6E-409C-BE32-E72D297353CC}">
              <c16:uniqueId val="{00000000-D2E4-43FE-8083-FCA31B7438F1}"/>
            </c:ext>
          </c:extLst>
        </c:ser>
        <c:dLbls>
          <c:dLblPos val="inEnd"/>
          <c:showLegendKey val="0"/>
          <c:showVal val="1"/>
          <c:showCatName val="0"/>
          <c:showSerName val="0"/>
          <c:showPercent val="0"/>
          <c:showBubbleSize val="0"/>
        </c:dLbls>
        <c:gapWidth val="100"/>
        <c:overlap val="-24"/>
        <c:axId val="39049088"/>
        <c:axId val="40398208"/>
      </c:barChart>
      <c:catAx>
        <c:axId val="39049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0398208"/>
        <c:crosses val="autoZero"/>
        <c:auto val="1"/>
        <c:lblAlgn val="ctr"/>
        <c:lblOffset val="100"/>
        <c:noMultiLvlLbl val="0"/>
      </c:catAx>
      <c:valAx>
        <c:axId val="40398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90490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31/03/2022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31/03/2022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31/03/2022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191363" y="4653137"/>
            <a:ext cx="7372852"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30) – PREPARATORIA No. 4 “TECUALA”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xmlns=""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xmlns=""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xmlns=""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xmlns=""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xmlns=""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xmlns=""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xmlns=""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xmlns=""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xmlns=""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xmlns=""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xmlns="" id="{0699FC6D-C736-4162-A36D-E558D6F66633}"/>
              </a:ext>
            </a:extLst>
          </p:cNvPr>
          <p:cNvGraphicFramePr>
            <a:graphicFrameLocks/>
          </p:cNvGraphicFramePr>
          <p:nvPr>
            <p:extLst>
              <p:ext uri="{D42A27DB-BD31-4B8C-83A1-F6EECF244321}">
                <p14:modId xmlns:p14="http://schemas.microsoft.com/office/powerpoint/2010/main" val="76496968"/>
              </p:ext>
            </p:extLst>
          </p:nvPr>
        </p:nvGraphicFramePr>
        <p:xfrm>
          <a:off x="1331639" y="1365065"/>
          <a:ext cx="6965345" cy="40081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xmlns=""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xmlns=""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xmlns=""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xmlns=""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xmlns="" id="{639421FD-C572-415F-910C-062567C0352B}"/>
              </a:ext>
            </a:extLst>
          </p:cNvPr>
          <p:cNvGraphicFramePr>
            <a:graphicFrameLocks/>
          </p:cNvGraphicFramePr>
          <p:nvPr>
            <p:extLst>
              <p:ext uri="{D42A27DB-BD31-4B8C-83A1-F6EECF244321}">
                <p14:modId xmlns:p14="http://schemas.microsoft.com/office/powerpoint/2010/main" val="4042586336"/>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xmlns="" id="{A6F83D73-58CF-4163-BECC-1B74A2FE27CB}"/>
              </a:ext>
            </a:extLst>
          </p:cNvPr>
          <p:cNvGraphicFramePr>
            <a:graphicFrameLocks/>
          </p:cNvGraphicFramePr>
          <p:nvPr>
            <p:extLst>
              <p:ext uri="{D42A27DB-BD31-4B8C-83A1-F6EECF244321}">
                <p14:modId xmlns:p14="http://schemas.microsoft.com/office/powerpoint/2010/main" val="1180810037"/>
              </p:ext>
            </p:extLst>
          </p:nvPr>
        </p:nvGraphicFramePr>
        <p:xfrm>
          <a:off x="991030" y="1202527"/>
          <a:ext cx="7325386" cy="43672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xmlns=""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xmlns=""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27">
            <a:extLst>
              <a:ext uri="{FF2B5EF4-FFF2-40B4-BE49-F238E27FC236}">
                <a16:creationId xmlns:a16="http://schemas.microsoft.com/office/drawing/2014/main" xmlns="" id="{B1131229-62D1-490C-B9B1-6115EC45B579}"/>
              </a:ext>
            </a:extLst>
          </p:cNvPr>
          <p:cNvGraphicFramePr>
            <a:graphicFrameLocks/>
          </p:cNvGraphicFramePr>
          <p:nvPr>
            <p:extLst>
              <p:ext uri="{D42A27DB-BD31-4B8C-83A1-F6EECF244321}">
                <p14:modId xmlns:p14="http://schemas.microsoft.com/office/powerpoint/2010/main" val="2909337984"/>
              </p:ext>
            </p:extLst>
          </p:nvPr>
        </p:nvGraphicFramePr>
        <p:xfrm>
          <a:off x="937558" y="1512110"/>
          <a:ext cx="8117474" cy="40390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xmlns=""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xmlns="" id="{0BC29E83-00ED-4358-95AE-E7BF36F990DE}"/>
              </a:ext>
            </a:extLst>
          </p:cNvPr>
          <p:cNvGraphicFramePr>
            <a:graphicFrameLocks/>
          </p:cNvGraphicFramePr>
          <p:nvPr>
            <p:extLst>
              <p:ext uri="{D42A27DB-BD31-4B8C-83A1-F6EECF244321}">
                <p14:modId xmlns:p14="http://schemas.microsoft.com/office/powerpoint/2010/main" val="2623034925"/>
              </p:ext>
            </p:extLst>
          </p:nvPr>
        </p:nvGraphicFramePr>
        <p:xfrm>
          <a:off x="1128940" y="1274535"/>
          <a:ext cx="7187476" cy="43409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22">
            <a:extLst>
              <a:ext uri="{FF2B5EF4-FFF2-40B4-BE49-F238E27FC236}">
                <a16:creationId xmlns:a16="http://schemas.microsoft.com/office/drawing/2014/main" xmlns="" id="{D0DF67A2-21E5-4B40-8E81-E00C76AF3A66}"/>
              </a:ext>
            </a:extLst>
          </p:cNvPr>
          <p:cNvGraphicFramePr>
            <a:graphicFrameLocks/>
          </p:cNvGraphicFramePr>
          <p:nvPr>
            <p:extLst>
              <p:ext uri="{D42A27DB-BD31-4B8C-83A1-F6EECF244321}">
                <p14:modId xmlns:p14="http://schemas.microsoft.com/office/powerpoint/2010/main" val="813302051"/>
              </p:ext>
            </p:extLst>
          </p:nvPr>
        </p:nvGraphicFramePr>
        <p:xfrm>
          <a:off x="1128940" y="1202527"/>
          <a:ext cx="7187476" cy="4358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xmlns="" id="{1769416A-EDD8-42B6-883A-AF3DB3CFCE94}"/>
              </a:ext>
            </a:extLst>
          </p:cNvPr>
          <p:cNvGraphicFramePr>
            <a:graphicFrameLocks/>
          </p:cNvGraphicFramePr>
          <p:nvPr>
            <p:extLst>
              <p:ext uri="{D42A27DB-BD31-4B8C-83A1-F6EECF244321}">
                <p14:modId xmlns:p14="http://schemas.microsoft.com/office/powerpoint/2010/main" val="2038646931"/>
              </p:ext>
            </p:extLst>
          </p:nvPr>
        </p:nvGraphicFramePr>
        <p:xfrm>
          <a:off x="1128939" y="1164364"/>
          <a:ext cx="7141757" cy="43410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xmlns="" id="{F369A0FB-F83C-441E-B51C-4A0D68A1BE0D}"/>
              </a:ext>
            </a:extLst>
          </p:cNvPr>
          <p:cNvGraphicFramePr>
            <a:graphicFrameLocks/>
          </p:cNvGraphicFramePr>
          <p:nvPr>
            <p:extLst>
              <p:ext uri="{D42A27DB-BD31-4B8C-83A1-F6EECF244321}">
                <p14:modId xmlns:p14="http://schemas.microsoft.com/office/powerpoint/2010/main" val="1357095832"/>
              </p:ext>
            </p:extLst>
          </p:nvPr>
        </p:nvGraphicFramePr>
        <p:xfrm>
          <a:off x="1220378" y="1164363"/>
          <a:ext cx="7096038" cy="4341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xmlns="" id="{4C4828E5-DEB1-474D-9ED0-F7D2BA4DC22E}"/>
              </a:ext>
            </a:extLst>
          </p:cNvPr>
          <p:cNvGraphicFramePr>
            <a:graphicFrameLocks/>
          </p:cNvGraphicFramePr>
          <p:nvPr>
            <p:extLst>
              <p:ext uri="{D42A27DB-BD31-4B8C-83A1-F6EECF244321}">
                <p14:modId xmlns:p14="http://schemas.microsoft.com/office/powerpoint/2010/main" val="3099854908"/>
              </p:ext>
            </p:extLst>
          </p:nvPr>
        </p:nvGraphicFramePr>
        <p:xfrm>
          <a:off x="1128940" y="1133295"/>
          <a:ext cx="7187476" cy="4362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xmlns="" id="{A5E8EA9B-B032-4D23-BC9C-5BD35BDAA726}"/>
              </a:ext>
            </a:extLst>
          </p:cNvPr>
          <p:cNvGraphicFramePr>
            <a:graphicFrameLocks/>
          </p:cNvGraphicFramePr>
          <p:nvPr>
            <p:extLst>
              <p:ext uri="{D42A27DB-BD31-4B8C-83A1-F6EECF244321}">
                <p14:modId xmlns:p14="http://schemas.microsoft.com/office/powerpoint/2010/main" val="1972960517"/>
              </p:ext>
            </p:extLst>
          </p:nvPr>
        </p:nvGraphicFramePr>
        <p:xfrm>
          <a:off x="1128940" y="1225388"/>
          <a:ext cx="7187476" cy="42800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6" name="Gráfico 6">
            <a:extLst>
              <a:ext uri="{FF2B5EF4-FFF2-40B4-BE49-F238E27FC236}">
                <a16:creationId xmlns:a16="http://schemas.microsoft.com/office/drawing/2014/main" xmlns="" id="{E647FDAD-116A-4225-985A-EB45247660C2}"/>
              </a:ext>
            </a:extLst>
          </p:cNvPr>
          <p:cNvGraphicFramePr>
            <a:graphicFrameLocks/>
          </p:cNvGraphicFramePr>
          <p:nvPr>
            <p:extLst>
              <p:ext uri="{D42A27DB-BD31-4B8C-83A1-F6EECF244321}">
                <p14:modId xmlns:p14="http://schemas.microsoft.com/office/powerpoint/2010/main" val="2261103498"/>
              </p:ext>
            </p:extLst>
          </p:nvPr>
        </p:nvGraphicFramePr>
        <p:xfrm>
          <a:off x="1140026" y="1359928"/>
          <a:ext cx="7187476" cy="42800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xmlns="" id="{447349D6-40F0-4678-80D4-9C70637D7DC0}"/>
              </a:ext>
            </a:extLst>
          </p:cNvPr>
          <p:cNvGraphicFramePr>
            <a:graphicFrameLocks/>
          </p:cNvGraphicFramePr>
          <p:nvPr>
            <p:extLst>
              <p:ext uri="{D42A27DB-BD31-4B8C-83A1-F6EECF244321}">
                <p14:modId xmlns:p14="http://schemas.microsoft.com/office/powerpoint/2010/main" val="908677883"/>
              </p:ext>
            </p:extLst>
          </p:nvPr>
        </p:nvGraphicFramePr>
        <p:xfrm>
          <a:off x="1043608" y="1448749"/>
          <a:ext cx="7272808"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xmlns="" id="{30B058FC-8DE7-40F0-9688-4A0F9EAAA9A2}"/>
              </a:ext>
            </a:extLst>
          </p:cNvPr>
          <p:cNvGraphicFramePr>
            <a:graphicFrameLocks/>
          </p:cNvGraphicFramePr>
          <p:nvPr>
            <p:extLst>
              <p:ext uri="{D42A27DB-BD31-4B8C-83A1-F6EECF244321}">
                <p14:modId xmlns:p14="http://schemas.microsoft.com/office/powerpoint/2010/main" val="4238899654"/>
              </p:ext>
            </p:extLst>
          </p:nvPr>
        </p:nvGraphicFramePr>
        <p:xfrm>
          <a:off x="1128940" y="1471609"/>
          <a:ext cx="7187476" cy="41921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xmlns="" id="{64A3BF7A-F1B5-4CBF-9852-B236AA97730C}"/>
              </a:ext>
            </a:extLst>
          </p:cNvPr>
          <p:cNvGraphicFramePr>
            <a:graphicFrameLocks/>
          </p:cNvGraphicFramePr>
          <p:nvPr>
            <p:extLst>
              <p:ext uri="{D42A27DB-BD31-4B8C-83A1-F6EECF244321}">
                <p14:modId xmlns:p14="http://schemas.microsoft.com/office/powerpoint/2010/main" val="802604205"/>
              </p:ext>
            </p:extLst>
          </p:nvPr>
        </p:nvGraphicFramePr>
        <p:xfrm>
          <a:off x="1128940" y="1471609"/>
          <a:ext cx="7187476" cy="4043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3538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xmlns=""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xmlns=""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xmlns="" id="{1571882A-AD0A-4323-93F6-BF89DBC799AB}"/>
              </a:ext>
            </a:extLst>
          </p:cNvPr>
          <p:cNvGraphicFramePr>
            <a:graphicFrameLocks/>
          </p:cNvGraphicFramePr>
          <p:nvPr>
            <p:extLst>
              <p:ext uri="{D42A27DB-BD31-4B8C-83A1-F6EECF244321}">
                <p14:modId xmlns:p14="http://schemas.microsoft.com/office/powerpoint/2010/main" val="3600376066"/>
              </p:ext>
            </p:extLst>
          </p:nvPr>
        </p:nvGraphicFramePr>
        <p:xfrm>
          <a:off x="1128940" y="1494467"/>
          <a:ext cx="7187476"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xmlns="" id="{737D253C-19C9-4698-950B-2EC9C7787E95}"/>
              </a:ext>
            </a:extLst>
          </p:cNvPr>
          <p:cNvGraphicFramePr>
            <a:graphicFrameLocks/>
          </p:cNvGraphicFramePr>
          <p:nvPr>
            <p:extLst>
              <p:ext uri="{D42A27DB-BD31-4B8C-83A1-F6EECF244321}">
                <p14:modId xmlns:p14="http://schemas.microsoft.com/office/powerpoint/2010/main" val="3776350081"/>
              </p:ext>
            </p:extLst>
          </p:nvPr>
        </p:nvGraphicFramePr>
        <p:xfrm>
          <a:off x="1128940" y="1717829"/>
          <a:ext cx="7187476" cy="38332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xmlns=""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xmlns="" id="{0640FF2C-4AF5-4D8B-80A6-CFB9D164E62D}"/>
              </a:ext>
            </a:extLst>
          </p:cNvPr>
          <p:cNvGraphicFramePr>
            <a:graphicFrameLocks/>
          </p:cNvGraphicFramePr>
          <p:nvPr>
            <p:extLst>
              <p:ext uri="{D42A27DB-BD31-4B8C-83A1-F6EECF244321}">
                <p14:modId xmlns:p14="http://schemas.microsoft.com/office/powerpoint/2010/main" val="1392802984"/>
              </p:ext>
            </p:extLst>
          </p:nvPr>
        </p:nvGraphicFramePr>
        <p:xfrm>
          <a:off x="1220378" y="1319862"/>
          <a:ext cx="7096038"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xmlns="" id="{25A5D51B-78E5-450D-930E-D3CA4D002F8B}"/>
              </a:ext>
            </a:extLst>
          </p:cNvPr>
          <p:cNvGraphicFramePr>
            <a:graphicFrameLocks/>
          </p:cNvGraphicFramePr>
          <p:nvPr>
            <p:extLst>
              <p:ext uri="{D42A27DB-BD31-4B8C-83A1-F6EECF244321}">
                <p14:modId xmlns:p14="http://schemas.microsoft.com/office/powerpoint/2010/main" val="1034919467"/>
              </p:ext>
            </p:extLst>
          </p:nvPr>
        </p:nvGraphicFramePr>
        <p:xfrm>
          <a:off x="1128940" y="1355866"/>
          <a:ext cx="7187476" cy="4270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5">
            <a:extLst>
              <a:ext uri="{FF2B5EF4-FFF2-40B4-BE49-F238E27FC236}">
                <a16:creationId xmlns:a16="http://schemas.microsoft.com/office/drawing/2014/main" xmlns="" id="{E66F8DFF-5C1F-4A58-9DBE-46DF12345E90}"/>
              </a:ext>
            </a:extLst>
          </p:cNvPr>
          <p:cNvGraphicFramePr>
            <a:graphicFrameLocks/>
          </p:cNvGraphicFramePr>
          <p:nvPr>
            <p:extLst>
              <p:ext uri="{D42A27DB-BD31-4B8C-83A1-F6EECF244321}">
                <p14:modId xmlns:p14="http://schemas.microsoft.com/office/powerpoint/2010/main" val="455978612"/>
              </p:ext>
            </p:extLst>
          </p:nvPr>
        </p:nvGraphicFramePr>
        <p:xfrm>
          <a:off x="1128940" y="1355866"/>
          <a:ext cx="7187476" cy="4270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PREPARATORIA No. 4</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xmlns=""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xmlns=""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xmlns="" id="{5EA27280-6D49-42BA-9A32-79F48727012A}"/>
              </a:ext>
            </a:extLst>
          </p:cNvPr>
          <p:cNvGraphicFramePr>
            <a:graphicFrameLocks/>
          </p:cNvGraphicFramePr>
          <p:nvPr>
            <p:extLst>
              <p:ext uri="{D42A27DB-BD31-4B8C-83A1-F6EECF244321}">
                <p14:modId xmlns:p14="http://schemas.microsoft.com/office/powerpoint/2010/main" val="3256406585"/>
              </p:ext>
            </p:extLst>
          </p:nvPr>
        </p:nvGraphicFramePr>
        <p:xfrm>
          <a:off x="1259632" y="1319862"/>
          <a:ext cx="7056784"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xmlns="" id="{4F3F6D73-FD11-4854-8E14-E93DBC1A0CB0}"/>
              </a:ext>
            </a:extLst>
          </p:cNvPr>
          <p:cNvGraphicFramePr>
            <a:graphicFrameLocks/>
          </p:cNvGraphicFramePr>
          <p:nvPr>
            <p:extLst>
              <p:ext uri="{D42A27DB-BD31-4B8C-83A1-F6EECF244321}">
                <p14:modId xmlns:p14="http://schemas.microsoft.com/office/powerpoint/2010/main" val="604920611"/>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22">
            <a:extLst>
              <a:ext uri="{FF2B5EF4-FFF2-40B4-BE49-F238E27FC236}">
                <a16:creationId xmlns:a16="http://schemas.microsoft.com/office/drawing/2014/main" xmlns="" id="{CDEB0626-DCA2-4D64-A34D-9C3C13C15415}"/>
              </a:ext>
            </a:extLst>
          </p:cNvPr>
          <p:cNvGraphicFramePr>
            <a:graphicFrameLocks/>
          </p:cNvGraphicFramePr>
          <p:nvPr>
            <p:extLst>
              <p:ext uri="{D42A27DB-BD31-4B8C-83A1-F6EECF244321}">
                <p14:modId xmlns:p14="http://schemas.microsoft.com/office/powerpoint/2010/main" val="2315802530"/>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xmlns="" id="{16BD373E-4F39-482F-9CD5-79C5686A7BD5}"/>
              </a:ext>
            </a:extLst>
          </p:cNvPr>
          <p:cNvGraphicFramePr>
            <a:graphicFrameLocks/>
          </p:cNvGraphicFramePr>
          <p:nvPr>
            <p:extLst>
              <p:ext uri="{D42A27DB-BD31-4B8C-83A1-F6EECF244321}">
                <p14:modId xmlns:p14="http://schemas.microsoft.com/office/powerpoint/2010/main" val="1571159018"/>
              </p:ext>
            </p:extLst>
          </p:nvPr>
        </p:nvGraphicFramePr>
        <p:xfrm>
          <a:off x="1174659" y="1342721"/>
          <a:ext cx="7141757"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24">
            <a:extLst>
              <a:ext uri="{FF2B5EF4-FFF2-40B4-BE49-F238E27FC236}">
                <a16:creationId xmlns:a16="http://schemas.microsoft.com/office/drawing/2014/main" xmlns="" id="{ED2C63B2-80D2-4BC5-9CB5-20614D4B2C5D}"/>
              </a:ext>
            </a:extLst>
          </p:cNvPr>
          <p:cNvGraphicFramePr>
            <a:graphicFrameLocks/>
          </p:cNvGraphicFramePr>
          <p:nvPr>
            <p:extLst>
              <p:ext uri="{D42A27DB-BD31-4B8C-83A1-F6EECF244321}">
                <p14:modId xmlns:p14="http://schemas.microsoft.com/office/powerpoint/2010/main" val="552904904"/>
              </p:ext>
            </p:extLst>
          </p:nvPr>
        </p:nvGraphicFramePr>
        <p:xfrm>
          <a:off x="1259632" y="1035477"/>
          <a:ext cx="7056784"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xmlns="" id="{29A54211-C2A5-4702-9492-4586C9F29E30}"/>
              </a:ext>
            </a:extLst>
          </p:cNvPr>
          <p:cNvGraphicFramePr>
            <a:graphicFrameLocks/>
          </p:cNvGraphicFramePr>
          <p:nvPr>
            <p:extLst>
              <p:ext uri="{D42A27DB-BD31-4B8C-83A1-F6EECF244321}">
                <p14:modId xmlns:p14="http://schemas.microsoft.com/office/powerpoint/2010/main" val="2903642545"/>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xmlns=""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xmlns="" id="{770550BE-69B2-4B3A-8B33-B12166EAAA5C}"/>
              </a:ext>
            </a:extLst>
          </p:cNvPr>
          <p:cNvGraphicFramePr>
            <a:graphicFrameLocks/>
          </p:cNvGraphicFramePr>
          <p:nvPr>
            <p:extLst>
              <p:ext uri="{D42A27DB-BD31-4B8C-83A1-F6EECF244321}">
                <p14:modId xmlns:p14="http://schemas.microsoft.com/office/powerpoint/2010/main" val="2707455971"/>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xmlns="" id="{01F2569F-9FD6-4981-AD25-822FC480B56C}"/>
              </a:ext>
            </a:extLst>
          </p:cNvPr>
          <p:cNvGraphicFramePr>
            <a:graphicFrameLocks/>
          </p:cNvGraphicFramePr>
          <p:nvPr>
            <p:extLst>
              <p:ext uri="{D42A27DB-BD31-4B8C-83A1-F6EECF244321}">
                <p14:modId xmlns:p14="http://schemas.microsoft.com/office/powerpoint/2010/main" val="2473414781"/>
              </p:ext>
            </p:extLst>
          </p:nvPr>
        </p:nvGraphicFramePr>
        <p:xfrm>
          <a:off x="1187624" y="1319862"/>
          <a:ext cx="7128792" cy="4231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xmlns=""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xmlns=""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xmlns="" id="{691EFF15-3A9B-4A26-AB97-6441EDC07582}"/>
              </a:ext>
            </a:extLst>
          </p:cNvPr>
          <p:cNvGraphicFramePr>
            <a:graphicFrameLocks/>
          </p:cNvGraphicFramePr>
          <p:nvPr>
            <p:extLst>
              <p:ext uri="{D42A27DB-BD31-4B8C-83A1-F6EECF244321}">
                <p14:modId xmlns:p14="http://schemas.microsoft.com/office/powerpoint/2010/main" val="3717465984"/>
              </p:ext>
            </p:extLst>
          </p:nvPr>
        </p:nvGraphicFramePr>
        <p:xfrm>
          <a:off x="1162886" y="1060484"/>
          <a:ext cx="714175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xmlns="" id="{A8EAFB01-4A8A-45EF-A950-FF1F4B6069D4}"/>
              </a:ext>
            </a:extLst>
          </p:cNvPr>
          <p:cNvGraphicFramePr>
            <a:graphicFrameLocks/>
          </p:cNvGraphicFramePr>
          <p:nvPr>
            <p:extLst>
              <p:ext uri="{D42A27DB-BD31-4B8C-83A1-F6EECF244321}">
                <p14:modId xmlns:p14="http://schemas.microsoft.com/office/powerpoint/2010/main" val="1428715284"/>
              </p:ext>
            </p:extLst>
          </p:nvPr>
        </p:nvGraphicFramePr>
        <p:xfrm>
          <a:off x="1279062" y="1035477"/>
          <a:ext cx="7037354"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xmlns=""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spTree>
    <p:extLst>
      <p:ext uri="{BB962C8B-B14F-4D97-AF65-F5344CB8AC3E}">
        <p14:creationId xmlns:p14="http://schemas.microsoft.com/office/powerpoint/2010/main" val="1209525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xmlns="" id="{CDAF8A40-A76B-432E-8BB5-6ED4F1863FD7}"/>
              </a:ext>
            </a:extLst>
          </p:cNvPr>
          <p:cNvGraphicFramePr>
            <a:graphicFrameLocks/>
          </p:cNvGraphicFramePr>
          <p:nvPr>
            <p:extLst>
              <p:ext uri="{D42A27DB-BD31-4B8C-83A1-F6EECF244321}">
                <p14:modId xmlns:p14="http://schemas.microsoft.com/office/powerpoint/2010/main" val="2173885177"/>
              </p:ext>
            </p:extLst>
          </p:nvPr>
        </p:nvGraphicFramePr>
        <p:xfrm>
          <a:off x="1174659" y="1319862"/>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49899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xmlns="" id="{65E46F29-C16E-45C1-ABCA-98B98913C63F}"/>
              </a:ext>
            </a:extLst>
          </p:cNvPr>
          <p:cNvGraphicFramePr>
            <a:graphicFrameLocks/>
          </p:cNvGraphicFramePr>
          <p:nvPr>
            <p:extLst>
              <p:ext uri="{D42A27DB-BD31-4B8C-83A1-F6EECF244321}">
                <p14:modId xmlns:p14="http://schemas.microsoft.com/office/powerpoint/2010/main" val="2812223991"/>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xmlns="" id="{E69D0424-E8B1-4F02-BB2C-9BECED78515E}"/>
              </a:ext>
            </a:extLst>
          </p:cNvPr>
          <p:cNvGraphicFramePr>
            <a:graphicFrameLocks/>
          </p:cNvGraphicFramePr>
          <p:nvPr>
            <p:extLst>
              <p:ext uri="{D42A27DB-BD31-4B8C-83A1-F6EECF244321}">
                <p14:modId xmlns:p14="http://schemas.microsoft.com/office/powerpoint/2010/main" val="1599078867"/>
              </p:ext>
            </p:extLst>
          </p:nvPr>
        </p:nvGraphicFramePr>
        <p:xfrm>
          <a:off x="1128940" y="1391869"/>
          <a:ext cx="7187476" cy="4147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xmlns=""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xmlns=""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xmlns=""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xmlns=""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xmlns="" id="{A4E0459D-D541-4BCE-9923-6D8C28D9EA60}"/>
              </a:ext>
            </a:extLst>
          </p:cNvPr>
          <p:cNvGraphicFramePr>
            <a:graphicFrameLocks/>
          </p:cNvGraphicFramePr>
          <p:nvPr>
            <p:extLst>
              <p:ext uri="{D42A27DB-BD31-4B8C-83A1-F6EECF244321}">
                <p14:modId xmlns:p14="http://schemas.microsoft.com/office/powerpoint/2010/main" val="2540081090"/>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xmlns="" id="{6A0DB146-3571-439D-ABC5-E661E612760B}"/>
              </a:ext>
            </a:extLst>
          </p:cNvPr>
          <p:cNvGraphicFramePr>
            <a:graphicFrameLocks/>
          </p:cNvGraphicFramePr>
          <p:nvPr>
            <p:extLst>
              <p:ext uri="{D42A27DB-BD31-4B8C-83A1-F6EECF244321}">
                <p14:modId xmlns:p14="http://schemas.microsoft.com/office/powerpoint/2010/main" val="2785314576"/>
              </p:ext>
            </p:extLst>
          </p:nvPr>
        </p:nvGraphicFramePr>
        <p:xfrm>
          <a:off x="1128940" y="1342722"/>
          <a:ext cx="7187476" cy="41986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xmlns="" id="{705FCCF3-7ED3-4245-A10C-E1B152E9A286}"/>
              </a:ext>
            </a:extLst>
          </p:cNvPr>
          <p:cNvGraphicFramePr>
            <a:graphicFrameLocks/>
          </p:cNvGraphicFramePr>
          <p:nvPr>
            <p:extLst>
              <p:ext uri="{D42A27DB-BD31-4B8C-83A1-F6EECF244321}">
                <p14:modId xmlns:p14="http://schemas.microsoft.com/office/powerpoint/2010/main" val="1081005419"/>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xmlns="" id="{B57E9720-1F8A-4E8C-A666-F1C96990DD4D}"/>
              </a:ext>
            </a:extLst>
          </p:cNvPr>
          <p:cNvGraphicFramePr>
            <a:graphicFrameLocks/>
          </p:cNvGraphicFramePr>
          <p:nvPr>
            <p:extLst>
              <p:ext uri="{D42A27DB-BD31-4B8C-83A1-F6EECF244321}">
                <p14:modId xmlns:p14="http://schemas.microsoft.com/office/powerpoint/2010/main" val="2385270373"/>
              </p:ext>
            </p:extLst>
          </p:nvPr>
        </p:nvGraphicFramePr>
        <p:xfrm>
          <a:off x="1174659" y="1035477"/>
          <a:ext cx="7141757" cy="45800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xmlns=""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xmlns=""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xmlns=""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xmlns="" id="{662ED697-0704-4FAF-90E7-C12AC58C75CA}"/>
              </a:ext>
            </a:extLst>
          </p:cNvPr>
          <p:cNvGraphicFramePr>
            <a:graphicFrameLocks/>
          </p:cNvGraphicFramePr>
          <p:nvPr>
            <p:extLst>
              <p:ext uri="{D42A27DB-BD31-4B8C-83A1-F6EECF244321}">
                <p14:modId xmlns:p14="http://schemas.microsoft.com/office/powerpoint/2010/main" val="327321716"/>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xmlns="" id="{21C1AA47-E6CD-4E18-BF1C-F9E65FAF2B51}"/>
              </a:ext>
            </a:extLst>
          </p:cNvPr>
          <p:cNvGraphicFramePr>
            <a:graphicFrameLocks/>
          </p:cNvGraphicFramePr>
          <p:nvPr>
            <p:extLst>
              <p:ext uri="{D42A27DB-BD31-4B8C-83A1-F6EECF244321}">
                <p14:modId xmlns:p14="http://schemas.microsoft.com/office/powerpoint/2010/main" val="1317759740"/>
              </p:ext>
            </p:extLst>
          </p:nvPr>
        </p:nvGraphicFramePr>
        <p:xfrm>
          <a:off x="1305351" y="1319861"/>
          <a:ext cx="7011065" cy="4218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xmlns="" id="{47E6A743-CA17-4DB3-917D-4691347EA807}"/>
              </a:ext>
            </a:extLst>
          </p:cNvPr>
          <p:cNvGraphicFramePr>
            <a:graphicFrameLocks/>
          </p:cNvGraphicFramePr>
          <p:nvPr>
            <p:extLst>
              <p:ext uri="{D42A27DB-BD31-4B8C-83A1-F6EECF244321}">
                <p14:modId xmlns:p14="http://schemas.microsoft.com/office/powerpoint/2010/main" val="3187166792"/>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xmlns="" id="{DA9E3A4B-249D-4655-8654-C8BEC1E92900}"/>
              </a:ext>
            </a:extLst>
          </p:cNvPr>
          <p:cNvGraphicFramePr>
            <a:graphicFrameLocks/>
          </p:cNvGraphicFramePr>
          <p:nvPr>
            <p:extLst>
              <p:ext uri="{D42A27DB-BD31-4B8C-83A1-F6EECF244321}">
                <p14:modId xmlns:p14="http://schemas.microsoft.com/office/powerpoint/2010/main" val="2877959912"/>
              </p:ext>
            </p:extLst>
          </p:nvPr>
        </p:nvGraphicFramePr>
        <p:xfrm>
          <a:off x="1259632" y="1073641"/>
          <a:ext cx="7056784"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xmlns=""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xmlns=""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xmlns="" id="{B7DBD60A-00AC-466B-AD97-031672205BC2}"/>
              </a:ext>
            </a:extLst>
          </p:cNvPr>
          <p:cNvGraphicFramePr>
            <a:graphicFrameLocks/>
          </p:cNvGraphicFramePr>
          <p:nvPr>
            <p:extLst>
              <p:ext uri="{D42A27DB-BD31-4B8C-83A1-F6EECF244321}">
                <p14:modId xmlns:p14="http://schemas.microsoft.com/office/powerpoint/2010/main" val="4154915688"/>
              </p:ext>
            </p:extLst>
          </p:nvPr>
        </p:nvGraphicFramePr>
        <p:xfrm>
          <a:off x="1233343" y="1319862"/>
          <a:ext cx="7083073"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xmlns="" id="{A7E855A9-3BDD-44BB-AB95-98700B6E144B}"/>
              </a:ext>
            </a:extLst>
          </p:cNvPr>
          <p:cNvGraphicFramePr>
            <a:graphicFrameLocks/>
          </p:cNvGraphicFramePr>
          <p:nvPr>
            <p:extLst>
              <p:ext uri="{D42A27DB-BD31-4B8C-83A1-F6EECF244321}">
                <p14:modId xmlns:p14="http://schemas.microsoft.com/office/powerpoint/2010/main" val="2939122877"/>
              </p:ext>
            </p:extLst>
          </p:nvPr>
        </p:nvGraphicFramePr>
        <p:xfrm>
          <a:off x="1187624" y="1073641"/>
          <a:ext cx="7128792" cy="447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xmlns="" id="{A99F27CF-D851-4F98-AB94-1CE5D873474D}"/>
              </a:ext>
            </a:extLst>
          </p:cNvPr>
          <p:cNvGraphicFramePr>
            <a:graphicFrameLocks/>
          </p:cNvGraphicFramePr>
          <p:nvPr>
            <p:extLst>
              <p:ext uri="{D42A27DB-BD31-4B8C-83A1-F6EECF244321}">
                <p14:modId xmlns:p14="http://schemas.microsoft.com/office/powerpoint/2010/main" val="2582365297"/>
              </p:ext>
            </p:extLst>
          </p:nvPr>
        </p:nvGraphicFramePr>
        <p:xfrm>
          <a:off x="1128940" y="1073641"/>
          <a:ext cx="73314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xmlns="" id="{36E1BE6B-5BFE-45AD-8079-E33622CDEEEA}"/>
              </a:ext>
            </a:extLst>
          </p:cNvPr>
          <p:cNvGraphicFramePr>
            <a:graphicFrameLocks/>
          </p:cNvGraphicFramePr>
          <p:nvPr>
            <p:extLst>
              <p:ext uri="{D42A27DB-BD31-4B8C-83A1-F6EECF244321}">
                <p14:modId xmlns:p14="http://schemas.microsoft.com/office/powerpoint/2010/main" val="285840080"/>
              </p:ext>
            </p:extLst>
          </p:nvPr>
        </p:nvGraphicFramePr>
        <p:xfrm>
          <a:off x="1187624" y="1073641"/>
          <a:ext cx="71287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xmlns="" id="{AB079986-8630-4487-818C-6D967F72F7BE}"/>
              </a:ext>
            </a:extLst>
          </p:cNvPr>
          <p:cNvGraphicFramePr>
            <a:graphicFrameLocks/>
          </p:cNvGraphicFramePr>
          <p:nvPr>
            <p:extLst>
              <p:ext uri="{D42A27DB-BD31-4B8C-83A1-F6EECF244321}">
                <p14:modId xmlns:p14="http://schemas.microsoft.com/office/powerpoint/2010/main" val="456756194"/>
              </p:ext>
            </p:extLst>
          </p:nvPr>
        </p:nvGraphicFramePr>
        <p:xfrm>
          <a:off x="1220378" y="1319861"/>
          <a:ext cx="7096038" cy="4219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xmlns=""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xmlns="" id="{6143C43E-A020-4AD6-89D3-D1D2D5C9CB48}"/>
              </a:ext>
            </a:extLst>
          </p:cNvPr>
          <p:cNvGraphicFramePr>
            <a:graphicFrameLocks/>
          </p:cNvGraphicFramePr>
          <p:nvPr>
            <p:extLst>
              <p:ext uri="{D42A27DB-BD31-4B8C-83A1-F6EECF244321}">
                <p14:modId xmlns:p14="http://schemas.microsoft.com/office/powerpoint/2010/main" val="2410787321"/>
              </p:ext>
            </p:extLst>
          </p:nvPr>
        </p:nvGraphicFramePr>
        <p:xfrm>
          <a:off x="1174659" y="1145649"/>
          <a:ext cx="7141757" cy="43932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4">
            <a:extLst>
              <a:ext uri="{FF2B5EF4-FFF2-40B4-BE49-F238E27FC236}">
                <a16:creationId xmlns:a16="http://schemas.microsoft.com/office/drawing/2014/main" xmlns="" id="{FFE3FEC4-CB16-4A8A-B979-87272E810404}"/>
              </a:ext>
            </a:extLst>
          </p:cNvPr>
          <p:cNvGraphicFramePr>
            <a:graphicFrameLocks/>
          </p:cNvGraphicFramePr>
          <p:nvPr>
            <p:extLst>
              <p:ext uri="{D42A27DB-BD31-4B8C-83A1-F6EECF244321}">
                <p14:modId xmlns:p14="http://schemas.microsoft.com/office/powerpoint/2010/main" val="2099473654"/>
              </p:ext>
            </p:extLst>
          </p:nvPr>
        </p:nvGraphicFramePr>
        <p:xfrm>
          <a:off x="1187624" y="1096501"/>
          <a:ext cx="7128792" cy="44089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4">
            <a:extLst>
              <a:ext uri="{FF2B5EF4-FFF2-40B4-BE49-F238E27FC236}">
                <a16:creationId xmlns:a16="http://schemas.microsoft.com/office/drawing/2014/main" xmlns="" id="{DBC63520-3941-4603-8ED4-83D51978464D}"/>
              </a:ext>
            </a:extLst>
          </p:cNvPr>
          <p:cNvGraphicFramePr>
            <a:graphicFrameLocks/>
          </p:cNvGraphicFramePr>
          <p:nvPr>
            <p:extLst>
              <p:ext uri="{D42A27DB-BD31-4B8C-83A1-F6EECF244321}">
                <p14:modId xmlns:p14="http://schemas.microsoft.com/office/powerpoint/2010/main" val="4198251520"/>
              </p:ext>
            </p:extLst>
          </p:nvPr>
        </p:nvGraphicFramePr>
        <p:xfrm>
          <a:off x="1187624" y="1374811"/>
          <a:ext cx="7128792"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xmlns=""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xmlns="" id="{759D05B6-F8E8-482C-A7F9-037B096BA298}"/>
              </a:ext>
            </a:extLst>
          </p:cNvPr>
          <p:cNvGraphicFramePr>
            <a:graphicFrameLocks/>
          </p:cNvGraphicFramePr>
          <p:nvPr>
            <p:extLst>
              <p:ext uri="{D42A27DB-BD31-4B8C-83A1-F6EECF244321}">
                <p14:modId xmlns:p14="http://schemas.microsoft.com/office/powerpoint/2010/main" val="639425706"/>
              </p:ext>
            </p:extLst>
          </p:nvPr>
        </p:nvGraphicFramePr>
        <p:xfrm>
          <a:off x="1279062" y="1145649"/>
          <a:ext cx="7037354"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xmlns=""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44AAB255-3079-4B5D-9FF2-30E62500F4E4}"/>
              </a:ext>
            </a:extLst>
          </p:cNvPr>
          <p:cNvGraphicFramePr>
            <a:graphicFrameLocks/>
          </p:cNvGraphicFramePr>
          <p:nvPr>
            <p:extLst>
              <p:ext uri="{D42A27DB-BD31-4B8C-83A1-F6EECF244321}">
                <p14:modId xmlns:p14="http://schemas.microsoft.com/office/powerpoint/2010/main" val="2693986263"/>
              </p:ext>
            </p:extLst>
          </p:nvPr>
        </p:nvGraphicFramePr>
        <p:xfrm>
          <a:off x="1174659" y="1322143"/>
          <a:ext cx="7141757"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D8828F06-7457-4278-A437-A6F428E77562}"/>
              </a:ext>
            </a:extLst>
          </p:cNvPr>
          <p:cNvGraphicFramePr>
            <a:graphicFrameLocks/>
          </p:cNvGraphicFramePr>
          <p:nvPr>
            <p:extLst>
              <p:ext uri="{D42A27DB-BD31-4B8C-83A1-F6EECF244321}">
                <p14:modId xmlns:p14="http://schemas.microsoft.com/office/powerpoint/2010/main" val="1543472379"/>
              </p:ext>
            </p:extLst>
          </p:nvPr>
        </p:nvGraphicFramePr>
        <p:xfrm>
          <a:off x="1220378" y="1288189"/>
          <a:ext cx="7096038" cy="43361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989DF191-1D86-4B42-8492-9F7C591FCE3A}"/>
              </a:ext>
            </a:extLst>
          </p:cNvPr>
          <p:cNvGraphicFramePr>
            <a:graphicFrameLocks/>
          </p:cNvGraphicFramePr>
          <p:nvPr>
            <p:extLst>
              <p:ext uri="{D42A27DB-BD31-4B8C-83A1-F6EECF244321}">
                <p14:modId xmlns:p14="http://schemas.microsoft.com/office/powerpoint/2010/main" val="3943278971"/>
              </p:ext>
            </p:extLst>
          </p:nvPr>
        </p:nvGraphicFramePr>
        <p:xfrm>
          <a:off x="1174659" y="1367861"/>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9C5B6B31-FD5E-4353-9A8A-8A399687BD81}"/>
              </a:ext>
            </a:extLst>
          </p:cNvPr>
          <p:cNvGraphicFramePr>
            <a:graphicFrameLocks/>
          </p:cNvGraphicFramePr>
          <p:nvPr>
            <p:extLst>
              <p:ext uri="{D42A27DB-BD31-4B8C-83A1-F6EECF244321}">
                <p14:modId xmlns:p14="http://schemas.microsoft.com/office/powerpoint/2010/main" val="265052431"/>
              </p:ext>
            </p:extLst>
          </p:nvPr>
        </p:nvGraphicFramePr>
        <p:xfrm>
          <a:off x="1128940" y="1367861"/>
          <a:ext cx="7187476"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4">
            <a:extLst>
              <a:ext uri="{FF2B5EF4-FFF2-40B4-BE49-F238E27FC236}">
                <a16:creationId xmlns:a16="http://schemas.microsoft.com/office/drawing/2014/main" xmlns="" id="{3D6C3CFE-623D-4392-B44F-DD463D7FC85C}"/>
              </a:ext>
            </a:extLst>
          </p:cNvPr>
          <p:cNvGraphicFramePr>
            <a:graphicFrameLocks/>
          </p:cNvGraphicFramePr>
          <p:nvPr>
            <p:extLst>
              <p:ext uri="{D42A27DB-BD31-4B8C-83A1-F6EECF244321}">
                <p14:modId xmlns:p14="http://schemas.microsoft.com/office/powerpoint/2010/main" val="2407805610"/>
              </p:ext>
            </p:extLst>
          </p:nvPr>
        </p:nvGraphicFramePr>
        <p:xfrm>
          <a:off x="1174659" y="1322143"/>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xmlns="" id="{FCC64C10-BD09-4A9C-B761-31EB70DEA838}"/>
              </a:ext>
            </a:extLst>
          </p:cNvPr>
          <p:cNvGraphicFramePr>
            <a:graphicFrameLocks/>
          </p:cNvGraphicFramePr>
          <p:nvPr>
            <p:extLst>
              <p:ext uri="{D42A27DB-BD31-4B8C-83A1-F6EECF244321}">
                <p14:modId xmlns:p14="http://schemas.microsoft.com/office/powerpoint/2010/main" val="3355557248"/>
              </p:ext>
            </p:extLst>
          </p:nvPr>
        </p:nvGraphicFramePr>
        <p:xfrm>
          <a:off x="1128940" y="1322143"/>
          <a:ext cx="7187476" cy="42278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xmlns=""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xmlns=""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5284</TotalTime>
  <Words>3847</Words>
  <Application>Microsoft Office PowerPoint</Application>
  <PresentationFormat>Presentación en pantalla (4:3)</PresentationFormat>
  <Paragraphs>671</Paragraphs>
  <Slides>87</Slides>
  <Notes>87</Notes>
  <HiddenSlides>0</HiddenSlides>
  <MMClips>0</MMClips>
  <ScaleCrop>false</ScaleCrop>
  <HeadingPairs>
    <vt:vector size="4" baseType="variant">
      <vt:variant>
        <vt:lpstr>Tema</vt:lpstr>
      </vt:variant>
      <vt:variant>
        <vt:i4>1</vt:i4>
      </vt:variant>
      <vt:variant>
        <vt:lpstr>Títulos de diapositiva</vt:lpstr>
      </vt:variant>
      <vt:variant>
        <vt:i4>87</vt:i4>
      </vt:variant>
    </vt:vector>
  </HeadingPairs>
  <TitlesOfParts>
    <vt:vector size="8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Humanidad</cp:lastModifiedBy>
  <cp:revision>312</cp:revision>
  <dcterms:created xsi:type="dcterms:W3CDTF">2019-02-18T18:05:13Z</dcterms:created>
  <dcterms:modified xsi:type="dcterms:W3CDTF">2022-03-31T20:45:37Z</dcterms:modified>
</cp:coreProperties>
</file>