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notesSlides/notesSlide50.xml" ContentType="application/vnd.openxmlformats-officedocument.presentationml.notesSlide+xml"/>
  <Override PartName="/ppt/charts/chart34.xml" ContentType="application/vnd.openxmlformats-officedocument.drawingml.chart+xml"/>
  <Override PartName="/ppt/notesSlides/notesSlide51.xml" ContentType="application/vnd.openxmlformats-officedocument.presentationml.notesSlide+xml"/>
  <Override PartName="/ppt/charts/chart35.xml" ContentType="application/vnd.openxmlformats-officedocument.drawingml.chart+xml"/>
  <Override PartName="/ppt/notesSlides/notesSlide52.xml" ContentType="application/vnd.openxmlformats-officedocument.presentationml.notesSlide+xml"/>
  <Override PartName="/ppt/charts/chart3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notesSlides/notesSlide56.xml" ContentType="application/vnd.openxmlformats-officedocument.presentationml.notesSlide+xml"/>
  <Override PartName="/ppt/charts/chart38.xml" ContentType="application/vnd.openxmlformats-officedocument.drawingml.chart+xml"/>
  <Override PartName="/ppt/notesSlides/notesSlide57.xml" ContentType="application/vnd.openxmlformats-officedocument.presentationml.notesSlide+xml"/>
  <Override PartName="/ppt/charts/chart39.xml" ContentType="application/vnd.openxmlformats-officedocument.drawingml.chart+xml"/>
  <Override PartName="/ppt/notesSlides/notesSlide58.xml" ContentType="application/vnd.openxmlformats-officedocument.presentationml.notesSlide+xml"/>
  <Override PartName="/ppt/charts/chart40.xml" ContentType="application/vnd.openxmlformats-officedocument.drawingml.chart+xml"/>
  <Override PartName="/ppt/notesSlides/notesSlide59.xml" ContentType="application/vnd.openxmlformats-officedocument.presentationml.notesSlide+xml"/>
  <Override PartName="/ppt/charts/chart41.xml" ContentType="application/vnd.openxmlformats-officedocument.drawingml.chart+xml"/>
  <Override PartName="/ppt/notesSlides/notesSlide60.xml" ContentType="application/vnd.openxmlformats-officedocument.presentationml.notesSlide+xml"/>
  <Override PartName="/ppt/charts/chart42.xml" ContentType="application/vnd.openxmlformats-officedocument.drawingml.chart+xml"/>
  <Override PartName="/ppt/notesSlides/notesSlide61.xml" ContentType="application/vnd.openxmlformats-officedocument.presentationml.notesSlide+xml"/>
  <Override PartName="/ppt/charts/chart43.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notesSlides/notesSlide65.xml" ContentType="application/vnd.openxmlformats-officedocument.presentationml.notesSlide+xml"/>
  <Override PartName="/ppt/charts/chart45.xml" ContentType="application/vnd.openxmlformats-officedocument.drawingml.chart+xml"/>
  <Override PartName="/ppt/notesSlides/notesSlide66.xml" ContentType="application/vnd.openxmlformats-officedocument.presentationml.notesSlide+xml"/>
  <Override PartName="/ppt/charts/chart46.xml" ContentType="application/vnd.openxmlformats-officedocument.drawingml.chart+xml"/>
  <Override PartName="/ppt/notesSlides/notesSlide67.xml" ContentType="application/vnd.openxmlformats-officedocument.presentationml.notesSlide+xml"/>
  <Override PartName="/ppt/charts/chart47.xml" ContentType="application/vnd.openxmlformats-officedocument.drawingml.chart+xml"/>
  <Override PartName="/ppt/notesSlides/notesSlide68.xml" ContentType="application/vnd.openxmlformats-officedocument.presentationml.notesSlide+xml"/>
  <Override PartName="/ppt/charts/chart48.xml" ContentType="application/vnd.openxmlformats-officedocument.drawingml.chart+xml"/>
  <Override PartName="/ppt/notesSlides/notesSlide69.xml" ContentType="application/vnd.openxmlformats-officedocument.presentationml.notesSlide+xml"/>
  <Override PartName="/ppt/charts/chart49.xml" ContentType="application/vnd.openxmlformats-officedocument.drawingml.chart+xml"/>
  <Override PartName="/ppt/notesSlides/notesSlide70.xml" ContentType="application/vnd.openxmlformats-officedocument.presentationml.notesSlide+xml"/>
  <Override PartName="/ppt/charts/chart50.xml" ContentType="application/vnd.openxmlformats-officedocument.drawingml.chart+xml"/>
  <Override PartName="/ppt/notesSlides/notesSlide71.xml" ContentType="application/vnd.openxmlformats-officedocument.presentationml.notesSlide+xml"/>
  <Override PartName="/ppt/charts/chart51.xml" ContentType="application/vnd.openxmlformats-officedocument.drawingml.chart+xml"/>
  <Override PartName="/ppt/notesSlides/notesSlide72.xml" ContentType="application/vnd.openxmlformats-officedocument.presentationml.notesSlide+xml"/>
  <Override PartName="/ppt/charts/chart52.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notesSlides/notesSlide76.xml" ContentType="application/vnd.openxmlformats-officedocument.presentationml.notesSlide+xml"/>
  <Override PartName="/ppt/charts/chart54.xml" ContentType="application/vnd.openxmlformats-officedocument.drawingml.chart+xml"/>
  <Override PartName="/ppt/notesSlides/notesSlide77.xml" ContentType="application/vnd.openxmlformats-officedocument.presentationml.notesSlide+xml"/>
  <Override PartName="/ppt/charts/chart55.xml" ContentType="application/vnd.openxmlformats-officedocument.drawingml.chart+xml"/>
  <Override PartName="/ppt/notesSlides/notesSlide78.xml" ContentType="application/vnd.openxmlformats-officedocument.presentationml.notesSlide+xml"/>
  <Override PartName="/ppt/charts/chart56.xml" ContentType="application/vnd.openxmlformats-officedocument.drawingml.chart+xml"/>
  <Override PartName="/ppt/notesSlides/notesSlide79.xml" ContentType="application/vnd.openxmlformats-officedocument.presentationml.notesSlide+xml"/>
  <Override PartName="/ppt/charts/chart57.xml" ContentType="application/vnd.openxmlformats-officedocument.drawingml.chart+xml"/>
  <Override PartName="/ppt/notesSlides/notesSlide80.xml" ContentType="application/vnd.openxmlformats-officedocument.presentationml.notesSlide+xml"/>
  <Override PartName="/ppt/charts/chart58.xml" ContentType="application/vnd.openxmlformats-officedocument.drawingml.chart+xml"/>
  <Override PartName="/ppt/notesSlides/notesSlide81.xml" ContentType="application/vnd.openxmlformats-officedocument.presentationml.notesSlide+xml"/>
  <Override PartName="/ppt/charts/chart59.xml" ContentType="application/vnd.openxmlformats-officedocument.drawingml.chart+xml"/>
  <Override PartName="/ppt/notesSlides/notesSlide82.xml" ContentType="application/vnd.openxmlformats-officedocument.presentationml.notesSlide+xml"/>
  <Override PartName="/ppt/charts/chart60.xml" ContentType="application/vnd.openxmlformats-officedocument.drawingml.chart+xml"/>
  <Override PartName="/ppt/notesSlides/notesSlide83.xml" ContentType="application/vnd.openxmlformats-officedocument.presentationml.notesSlide+xml"/>
  <Override PartName="/ppt/charts/chart61.xml" ContentType="application/vnd.openxmlformats-officedocument.drawingml.chart+xml"/>
  <Override PartName="/ppt/notesSlides/notesSlide84.xml" ContentType="application/vnd.openxmlformats-officedocument.presentationml.notesSlide+xml"/>
  <Override PartName="/ppt/charts/chart62.xml" ContentType="application/vnd.openxmlformats-officedocument.drawingml.chart+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p:scale>
          <a:sx n="94" d="100"/>
          <a:sy n="94" d="100"/>
        </p:scale>
        <p:origin x="-1452" y="3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C78-4647-BCAD-2DCAA1D1D10C}"/>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C78-4647-BCAD-2DCAA1D1D10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Sheet1!$G$69:$G$70</c:f>
              <c:strCache>
                <c:ptCount val="2"/>
                <c:pt idx="0">
                  <c:v>SI</c:v>
                </c:pt>
                <c:pt idx="1">
                  <c:v>NO</c:v>
                </c:pt>
              </c:strCache>
            </c:strRef>
          </c:cat>
          <c:val>
            <c:numRef>
              <c:f>Sheet1!$J$69:$J$70</c:f>
              <c:numCache>
                <c:formatCode>###0.0</c:formatCode>
                <c:ptCount val="2"/>
                <c:pt idx="0">
                  <c:v>75.609756097560975</c:v>
                </c:pt>
                <c:pt idx="1">
                  <c:v>24.390243902439025</c:v>
                </c:pt>
              </c:numCache>
            </c:numRef>
          </c:val>
          <c:extLst xmlns:c16r2="http://schemas.microsoft.com/office/drawing/2015/06/chart">
            <c:ext xmlns:c16="http://schemas.microsoft.com/office/drawing/2014/chart" uri="{C3380CC4-5D6E-409C-BE32-E72D297353CC}">
              <c16:uniqueId val="{00000002-6C78-4647-BCAD-2DCAA1D1D10C}"/>
            </c:ext>
          </c:extLst>
        </c:ser>
        <c:dLbls>
          <c:dLblPos val="inEnd"/>
          <c:showLegendKey val="0"/>
          <c:showVal val="1"/>
          <c:showCatName val="0"/>
          <c:showSerName val="0"/>
          <c:showPercent val="0"/>
          <c:showBubbleSize val="0"/>
        </c:dLbls>
        <c:gapWidth val="100"/>
        <c:overlap val="-24"/>
        <c:axId val="120676352"/>
        <c:axId val="138040064"/>
      </c:barChart>
      <c:catAx>
        <c:axId val="120676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040064"/>
        <c:crosses val="autoZero"/>
        <c:auto val="1"/>
        <c:lblAlgn val="ctr"/>
        <c:lblOffset val="100"/>
        <c:noMultiLvlLbl val="0"/>
      </c:catAx>
      <c:valAx>
        <c:axId val="138040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0676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9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849-427C-BFE8-E5AAA6533461}"/>
                </c:ext>
              </c:extLst>
            </c:dLbl>
            <c:dLbl>
              <c:idx val="1"/>
              <c:layout/>
              <c:tx>
                <c:rich>
                  <a:bodyPr/>
                  <a:lstStyle/>
                  <a:p>
                    <a:r>
                      <a:rPr lang="en-US" dirty="0"/>
                      <a:t>30 %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849-427C-BFE8-E5AAA6533461}"/>
                </c:ext>
              </c:extLst>
            </c:dLbl>
            <c:dLbl>
              <c:idx val="2"/>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849-427C-BFE8-E5AAA6533461}"/>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849-427C-BFE8-E5AAA6533461}"/>
                </c:ext>
              </c:extLst>
            </c:dLbl>
            <c:dLbl>
              <c:idx val="4"/>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849-427C-BFE8-E5AAA6533461}"/>
                </c:ext>
              </c:extLst>
            </c:dLbl>
            <c:dLbl>
              <c:idx val="5"/>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849-427C-BFE8-E5AAA6533461}"/>
                </c:ext>
              </c:extLst>
            </c:dLbl>
            <c:dLbl>
              <c:idx val="6"/>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849-427C-BFE8-E5AAA6533461}"/>
                </c:ext>
              </c:extLst>
            </c:dLbl>
            <c:dLbl>
              <c:idx val="7"/>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849-427C-BFE8-E5AAA6533461}"/>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Sheet1!$G$79:$G$86</c:f>
              <c:strCache>
                <c:ptCount val="8"/>
                <c:pt idx="0">
                  <c:v>CONSCIENCIA ECOLOGICA</c:v>
                </c:pt>
                <c:pt idx="1">
                  <c:v>TRANSPARENCIA Y RENDICIÓN DE CUENTAS</c:v>
                </c:pt>
                <c:pt idx="2">
                  <c:v>RESPOSABILIDAD</c:v>
                </c:pt>
                <c:pt idx="3">
                  <c:v>PROFESIONALISMO E INTEGRIDAD</c:v>
                </c:pt>
                <c:pt idx="4">
                  <c:v>JUSTICIA</c:v>
                </c:pt>
                <c:pt idx="5">
                  <c:v>LEALTAD Y COMPROMISO</c:v>
                </c:pt>
                <c:pt idx="6">
                  <c:v>EQUIDAD</c:v>
                </c:pt>
                <c:pt idx="7">
                  <c:v>TOLERANCIA</c:v>
                </c:pt>
              </c:strCache>
            </c:strRef>
          </c:cat>
          <c:val>
            <c:numRef>
              <c:f>Sheet1!$H$79:$H$86</c:f>
              <c:numCache>
                <c:formatCode>###0.0</c:formatCode>
                <c:ptCount val="8"/>
                <c:pt idx="0">
                  <c:v>36</c:v>
                </c:pt>
                <c:pt idx="1">
                  <c:v>30</c:v>
                </c:pt>
                <c:pt idx="2">
                  <c:v>16</c:v>
                </c:pt>
                <c:pt idx="3">
                  <c:v>16</c:v>
                </c:pt>
                <c:pt idx="4">
                  <c:v>14.000000000000002</c:v>
                </c:pt>
                <c:pt idx="5">
                  <c:v>10</c:v>
                </c:pt>
                <c:pt idx="6">
                  <c:v>6</c:v>
                </c:pt>
                <c:pt idx="7">
                  <c:v>4</c:v>
                </c:pt>
              </c:numCache>
            </c:numRef>
          </c:val>
          <c:extLst xmlns:c16r2="http://schemas.microsoft.com/office/drawing/2015/06/chart">
            <c:ext xmlns:c16="http://schemas.microsoft.com/office/drawing/2014/chart" uri="{C3380CC4-5D6E-409C-BE32-E72D297353CC}">
              <c16:uniqueId val="{00000008-3849-427C-BFE8-E5AAA6533461}"/>
            </c:ext>
          </c:extLst>
        </c:ser>
        <c:dLbls>
          <c:dLblPos val="inEnd"/>
          <c:showLegendKey val="0"/>
          <c:showVal val="1"/>
          <c:showCatName val="0"/>
          <c:showSerName val="0"/>
          <c:showPercent val="0"/>
          <c:showBubbleSize val="0"/>
        </c:dLbls>
        <c:gapWidth val="100"/>
        <c:overlap val="-24"/>
        <c:axId val="75488256"/>
        <c:axId val="149534208"/>
      </c:barChart>
      <c:catAx>
        <c:axId val="7548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crossAx val="149534208"/>
        <c:crosses val="autoZero"/>
        <c:auto val="1"/>
        <c:lblAlgn val="ctr"/>
        <c:lblOffset val="100"/>
        <c:noMultiLvlLbl val="0"/>
      </c:catAx>
      <c:valAx>
        <c:axId val="149534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crossAx val="754882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ysClr val="windowText" lastClr="000000"/>
          </a:solidFill>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DE4-463D-9EB1-D32D8738DE81}"/>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E4-463D-9EB1-D32D8738DE81}"/>
                </c:ext>
              </c:extLst>
            </c:dLbl>
            <c:dLbl>
              <c:idx val="2"/>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DE4-463D-9EB1-D32D8738DE81}"/>
                </c:ext>
              </c:extLst>
            </c:dLbl>
            <c:dLbl>
              <c:idx val="3"/>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DE4-463D-9EB1-D32D8738DE8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Sheet1!$G$174:$G$177</c:f>
              <c:strCache>
                <c:ptCount val="4"/>
                <c:pt idx="0">
                  <c:v>EXCELENTE</c:v>
                </c:pt>
                <c:pt idx="1">
                  <c:v>BUENA</c:v>
                </c:pt>
                <c:pt idx="2">
                  <c:v>REGULAR</c:v>
                </c:pt>
                <c:pt idx="3">
                  <c:v>MALA</c:v>
                </c:pt>
              </c:strCache>
            </c:strRef>
          </c:cat>
          <c:val>
            <c:numRef>
              <c:f>Sheet1!$I$174:$I$177</c:f>
              <c:numCache>
                <c:formatCode>###0.0</c:formatCode>
                <c:ptCount val="4"/>
                <c:pt idx="0">
                  <c:v>24</c:v>
                </c:pt>
                <c:pt idx="1">
                  <c:v>50</c:v>
                </c:pt>
                <c:pt idx="2">
                  <c:v>16</c:v>
                </c:pt>
                <c:pt idx="3">
                  <c:v>10</c:v>
                </c:pt>
              </c:numCache>
            </c:numRef>
          </c:val>
          <c:extLst xmlns:c16r2="http://schemas.microsoft.com/office/drawing/2015/06/chart">
            <c:ext xmlns:c16="http://schemas.microsoft.com/office/drawing/2014/chart" uri="{C3380CC4-5D6E-409C-BE32-E72D297353CC}">
              <c16:uniqueId val="{00000004-6DE4-463D-9EB1-D32D8738DE81}"/>
            </c:ext>
          </c:extLst>
        </c:ser>
        <c:dLbls>
          <c:dLblPos val="inEnd"/>
          <c:showLegendKey val="0"/>
          <c:showVal val="1"/>
          <c:showCatName val="0"/>
          <c:showSerName val="0"/>
          <c:showPercent val="0"/>
          <c:showBubbleSize val="0"/>
        </c:dLbls>
        <c:gapWidth val="100"/>
        <c:overlap val="-24"/>
        <c:axId val="209385728"/>
        <c:axId val="209694720"/>
      </c:barChart>
      <c:catAx>
        <c:axId val="209385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9694720"/>
        <c:crosses val="autoZero"/>
        <c:auto val="1"/>
        <c:lblAlgn val="ctr"/>
        <c:lblOffset val="100"/>
        <c:noMultiLvlLbl val="0"/>
      </c:catAx>
      <c:valAx>
        <c:axId val="209694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93857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974-4727-A342-0D46BEEF5D32}"/>
                </c:ext>
              </c:extLst>
            </c:dLbl>
            <c:dLbl>
              <c:idx val="1"/>
              <c:layout/>
              <c:tx>
                <c:rich>
                  <a:bodyPr/>
                  <a:lstStyle/>
                  <a:p>
                    <a:r>
                      <a:rPr lang="en-US" dirty="0"/>
                      <a:t>42 %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974-4727-A342-0D46BEEF5D32}"/>
                </c:ext>
              </c:extLst>
            </c:dLbl>
            <c:dLbl>
              <c:idx val="2"/>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974-4727-A342-0D46BEEF5D32}"/>
                </c:ext>
              </c:extLst>
            </c:dLbl>
            <c:dLbl>
              <c:idx val="3"/>
              <c:layout/>
              <c:tx>
                <c:rich>
                  <a:bodyPr/>
                  <a:lstStyle/>
                  <a:p>
                    <a:r>
                      <a:rPr lang="en-US" dirty="0"/>
                      <a:t>8</a:t>
                    </a:r>
                    <a:r>
                      <a:rPr lang="en-US" baseline="0"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974-4727-A342-0D46BEEF5D3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Sheet1!$G$182:$G$185</c:f>
              <c:strCache>
                <c:ptCount val="4"/>
                <c:pt idx="0">
                  <c:v>EXCELENTE</c:v>
                </c:pt>
                <c:pt idx="1">
                  <c:v>BUENA</c:v>
                </c:pt>
                <c:pt idx="2">
                  <c:v>REGULAR</c:v>
                </c:pt>
                <c:pt idx="3">
                  <c:v>MALO</c:v>
                </c:pt>
              </c:strCache>
            </c:strRef>
          </c:cat>
          <c:val>
            <c:numRef>
              <c:f>Sheet1!$I$182:$I$185</c:f>
              <c:numCache>
                <c:formatCode>###0.0</c:formatCode>
                <c:ptCount val="4"/>
                <c:pt idx="0">
                  <c:v>18</c:v>
                </c:pt>
                <c:pt idx="1">
                  <c:v>42</c:v>
                </c:pt>
                <c:pt idx="2">
                  <c:v>32</c:v>
                </c:pt>
                <c:pt idx="3">
                  <c:v>8</c:v>
                </c:pt>
              </c:numCache>
            </c:numRef>
          </c:val>
          <c:extLst xmlns:c16r2="http://schemas.microsoft.com/office/drawing/2015/06/chart">
            <c:ext xmlns:c16="http://schemas.microsoft.com/office/drawing/2014/chart" uri="{C3380CC4-5D6E-409C-BE32-E72D297353CC}">
              <c16:uniqueId val="{00000004-9974-4727-A342-0D46BEEF5D32}"/>
            </c:ext>
          </c:extLst>
        </c:ser>
        <c:dLbls>
          <c:dLblPos val="inEnd"/>
          <c:showLegendKey val="0"/>
          <c:showVal val="1"/>
          <c:showCatName val="0"/>
          <c:showSerName val="0"/>
          <c:showPercent val="0"/>
          <c:showBubbleSize val="0"/>
        </c:dLbls>
        <c:gapWidth val="100"/>
        <c:overlap val="-24"/>
        <c:axId val="208954496"/>
        <c:axId val="208967552"/>
      </c:barChart>
      <c:catAx>
        <c:axId val="208954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8967552"/>
        <c:crosses val="autoZero"/>
        <c:auto val="1"/>
        <c:lblAlgn val="ctr"/>
        <c:lblOffset val="100"/>
        <c:noMultiLvlLbl val="0"/>
      </c:catAx>
      <c:valAx>
        <c:axId val="208967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8954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DE7-4045-9C3E-97A2929C1C6E}"/>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DE7-4045-9C3E-97A2929C1C6E}"/>
                </c:ext>
              </c:extLst>
            </c:dLbl>
            <c:dLbl>
              <c:idx val="2"/>
              <c:layout/>
              <c:tx>
                <c:rich>
                  <a:bodyPr/>
                  <a:lstStyle/>
                  <a:p>
                    <a:r>
                      <a:rPr lang="en-US" dirty="0"/>
                      <a:t>58 %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DE7-4045-9C3E-97A2929C1C6E}"/>
                </c:ext>
              </c:extLst>
            </c:dLbl>
            <c:dLbl>
              <c:idx val="3"/>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DE7-4045-9C3E-97A2929C1C6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Sheet1!$B$190:$B$193</c:f>
              <c:strCache>
                <c:ptCount val="4"/>
                <c:pt idx="0">
                  <c:v>MUY ALTO</c:v>
                </c:pt>
                <c:pt idx="1">
                  <c:v>ALTO</c:v>
                </c:pt>
                <c:pt idx="2">
                  <c:v>MEDIO</c:v>
                </c:pt>
                <c:pt idx="3">
                  <c:v>BAJO</c:v>
                </c:pt>
              </c:strCache>
            </c:strRef>
          </c:cat>
          <c:val>
            <c:numRef>
              <c:f>Sheet1!$E$190:$E$193</c:f>
              <c:numCache>
                <c:formatCode>###0.0</c:formatCode>
                <c:ptCount val="4"/>
                <c:pt idx="0">
                  <c:v>2</c:v>
                </c:pt>
                <c:pt idx="1">
                  <c:v>26</c:v>
                </c:pt>
                <c:pt idx="2">
                  <c:v>57.999999999999993</c:v>
                </c:pt>
                <c:pt idx="3">
                  <c:v>14.000000000000002</c:v>
                </c:pt>
              </c:numCache>
            </c:numRef>
          </c:val>
          <c:extLst xmlns:c16r2="http://schemas.microsoft.com/office/drawing/2015/06/chart">
            <c:ext xmlns:c16="http://schemas.microsoft.com/office/drawing/2014/chart" uri="{C3380CC4-5D6E-409C-BE32-E72D297353CC}">
              <c16:uniqueId val="{00000004-7DE7-4045-9C3E-97A2929C1C6E}"/>
            </c:ext>
          </c:extLst>
        </c:ser>
        <c:dLbls>
          <c:dLblPos val="inEnd"/>
          <c:showLegendKey val="0"/>
          <c:showVal val="1"/>
          <c:showCatName val="0"/>
          <c:showSerName val="0"/>
          <c:showPercent val="0"/>
          <c:showBubbleSize val="0"/>
        </c:dLbls>
        <c:gapWidth val="100"/>
        <c:overlap val="-24"/>
        <c:axId val="211650816"/>
        <c:axId val="211654144"/>
      </c:barChart>
      <c:catAx>
        <c:axId val="211650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654144"/>
        <c:crosses val="autoZero"/>
        <c:auto val="1"/>
        <c:lblAlgn val="ctr"/>
        <c:lblOffset val="100"/>
        <c:noMultiLvlLbl val="0"/>
      </c:catAx>
      <c:valAx>
        <c:axId val="211654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16508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4DE-40F2-B5C1-8F87E7029021}"/>
                </c:ext>
              </c:extLst>
            </c:dLbl>
            <c:dLbl>
              <c:idx val="1"/>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4DE-40F2-B5C1-8F87E7029021}"/>
                </c:ext>
              </c:extLst>
            </c:dLbl>
            <c:dLbl>
              <c:idx val="2"/>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DE-40F2-B5C1-8F87E7029021}"/>
                </c:ext>
              </c:extLst>
            </c:dLbl>
            <c:dLbl>
              <c:idx val="3"/>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DE-40F2-B5C1-8F87E702902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Sheet1!$G$198:$G$201</c:f>
              <c:strCache>
                <c:ptCount val="4"/>
                <c:pt idx="0">
                  <c:v>EXCELENTE</c:v>
                </c:pt>
                <c:pt idx="1">
                  <c:v>BUENA</c:v>
                </c:pt>
                <c:pt idx="2">
                  <c:v>REGULAR</c:v>
                </c:pt>
                <c:pt idx="3">
                  <c:v>MALO</c:v>
                </c:pt>
              </c:strCache>
            </c:strRef>
          </c:cat>
          <c:val>
            <c:numRef>
              <c:f>Sheet1!$I$198:$I$201</c:f>
              <c:numCache>
                <c:formatCode>###0.0</c:formatCode>
                <c:ptCount val="4"/>
                <c:pt idx="0">
                  <c:v>10</c:v>
                </c:pt>
                <c:pt idx="1">
                  <c:v>36</c:v>
                </c:pt>
                <c:pt idx="2">
                  <c:v>36</c:v>
                </c:pt>
                <c:pt idx="3">
                  <c:v>18</c:v>
                </c:pt>
              </c:numCache>
            </c:numRef>
          </c:val>
          <c:extLst xmlns:c16r2="http://schemas.microsoft.com/office/drawing/2015/06/chart">
            <c:ext xmlns:c16="http://schemas.microsoft.com/office/drawing/2014/chart" uri="{C3380CC4-5D6E-409C-BE32-E72D297353CC}">
              <c16:uniqueId val="{00000004-34DE-40F2-B5C1-8F87E7029021}"/>
            </c:ext>
          </c:extLst>
        </c:ser>
        <c:dLbls>
          <c:dLblPos val="inEnd"/>
          <c:showLegendKey val="0"/>
          <c:showVal val="1"/>
          <c:showCatName val="0"/>
          <c:showSerName val="0"/>
          <c:showPercent val="0"/>
          <c:showBubbleSize val="0"/>
        </c:dLbls>
        <c:gapWidth val="100"/>
        <c:overlap val="-24"/>
        <c:axId val="213406848"/>
        <c:axId val="215099264"/>
      </c:barChart>
      <c:catAx>
        <c:axId val="213406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5099264"/>
        <c:crosses val="autoZero"/>
        <c:auto val="1"/>
        <c:lblAlgn val="ctr"/>
        <c:lblOffset val="100"/>
        <c:noMultiLvlLbl val="0"/>
      </c:catAx>
      <c:valAx>
        <c:axId val="215099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34068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B97-4881-8418-2B2B1C4ED460}"/>
                </c:ext>
              </c:extLst>
            </c:dLbl>
            <c:dLbl>
              <c:idx val="1"/>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B97-4881-8418-2B2B1C4ED460}"/>
                </c:ext>
              </c:extLst>
            </c:dLbl>
            <c:dLbl>
              <c:idx val="2"/>
              <c:layout/>
              <c:tx>
                <c:rich>
                  <a:bodyPr/>
                  <a:lstStyle/>
                  <a:p>
                    <a:r>
                      <a:rPr lang="en-US" dirty="0"/>
                      <a:t>30 %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B97-4881-8418-2B2B1C4ED460}"/>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97-4881-8418-2B2B1C4ED46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Sheet1!$G$206:$G$209</c:f>
              <c:strCache>
                <c:ptCount val="4"/>
                <c:pt idx="0">
                  <c:v>EXCELENTE</c:v>
                </c:pt>
                <c:pt idx="1">
                  <c:v>BUENA</c:v>
                </c:pt>
                <c:pt idx="2">
                  <c:v>REGULAR</c:v>
                </c:pt>
                <c:pt idx="3">
                  <c:v>MALO</c:v>
                </c:pt>
              </c:strCache>
            </c:strRef>
          </c:cat>
          <c:val>
            <c:numRef>
              <c:f>Sheet1!$I$206:$I$209</c:f>
              <c:numCache>
                <c:formatCode>###0.0</c:formatCode>
                <c:ptCount val="4"/>
                <c:pt idx="0">
                  <c:v>16</c:v>
                </c:pt>
                <c:pt idx="1">
                  <c:v>52</c:v>
                </c:pt>
                <c:pt idx="2">
                  <c:v>30</c:v>
                </c:pt>
                <c:pt idx="3">
                  <c:v>2</c:v>
                </c:pt>
              </c:numCache>
            </c:numRef>
          </c:val>
          <c:extLst xmlns:c16r2="http://schemas.microsoft.com/office/drawing/2015/06/chart">
            <c:ext xmlns:c16="http://schemas.microsoft.com/office/drawing/2014/chart" uri="{C3380CC4-5D6E-409C-BE32-E72D297353CC}">
              <c16:uniqueId val="{00000004-5B97-4881-8418-2B2B1C4ED460}"/>
            </c:ext>
          </c:extLst>
        </c:ser>
        <c:dLbls>
          <c:dLblPos val="outEnd"/>
          <c:showLegendKey val="0"/>
          <c:showVal val="1"/>
          <c:showCatName val="0"/>
          <c:showSerName val="0"/>
          <c:showPercent val="0"/>
          <c:showBubbleSize val="0"/>
        </c:dLbls>
        <c:gapWidth val="100"/>
        <c:overlap val="-24"/>
        <c:axId val="213429248"/>
        <c:axId val="213447424"/>
      </c:barChart>
      <c:catAx>
        <c:axId val="213429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3447424"/>
        <c:crosses val="autoZero"/>
        <c:auto val="1"/>
        <c:lblAlgn val="ctr"/>
        <c:lblOffset val="100"/>
        <c:noMultiLvlLbl val="0"/>
      </c:catAx>
      <c:valAx>
        <c:axId val="21344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3429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3E1-4B4D-BD5F-7A9C3F585138}"/>
                </c:ext>
              </c:extLst>
            </c:dLbl>
            <c:dLbl>
              <c:idx val="1"/>
              <c:layout/>
              <c:tx>
                <c:rich>
                  <a:bodyPr/>
                  <a:lstStyle/>
                  <a:p>
                    <a:r>
                      <a:rPr lang="en-US" dirty="0"/>
                      <a:t>34 %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3E1-4B4D-BD5F-7A9C3F585138}"/>
                </c:ext>
              </c:extLst>
            </c:dLbl>
            <c:dLbl>
              <c:idx val="2"/>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3E1-4B4D-BD5F-7A9C3F585138}"/>
                </c:ext>
              </c:extLst>
            </c:dLbl>
            <c:dLbl>
              <c:idx val="3"/>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3E1-4B4D-BD5F-7A9C3F58513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Sheet1!$G$211:$G$214</c:f>
              <c:strCache>
                <c:ptCount val="4"/>
                <c:pt idx="0">
                  <c:v>EXCELENTE</c:v>
                </c:pt>
                <c:pt idx="1">
                  <c:v>BUENA</c:v>
                </c:pt>
                <c:pt idx="2">
                  <c:v>REGULAR</c:v>
                </c:pt>
                <c:pt idx="3">
                  <c:v>MALO</c:v>
                </c:pt>
              </c:strCache>
            </c:strRef>
          </c:cat>
          <c:val>
            <c:numRef>
              <c:f>Sheet1!$I$211:$I$214</c:f>
              <c:numCache>
                <c:formatCode>###0.0</c:formatCode>
                <c:ptCount val="4"/>
                <c:pt idx="0">
                  <c:v>4.8780487804878048</c:v>
                </c:pt>
                <c:pt idx="1">
                  <c:v>34.146341463414636</c:v>
                </c:pt>
                <c:pt idx="2">
                  <c:v>43.902439024390247</c:v>
                </c:pt>
                <c:pt idx="3">
                  <c:v>17.073170731707318</c:v>
                </c:pt>
              </c:numCache>
            </c:numRef>
          </c:val>
          <c:extLst xmlns:c16r2="http://schemas.microsoft.com/office/drawing/2015/06/chart">
            <c:ext xmlns:c16="http://schemas.microsoft.com/office/drawing/2014/chart" uri="{C3380CC4-5D6E-409C-BE32-E72D297353CC}">
              <c16:uniqueId val="{00000004-F3E1-4B4D-BD5F-7A9C3F585138}"/>
            </c:ext>
          </c:extLst>
        </c:ser>
        <c:dLbls>
          <c:dLblPos val="inEnd"/>
          <c:showLegendKey val="0"/>
          <c:showVal val="1"/>
          <c:showCatName val="0"/>
          <c:showSerName val="0"/>
          <c:showPercent val="0"/>
          <c:showBubbleSize val="0"/>
        </c:dLbls>
        <c:gapWidth val="100"/>
        <c:overlap val="-24"/>
        <c:axId val="213426944"/>
        <c:axId val="213448576"/>
      </c:barChart>
      <c:catAx>
        <c:axId val="213426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3448576"/>
        <c:crosses val="autoZero"/>
        <c:auto val="1"/>
        <c:lblAlgn val="ctr"/>
        <c:lblOffset val="100"/>
        <c:noMultiLvlLbl val="0"/>
      </c:catAx>
      <c:valAx>
        <c:axId val="21344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34269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076-48A8-B7F2-48D5320DCA35}"/>
                </c:ext>
              </c:extLst>
            </c:dLbl>
            <c:dLbl>
              <c:idx val="1"/>
              <c:layout/>
              <c:tx>
                <c:rich>
                  <a:bodyPr/>
                  <a:lstStyle/>
                  <a:p>
                    <a:r>
                      <a:rPr lang="en-US" dirty="0"/>
                      <a:t>40 %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076-48A8-B7F2-48D5320DCA35}"/>
                </c:ext>
              </c:extLst>
            </c:dLbl>
            <c:dLbl>
              <c:idx val="2"/>
              <c:layout/>
              <c:tx>
                <c:rich>
                  <a:bodyPr/>
                  <a:lstStyle/>
                  <a:p>
                    <a:r>
                      <a:rPr lang="en-US" dirty="0"/>
                      <a:t>40 %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076-48A8-B7F2-48D5320DCA35}"/>
                </c:ext>
              </c:extLst>
            </c:dLbl>
            <c:dLbl>
              <c:idx val="3"/>
              <c:layout>
                <c:manualLayout>
                  <c:x val="-1.7669624218571304E-3"/>
                  <c:y val="9.5891502875406723E-2"/>
                </c:manualLayout>
              </c:layout>
              <c:tx>
                <c:rich>
                  <a:bodyPr/>
                  <a:lstStyle/>
                  <a:p>
                    <a:r>
                      <a:rPr lang="en-US" dirty="0"/>
                      <a:t>14 %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076-48A8-B7F2-48D5320DCA3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Sheet1!$G$230:$G$233</c:f>
              <c:strCache>
                <c:ptCount val="4"/>
                <c:pt idx="0">
                  <c:v>EXCELENTE</c:v>
                </c:pt>
                <c:pt idx="1">
                  <c:v>BUENA</c:v>
                </c:pt>
                <c:pt idx="2">
                  <c:v>REGULAR</c:v>
                </c:pt>
                <c:pt idx="3">
                  <c:v>MALO</c:v>
                </c:pt>
              </c:strCache>
            </c:strRef>
          </c:cat>
          <c:val>
            <c:numRef>
              <c:f>Sheet1!$I$230:$I$233</c:f>
              <c:numCache>
                <c:formatCode>###0.0</c:formatCode>
                <c:ptCount val="4"/>
                <c:pt idx="0">
                  <c:v>6</c:v>
                </c:pt>
                <c:pt idx="1">
                  <c:v>40</c:v>
                </c:pt>
                <c:pt idx="2">
                  <c:v>40</c:v>
                </c:pt>
                <c:pt idx="3">
                  <c:v>14.000000000000002</c:v>
                </c:pt>
              </c:numCache>
            </c:numRef>
          </c:val>
          <c:extLst xmlns:c16r2="http://schemas.microsoft.com/office/drawing/2015/06/chart">
            <c:ext xmlns:c16="http://schemas.microsoft.com/office/drawing/2014/chart" uri="{C3380CC4-5D6E-409C-BE32-E72D297353CC}">
              <c16:uniqueId val="{00000004-9076-48A8-B7F2-48D5320DCA35}"/>
            </c:ext>
          </c:extLst>
        </c:ser>
        <c:dLbls>
          <c:dLblPos val="inEnd"/>
          <c:showLegendKey val="0"/>
          <c:showVal val="1"/>
          <c:showCatName val="0"/>
          <c:showSerName val="0"/>
          <c:showPercent val="0"/>
          <c:showBubbleSize val="0"/>
        </c:dLbls>
        <c:gapWidth val="100"/>
        <c:overlap val="-24"/>
        <c:axId val="178605056"/>
        <c:axId val="212535168"/>
      </c:barChart>
      <c:catAx>
        <c:axId val="178605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2535168"/>
        <c:crosses val="autoZero"/>
        <c:auto val="1"/>
        <c:lblAlgn val="ctr"/>
        <c:lblOffset val="100"/>
        <c:noMultiLvlLbl val="0"/>
      </c:catAx>
      <c:valAx>
        <c:axId val="212535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78605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25F-4019-AD76-8CFCCC66C7A0}"/>
                </c:ext>
              </c:extLst>
            </c:dLbl>
            <c:dLbl>
              <c:idx val="1"/>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25F-4019-AD76-8CFCCC66C7A0}"/>
                </c:ext>
              </c:extLst>
            </c:dLbl>
            <c:dLbl>
              <c:idx val="2"/>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25F-4019-AD76-8CFCCC66C7A0}"/>
                </c:ext>
              </c:extLst>
            </c:dLbl>
            <c:dLbl>
              <c:idx val="3"/>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25F-4019-AD76-8CFCCC66C7A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Sheet1!$G$227:$G$230</c:f>
              <c:strCache>
                <c:ptCount val="4"/>
                <c:pt idx="0">
                  <c:v>EXCELENTE</c:v>
                </c:pt>
                <c:pt idx="1">
                  <c:v>BUENA</c:v>
                </c:pt>
                <c:pt idx="2">
                  <c:v>REGULAR</c:v>
                </c:pt>
                <c:pt idx="3">
                  <c:v>MALO</c:v>
                </c:pt>
              </c:strCache>
            </c:strRef>
          </c:cat>
          <c:val>
            <c:numRef>
              <c:f>Sheet1!$J$227:$J$230</c:f>
              <c:numCache>
                <c:formatCode>###0.0</c:formatCode>
                <c:ptCount val="4"/>
                <c:pt idx="0">
                  <c:v>2.4390243902439024</c:v>
                </c:pt>
                <c:pt idx="1">
                  <c:v>31.707317073170731</c:v>
                </c:pt>
                <c:pt idx="2">
                  <c:v>48.780487804878049</c:v>
                </c:pt>
                <c:pt idx="3">
                  <c:v>17.073170731707318</c:v>
                </c:pt>
              </c:numCache>
            </c:numRef>
          </c:val>
          <c:extLst xmlns:c16r2="http://schemas.microsoft.com/office/drawing/2015/06/chart">
            <c:ext xmlns:c16="http://schemas.microsoft.com/office/drawing/2014/chart" uri="{C3380CC4-5D6E-409C-BE32-E72D297353CC}">
              <c16:uniqueId val="{00000004-625F-4019-AD76-8CFCCC66C7A0}"/>
            </c:ext>
          </c:extLst>
        </c:ser>
        <c:dLbls>
          <c:dLblPos val="inEnd"/>
          <c:showLegendKey val="0"/>
          <c:showVal val="1"/>
          <c:showCatName val="0"/>
          <c:showSerName val="0"/>
          <c:showPercent val="0"/>
          <c:showBubbleSize val="0"/>
        </c:dLbls>
        <c:gapWidth val="100"/>
        <c:overlap val="-24"/>
        <c:axId val="215397504"/>
        <c:axId val="215461888"/>
      </c:barChart>
      <c:catAx>
        <c:axId val="215397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5461888"/>
        <c:crosses val="autoZero"/>
        <c:auto val="1"/>
        <c:lblAlgn val="ctr"/>
        <c:lblOffset val="100"/>
        <c:noMultiLvlLbl val="0"/>
      </c:catAx>
      <c:valAx>
        <c:axId val="215461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5397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layout/>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layout/>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BEE-40A4-BBEE-52DF6DE8E723}"/>
                </c:ext>
              </c:extLst>
            </c:dLbl>
            <c:dLbl>
              <c:idx val="1"/>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BEE-40A4-BBEE-52DF6DE8E72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Sheet1!$G$235:$G$236</c:f>
              <c:strCache>
                <c:ptCount val="2"/>
                <c:pt idx="0">
                  <c:v>SI</c:v>
                </c:pt>
                <c:pt idx="1">
                  <c:v>NO</c:v>
                </c:pt>
              </c:strCache>
            </c:strRef>
          </c:cat>
          <c:val>
            <c:numRef>
              <c:f>Sheet1!$J$235:$J$236</c:f>
              <c:numCache>
                <c:formatCode>###0.0</c:formatCode>
                <c:ptCount val="2"/>
                <c:pt idx="0">
                  <c:v>70.731707317073173</c:v>
                </c:pt>
                <c:pt idx="1">
                  <c:v>29.268292682926827</c:v>
                </c:pt>
              </c:numCache>
            </c:numRef>
          </c:val>
          <c:extLst xmlns:c16r2="http://schemas.microsoft.com/office/drawing/2015/06/chart">
            <c:ext xmlns:c16="http://schemas.microsoft.com/office/drawing/2014/chart" uri="{C3380CC4-5D6E-409C-BE32-E72D297353CC}">
              <c16:uniqueId val="{00000002-1BEE-40A4-BBEE-52DF6DE8E723}"/>
            </c:ext>
          </c:extLst>
        </c:ser>
        <c:dLbls>
          <c:dLblPos val="inEnd"/>
          <c:showLegendKey val="0"/>
          <c:showVal val="1"/>
          <c:showCatName val="0"/>
          <c:showSerName val="0"/>
          <c:showPercent val="0"/>
          <c:showBubbleSize val="0"/>
        </c:dLbls>
        <c:gapWidth val="100"/>
        <c:overlap val="-24"/>
        <c:axId val="202730112"/>
        <c:axId val="202782976"/>
      </c:barChart>
      <c:catAx>
        <c:axId val="202730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782976"/>
        <c:crosses val="autoZero"/>
        <c:auto val="1"/>
        <c:lblAlgn val="ctr"/>
        <c:lblOffset val="100"/>
        <c:noMultiLvlLbl val="0"/>
      </c:catAx>
      <c:valAx>
        <c:axId val="202782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730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9CC-4E6D-BD68-11F703304826}"/>
                </c:ext>
              </c:extLst>
            </c:dLbl>
            <c:dLbl>
              <c:idx val="1"/>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CC-4E6D-BD68-11F70330482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Sheet1!$G$245:$G$246</c:f>
              <c:strCache>
                <c:ptCount val="2"/>
                <c:pt idx="0">
                  <c:v>SI</c:v>
                </c:pt>
                <c:pt idx="1">
                  <c:v>NO</c:v>
                </c:pt>
              </c:strCache>
            </c:strRef>
          </c:cat>
          <c:val>
            <c:numRef>
              <c:f>Sheet1!$I$245:$I$246</c:f>
              <c:numCache>
                <c:formatCode>###0.0</c:formatCode>
                <c:ptCount val="2"/>
                <c:pt idx="0">
                  <c:v>56.000000000000007</c:v>
                </c:pt>
                <c:pt idx="1">
                  <c:v>44</c:v>
                </c:pt>
              </c:numCache>
            </c:numRef>
          </c:val>
          <c:extLst xmlns:c16r2="http://schemas.microsoft.com/office/drawing/2015/06/chart">
            <c:ext xmlns:c16="http://schemas.microsoft.com/office/drawing/2014/chart" uri="{C3380CC4-5D6E-409C-BE32-E72D297353CC}">
              <c16:uniqueId val="{00000002-49CC-4E6D-BD68-11F703304826}"/>
            </c:ext>
          </c:extLst>
        </c:ser>
        <c:dLbls>
          <c:dLblPos val="inEnd"/>
          <c:showLegendKey val="0"/>
          <c:showVal val="1"/>
          <c:showCatName val="0"/>
          <c:showSerName val="0"/>
          <c:showPercent val="0"/>
          <c:showBubbleSize val="0"/>
        </c:dLbls>
        <c:gapWidth val="100"/>
        <c:overlap val="-24"/>
        <c:axId val="178825472"/>
        <c:axId val="202662656"/>
      </c:barChart>
      <c:catAx>
        <c:axId val="178825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2662656"/>
        <c:crosses val="autoZero"/>
        <c:auto val="1"/>
        <c:lblAlgn val="ctr"/>
        <c:lblOffset val="100"/>
        <c:noMultiLvlLbl val="0"/>
      </c:catAx>
      <c:valAx>
        <c:axId val="202662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788254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FAA-4880-9FC5-223BC0E8F961}"/>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FAA-4880-9FC5-223BC0E8F961}"/>
                </c:ext>
              </c:extLst>
            </c:dLbl>
            <c:dLbl>
              <c:idx val="2"/>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FAA-4880-9FC5-223BC0E8F96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Sheet1!$G$247:$G$249</c:f>
              <c:strCache>
                <c:ptCount val="3"/>
                <c:pt idx="0">
                  <c:v>SIEMPRE</c:v>
                </c:pt>
                <c:pt idx="1">
                  <c:v>ALGUNAS VECES</c:v>
                </c:pt>
                <c:pt idx="2">
                  <c:v>NUNCA</c:v>
                </c:pt>
              </c:strCache>
            </c:strRef>
          </c:cat>
          <c:val>
            <c:numRef>
              <c:f>Sheet1!$J$247:$J$249</c:f>
              <c:numCache>
                <c:formatCode>###0.0</c:formatCode>
                <c:ptCount val="3"/>
                <c:pt idx="0">
                  <c:v>25</c:v>
                </c:pt>
                <c:pt idx="1">
                  <c:v>50</c:v>
                </c:pt>
                <c:pt idx="2">
                  <c:v>25</c:v>
                </c:pt>
              </c:numCache>
            </c:numRef>
          </c:val>
          <c:extLst xmlns:c16r2="http://schemas.microsoft.com/office/drawing/2015/06/chart">
            <c:ext xmlns:c16="http://schemas.microsoft.com/office/drawing/2014/chart" uri="{C3380CC4-5D6E-409C-BE32-E72D297353CC}">
              <c16:uniqueId val="{00000003-BFAA-4880-9FC5-223BC0E8F961}"/>
            </c:ext>
          </c:extLst>
        </c:ser>
        <c:dLbls>
          <c:dLblPos val="inEnd"/>
          <c:showLegendKey val="0"/>
          <c:showVal val="1"/>
          <c:showCatName val="0"/>
          <c:showSerName val="0"/>
          <c:showPercent val="0"/>
          <c:showBubbleSize val="0"/>
        </c:dLbls>
        <c:gapWidth val="100"/>
        <c:overlap val="-24"/>
        <c:axId val="138027392"/>
        <c:axId val="178157824"/>
      </c:barChart>
      <c:catAx>
        <c:axId val="138027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157824"/>
        <c:crosses val="autoZero"/>
        <c:auto val="1"/>
        <c:lblAlgn val="ctr"/>
        <c:lblOffset val="100"/>
        <c:noMultiLvlLbl val="0"/>
      </c:catAx>
      <c:valAx>
        <c:axId val="178157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027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882-46CB-B765-6C2575E57626}"/>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882-46CB-B765-6C2575E57626}"/>
                </c:ext>
              </c:extLst>
            </c:dLbl>
            <c:dLbl>
              <c:idx val="2"/>
              <c:layout>
                <c:manualLayout>
                  <c:x val="0"/>
                  <c:y val="1.6286329513559475E-2"/>
                </c:manualLayout>
              </c:layout>
              <c:tx>
                <c:rich>
                  <a:bodyPr/>
                  <a:lstStyle/>
                  <a:p>
                    <a:r>
                      <a:rPr lang="en-US" dirty="0"/>
                      <a:t>7 %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882-46CB-B765-6C2575E5762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Sheet1!$G$259:$G$261</c:f>
              <c:strCache>
                <c:ptCount val="3"/>
                <c:pt idx="0">
                  <c:v>SIEMPRE</c:v>
                </c:pt>
                <c:pt idx="1">
                  <c:v>ALGUNAS VECES</c:v>
                </c:pt>
                <c:pt idx="2">
                  <c:v>NUNCA</c:v>
                </c:pt>
              </c:strCache>
            </c:strRef>
          </c:cat>
          <c:val>
            <c:numRef>
              <c:f>Sheet1!$J$259:$J$261</c:f>
              <c:numCache>
                <c:formatCode>###0.0</c:formatCode>
                <c:ptCount val="3"/>
                <c:pt idx="0">
                  <c:v>66.666666666666657</c:v>
                </c:pt>
                <c:pt idx="1">
                  <c:v>25.925925925925924</c:v>
                </c:pt>
                <c:pt idx="2">
                  <c:v>7.4074074074074066</c:v>
                </c:pt>
              </c:numCache>
            </c:numRef>
          </c:val>
          <c:extLst xmlns:c16r2="http://schemas.microsoft.com/office/drawing/2015/06/chart">
            <c:ext xmlns:c16="http://schemas.microsoft.com/office/drawing/2014/chart" uri="{C3380CC4-5D6E-409C-BE32-E72D297353CC}">
              <c16:uniqueId val="{00000003-D882-46CB-B765-6C2575E57626}"/>
            </c:ext>
          </c:extLst>
        </c:ser>
        <c:dLbls>
          <c:dLblPos val="inEnd"/>
          <c:showLegendKey val="0"/>
          <c:showVal val="1"/>
          <c:showCatName val="0"/>
          <c:showSerName val="0"/>
          <c:showPercent val="0"/>
          <c:showBubbleSize val="0"/>
        </c:dLbls>
        <c:gapWidth val="100"/>
        <c:overlap val="-24"/>
        <c:axId val="84433920"/>
        <c:axId val="84465152"/>
      </c:barChart>
      <c:catAx>
        <c:axId val="84433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4465152"/>
        <c:crosses val="autoZero"/>
        <c:auto val="1"/>
        <c:lblAlgn val="ctr"/>
        <c:lblOffset val="100"/>
        <c:noMultiLvlLbl val="0"/>
      </c:catAx>
      <c:valAx>
        <c:axId val="84465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4433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dirty="0"/>
              <a:t>FUN</a:t>
            </a:r>
            <a:r>
              <a:rPr lang="es-MX" sz="1800" baseline="0" dirty="0"/>
              <a:t>CIÓN DOCENTE</a:t>
            </a:r>
            <a:endParaRPr lang="es-MX" sz="1800" dirty="0"/>
          </a:p>
        </c:rich>
      </c:tx>
      <c:layout/>
      <c:overlay val="0"/>
      <c:spPr>
        <a:noFill/>
        <a:ln>
          <a:noFill/>
        </a:ln>
        <a:effectLst/>
      </c:sp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38-4C7B-8992-019CCFF8DFBE}"/>
                </c:ext>
              </c:extLst>
            </c:dLbl>
            <c:dLbl>
              <c:idx val="1"/>
              <c:layout/>
              <c:tx>
                <c:rich>
                  <a:bodyPr/>
                  <a:lstStyle/>
                  <a:p>
                    <a:r>
                      <a:rPr lang="en-US" dirty="0"/>
                      <a:t>59 </a:t>
                    </a:r>
                    <a:r>
                      <a:rPr lang="en-US" baseline="0" dirty="0"/>
                      <a:t>%</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B38-4C7B-8992-019CCFF8DFBE}"/>
                </c:ext>
              </c:extLst>
            </c:dLbl>
            <c:dLbl>
              <c:idx val="2"/>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38-4C7B-8992-019CCFF8DFB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Sheet1!$G$268:$G$270</c:f>
              <c:strCache>
                <c:ptCount val="3"/>
                <c:pt idx="0">
                  <c:v>EXCELENTE</c:v>
                </c:pt>
                <c:pt idx="1">
                  <c:v>BUENAS</c:v>
                </c:pt>
                <c:pt idx="2">
                  <c:v>MALAS</c:v>
                </c:pt>
              </c:strCache>
            </c:strRef>
          </c:cat>
          <c:val>
            <c:numRef>
              <c:f>Sheet1!$J$268:$J$270</c:f>
              <c:numCache>
                <c:formatCode>###0.0</c:formatCode>
                <c:ptCount val="3"/>
                <c:pt idx="0">
                  <c:v>14.814814814814813</c:v>
                </c:pt>
                <c:pt idx="1">
                  <c:v>59.259259259259252</c:v>
                </c:pt>
                <c:pt idx="2">
                  <c:v>25.925925925925924</c:v>
                </c:pt>
              </c:numCache>
            </c:numRef>
          </c:val>
          <c:extLst xmlns:c16r2="http://schemas.microsoft.com/office/drawing/2015/06/chart">
            <c:ext xmlns:c16="http://schemas.microsoft.com/office/drawing/2014/chart" uri="{C3380CC4-5D6E-409C-BE32-E72D297353CC}">
              <c16:uniqueId val="{00000003-3B38-4C7B-8992-019CCFF8DFBE}"/>
            </c:ext>
          </c:extLst>
        </c:ser>
        <c:dLbls>
          <c:dLblPos val="inEnd"/>
          <c:showLegendKey val="0"/>
          <c:showVal val="1"/>
          <c:showCatName val="0"/>
          <c:showSerName val="0"/>
          <c:showPercent val="0"/>
          <c:showBubbleSize val="0"/>
        </c:dLbls>
        <c:gapWidth val="100"/>
        <c:overlap val="-24"/>
        <c:axId val="200906240"/>
        <c:axId val="200908160"/>
      </c:barChart>
      <c:catAx>
        <c:axId val="200906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0908160"/>
        <c:crosses val="autoZero"/>
        <c:auto val="1"/>
        <c:lblAlgn val="ctr"/>
        <c:lblOffset val="100"/>
        <c:noMultiLvlLbl val="0"/>
      </c:catAx>
      <c:valAx>
        <c:axId val="200908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00906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0EE-4C1E-866B-099BB1D86095}"/>
                </c:ext>
              </c:extLst>
            </c:dLbl>
            <c:dLbl>
              <c:idx val="1"/>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0EE-4C1E-866B-099BB1D8609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Sheet1!$G$274:$G$275</c:f>
              <c:strCache>
                <c:ptCount val="2"/>
                <c:pt idx="0">
                  <c:v>SIEMPRE</c:v>
                </c:pt>
                <c:pt idx="1">
                  <c:v>ALGUNAS VECES</c:v>
                </c:pt>
              </c:strCache>
            </c:strRef>
          </c:cat>
          <c:val>
            <c:numRef>
              <c:f>Sheet1!$J$274:$J$275</c:f>
              <c:numCache>
                <c:formatCode>###0.0</c:formatCode>
                <c:ptCount val="2"/>
                <c:pt idx="0">
                  <c:v>53.846153846153847</c:v>
                </c:pt>
                <c:pt idx="1">
                  <c:v>46.153846153846153</c:v>
                </c:pt>
              </c:numCache>
            </c:numRef>
          </c:val>
          <c:extLst xmlns:c16r2="http://schemas.microsoft.com/office/drawing/2015/06/chart">
            <c:ext xmlns:c16="http://schemas.microsoft.com/office/drawing/2014/chart" uri="{C3380CC4-5D6E-409C-BE32-E72D297353CC}">
              <c16:uniqueId val="{00000002-E0EE-4C1E-866B-099BB1D86095}"/>
            </c:ext>
          </c:extLst>
        </c:ser>
        <c:dLbls>
          <c:dLblPos val="inEnd"/>
          <c:showLegendKey val="0"/>
          <c:showVal val="1"/>
          <c:showCatName val="0"/>
          <c:showSerName val="0"/>
          <c:showPercent val="0"/>
          <c:showBubbleSize val="0"/>
        </c:dLbls>
        <c:gapWidth val="100"/>
        <c:overlap val="-24"/>
        <c:axId val="86149760"/>
        <c:axId val="138028160"/>
      </c:barChart>
      <c:catAx>
        <c:axId val="86149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028160"/>
        <c:crosses val="autoZero"/>
        <c:auto val="1"/>
        <c:lblAlgn val="ctr"/>
        <c:lblOffset val="100"/>
        <c:noMultiLvlLbl val="0"/>
      </c:catAx>
      <c:valAx>
        <c:axId val="138028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6149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E76-4A33-BD46-2AA1C3AC3740}"/>
                </c:ext>
              </c:extLst>
            </c:dLbl>
            <c:dLbl>
              <c:idx val="1"/>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E76-4A33-BD46-2AA1C3AC374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Sheet1!$G$285:$G$286</c:f>
              <c:strCache>
                <c:ptCount val="2"/>
                <c:pt idx="0">
                  <c:v>SIEMPRE</c:v>
                </c:pt>
                <c:pt idx="1">
                  <c:v>ALGUNAS VECES</c:v>
                </c:pt>
              </c:strCache>
            </c:strRef>
          </c:cat>
          <c:val>
            <c:numRef>
              <c:f>Sheet1!$J$285:$J$286</c:f>
              <c:numCache>
                <c:formatCode>###0.0</c:formatCode>
                <c:ptCount val="2"/>
                <c:pt idx="0">
                  <c:v>43.75</c:v>
                </c:pt>
                <c:pt idx="1">
                  <c:v>56.25</c:v>
                </c:pt>
              </c:numCache>
            </c:numRef>
          </c:val>
          <c:extLst xmlns:c16r2="http://schemas.microsoft.com/office/drawing/2015/06/chart">
            <c:ext xmlns:c16="http://schemas.microsoft.com/office/drawing/2014/chart" uri="{C3380CC4-5D6E-409C-BE32-E72D297353CC}">
              <c16:uniqueId val="{00000002-4E76-4A33-BD46-2AA1C3AC3740}"/>
            </c:ext>
          </c:extLst>
        </c:ser>
        <c:dLbls>
          <c:dLblPos val="inEnd"/>
          <c:showLegendKey val="0"/>
          <c:showVal val="1"/>
          <c:showCatName val="0"/>
          <c:showSerName val="0"/>
          <c:showPercent val="0"/>
          <c:showBubbleSize val="0"/>
        </c:dLbls>
        <c:gapWidth val="100"/>
        <c:overlap val="-24"/>
        <c:axId val="86724608"/>
        <c:axId val="86727296"/>
      </c:barChart>
      <c:catAx>
        <c:axId val="86724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727296"/>
        <c:crosses val="autoZero"/>
        <c:auto val="1"/>
        <c:lblAlgn val="ctr"/>
        <c:lblOffset val="100"/>
        <c:noMultiLvlLbl val="0"/>
      </c:catAx>
      <c:valAx>
        <c:axId val="86727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67246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overlay val="0"/>
      <c:spPr>
        <a:noFill/>
        <a:ln>
          <a:noFill/>
        </a:ln>
        <a:effectLst/>
      </c:spPr>
    </c:title>
    <c:autoTitleDeleted val="0"/>
    <c:plotArea>
      <c:layout>
        <c:manualLayout>
          <c:layoutTarget val="inner"/>
          <c:xMode val="edge"/>
          <c:yMode val="edge"/>
          <c:x val="5.4901335903755899E-2"/>
          <c:y val="0.14137411627803537"/>
          <c:w val="0.91664628186033215"/>
          <c:h val="0.77994881294847274"/>
        </c:manualLayout>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A80-44FA-8884-13E874518138}"/>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A80-44FA-8884-13E87451813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Sheet1!$G$290:$G$291</c:f>
              <c:strCache>
                <c:ptCount val="2"/>
                <c:pt idx="0">
                  <c:v>SIEMPRE</c:v>
                </c:pt>
                <c:pt idx="1">
                  <c:v>ALGUNAS VECES</c:v>
                </c:pt>
              </c:strCache>
            </c:strRef>
          </c:cat>
          <c:val>
            <c:numRef>
              <c:f>Sheet1!$J$290:$J$291</c:f>
              <c:numCache>
                <c:formatCode>###0.0</c:formatCode>
                <c:ptCount val="2"/>
                <c:pt idx="0">
                  <c:v>61.53846153846154</c:v>
                </c:pt>
                <c:pt idx="1">
                  <c:v>38.461538461538467</c:v>
                </c:pt>
              </c:numCache>
            </c:numRef>
          </c:val>
          <c:extLst xmlns:c16r2="http://schemas.microsoft.com/office/drawing/2015/06/chart">
            <c:ext xmlns:c16="http://schemas.microsoft.com/office/drawing/2014/chart" uri="{C3380CC4-5D6E-409C-BE32-E72D297353CC}">
              <c16:uniqueId val="{00000002-FA80-44FA-8884-13E874518138}"/>
            </c:ext>
          </c:extLst>
        </c:ser>
        <c:dLbls>
          <c:dLblPos val="inEnd"/>
          <c:showLegendKey val="0"/>
          <c:showVal val="1"/>
          <c:showCatName val="0"/>
          <c:showSerName val="0"/>
          <c:showPercent val="0"/>
          <c:showBubbleSize val="0"/>
        </c:dLbls>
        <c:gapWidth val="100"/>
        <c:overlap val="-24"/>
        <c:axId val="201800320"/>
        <c:axId val="202137600"/>
      </c:barChart>
      <c:catAx>
        <c:axId val="201800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2137600"/>
        <c:crosses val="autoZero"/>
        <c:auto val="1"/>
        <c:lblAlgn val="ctr"/>
        <c:lblOffset val="100"/>
        <c:noMultiLvlLbl val="0"/>
      </c:catAx>
      <c:valAx>
        <c:axId val="202137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18003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4BA-437F-AE14-0DB7F5B84FDC}"/>
                </c:ext>
              </c:extLst>
            </c:dLbl>
            <c:dLbl>
              <c:idx val="1"/>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4BA-437F-AE14-0DB7F5B84FD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Sheet1!$G$303:$G$304</c:f>
              <c:strCache>
                <c:ptCount val="2"/>
                <c:pt idx="0">
                  <c:v>SIEMPRE</c:v>
                </c:pt>
                <c:pt idx="1">
                  <c:v>ALGUNAS VECES</c:v>
                </c:pt>
              </c:strCache>
            </c:strRef>
          </c:cat>
          <c:val>
            <c:numRef>
              <c:f>Sheet1!$J$303:$J$304</c:f>
              <c:numCache>
                <c:formatCode>###0.0</c:formatCode>
                <c:ptCount val="2"/>
                <c:pt idx="0">
                  <c:v>42.857142857142854</c:v>
                </c:pt>
                <c:pt idx="1">
                  <c:v>57.142857142857139</c:v>
                </c:pt>
              </c:numCache>
            </c:numRef>
          </c:val>
          <c:extLst xmlns:c16r2="http://schemas.microsoft.com/office/drawing/2015/06/chart">
            <c:ext xmlns:c16="http://schemas.microsoft.com/office/drawing/2014/chart" uri="{C3380CC4-5D6E-409C-BE32-E72D297353CC}">
              <c16:uniqueId val="{00000002-44BA-437F-AE14-0DB7F5B84FDC}"/>
            </c:ext>
          </c:extLst>
        </c:ser>
        <c:dLbls>
          <c:dLblPos val="inEnd"/>
          <c:showLegendKey val="0"/>
          <c:showVal val="1"/>
          <c:showCatName val="0"/>
          <c:showSerName val="0"/>
          <c:showPercent val="0"/>
          <c:showBubbleSize val="0"/>
        </c:dLbls>
        <c:gapWidth val="100"/>
        <c:overlap val="-24"/>
        <c:axId val="86760832"/>
        <c:axId val="127881216"/>
      </c:barChart>
      <c:catAx>
        <c:axId val="86760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7881216"/>
        <c:crosses val="autoZero"/>
        <c:auto val="1"/>
        <c:lblAlgn val="ctr"/>
        <c:lblOffset val="100"/>
        <c:noMultiLvlLbl val="0"/>
      </c:catAx>
      <c:valAx>
        <c:axId val="127881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6760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9A1-4DFF-8F6A-950D3819229F}"/>
                </c:ext>
              </c:extLst>
            </c:dLbl>
            <c:dLbl>
              <c:idx val="1"/>
              <c:layout/>
              <c:tx>
                <c:rich>
                  <a:bodyPr/>
                  <a:lstStyle/>
                  <a:p>
                    <a:r>
                      <a:rPr lang="en-US" dirty="0"/>
                      <a:t>71 %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9A1-4DFF-8F6A-950D3819229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Sheet1!$G$311:$G$312</c:f>
              <c:strCache>
                <c:ptCount val="2"/>
                <c:pt idx="0">
                  <c:v>SIEMPRE</c:v>
                </c:pt>
                <c:pt idx="1">
                  <c:v>ALGUNAS VECES</c:v>
                </c:pt>
              </c:strCache>
            </c:strRef>
          </c:cat>
          <c:val>
            <c:numRef>
              <c:f>Sheet1!$J$311:$J$312</c:f>
              <c:numCache>
                <c:formatCode>###0.0</c:formatCode>
                <c:ptCount val="2"/>
                <c:pt idx="0">
                  <c:v>28.571428571428569</c:v>
                </c:pt>
                <c:pt idx="1">
                  <c:v>71.428571428571431</c:v>
                </c:pt>
              </c:numCache>
            </c:numRef>
          </c:val>
          <c:extLst xmlns:c16r2="http://schemas.microsoft.com/office/drawing/2015/06/chart">
            <c:ext xmlns:c16="http://schemas.microsoft.com/office/drawing/2014/chart" uri="{C3380CC4-5D6E-409C-BE32-E72D297353CC}">
              <c16:uniqueId val="{00000002-A9A1-4DFF-8F6A-950D3819229F}"/>
            </c:ext>
          </c:extLst>
        </c:ser>
        <c:dLbls>
          <c:dLblPos val="inEnd"/>
          <c:showLegendKey val="0"/>
          <c:showVal val="1"/>
          <c:showCatName val="0"/>
          <c:showSerName val="0"/>
          <c:showPercent val="0"/>
          <c:showBubbleSize val="0"/>
        </c:dLbls>
        <c:gapWidth val="100"/>
        <c:overlap val="-24"/>
        <c:axId val="178203648"/>
        <c:axId val="178590848"/>
      </c:barChart>
      <c:catAx>
        <c:axId val="178203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590848"/>
        <c:crosses val="autoZero"/>
        <c:auto val="1"/>
        <c:lblAlgn val="ctr"/>
        <c:lblOffset val="100"/>
        <c:noMultiLvlLbl val="0"/>
      </c:catAx>
      <c:valAx>
        <c:axId val="178590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203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897311147432177E-3"/>
                  <c:y val="1.24164105754157E-2"/>
                </c:manualLayout>
              </c:layout>
              <c:tx>
                <c:rich>
                  <a:bodyPr/>
                  <a:lstStyle/>
                  <a:p>
                    <a:r>
                      <a:rPr lang="en-US" dirty="0"/>
                      <a:t>5 %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E8D-4D51-B982-3F8454CCF69A}"/>
                </c:ext>
              </c:extLst>
            </c:dLbl>
            <c:dLbl>
              <c:idx val="1"/>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E8D-4D51-B982-3F8454CCF69A}"/>
                </c:ext>
              </c:extLst>
            </c:dLbl>
            <c:dLbl>
              <c:idx val="2"/>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E8D-4D51-B982-3F8454CCF69A}"/>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E8D-4D51-B982-3F8454CCF69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Sheet1!$G$315:$G$318</c:f>
              <c:strCache>
                <c:ptCount val="4"/>
                <c:pt idx="0">
                  <c:v>EXCELENTE</c:v>
                </c:pt>
                <c:pt idx="1">
                  <c:v>BUENAS</c:v>
                </c:pt>
                <c:pt idx="2">
                  <c:v>MALAS</c:v>
                </c:pt>
                <c:pt idx="3">
                  <c:v>PESIMAS</c:v>
                </c:pt>
              </c:strCache>
            </c:strRef>
          </c:cat>
          <c:val>
            <c:numRef>
              <c:f>Sheet1!$I$315:$I$318</c:f>
              <c:numCache>
                <c:formatCode>###0.0</c:formatCode>
                <c:ptCount val="4"/>
                <c:pt idx="0">
                  <c:v>4.8780487804878048</c:v>
                </c:pt>
                <c:pt idx="1">
                  <c:v>60.975609756097562</c:v>
                </c:pt>
                <c:pt idx="2">
                  <c:v>31.707317073170731</c:v>
                </c:pt>
                <c:pt idx="3">
                  <c:v>2.4390243902439024</c:v>
                </c:pt>
              </c:numCache>
            </c:numRef>
          </c:val>
          <c:extLst xmlns:c16r2="http://schemas.microsoft.com/office/drawing/2015/06/chart">
            <c:ext xmlns:c16="http://schemas.microsoft.com/office/drawing/2014/chart" uri="{C3380CC4-5D6E-409C-BE32-E72D297353CC}">
              <c16:uniqueId val="{00000004-6E8D-4D51-B982-3F8454CCF69A}"/>
            </c:ext>
          </c:extLst>
        </c:ser>
        <c:dLbls>
          <c:dLblPos val="inEnd"/>
          <c:showLegendKey val="0"/>
          <c:showVal val="1"/>
          <c:showCatName val="0"/>
          <c:showSerName val="0"/>
          <c:showPercent val="0"/>
          <c:showBubbleSize val="0"/>
        </c:dLbls>
        <c:gapWidth val="100"/>
        <c:overlap val="-24"/>
        <c:axId val="87016192"/>
        <c:axId val="87017728"/>
      </c:barChart>
      <c:catAx>
        <c:axId val="8701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017728"/>
        <c:crosses val="autoZero"/>
        <c:auto val="1"/>
        <c:lblAlgn val="ctr"/>
        <c:lblOffset val="100"/>
        <c:noMultiLvlLbl val="0"/>
      </c:catAx>
      <c:valAx>
        <c:axId val="87017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0161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A5E-456C-8DB2-AEDB9BBBD36D}"/>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A5E-456C-8DB2-AEDB9BBBD36D}"/>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A5E-456C-8DB2-AEDB9BBBD36D}"/>
                </c:ext>
              </c:extLst>
            </c:dLbl>
            <c:spPr>
              <a:noFill/>
              <a:ln>
                <a:noFill/>
              </a:ln>
              <a:effectLst/>
            </c:spPr>
            <c:txPr>
              <a:bodyPr rot="0" vert="horz"/>
              <a:lstStyle/>
              <a:p>
                <a:pPr>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Sheet1!$G$327:$G$329</c:f>
              <c:strCache>
                <c:ptCount val="3"/>
                <c:pt idx="0">
                  <c:v>SIEMPRE</c:v>
                </c:pt>
                <c:pt idx="1">
                  <c:v>ALGUNAS VECES</c:v>
                </c:pt>
                <c:pt idx="2">
                  <c:v>NUNCA</c:v>
                </c:pt>
              </c:strCache>
            </c:strRef>
          </c:cat>
          <c:val>
            <c:numRef>
              <c:f>Sheet1!$J$327:$J$329</c:f>
              <c:numCache>
                <c:formatCode>###0.0</c:formatCode>
                <c:ptCount val="3"/>
                <c:pt idx="0">
                  <c:v>14.000000000000002</c:v>
                </c:pt>
                <c:pt idx="1">
                  <c:v>74</c:v>
                </c:pt>
                <c:pt idx="2">
                  <c:v>12</c:v>
                </c:pt>
              </c:numCache>
            </c:numRef>
          </c:val>
          <c:extLst xmlns:c16r2="http://schemas.microsoft.com/office/drawing/2015/06/chart">
            <c:ext xmlns:c16="http://schemas.microsoft.com/office/drawing/2014/chart" uri="{C3380CC4-5D6E-409C-BE32-E72D297353CC}">
              <c16:uniqueId val="{00000003-4A5E-456C-8DB2-AEDB9BBBD36D}"/>
            </c:ext>
          </c:extLst>
        </c:ser>
        <c:dLbls>
          <c:dLblPos val="inEnd"/>
          <c:showLegendKey val="0"/>
          <c:showVal val="1"/>
          <c:showCatName val="0"/>
          <c:showSerName val="0"/>
          <c:showPercent val="0"/>
          <c:showBubbleSize val="0"/>
        </c:dLbls>
        <c:gapWidth val="100"/>
        <c:overlap val="-24"/>
        <c:axId val="86843776"/>
        <c:axId val="86845312"/>
      </c:barChart>
      <c:catAx>
        <c:axId val="86843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s-MX"/>
          </a:p>
        </c:txPr>
        <c:crossAx val="86845312"/>
        <c:crosses val="autoZero"/>
        <c:auto val="1"/>
        <c:lblAlgn val="ctr"/>
        <c:lblOffset val="100"/>
        <c:noMultiLvlLbl val="0"/>
      </c:catAx>
      <c:valAx>
        <c:axId val="86845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vert="horz"/>
          <a:lstStyle/>
          <a:p>
            <a:pPr>
              <a:defRPr/>
            </a:pPr>
            <a:endParaRPr lang="es-MX"/>
          </a:p>
        </c:txPr>
        <c:crossAx val="868437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s-MX"/>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3FB-4E98-9F83-E8C6D8399248}"/>
                </c:ext>
              </c:extLst>
            </c:dLbl>
            <c:dLbl>
              <c:idx val="1"/>
              <c:layout/>
              <c:tx>
                <c:rich>
                  <a:bodyPr/>
                  <a:lstStyle/>
                  <a:p>
                    <a:r>
                      <a:rPr lang="en-US" dirty="0"/>
                      <a:t>54 %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3FB-4E98-9F83-E8C6D8399248}"/>
                </c:ext>
              </c:extLst>
            </c:dLbl>
            <c:dLbl>
              <c:idx val="2"/>
              <c:layout>
                <c:manualLayout>
                  <c:x val="0"/>
                  <c:y val="1.8660349694738641E-2"/>
                </c:manualLayout>
              </c:layout>
              <c:tx>
                <c:rich>
                  <a:bodyPr/>
                  <a:lstStyle/>
                  <a:p>
                    <a:r>
                      <a:rPr lang="en-US" dirty="0"/>
                      <a:t>7 %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FB-4E98-9F83-E8C6D839924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Sheet1!$G$330:$G$332</c:f>
              <c:strCache>
                <c:ptCount val="3"/>
                <c:pt idx="0">
                  <c:v>SIEMPRE</c:v>
                </c:pt>
                <c:pt idx="1">
                  <c:v>ALGUNAS VECES</c:v>
                </c:pt>
                <c:pt idx="2">
                  <c:v>NUNCA</c:v>
                </c:pt>
              </c:strCache>
            </c:strRef>
          </c:cat>
          <c:val>
            <c:numRef>
              <c:f>Sheet1!$J$330:$J$332</c:f>
              <c:numCache>
                <c:formatCode>###0.0</c:formatCode>
                <c:ptCount val="3"/>
                <c:pt idx="0">
                  <c:v>39.024390243902438</c:v>
                </c:pt>
                <c:pt idx="1">
                  <c:v>53.658536585365859</c:v>
                </c:pt>
                <c:pt idx="2">
                  <c:v>7.3170731707317067</c:v>
                </c:pt>
              </c:numCache>
            </c:numRef>
          </c:val>
          <c:extLst xmlns:c16r2="http://schemas.microsoft.com/office/drawing/2015/06/chart">
            <c:ext xmlns:c16="http://schemas.microsoft.com/office/drawing/2014/chart" uri="{C3380CC4-5D6E-409C-BE32-E72D297353CC}">
              <c16:uniqueId val="{00000003-53FB-4E98-9F83-E8C6D8399248}"/>
            </c:ext>
          </c:extLst>
        </c:ser>
        <c:dLbls>
          <c:dLblPos val="inEnd"/>
          <c:showLegendKey val="0"/>
          <c:showVal val="1"/>
          <c:showCatName val="0"/>
          <c:showSerName val="0"/>
          <c:showPercent val="0"/>
          <c:showBubbleSize val="0"/>
        </c:dLbls>
        <c:gapWidth val="100"/>
        <c:overlap val="-24"/>
        <c:axId val="87840640"/>
        <c:axId val="87842176"/>
      </c:barChart>
      <c:catAx>
        <c:axId val="87840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842176"/>
        <c:crosses val="autoZero"/>
        <c:auto val="1"/>
        <c:lblAlgn val="ctr"/>
        <c:lblOffset val="100"/>
        <c:noMultiLvlLbl val="0"/>
      </c:catAx>
      <c:valAx>
        <c:axId val="87842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8406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1B4-49A9-BDDF-1E40C385929D}"/>
                </c:ext>
              </c:extLst>
            </c:dLbl>
            <c:dLbl>
              <c:idx val="1"/>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1B4-49A9-BDDF-1E40C385929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Sheet1!$G$341:$G$342</c:f>
              <c:strCache>
                <c:ptCount val="2"/>
                <c:pt idx="0">
                  <c:v>SI</c:v>
                </c:pt>
                <c:pt idx="1">
                  <c:v>NO</c:v>
                </c:pt>
              </c:strCache>
            </c:strRef>
          </c:cat>
          <c:val>
            <c:numRef>
              <c:f>Sheet1!$I$341:$I$342</c:f>
              <c:numCache>
                <c:formatCode>###0.0</c:formatCode>
                <c:ptCount val="2"/>
                <c:pt idx="0">
                  <c:v>72</c:v>
                </c:pt>
                <c:pt idx="1">
                  <c:v>28.000000000000004</c:v>
                </c:pt>
              </c:numCache>
            </c:numRef>
          </c:val>
          <c:extLst xmlns:c16r2="http://schemas.microsoft.com/office/drawing/2015/06/chart">
            <c:ext xmlns:c16="http://schemas.microsoft.com/office/drawing/2014/chart" uri="{C3380CC4-5D6E-409C-BE32-E72D297353CC}">
              <c16:uniqueId val="{00000002-D1B4-49A9-BDDF-1E40C385929D}"/>
            </c:ext>
          </c:extLst>
        </c:ser>
        <c:dLbls>
          <c:dLblPos val="inEnd"/>
          <c:showLegendKey val="0"/>
          <c:showVal val="1"/>
          <c:showCatName val="0"/>
          <c:showSerName val="0"/>
          <c:showPercent val="0"/>
          <c:showBubbleSize val="0"/>
        </c:dLbls>
        <c:gapWidth val="100"/>
        <c:overlap val="-24"/>
        <c:axId val="86889216"/>
        <c:axId val="86891520"/>
      </c:barChart>
      <c:catAx>
        <c:axId val="86889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6891520"/>
        <c:crosses val="autoZero"/>
        <c:auto val="1"/>
        <c:lblAlgn val="ctr"/>
        <c:lblOffset val="100"/>
        <c:noMultiLvlLbl val="0"/>
      </c:catAx>
      <c:valAx>
        <c:axId val="86891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6889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C33-4E9E-A099-C728A2AEF761}"/>
                </c:ext>
              </c:extLst>
            </c:dLbl>
            <c:dLbl>
              <c:idx val="1"/>
              <c:layout/>
              <c:tx>
                <c:rich>
                  <a:bodyPr/>
                  <a:lstStyle/>
                  <a:p>
                    <a:r>
                      <a:rPr lang="en-US" dirty="0"/>
                      <a:t>42 %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C33-4E9E-A099-C728A2AEF761}"/>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C33-4E9E-A099-C728A2AEF76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Sheet1!$G$343:$G$345</c:f>
              <c:strCache>
                <c:ptCount val="3"/>
                <c:pt idx="0">
                  <c:v>SIEMPRE</c:v>
                </c:pt>
                <c:pt idx="1">
                  <c:v>ALGUNAS VECES</c:v>
                </c:pt>
                <c:pt idx="2">
                  <c:v>NUNCA</c:v>
                </c:pt>
              </c:strCache>
            </c:strRef>
          </c:cat>
          <c:val>
            <c:numRef>
              <c:f>Sheet1!$J$343:$J$345</c:f>
              <c:numCache>
                <c:formatCode>###0.0</c:formatCode>
                <c:ptCount val="3"/>
                <c:pt idx="0">
                  <c:v>56.09756097560976</c:v>
                </c:pt>
                <c:pt idx="1">
                  <c:v>41.463414634146339</c:v>
                </c:pt>
                <c:pt idx="2">
                  <c:v>2.4390243902439024</c:v>
                </c:pt>
              </c:numCache>
            </c:numRef>
          </c:val>
          <c:extLst xmlns:c16r2="http://schemas.microsoft.com/office/drawing/2015/06/chart">
            <c:ext xmlns:c16="http://schemas.microsoft.com/office/drawing/2014/chart" uri="{C3380CC4-5D6E-409C-BE32-E72D297353CC}">
              <c16:uniqueId val="{00000000-5BA7-404E-A366-092B3002D061}"/>
            </c:ext>
          </c:extLst>
        </c:ser>
        <c:dLbls>
          <c:dLblPos val="inEnd"/>
          <c:showLegendKey val="0"/>
          <c:showVal val="1"/>
          <c:showCatName val="0"/>
          <c:showSerName val="0"/>
          <c:showPercent val="0"/>
          <c:showBubbleSize val="0"/>
        </c:dLbls>
        <c:gapWidth val="100"/>
        <c:overlap val="-24"/>
        <c:axId val="87864448"/>
        <c:axId val="87865984"/>
      </c:barChart>
      <c:catAx>
        <c:axId val="8786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865984"/>
        <c:crosses val="autoZero"/>
        <c:auto val="1"/>
        <c:lblAlgn val="ctr"/>
        <c:lblOffset val="100"/>
        <c:noMultiLvlLbl val="0"/>
      </c:catAx>
      <c:valAx>
        <c:axId val="8786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864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07C-442D-B599-1D21F4BEC99C}"/>
                </c:ext>
              </c:extLst>
            </c:dLbl>
            <c:dLbl>
              <c:idx val="1"/>
              <c:layout/>
              <c:tx>
                <c:rich>
                  <a:bodyPr/>
                  <a:lstStyle/>
                  <a:p>
                    <a:r>
                      <a:rPr lang="en-US" dirty="0"/>
                      <a:t>42 %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07C-442D-B599-1D21F4BEC99C}"/>
                </c:ext>
              </c:extLst>
            </c:dLbl>
            <c:dLbl>
              <c:idx val="2"/>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7C-442D-B599-1D21F4BEC99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Sheet1!$G$356:$G$358</c:f>
              <c:strCache>
                <c:ptCount val="3"/>
                <c:pt idx="0">
                  <c:v>CON LOS COMPAÑEROS</c:v>
                </c:pt>
                <c:pt idx="1">
                  <c:v>DIRECTIVOS</c:v>
                </c:pt>
                <c:pt idx="2">
                  <c:v>PERSONALES</c:v>
                </c:pt>
              </c:strCache>
            </c:strRef>
          </c:cat>
          <c:val>
            <c:numRef>
              <c:f>Sheet1!$J$356:$J$358</c:f>
              <c:numCache>
                <c:formatCode>###0.0</c:formatCode>
                <c:ptCount val="3"/>
                <c:pt idx="0">
                  <c:v>50</c:v>
                </c:pt>
                <c:pt idx="1">
                  <c:v>42</c:v>
                </c:pt>
                <c:pt idx="2">
                  <c:v>28.000000000000004</c:v>
                </c:pt>
              </c:numCache>
            </c:numRef>
          </c:val>
          <c:extLst xmlns:c16r2="http://schemas.microsoft.com/office/drawing/2015/06/chart">
            <c:ext xmlns:c16="http://schemas.microsoft.com/office/drawing/2014/chart" uri="{C3380CC4-5D6E-409C-BE32-E72D297353CC}">
              <c16:uniqueId val="{00000003-B07C-442D-B599-1D21F4BEC99C}"/>
            </c:ext>
          </c:extLst>
        </c:ser>
        <c:dLbls>
          <c:dLblPos val="inEnd"/>
          <c:showLegendKey val="0"/>
          <c:showVal val="1"/>
          <c:showCatName val="0"/>
          <c:showSerName val="0"/>
          <c:showPercent val="0"/>
          <c:showBubbleSize val="0"/>
        </c:dLbls>
        <c:gapWidth val="100"/>
        <c:overlap val="-24"/>
        <c:axId val="87634688"/>
        <c:axId val="87636992"/>
      </c:barChart>
      <c:catAx>
        <c:axId val="87634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636992"/>
        <c:crosses val="autoZero"/>
        <c:auto val="1"/>
        <c:lblAlgn val="ctr"/>
        <c:lblOffset val="100"/>
        <c:noMultiLvlLbl val="0"/>
      </c:catAx>
      <c:valAx>
        <c:axId val="87636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6346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6E-4D2C-A3DE-F9F1F54E9002}"/>
                </c:ext>
              </c:extLst>
            </c:dLbl>
            <c:dLbl>
              <c:idx val="1"/>
              <c:layout/>
              <c:tx>
                <c:rich>
                  <a:bodyPr/>
                  <a:lstStyle/>
                  <a:p>
                    <a:r>
                      <a:rPr lang="en-US" dirty="0"/>
                      <a:t>60 %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6E-4D2C-A3DE-F9F1F54E9002}"/>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C6E-4D2C-A3DE-F9F1F54E900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Sheet1!$G$380:$G$382</c:f>
              <c:strCache>
                <c:ptCount val="3"/>
                <c:pt idx="0">
                  <c:v>SIEMPRE</c:v>
                </c:pt>
                <c:pt idx="1">
                  <c:v>ALGUNAS VECES</c:v>
                </c:pt>
                <c:pt idx="2">
                  <c:v>NUNCA</c:v>
                </c:pt>
              </c:strCache>
            </c:strRef>
          </c:cat>
          <c:val>
            <c:numRef>
              <c:f>Sheet1!$J$380:$J$382</c:f>
              <c:numCache>
                <c:formatCode>###0.0</c:formatCode>
                <c:ptCount val="3"/>
                <c:pt idx="0">
                  <c:v>26</c:v>
                </c:pt>
                <c:pt idx="1">
                  <c:v>60</c:v>
                </c:pt>
                <c:pt idx="2">
                  <c:v>14.000000000000002</c:v>
                </c:pt>
              </c:numCache>
            </c:numRef>
          </c:val>
          <c:extLst xmlns:c16r2="http://schemas.microsoft.com/office/drawing/2015/06/chart">
            <c:ext xmlns:c16="http://schemas.microsoft.com/office/drawing/2014/chart" uri="{C3380CC4-5D6E-409C-BE32-E72D297353CC}">
              <c16:uniqueId val="{00000003-8C6E-4D2C-A3DE-F9F1F54E9002}"/>
            </c:ext>
          </c:extLst>
        </c:ser>
        <c:dLbls>
          <c:dLblPos val="inEnd"/>
          <c:showLegendKey val="0"/>
          <c:showVal val="1"/>
          <c:showCatName val="0"/>
          <c:showSerName val="0"/>
          <c:showPercent val="0"/>
          <c:showBubbleSize val="0"/>
        </c:dLbls>
        <c:gapWidth val="100"/>
        <c:overlap val="-24"/>
        <c:axId val="87905792"/>
        <c:axId val="89070208"/>
      </c:barChart>
      <c:catAx>
        <c:axId val="87905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9070208"/>
        <c:crosses val="autoZero"/>
        <c:auto val="1"/>
        <c:lblAlgn val="ctr"/>
        <c:lblOffset val="100"/>
        <c:noMultiLvlLbl val="0"/>
      </c:catAx>
      <c:valAx>
        <c:axId val="8907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9057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906-455D-B81B-7357B588A652}"/>
                </c:ext>
              </c:extLst>
            </c:dLbl>
            <c:dLbl>
              <c:idx val="1"/>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906-455D-B81B-7357B588A652}"/>
                </c:ext>
              </c:extLst>
            </c:dLbl>
            <c:dLbl>
              <c:idx val="2"/>
              <c:layout>
                <c:manualLayout>
                  <c:x val="0"/>
                  <c:y val="1.9124077137251928E-2"/>
                </c:manualLayout>
              </c:layout>
              <c:tx>
                <c:rich>
                  <a:bodyPr/>
                  <a:lstStyle/>
                  <a:p>
                    <a:r>
                      <a:rPr lang="en-US" dirty="0"/>
                      <a:t>7 %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06-455D-B81B-7357B588A65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Sheet1!$G$381:$G$383</c:f>
              <c:strCache>
                <c:ptCount val="3"/>
                <c:pt idx="0">
                  <c:v>SIEMPRE</c:v>
                </c:pt>
                <c:pt idx="1">
                  <c:v>ALGUNAS VECES</c:v>
                </c:pt>
                <c:pt idx="2">
                  <c:v>NUNCA</c:v>
                </c:pt>
              </c:strCache>
            </c:strRef>
          </c:cat>
          <c:val>
            <c:numRef>
              <c:f>Sheet1!$I$381:$I$383</c:f>
              <c:numCache>
                <c:formatCode>###0.0</c:formatCode>
                <c:ptCount val="3"/>
                <c:pt idx="0">
                  <c:v>48.780487804878049</c:v>
                </c:pt>
                <c:pt idx="1">
                  <c:v>43.902439024390247</c:v>
                </c:pt>
                <c:pt idx="2">
                  <c:v>7.3170731707317067</c:v>
                </c:pt>
              </c:numCache>
            </c:numRef>
          </c:val>
          <c:extLst xmlns:c16r2="http://schemas.microsoft.com/office/drawing/2015/06/chart">
            <c:ext xmlns:c16="http://schemas.microsoft.com/office/drawing/2014/chart" uri="{C3380CC4-5D6E-409C-BE32-E72D297353CC}">
              <c16:uniqueId val="{00000003-D906-455D-B81B-7357B588A652}"/>
            </c:ext>
          </c:extLst>
        </c:ser>
        <c:dLbls>
          <c:dLblPos val="inEnd"/>
          <c:showLegendKey val="0"/>
          <c:showVal val="1"/>
          <c:showCatName val="0"/>
          <c:showSerName val="0"/>
          <c:showPercent val="0"/>
          <c:showBubbleSize val="0"/>
        </c:dLbls>
        <c:gapWidth val="100"/>
        <c:overlap val="-24"/>
        <c:axId val="89407488"/>
        <c:axId val="89410176"/>
      </c:barChart>
      <c:catAx>
        <c:axId val="89407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9410176"/>
        <c:crosses val="autoZero"/>
        <c:auto val="1"/>
        <c:lblAlgn val="ctr"/>
        <c:lblOffset val="100"/>
        <c:noMultiLvlLbl val="0"/>
      </c:catAx>
      <c:valAx>
        <c:axId val="89410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9407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587-4698-8E80-FC4862C582A8}"/>
                </c:ext>
              </c:extLst>
            </c:dLbl>
            <c:dLbl>
              <c:idx val="1"/>
              <c:layout/>
              <c:tx>
                <c:rich>
                  <a:bodyPr/>
                  <a:lstStyle/>
                  <a:p>
                    <a:r>
                      <a:rPr lang="en-US" dirty="0"/>
                      <a:t>60 %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587-4698-8E80-FC4862C582A8}"/>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587-4698-8E80-FC4862C582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Sheet1!$G$394:$G$396</c:f>
              <c:strCache>
                <c:ptCount val="3"/>
                <c:pt idx="0">
                  <c:v>SIEMPRE</c:v>
                </c:pt>
                <c:pt idx="1">
                  <c:v>ALGUNAS VECES</c:v>
                </c:pt>
                <c:pt idx="2">
                  <c:v>NUNCA</c:v>
                </c:pt>
              </c:strCache>
            </c:strRef>
          </c:cat>
          <c:val>
            <c:numRef>
              <c:f>Sheet1!$I$394:$I$396</c:f>
              <c:numCache>
                <c:formatCode>###0.0</c:formatCode>
                <c:ptCount val="3"/>
                <c:pt idx="0">
                  <c:v>34</c:v>
                </c:pt>
                <c:pt idx="1">
                  <c:v>60</c:v>
                </c:pt>
                <c:pt idx="2">
                  <c:v>6</c:v>
                </c:pt>
              </c:numCache>
            </c:numRef>
          </c:val>
          <c:extLst xmlns:c16r2="http://schemas.microsoft.com/office/drawing/2015/06/chart">
            <c:ext xmlns:c16="http://schemas.microsoft.com/office/drawing/2014/chart" uri="{C3380CC4-5D6E-409C-BE32-E72D297353CC}">
              <c16:uniqueId val="{00000003-9587-4698-8E80-FC4862C582A8}"/>
            </c:ext>
          </c:extLst>
        </c:ser>
        <c:dLbls>
          <c:dLblPos val="inEnd"/>
          <c:showLegendKey val="0"/>
          <c:showVal val="1"/>
          <c:showCatName val="0"/>
          <c:showSerName val="0"/>
          <c:showPercent val="0"/>
          <c:showBubbleSize val="0"/>
        </c:dLbls>
        <c:gapWidth val="100"/>
        <c:overlap val="-24"/>
        <c:axId val="105431808"/>
        <c:axId val="105433344"/>
      </c:barChart>
      <c:catAx>
        <c:axId val="105431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5433344"/>
        <c:crosses val="autoZero"/>
        <c:auto val="1"/>
        <c:lblAlgn val="ctr"/>
        <c:lblOffset val="100"/>
        <c:noMultiLvlLbl val="0"/>
      </c:catAx>
      <c:valAx>
        <c:axId val="105433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5431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5CB-40C2-82CD-0FFE9B0B81F0}"/>
                </c:ext>
              </c:extLst>
            </c:dLbl>
            <c:dLbl>
              <c:idx val="1"/>
              <c:layout/>
              <c:tx>
                <c:rich>
                  <a:bodyPr/>
                  <a:lstStyle/>
                  <a:p>
                    <a:r>
                      <a:rPr lang="en-US" dirty="0"/>
                      <a:t>51 %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5CB-40C2-82CD-0FFE9B0B81F0}"/>
                </c:ext>
              </c:extLst>
            </c:dLbl>
            <c:dLbl>
              <c:idx val="2"/>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5CB-40C2-82CD-0FFE9B0B81F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Sheet1!$G$395:$G$397</c:f>
              <c:strCache>
                <c:ptCount val="3"/>
                <c:pt idx="0">
                  <c:v>SIEMPRE</c:v>
                </c:pt>
                <c:pt idx="1">
                  <c:v>ALGUNAS VECES</c:v>
                </c:pt>
                <c:pt idx="2">
                  <c:v>NUNCA</c:v>
                </c:pt>
              </c:strCache>
            </c:strRef>
          </c:cat>
          <c:val>
            <c:numRef>
              <c:f>Sheet1!$I$395:$I$397</c:f>
              <c:numCache>
                <c:formatCode>###0.0</c:formatCode>
                <c:ptCount val="3"/>
                <c:pt idx="0">
                  <c:v>34.146341463414636</c:v>
                </c:pt>
                <c:pt idx="1">
                  <c:v>51.219512195121951</c:v>
                </c:pt>
                <c:pt idx="2">
                  <c:v>14.634146341463413</c:v>
                </c:pt>
              </c:numCache>
            </c:numRef>
          </c:val>
          <c:extLst xmlns:c16r2="http://schemas.microsoft.com/office/drawing/2015/06/chart">
            <c:ext xmlns:c16="http://schemas.microsoft.com/office/drawing/2014/chart" uri="{C3380CC4-5D6E-409C-BE32-E72D297353CC}">
              <c16:uniqueId val="{00000003-E5CB-40C2-82CD-0FFE9B0B81F0}"/>
            </c:ext>
          </c:extLst>
        </c:ser>
        <c:dLbls>
          <c:dLblPos val="inEnd"/>
          <c:showLegendKey val="0"/>
          <c:showVal val="1"/>
          <c:showCatName val="0"/>
          <c:showSerName val="0"/>
          <c:showPercent val="0"/>
          <c:showBubbleSize val="0"/>
        </c:dLbls>
        <c:gapWidth val="100"/>
        <c:overlap val="-24"/>
        <c:axId val="110614784"/>
        <c:axId val="178889472"/>
      </c:barChart>
      <c:catAx>
        <c:axId val="110614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8889472"/>
        <c:crosses val="autoZero"/>
        <c:auto val="1"/>
        <c:lblAlgn val="ctr"/>
        <c:lblOffset val="100"/>
        <c:noMultiLvlLbl val="0"/>
      </c:catAx>
      <c:valAx>
        <c:axId val="178889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06147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layout/>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layout/>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793-4AE4-BCFF-D5BC7F4027D6}"/>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93-4AE4-BCFF-D5BC7F4027D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Sheet1!$B$408:$B$409</c:f>
              <c:strCache>
                <c:ptCount val="2"/>
                <c:pt idx="0">
                  <c:v>SI</c:v>
                </c:pt>
                <c:pt idx="1">
                  <c:v>NO</c:v>
                </c:pt>
              </c:strCache>
            </c:strRef>
          </c:cat>
          <c:val>
            <c:numRef>
              <c:f>Sheet1!$E$408:$E$409</c:f>
              <c:numCache>
                <c:formatCode>###0.0</c:formatCode>
                <c:ptCount val="2"/>
                <c:pt idx="0">
                  <c:v>82</c:v>
                </c:pt>
                <c:pt idx="1">
                  <c:v>18</c:v>
                </c:pt>
              </c:numCache>
            </c:numRef>
          </c:val>
          <c:extLst xmlns:c16r2="http://schemas.microsoft.com/office/drawing/2015/06/chart">
            <c:ext xmlns:c16="http://schemas.microsoft.com/office/drawing/2014/chart" uri="{C3380CC4-5D6E-409C-BE32-E72D297353CC}">
              <c16:uniqueId val="{00000002-C793-4AE4-BCFF-D5BC7F4027D6}"/>
            </c:ext>
          </c:extLst>
        </c:ser>
        <c:dLbls>
          <c:dLblPos val="inEnd"/>
          <c:showLegendKey val="0"/>
          <c:showVal val="1"/>
          <c:showCatName val="0"/>
          <c:showSerName val="0"/>
          <c:showPercent val="0"/>
          <c:showBubbleSize val="0"/>
        </c:dLbls>
        <c:gapWidth val="100"/>
        <c:overlap val="-24"/>
        <c:axId val="110613632"/>
        <c:axId val="110672128"/>
      </c:barChart>
      <c:catAx>
        <c:axId val="110613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0672128"/>
        <c:crosses val="autoZero"/>
        <c:auto val="1"/>
        <c:lblAlgn val="ctr"/>
        <c:lblOffset val="100"/>
        <c:noMultiLvlLbl val="0"/>
      </c:catAx>
      <c:valAx>
        <c:axId val="110672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0613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517-4F27-A65A-76ADE5E24A12}"/>
                </c:ext>
              </c:extLst>
            </c:dLbl>
            <c:dLbl>
              <c:idx val="1"/>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517-4F27-A65A-76ADE5E24A12}"/>
                </c:ext>
              </c:extLst>
            </c:dLbl>
            <c:dLbl>
              <c:idx val="2"/>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517-4F27-A65A-76ADE5E24A1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Sheet1!$G$408:$G$410</c:f>
              <c:strCache>
                <c:ptCount val="3"/>
                <c:pt idx="0">
                  <c:v>SIEMPRE</c:v>
                </c:pt>
                <c:pt idx="1">
                  <c:v>ALGUNAS VECES</c:v>
                </c:pt>
                <c:pt idx="2">
                  <c:v>NUNCA</c:v>
                </c:pt>
              </c:strCache>
            </c:strRef>
          </c:cat>
          <c:val>
            <c:numRef>
              <c:f>Sheet1!$J$408:$J$410</c:f>
              <c:numCache>
                <c:formatCode>###0.0</c:formatCode>
                <c:ptCount val="3"/>
                <c:pt idx="0">
                  <c:v>31.707317073170731</c:v>
                </c:pt>
                <c:pt idx="1">
                  <c:v>46.341463414634148</c:v>
                </c:pt>
                <c:pt idx="2">
                  <c:v>21.951219512195124</c:v>
                </c:pt>
              </c:numCache>
            </c:numRef>
          </c:val>
          <c:extLst xmlns:c16r2="http://schemas.microsoft.com/office/drawing/2015/06/chart">
            <c:ext xmlns:c16="http://schemas.microsoft.com/office/drawing/2014/chart" uri="{C3380CC4-5D6E-409C-BE32-E72D297353CC}">
              <c16:uniqueId val="{00000003-9517-4F27-A65A-76ADE5E24A12}"/>
            </c:ext>
          </c:extLst>
        </c:ser>
        <c:dLbls>
          <c:dLblPos val="inEnd"/>
          <c:showLegendKey val="0"/>
          <c:showVal val="1"/>
          <c:showCatName val="0"/>
          <c:showSerName val="0"/>
          <c:showPercent val="0"/>
          <c:showBubbleSize val="0"/>
        </c:dLbls>
        <c:gapWidth val="100"/>
        <c:overlap val="-24"/>
        <c:axId val="105641088"/>
        <c:axId val="105642624"/>
      </c:barChart>
      <c:catAx>
        <c:axId val="105641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5642624"/>
        <c:crosses val="autoZero"/>
        <c:auto val="1"/>
        <c:lblAlgn val="ctr"/>
        <c:lblOffset val="100"/>
        <c:noMultiLvlLbl val="0"/>
      </c:catAx>
      <c:valAx>
        <c:axId val="105642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5641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F77-4A9D-828D-AE063EFB8A27}"/>
                </c:ext>
              </c:extLst>
            </c:dLbl>
            <c:dLbl>
              <c:idx val="1"/>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F77-4A9D-828D-AE063EFB8A27}"/>
                </c:ext>
              </c:extLst>
            </c:dLbl>
            <c:dLbl>
              <c:idx val="2"/>
              <c:layout/>
              <c:tx>
                <c:rich>
                  <a:bodyPr/>
                  <a:lstStyle/>
                  <a:p>
                    <a:r>
                      <a:rPr lang="en-US" dirty="0"/>
                      <a:t>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F77-4A9D-828D-AE063EFB8A2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Sheet1!$G$421:$G$423</c:f>
              <c:strCache>
                <c:ptCount val="3"/>
                <c:pt idx="0">
                  <c:v>SIEMPRE</c:v>
                </c:pt>
                <c:pt idx="1">
                  <c:v>ALGUNAS VECES</c:v>
                </c:pt>
                <c:pt idx="2">
                  <c:v>NUNCA</c:v>
                </c:pt>
              </c:strCache>
            </c:strRef>
          </c:cat>
          <c:val>
            <c:numRef>
              <c:f>Sheet1!$I$421:$I$423</c:f>
              <c:numCache>
                <c:formatCode>###0.0</c:formatCode>
                <c:ptCount val="3"/>
                <c:pt idx="0">
                  <c:v>36</c:v>
                </c:pt>
                <c:pt idx="1">
                  <c:v>56.000000000000007</c:v>
                </c:pt>
                <c:pt idx="2">
                  <c:v>8</c:v>
                </c:pt>
              </c:numCache>
            </c:numRef>
          </c:val>
          <c:extLst xmlns:c16r2="http://schemas.microsoft.com/office/drawing/2015/06/chart">
            <c:ext xmlns:c16="http://schemas.microsoft.com/office/drawing/2014/chart" uri="{C3380CC4-5D6E-409C-BE32-E72D297353CC}">
              <c16:uniqueId val="{00000003-BF77-4A9D-828D-AE063EFB8A27}"/>
            </c:ext>
          </c:extLst>
        </c:ser>
        <c:dLbls>
          <c:dLblPos val="inEnd"/>
          <c:showLegendKey val="0"/>
          <c:showVal val="1"/>
          <c:showCatName val="0"/>
          <c:showSerName val="0"/>
          <c:showPercent val="0"/>
          <c:showBubbleSize val="0"/>
        </c:dLbls>
        <c:gapWidth val="100"/>
        <c:overlap val="-24"/>
        <c:axId val="119372800"/>
        <c:axId val="119513856"/>
      </c:barChart>
      <c:catAx>
        <c:axId val="11937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513856"/>
        <c:crosses val="autoZero"/>
        <c:auto val="1"/>
        <c:lblAlgn val="ctr"/>
        <c:lblOffset val="100"/>
        <c:noMultiLvlLbl val="0"/>
      </c:catAx>
      <c:valAx>
        <c:axId val="119513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372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F96-49B8-BE6D-21EAAFBA275C}"/>
                </c:ext>
              </c:extLst>
            </c:dLbl>
            <c:dLbl>
              <c:idx val="1"/>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F96-49B8-BE6D-21EAAFBA275C}"/>
                </c:ext>
              </c:extLst>
            </c:dLbl>
            <c:dLbl>
              <c:idx val="2"/>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F96-49B8-BE6D-21EAAFBA275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Sheet1!$G$422:$G$424</c:f>
              <c:strCache>
                <c:ptCount val="3"/>
                <c:pt idx="0">
                  <c:v>SIEMPRE</c:v>
                </c:pt>
                <c:pt idx="1">
                  <c:v>ALGUNAS VECES</c:v>
                </c:pt>
                <c:pt idx="2">
                  <c:v>NUNCA</c:v>
                </c:pt>
              </c:strCache>
            </c:strRef>
          </c:cat>
          <c:val>
            <c:numRef>
              <c:f>Sheet1!$J$422:$J$424</c:f>
              <c:numCache>
                <c:formatCode>###0.0</c:formatCode>
                <c:ptCount val="3"/>
                <c:pt idx="0">
                  <c:v>24.390243902439025</c:v>
                </c:pt>
                <c:pt idx="1">
                  <c:v>56.09756097560976</c:v>
                </c:pt>
                <c:pt idx="2">
                  <c:v>19.512195121951219</c:v>
                </c:pt>
              </c:numCache>
            </c:numRef>
          </c:val>
          <c:extLst xmlns:c16r2="http://schemas.microsoft.com/office/drawing/2015/06/chart">
            <c:ext xmlns:c16="http://schemas.microsoft.com/office/drawing/2014/chart" uri="{C3380CC4-5D6E-409C-BE32-E72D297353CC}">
              <c16:uniqueId val="{00000003-BF96-49B8-BE6D-21EAAFBA275C}"/>
            </c:ext>
          </c:extLst>
        </c:ser>
        <c:dLbls>
          <c:dLblPos val="inEnd"/>
          <c:showLegendKey val="0"/>
          <c:showVal val="1"/>
          <c:showCatName val="0"/>
          <c:showSerName val="0"/>
          <c:showPercent val="0"/>
          <c:showBubbleSize val="0"/>
        </c:dLbls>
        <c:gapWidth val="100"/>
        <c:overlap val="-24"/>
        <c:axId val="119390592"/>
        <c:axId val="119392128"/>
      </c:barChart>
      <c:catAx>
        <c:axId val="119390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392128"/>
        <c:crosses val="autoZero"/>
        <c:auto val="1"/>
        <c:lblAlgn val="ctr"/>
        <c:lblOffset val="100"/>
        <c:noMultiLvlLbl val="0"/>
      </c:catAx>
      <c:valAx>
        <c:axId val="119392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390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B42-4463-9F5A-49137F003E94}"/>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B42-4463-9F5A-49137F003E9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Sheet1!$G$435:$G$436</c:f>
              <c:strCache>
                <c:ptCount val="2"/>
                <c:pt idx="0">
                  <c:v>SIEMPRE</c:v>
                </c:pt>
                <c:pt idx="1">
                  <c:v>ALGUNAS VECES</c:v>
                </c:pt>
              </c:strCache>
            </c:strRef>
          </c:cat>
          <c:val>
            <c:numRef>
              <c:f>Sheet1!$J$435:$J$436</c:f>
              <c:numCache>
                <c:formatCode>###0.0</c:formatCode>
                <c:ptCount val="2"/>
                <c:pt idx="0">
                  <c:v>86</c:v>
                </c:pt>
                <c:pt idx="1">
                  <c:v>14.000000000000002</c:v>
                </c:pt>
              </c:numCache>
            </c:numRef>
          </c:val>
          <c:extLst xmlns:c16r2="http://schemas.microsoft.com/office/drawing/2015/06/chart">
            <c:ext xmlns:c16="http://schemas.microsoft.com/office/drawing/2014/chart" uri="{C3380CC4-5D6E-409C-BE32-E72D297353CC}">
              <c16:uniqueId val="{00000002-CB42-4463-9F5A-49137F003E94}"/>
            </c:ext>
          </c:extLst>
        </c:ser>
        <c:dLbls>
          <c:dLblPos val="inEnd"/>
          <c:showLegendKey val="0"/>
          <c:showVal val="1"/>
          <c:showCatName val="0"/>
          <c:showSerName val="0"/>
          <c:showPercent val="0"/>
          <c:showBubbleSize val="0"/>
        </c:dLbls>
        <c:gapWidth val="100"/>
        <c:overlap val="-24"/>
        <c:axId val="119583872"/>
        <c:axId val="119585408"/>
      </c:barChart>
      <c:catAx>
        <c:axId val="119583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585408"/>
        <c:crosses val="autoZero"/>
        <c:auto val="1"/>
        <c:lblAlgn val="ctr"/>
        <c:lblOffset val="100"/>
        <c:noMultiLvlLbl val="0"/>
      </c:catAx>
      <c:valAx>
        <c:axId val="119585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5838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A75-4AD8-A6E6-F4F093844EC7}"/>
                </c:ext>
              </c:extLst>
            </c:dLbl>
            <c:dLbl>
              <c:idx val="1"/>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A75-4AD8-A6E6-F4F093844E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Sheet1!$G$435:$G$436</c:f>
              <c:strCache>
                <c:ptCount val="2"/>
                <c:pt idx="0">
                  <c:v>SI</c:v>
                </c:pt>
                <c:pt idx="1">
                  <c:v>NO</c:v>
                </c:pt>
              </c:strCache>
            </c:strRef>
          </c:cat>
          <c:val>
            <c:numRef>
              <c:f>Sheet1!$I$435:$I$436</c:f>
              <c:numCache>
                <c:formatCode>###0.0</c:formatCode>
                <c:ptCount val="2"/>
                <c:pt idx="0">
                  <c:v>41.463414634146339</c:v>
                </c:pt>
                <c:pt idx="1">
                  <c:v>58.536585365853654</c:v>
                </c:pt>
              </c:numCache>
            </c:numRef>
          </c:val>
          <c:extLst xmlns:c16r2="http://schemas.microsoft.com/office/drawing/2015/06/chart">
            <c:ext xmlns:c16="http://schemas.microsoft.com/office/drawing/2014/chart" uri="{C3380CC4-5D6E-409C-BE32-E72D297353CC}">
              <c16:uniqueId val="{00000002-2A75-4AD8-A6E6-F4F093844EC7}"/>
            </c:ext>
          </c:extLst>
        </c:ser>
        <c:dLbls>
          <c:dLblPos val="inEnd"/>
          <c:showLegendKey val="0"/>
          <c:showVal val="1"/>
          <c:showCatName val="0"/>
          <c:showSerName val="0"/>
          <c:showPercent val="0"/>
          <c:showBubbleSize val="0"/>
        </c:dLbls>
        <c:gapWidth val="100"/>
        <c:overlap val="-24"/>
        <c:axId val="119335552"/>
        <c:axId val="119484800"/>
      </c:barChart>
      <c:catAx>
        <c:axId val="119335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484800"/>
        <c:crosses val="autoZero"/>
        <c:auto val="1"/>
        <c:lblAlgn val="ctr"/>
        <c:lblOffset val="100"/>
        <c:noMultiLvlLbl val="0"/>
      </c:catAx>
      <c:valAx>
        <c:axId val="119484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3355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18C-494E-A50C-6969FCC9BD20}"/>
                </c:ext>
              </c:extLst>
            </c:dLbl>
            <c:dLbl>
              <c:idx val="1"/>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18C-494E-A50C-6969FCC9BD20}"/>
                </c:ext>
              </c:extLst>
            </c:dLbl>
            <c:dLbl>
              <c:idx val="2"/>
              <c:layout>
                <c:manualLayout>
                  <c:x val="5.334821669233495E-3"/>
                  <c:y val="2.1954592317264873E-2"/>
                </c:manualLayout>
              </c:layout>
              <c:tx>
                <c:rich>
                  <a:bodyPr/>
                  <a:lstStyle/>
                  <a:p>
                    <a:r>
                      <a:rPr lang="en-US" dirty="0"/>
                      <a:t>5 %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18C-494E-A50C-6969FCC9BD2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Sheet1!$G$441:$G$443</c:f>
              <c:strCache>
                <c:ptCount val="3"/>
                <c:pt idx="0">
                  <c:v>SIEMPRE</c:v>
                </c:pt>
                <c:pt idx="1">
                  <c:v>ALGUNAS VECES</c:v>
                </c:pt>
                <c:pt idx="2">
                  <c:v>NUNCA</c:v>
                </c:pt>
              </c:strCache>
            </c:strRef>
          </c:cat>
          <c:val>
            <c:numRef>
              <c:f>Sheet1!$J$441:$J$443</c:f>
              <c:numCache>
                <c:formatCode>###0.0</c:formatCode>
                <c:ptCount val="3"/>
                <c:pt idx="0">
                  <c:v>48.780487804878049</c:v>
                </c:pt>
                <c:pt idx="1">
                  <c:v>46.341463414634148</c:v>
                </c:pt>
                <c:pt idx="2">
                  <c:v>4.8780487804878048</c:v>
                </c:pt>
              </c:numCache>
            </c:numRef>
          </c:val>
          <c:extLst xmlns:c16r2="http://schemas.microsoft.com/office/drawing/2015/06/chart">
            <c:ext xmlns:c16="http://schemas.microsoft.com/office/drawing/2014/chart" uri="{C3380CC4-5D6E-409C-BE32-E72D297353CC}">
              <c16:uniqueId val="{00000003-A18C-494E-A50C-6969FCC9BD20}"/>
            </c:ext>
          </c:extLst>
        </c:ser>
        <c:dLbls>
          <c:dLblPos val="inEnd"/>
          <c:showLegendKey val="0"/>
          <c:showVal val="1"/>
          <c:showCatName val="0"/>
          <c:showSerName val="0"/>
          <c:showPercent val="0"/>
          <c:showBubbleSize val="0"/>
        </c:dLbls>
        <c:gapWidth val="100"/>
        <c:overlap val="-24"/>
        <c:axId val="120092928"/>
        <c:axId val="129406464"/>
      </c:barChart>
      <c:catAx>
        <c:axId val="12009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9406464"/>
        <c:crosses val="autoZero"/>
        <c:auto val="1"/>
        <c:lblAlgn val="ctr"/>
        <c:lblOffset val="100"/>
        <c:noMultiLvlLbl val="0"/>
      </c:catAx>
      <c:valAx>
        <c:axId val="129406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00929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061-4612-A2E5-10FB30E9265D}"/>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061-4612-A2E5-10FB30E9265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Sheet1!$G$454:$G$455</c:f>
              <c:strCache>
                <c:ptCount val="2"/>
                <c:pt idx="0">
                  <c:v>SI</c:v>
                </c:pt>
                <c:pt idx="1">
                  <c:v>NO</c:v>
                </c:pt>
              </c:strCache>
            </c:strRef>
          </c:cat>
          <c:val>
            <c:numRef>
              <c:f>Sheet1!$J$454:$J$455</c:f>
              <c:numCache>
                <c:formatCode>###0.0</c:formatCode>
                <c:ptCount val="2"/>
                <c:pt idx="0">
                  <c:v>90</c:v>
                </c:pt>
                <c:pt idx="1">
                  <c:v>10</c:v>
                </c:pt>
              </c:numCache>
            </c:numRef>
          </c:val>
          <c:extLst xmlns:c16r2="http://schemas.microsoft.com/office/drawing/2015/06/chart">
            <c:ext xmlns:c16="http://schemas.microsoft.com/office/drawing/2014/chart" uri="{C3380CC4-5D6E-409C-BE32-E72D297353CC}">
              <c16:uniqueId val="{00000002-6061-4612-A2E5-10FB30E9265D}"/>
            </c:ext>
          </c:extLst>
        </c:ser>
        <c:dLbls>
          <c:dLblPos val="inEnd"/>
          <c:showLegendKey val="0"/>
          <c:showVal val="1"/>
          <c:showCatName val="0"/>
          <c:showSerName val="0"/>
          <c:showPercent val="0"/>
          <c:showBubbleSize val="0"/>
        </c:dLbls>
        <c:gapWidth val="100"/>
        <c:overlap val="-24"/>
        <c:axId val="119794304"/>
        <c:axId val="119801344"/>
      </c:barChart>
      <c:catAx>
        <c:axId val="11979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801344"/>
        <c:crosses val="autoZero"/>
        <c:auto val="1"/>
        <c:lblAlgn val="ctr"/>
        <c:lblOffset val="100"/>
        <c:noMultiLvlLbl val="0"/>
      </c:catAx>
      <c:valAx>
        <c:axId val="119801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9794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791-4FE2-B0D5-B471B4B0DAD7}"/>
                </c:ext>
              </c:extLst>
            </c:dLbl>
            <c:dLbl>
              <c:idx val="1"/>
              <c:layout/>
              <c:tx>
                <c:rich>
                  <a:bodyPr/>
                  <a:lstStyle/>
                  <a:p>
                    <a:r>
                      <a:rPr lang="en-US" dirty="0"/>
                      <a:t>19 %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791-4FE2-B0D5-B471B4B0DAD7}"/>
                </c:ext>
              </c:extLst>
            </c:dLbl>
            <c:dLbl>
              <c:idx val="2"/>
              <c:layout>
                <c:manualLayout>
                  <c:x val="0"/>
                  <c:y val="1.3017087992193171E-2"/>
                </c:manualLayout>
              </c:layout>
              <c:tx>
                <c:rich>
                  <a:bodyPr/>
                  <a:lstStyle/>
                  <a:p>
                    <a:r>
                      <a:rPr lang="en-US" dirty="0"/>
                      <a:t>5 %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791-4FE2-B0D5-B471B4B0DAD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Sheet1!$G$454:$G$456</c:f>
              <c:strCache>
                <c:ptCount val="3"/>
                <c:pt idx="0">
                  <c:v>SIEMPRE</c:v>
                </c:pt>
                <c:pt idx="1">
                  <c:v>ALGUNAS VECES</c:v>
                </c:pt>
                <c:pt idx="2">
                  <c:v>NUNCA</c:v>
                </c:pt>
              </c:strCache>
            </c:strRef>
          </c:cat>
          <c:val>
            <c:numRef>
              <c:f>Sheet1!$J$454:$J$456</c:f>
              <c:numCache>
                <c:formatCode>###0.0</c:formatCode>
                <c:ptCount val="3"/>
                <c:pt idx="0">
                  <c:v>75.609756097560975</c:v>
                </c:pt>
                <c:pt idx="1">
                  <c:v>19.512195121951219</c:v>
                </c:pt>
                <c:pt idx="2">
                  <c:v>4.8780487804878048</c:v>
                </c:pt>
              </c:numCache>
            </c:numRef>
          </c:val>
          <c:extLst xmlns:c16r2="http://schemas.microsoft.com/office/drawing/2015/06/chart">
            <c:ext xmlns:c16="http://schemas.microsoft.com/office/drawing/2014/chart" uri="{C3380CC4-5D6E-409C-BE32-E72D297353CC}">
              <c16:uniqueId val="{00000003-F791-4FE2-B0D5-B471B4B0DAD7}"/>
            </c:ext>
          </c:extLst>
        </c:ser>
        <c:dLbls>
          <c:dLblPos val="inEnd"/>
          <c:showLegendKey val="0"/>
          <c:showVal val="1"/>
          <c:showCatName val="0"/>
          <c:showSerName val="0"/>
          <c:showPercent val="0"/>
          <c:showBubbleSize val="0"/>
        </c:dLbls>
        <c:gapWidth val="100"/>
        <c:overlap val="-24"/>
        <c:axId val="129428480"/>
        <c:axId val="129794432"/>
      </c:barChart>
      <c:catAx>
        <c:axId val="129428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9794432"/>
        <c:crosses val="autoZero"/>
        <c:auto val="1"/>
        <c:lblAlgn val="ctr"/>
        <c:lblOffset val="100"/>
        <c:noMultiLvlLbl val="0"/>
      </c:catAx>
      <c:valAx>
        <c:axId val="129794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9428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D02-48B6-AA04-95F561025C5F}"/>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02-48B6-AA04-95F561025C5F}"/>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D02-48B6-AA04-95F561025C5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Sheet1!$G$467:$G$469</c:f>
              <c:strCache>
                <c:ptCount val="3"/>
                <c:pt idx="0">
                  <c:v>SIEMPRE</c:v>
                </c:pt>
                <c:pt idx="1">
                  <c:v>ALGUNAS VECES</c:v>
                </c:pt>
                <c:pt idx="2">
                  <c:v>NUNCA</c:v>
                </c:pt>
              </c:strCache>
            </c:strRef>
          </c:cat>
          <c:val>
            <c:numRef>
              <c:f>Sheet1!$J$467:$J$469</c:f>
              <c:numCache>
                <c:formatCode>###0.0</c:formatCode>
                <c:ptCount val="3"/>
                <c:pt idx="0">
                  <c:v>76</c:v>
                </c:pt>
                <c:pt idx="1">
                  <c:v>22</c:v>
                </c:pt>
                <c:pt idx="2">
                  <c:v>2</c:v>
                </c:pt>
              </c:numCache>
            </c:numRef>
          </c:val>
          <c:extLst xmlns:c16r2="http://schemas.microsoft.com/office/drawing/2015/06/chart">
            <c:ext xmlns:c16="http://schemas.microsoft.com/office/drawing/2014/chart" uri="{C3380CC4-5D6E-409C-BE32-E72D297353CC}">
              <c16:uniqueId val="{00000003-FD02-48B6-AA04-95F561025C5F}"/>
            </c:ext>
          </c:extLst>
        </c:ser>
        <c:dLbls>
          <c:dLblPos val="inEnd"/>
          <c:showLegendKey val="0"/>
          <c:showVal val="1"/>
          <c:showCatName val="0"/>
          <c:showSerName val="0"/>
          <c:showPercent val="0"/>
          <c:showBubbleSize val="0"/>
        </c:dLbls>
        <c:gapWidth val="100"/>
        <c:overlap val="-24"/>
        <c:axId val="129788160"/>
        <c:axId val="129794816"/>
      </c:barChart>
      <c:catAx>
        <c:axId val="129788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9794816"/>
        <c:crosses val="autoZero"/>
        <c:auto val="1"/>
        <c:lblAlgn val="ctr"/>
        <c:lblOffset val="100"/>
        <c:noMultiLvlLbl val="0"/>
      </c:catAx>
      <c:valAx>
        <c:axId val="129794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97881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layout/>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layout/>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17C-4329-A110-30F03AE72FDA}"/>
                </c:ext>
              </c:extLst>
            </c:dLbl>
            <c:dLbl>
              <c:idx val="1"/>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17C-4329-A110-30F03AE72FD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Sheet1!$G$474:$G$475</c:f>
              <c:strCache>
                <c:ptCount val="2"/>
                <c:pt idx="0">
                  <c:v>SI</c:v>
                </c:pt>
                <c:pt idx="1">
                  <c:v>NO</c:v>
                </c:pt>
              </c:strCache>
            </c:strRef>
          </c:cat>
          <c:val>
            <c:numRef>
              <c:f>Sheet1!$I$474:$I$475</c:f>
              <c:numCache>
                <c:formatCode>###0.0</c:formatCode>
                <c:ptCount val="2"/>
                <c:pt idx="0">
                  <c:v>52</c:v>
                </c:pt>
                <c:pt idx="1">
                  <c:v>48</c:v>
                </c:pt>
              </c:numCache>
            </c:numRef>
          </c:val>
          <c:extLst xmlns:c16r2="http://schemas.microsoft.com/office/drawing/2015/06/chart">
            <c:ext xmlns:c16="http://schemas.microsoft.com/office/drawing/2014/chart" uri="{C3380CC4-5D6E-409C-BE32-E72D297353CC}">
              <c16:uniqueId val="{00000002-817C-4329-A110-30F03AE72FDA}"/>
            </c:ext>
          </c:extLst>
        </c:ser>
        <c:dLbls>
          <c:dLblPos val="inEnd"/>
          <c:showLegendKey val="0"/>
          <c:showVal val="1"/>
          <c:showCatName val="0"/>
          <c:showSerName val="0"/>
          <c:showPercent val="0"/>
          <c:showBubbleSize val="0"/>
        </c:dLbls>
        <c:gapWidth val="100"/>
        <c:overlap val="-24"/>
        <c:axId val="137240576"/>
        <c:axId val="137242112"/>
      </c:barChart>
      <c:catAx>
        <c:axId val="13724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242112"/>
        <c:crosses val="autoZero"/>
        <c:auto val="1"/>
        <c:lblAlgn val="ctr"/>
        <c:lblOffset val="100"/>
        <c:noMultiLvlLbl val="0"/>
      </c:catAx>
      <c:valAx>
        <c:axId val="137242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240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995-490B-A502-68A0E43BBE9B}"/>
                </c:ext>
              </c:extLst>
            </c:dLbl>
            <c:dLbl>
              <c:idx val="1"/>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95-490B-A502-68A0E43BBE9B}"/>
                </c:ext>
              </c:extLst>
            </c:dLbl>
            <c:dLbl>
              <c:idx val="2"/>
              <c:layout>
                <c:manualLayout>
                  <c:x val="1.7782738897444985E-3"/>
                  <c:y val="1.3691722649772524E-2"/>
                </c:manualLayout>
              </c:layout>
              <c:tx>
                <c:rich>
                  <a:bodyPr/>
                  <a:lstStyle/>
                  <a:p>
                    <a:r>
                      <a:rPr lang="en-US" dirty="0"/>
                      <a:t>6%</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95-490B-A502-68A0E43BBE9B}"/>
                </c:ext>
              </c:extLst>
            </c:dLbl>
            <c:dLbl>
              <c:idx val="3"/>
              <c:layout>
                <c:manualLayout>
                  <c:x val="-3.556547779488997E-3"/>
                  <c:y val="1.7318223209603481E-2"/>
                </c:manualLayout>
              </c:layout>
              <c:tx>
                <c:rich>
                  <a:bodyPr/>
                  <a:lstStyle/>
                  <a:p>
                    <a:r>
                      <a:rPr lang="en-US" dirty="0"/>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95-490B-A502-68A0E43BBE9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Sheet1!$G$480:$G$483</c:f>
              <c:strCache>
                <c:ptCount val="4"/>
                <c:pt idx="0">
                  <c:v>SIEMPRE</c:v>
                </c:pt>
                <c:pt idx="1">
                  <c:v>ALGUNAS VECES</c:v>
                </c:pt>
                <c:pt idx="2">
                  <c:v>NUNCA</c:v>
                </c:pt>
                <c:pt idx="3">
                  <c:v>NO HE SIDO CONVOCADO</c:v>
                </c:pt>
              </c:strCache>
            </c:strRef>
          </c:cat>
          <c:val>
            <c:numRef>
              <c:f>Sheet1!$J$480:$J$483</c:f>
              <c:numCache>
                <c:formatCode>###0.0</c:formatCode>
                <c:ptCount val="4"/>
                <c:pt idx="0">
                  <c:v>57.999999999999993</c:v>
                </c:pt>
                <c:pt idx="1">
                  <c:v>28.000000000000004</c:v>
                </c:pt>
                <c:pt idx="2">
                  <c:v>6</c:v>
                </c:pt>
                <c:pt idx="3">
                  <c:v>8</c:v>
                </c:pt>
              </c:numCache>
            </c:numRef>
          </c:val>
          <c:extLst xmlns:c16r2="http://schemas.microsoft.com/office/drawing/2015/06/chart">
            <c:ext xmlns:c16="http://schemas.microsoft.com/office/drawing/2014/chart" uri="{C3380CC4-5D6E-409C-BE32-E72D297353CC}">
              <c16:uniqueId val="{00000004-2995-490B-A502-68A0E43BBE9B}"/>
            </c:ext>
          </c:extLst>
        </c:ser>
        <c:dLbls>
          <c:dLblPos val="inEnd"/>
          <c:showLegendKey val="0"/>
          <c:showVal val="1"/>
          <c:showCatName val="0"/>
          <c:showSerName val="0"/>
          <c:showPercent val="0"/>
          <c:showBubbleSize val="0"/>
        </c:dLbls>
        <c:gapWidth val="100"/>
        <c:overlap val="-24"/>
        <c:axId val="136413184"/>
        <c:axId val="137114368"/>
      </c:barChart>
      <c:catAx>
        <c:axId val="136413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114368"/>
        <c:crosses val="autoZero"/>
        <c:auto val="1"/>
        <c:lblAlgn val="ctr"/>
        <c:lblOffset val="100"/>
        <c:noMultiLvlLbl val="0"/>
      </c:catAx>
      <c:valAx>
        <c:axId val="137114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6413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D03-4835-A578-2A013991A183}"/>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D03-4835-A578-2A013991A183}"/>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D03-4835-A578-2A013991A18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Sheet1!$G$488:$G$490</c:f>
              <c:strCache>
                <c:ptCount val="3"/>
                <c:pt idx="0">
                  <c:v>SIEMPRE</c:v>
                </c:pt>
                <c:pt idx="1">
                  <c:v>ALGUNAS VECES</c:v>
                </c:pt>
                <c:pt idx="2">
                  <c:v>NUNCA</c:v>
                </c:pt>
              </c:strCache>
            </c:strRef>
          </c:cat>
          <c:val>
            <c:numRef>
              <c:f>Sheet1!$J$488:$J$490</c:f>
              <c:numCache>
                <c:formatCode>###0.0</c:formatCode>
                <c:ptCount val="3"/>
                <c:pt idx="0">
                  <c:v>44</c:v>
                </c:pt>
                <c:pt idx="1">
                  <c:v>50</c:v>
                </c:pt>
                <c:pt idx="2">
                  <c:v>6</c:v>
                </c:pt>
              </c:numCache>
            </c:numRef>
          </c:val>
          <c:extLst xmlns:c16r2="http://schemas.microsoft.com/office/drawing/2015/06/chart">
            <c:ext xmlns:c16="http://schemas.microsoft.com/office/drawing/2014/chart" uri="{C3380CC4-5D6E-409C-BE32-E72D297353CC}">
              <c16:uniqueId val="{00000003-DD03-4835-A578-2A013991A183}"/>
            </c:ext>
          </c:extLst>
        </c:ser>
        <c:dLbls>
          <c:dLblPos val="inEnd"/>
          <c:showLegendKey val="0"/>
          <c:showVal val="1"/>
          <c:showCatName val="0"/>
          <c:showSerName val="0"/>
          <c:showPercent val="0"/>
          <c:showBubbleSize val="0"/>
        </c:dLbls>
        <c:gapWidth val="100"/>
        <c:overlap val="-24"/>
        <c:axId val="147800832"/>
        <c:axId val="147802368"/>
      </c:barChart>
      <c:catAx>
        <c:axId val="147800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802368"/>
        <c:crosses val="autoZero"/>
        <c:auto val="1"/>
        <c:lblAlgn val="ctr"/>
        <c:lblOffset val="100"/>
        <c:noMultiLvlLbl val="0"/>
      </c:catAx>
      <c:valAx>
        <c:axId val="147802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800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LIBRE DE BASURA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4B-4C9F-9247-AEE3E2D2146B}"/>
                </c:ext>
              </c:extLst>
            </c:dLbl>
            <c:dLbl>
              <c:idx val="1"/>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54B-4C9F-9247-AEE3E2D2146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Sheet1!$G$496:$G$497</c:f>
              <c:strCache>
                <c:ptCount val="2"/>
                <c:pt idx="0">
                  <c:v>SI</c:v>
                </c:pt>
                <c:pt idx="1">
                  <c:v>NO</c:v>
                </c:pt>
              </c:strCache>
            </c:strRef>
          </c:cat>
          <c:val>
            <c:numRef>
              <c:f>Sheet1!$J$496:$J$497</c:f>
              <c:numCache>
                <c:formatCode>###0.0</c:formatCode>
                <c:ptCount val="2"/>
                <c:pt idx="0">
                  <c:v>72</c:v>
                </c:pt>
                <c:pt idx="1">
                  <c:v>28.000000000000004</c:v>
                </c:pt>
              </c:numCache>
            </c:numRef>
          </c:val>
          <c:extLst xmlns:c16r2="http://schemas.microsoft.com/office/drawing/2015/06/chart">
            <c:ext xmlns:c16="http://schemas.microsoft.com/office/drawing/2014/chart" uri="{C3380CC4-5D6E-409C-BE32-E72D297353CC}">
              <c16:uniqueId val="{00000002-754B-4C9F-9247-AEE3E2D2146B}"/>
            </c:ext>
          </c:extLst>
        </c:ser>
        <c:dLbls>
          <c:dLblPos val="inEnd"/>
          <c:showLegendKey val="0"/>
          <c:showVal val="1"/>
          <c:showCatName val="0"/>
          <c:showSerName val="0"/>
          <c:showPercent val="0"/>
          <c:showBubbleSize val="0"/>
        </c:dLbls>
        <c:gapWidth val="100"/>
        <c:overlap val="-24"/>
        <c:axId val="147733120"/>
        <c:axId val="147904000"/>
      </c:barChart>
      <c:catAx>
        <c:axId val="147733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904000"/>
        <c:crosses val="autoZero"/>
        <c:auto val="1"/>
        <c:lblAlgn val="ctr"/>
        <c:lblOffset val="100"/>
        <c:noMultiLvlLbl val="0"/>
      </c:catAx>
      <c:valAx>
        <c:axId val="147904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77331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193-4DC8-949A-A050490DC17B}"/>
                </c:ext>
              </c:extLst>
            </c:dLbl>
            <c:dLbl>
              <c:idx val="1"/>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193-4DC8-949A-A050490DC17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Sheet1!$B$494:$B$495</c:f>
              <c:strCache>
                <c:ptCount val="2"/>
                <c:pt idx="0">
                  <c:v>SI</c:v>
                </c:pt>
                <c:pt idx="1">
                  <c:v>NO</c:v>
                </c:pt>
              </c:strCache>
            </c:strRef>
          </c:cat>
          <c:val>
            <c:numRef>
              <c:f>Sheet1!$E$494:$E$495</c:f>
              <c:numCache>
                <c:formatCode>###0.0</c:formatCode>
                <c:ptCount val="2"/>
                <c:pt idx="0">
                  <c:v>36.585365853658537</c:v>
                </c:pt>
                <c:pt idx="1">
                  <c:v>63.414634146341463</c:v>
                </c:pt>
              </c:numCache>
            </c:numRef>
          </c:val>
          <c:extLst xmlns:c16r2="http://schemas.microsoft.com/office/drawing/2015/06/chart">
            <c:ext xmlns:c16="http://schemas.microsoft.com/office/drawing/2014/chart" uri="{C3380CC4-5D6E-409C-BE32-E72D297353CC}">
              <c16:uniqueId val="{00000002-8193-4DC8-949A-A050490DC17B}"/>
            </c:ext>
          </c:extLst>
        </c:ser>
        <c:dLbls>
          <c:dLblPos val="inEnd"/>
          <c:showLegendKey val="0"/>
          <c:showVal val="1"/>
          <c:showCatName val="0"/>
          <c:showSerName val="0"/>
          <c:showPercent val="0"/>
          <c:showBubbleSize val="0"/>
        </c:dLbls>
        <c:gapWidth val="100"/>
        <c:overlap val="-24"/>
        <c:axId val="138036352"/>
        <c:axId val="138037888"/>
      </c:barChart>
      <c:catAx>
        <c:axId val="138036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037888"/>
        <c:crosses val="autoZero"/>
        <c:auto val="1"/>
        <c:lblAlgn val="ctr"/>
        <c:lblOffset val="100"/>
        <c:noMultiLvlLbl val="0"/>
      </c:catAx>
      <c:valAx>
        <c:axId val="138037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8036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D2A-42F9-8D87-A4B81C5DE7DD}"/>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D2A-42F9-8D87-A4B81C5DE7D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Sheet1!$G$507:$G$508</c:f>
              <c:strCache>
                <c:ptCount val="2"/>
                <c:pt idx="0">
                  <c:v>SI</c:v>
                </c:pt>
                <c:pt idx="1">
                  <c:v>NO</c:v>
                </c:pt>
              </c:strCache>
            </c:strRef>
          </c:cat>
          <c:val>
            <c:numRef>
              <c:f>Sheet1!$J$507:$J$508</c:f>
              <c:numCache>
                <c:formatCode>###0.0</c:formatCode>
                <c:ptCount val="2"/>
                <c:pt idx="0">
                  <c:v>86</c:v>
                </c:pt>
                <c:pt idx="1">
                  <c:v>14.000000000000002</c:v>
                </c:pt>
              </c:numCache>
            </c:numRef>
          </c:val>
          <c:extLst xmlns:c16r2="http://schemas.microsoft.com/office/drawing/2015/06/chart">
            <c:ext xmlns:c16="http://schemas.microsoft.com/office/drawing/2014/chart" uri="{C3380CC4-5D6E-409C-BE32-E72D297353CC}">
              <c16:uniqueId val="{00000002-ED2A-42F9-8D87-A4B81C5DE7DD}"/>
            </c:ext>
          </c:extLst>
        </c:ser>
        <c:dLbls>
          <c:dLblPos val="inEnd"/>
          <c:showLegendKey val="0"/>
          <c:showVal val="1"/>
          <c:showCatName val="0"/>
          <c:showSerName val="0"/>
          <c:showPercent val="0"/>
          <c:showBubbleSize val="0"/>
        </c:dLbls>
        <c:gapWidth val="100"/>
        <c:overlap val="-24"/>
        <c:axId val="137392128"/>
        <c:axId val="137393664"/>
      </c:barChart>
      <c:catAx>
        <c:axId val="137392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393664"/>
        <c:crosses val="autoZero"/>
        <c:auto val="1"/>
        <c:lblAlgn val="ctr"/>
        <c:lblOffset val="100"/>
        <c:noMultiLvlLbl val="0"/>
      </c:catAx>
      <c:valAx>
        <c:axId val="137393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7392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 ESTANCADA</a:t>
            </a:r>
          </a:p>
        </c:rich>
      </c:tx>
      <c:layout/>
      <c:overlay val="0"/>
      <c:spPr>
        <a:noFill/>
        <a:ln>
          <a:noFill/>
        </a:ln>
        <a:effectLst/>
      </c:spPr>
    </c:title>
    <c:autoTitleDeleted val="0"/>
    <c:plotArea>
      <c:layout>
        <c:manualLayout>
          <c:layoutTarget val="inner"/>
          <c:xMode val="edge"/>
          <c:yMode val="edge"/>
          <c:x val="5.8086037435116304E-2"/>
          <c:y val="0.1256533803359208"/>
          <c:w val="0.9171764886588839"/>
          <c:h val="0.79558854928348155"/>
        </c:manualLayout>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2A9-4F04-BB05-930AC4840053}"/>
                </c:ext>
              </c:extLst>
            </c:dLbl>
            <c:dLbl>
              <c:idx val="1"/>
              <c:layout/>
              <c:tx>
                <c:rich>
                  <a:bodyPr/>
                  <a:lstStyle/>
                  <a:p>
                    <a:r>
                      <a:rPr lang="en-US" dirty="0"/>
                      <a:t>51 %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2A9-4F04-BB05-930AC484005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Sheet1!$B$506:$B$507</c:f>
              <c:strCache>
                <c:ptCount val="2"/>
                <c:pt idx="0">
                  <c:v>SI</c:v>
                </c:pt>
                <c:pt idx="1">
                  <c:v>NO</c:v>
                </c:pt>
              </c:strCache>
            </c:strRef>
          </c:cat>
          <c:val>
            <c:numRef>
              <c:f>Sheet1!$E$506:$E$507</c:f>
              <c:numCache>
                <c:formatCode>###0.0</c:formatCode>
                <c:ptCount val="2"/>
                <c:pt idx="0">
                  <c:v>48.780487804878049</c:v>
                </c:pt>
                <c:pt idx="1">
                  <c:v>51.219512195121951</c:v>
                </c:pt>
              </c:numCache>
            </c:numRef>
          </c:val>
          <c:extLst xmlns:c16r2="http://schemas.microsoft.com/office/drawing/2015/06/chart">
            <c:ext xmlns:c16="http://schemas.microsoft.com/office/drawing/2014/chart" uri="{C3380CC4-5D6E-409C-BE32-E72D297353CC}">
              <c16:uniqueId val="{00000002-22A9-4F04-BB05-930AC4840053}"/>
            </c:ext>
          </c:extLst>
        </c:ser>
        <c:dLbls>
          <c:dLblPos val="inEnd"/>
          <c:showLegendKey val="0"/>
          <c:showVal val="1"/>
          <c:showCatName val="0"/>
          <c:showSerName val="0"/>
          <c:showPercent val="0"/>
          <c:showBubbleSize val="0"/>
        </c:dLbls>
        <c:gapWidth val="100"/>
        <c:overlap val="-24"/>
        <c:axId val="152171648"/>
        <c:axId val="152375680"/>
      </c:barChart>
      <c:catAx>
        <c:axId val="152171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2375680"/>
        <c:crosses val="autoZero"/>
        <c:auto val="1"/>
        <c:lblAlgn val="ctr"/>
        <c:lblOffset val="100"/>
        <c:noMultiLvlLbl val="0"/>
      </c:catAx>
      <c:valAx>
        <c:axId val="152375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2171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A66-48CB-B358-48D72AB03531}"/>
                </c:ext>
              </c:extLst>
            </c:dLbl>
            <c:dLbl>
              <c:idx val="1"/>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A66-48CB-B358-48D72AB0353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Sheet1!$G$537:$G$538</c:f>
              <c:strCache>
                <c:ptCount val="2"/>
                <c:pt idx="0">
                  <c:v>SI</c:v>
                </c:pt>
                <c:pt idx="1">
                  <c:v>NO</c:v>
                </c:pt>
              </c:strCache>
            </c:strRef>
          </c:cat>
          <c:val>
            <c:numRef>
              <c:f>Sheet1!$J$537:$J$538</c:f>
              <c:numCache>
                <c:formatCode>###0.0</c:formatCode>
                <c:ptCount val="2"/>
                <c:pt idx="0">
                  <c:v>54</c:v>
                </c:pt>
                <c:pt idx="1">
                  <c:v>46</c:v>
                </c:pt>
              </c:numCache>
            </c:numRef>
          </c:val>
          <c:extLst xmlns:c16r2="http://schemas.microsoft.com/office/drawing/2015/06/chart">
            <c:ext xmlns:c16="http://schemas.microsoft.com/office/drawing/2014/chart" uri="{C3380CC4-5D6E-409C-BE32-E72D297353CC}">
              <c16:uniqueId val="{00000002-BA66-48CB-B358-48D72AB03531}"/>
            </c:ext>
          </c:extLst>
        </c:ser>
        <c:dLbls>
          <c:dLblPos val="inEnd"/>
          <c:showLegendKey val="0"/>
          <c:showVal val="1"/>
          <c:showCatName val="0"/>
          <c:showSerName val="0"/>
          <c:showPercent val="0"/>
          <c:showBubbleSize val="0"/>
        </c:dLbls>
        <c:gapWidth val="100"/>
        <c:overlap val="-24"/>
        <c:axId val="147869696"/>
        <c:axId val="152173952"/>
      </c:barChart>
      <c:catAx>
        <c:axId val="147869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52173952"/>
        <c:crosses val="autoZero"/>
        <c:auto val="1"/>
        <c:lblAlgn val="ctr"/>
        <c:lblOffset val="100"/>
        <c:noMultiLvlLbl val="0"/>
      </c:catAx>
      <c:valAx>
        <c:axId val="152173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147869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a:solidFill>
            <a:schemeClr val="tx1"/>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DE INSUMOS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192-4BD2-8DF6-88A88C7D1647}"/>
                </c:ext>
              </c:extLst>
            </c:dLbl>
            <c:dLbl>
              <c:idx val="1"/>
              <c:layout/>
              <c:tx>
                <c:rich>
                  <a:bodyPr/>
                  <a:lstStyle/>
                  <a:p>
                    <a:r>
                      <a:rPr lang="en-US" dirty="0"/>
                      <a:t>34 %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192-4BD2-8DF6-88A88C7D164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Sheet1!$B$519:$B$520</c:f>
              <c:strCache>
                <c:ptCount val="2"/>
                <c:pt idx="0">
                  <c:v>SI</c:v>
                </c:pt>
                <c:pt idx="1">
                  <c:v>NO</c:v>
                </c:pt>
              </c:strCache>
            </c:strRef>
          </c:cat>
          <c:val>
            <c:numRef>
              <c:f>Sheet1!$D$519:$D$520</c:f>
              <c:numCache>
                <c:formatCode>###0.0</c:formatCode>
                <c:ptCount val="2"/>
                <c:pt idx="0">
                  <c:v>65.853658536585371</c:v>
                </c:pt>
                <c:pt idx="1">
                  <c:v>34.146341463414636</c:v>
                </c:pt>
              </c:numCache>
            </c:numRef>
          </c:val>
          <c:extLst xmlns:c16r2="http://schemas.microsoft.com/office/drawing/2015/06/chart">
            <c:ext xmlns:c16="http://schemas.microsoft.com/office/drawing/2014/chart" uri="{C3380CC4-5D6E-409C-BE32-E72D297353CC}">
              <c16:uniqueId val="{00000002-3192-4BD2-8DF6-88A88C7D1647}"/>
            </c:ext>
          </c:extLst>
        </c:ser>
        <c:dLbls>
          <c:dLblPos val="inEnd"/>
          <c:showLegendKey val="0"/>
          <c:showVal val="1"/>
          <c:showCatName val="0"/>
          <c:showSerName val="0"/>
          <c:showPercent val="0"/>
          <c:showBubbleSize val="0"/>
        </c:dLbls>
        <c:gapWidth val="100"/>
        <c:overlap val="-24"/>
        <c:axId val="155028096"/>
        <c:axId val="155042176"/>
      </c:barChart>
      <c:catAx>
        <c:axId val="155028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5042176"/>
        <c:crosses val="autoZero"/>
        <c:auto val="1"/>
        <c:lblAlgn val="ctr"/>
        <c:lblOffset val="100"/>
        <c:noMultiLvlLbl val="0"/>
      </c:catAx>
      <c:valAx>
        <c:axId val="155042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50280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9BF-4243-9746-B85D8A7A7433}"/>
                </c:ext>
              </c:extLst>
            </c:dLbl>
            <c:dLbl>
              <c:idx val="1"/>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BF-4243-9746-B85D8A7A743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Sheet1!$G$531:$G$532</c:f>
              <c:strCache>
                <c:ptCount val="2"/>
                <c:pt idx="0">
                  <c:v>SI</c:v>
                </c:pt>
                <c:pt idx="1">
                  <c:v>NO</c:v>
                </c:pt>
              </c:strCache>
            </c:strRef>
          </c:cat>
          <c:val>
            <c:numRef>
              <c:f>Sheet1!$J$531:$J$532</c:f>
              <c:numCache>
                <c:formatCode>###0.0</c:formatCode>
                <c:ptCount val="2"/>
                <c:pt idx="0">
                  <c:v>52</c:v>
                </c:pt>
                <c:pt idx="1">
                  <c:v>48</c:v>
                </c:pt>
              </c:numCache>
            </c:numRef>
          </c:val>
          <c:extLst xmlns:c16r2="http://schemas.microsoft.com/office/drawing/2015/06/chart">
            <c:ext xmlns:c16="http://schemas.microsoft.com/office/drawing/2014/chart" uri="{C3380CC4-5D6E-409C-BE32-E72D297353CC}">
              <c16:uniqueId val="{00000002-19BF-4243-9746-B85D8A7A7433}"/>
            </c:ext>
          </c:extLst>
        </c:ser>
        <c:dLbls>
          <c:dLblPos val="inEnd"/>
          <c:showLegendKey val="0"/>
          <c:showVal val="1"/>
          <c:showCatName val="0"/>
          <c:showSerName val="0"/>
          <c:showPercent val="0"/>
          <c:showBubbleSize val="0"/>
        </c:dLbls>
        <c:gapWidth val="100"/>
        <c:overlap val="-24"/>
        <c:axId val="152831488"/>
        <c:axId val="153227264"/>
      </c:barChart>
      <c:catAx>
        <c:axId val="152831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3227264"/>
        <c:crosses val="autoZero"/>
        <c:auto val="1"/>
        <c:lblAlgn val="ctr"/>
        <c:lblOffset val="100"/>
        <c:noMultiLvlLbl val="0"/>
      </c:catAx>
      <c:valAx>
        <c:axId val="153227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2831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layout/>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layout/>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F74-4762-BF99-D3D2B1CDECAB}"/>
                </c:ext>
              </c:extLst>
            </c:dLbl>
            <c:dLbl>
              <c:idx val="1"/>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F74-4762-BF99-D3D2B1CDECA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Sheet1!$B$531:$B$532</c:f>
              <c:strCache>
                <c:ptCount val="2"/>
                <c:pt idx="0">
                  <c:v>SI</c:v>
                </c:pt>
                <c:pt idx="1">
                  <c:v>NO</c:v>
                </c:pt>
              </c:strCache>
            </c:strRef>
          </c:cat>
          <c:val>
            <c:numRef>
              <c:f>Sheet1!$E$531:$E$532</c:f>
              <c:numCache>
                <c:formatCode>###0.0</c:formatCode>
                <c:ptCount val="2"/>
                <c:pt idx="0">
                  <c:v>53.658536585365859</c:v>
                </c:pt>
                <c:pt idx="1">
                  <c:v>46.341463414634148</c:v>
                </c:pt>
              </c:numCache>
            </c:numRef>
          </c:val>
          <c:extLst xmlns:c16r2="http://schemas.microsoft.com/office/drawing/2015/06/chart">
            <c:ext xmlns:c16="http://schemas.microsoft.com/office/drawing/2014/chart" uri="{C3380CC4-5D6E-409C-BE32-E72D297353CC}">
              <c16:uniqueId val="{00000002-1F74-4762-BF99-D3D2B1CDECAB}"/>
            </c:ext>
          </c:extLst>
        </c:ser>
        <c:dLbls>
          <c:dLblPos val="inEnd"/>
          <c:showLegendKey val="0"/>
          <c:showVal val="1"/>
          <c:showCatName val="0"/>
          <c:showSerName val="0"/>
          <c:showPercent val="0"/>
          <c:showBubbleSize val="0"/>
        </c:dLbls>
        <c:gapWidth val="100"/>
        <c:overlap val="-24"/>
        <c:axId val="152366464"/>
        <c:axId val="152378752"/>
      </c:barChart>
      <c:catAx>
        <c:axId val="152366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2378752"/>
        <c:crosses val="autoZero"/>
        <c:auto val="1"/>
        <c:lblAlgn val="ctr"/>
        <c:lblOffset val="100"/>
        <c:noMultiLvlLbl val="0"/>
      </c:catAx>
      <c:valAx>
        <c:axId val="152378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23664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ÁREAS VERDES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5DD-46B9-BF35-EF84559FED86}"/>
                </c:ext>
              </c:extLst>
            </c:dLbl>
            <c:dLbl>
              <c:idx val="1"/>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5DD-46B9-BF35-EF84559FED8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Sheet1!$G$543:$G$544</c:f>
              <c:strCache>
                <c:ptCount val="2"/>
                <c:pt idx="0">
                  <c:v>SI</c:v>
                </c:pt>
                <c:pt idx="1">
                  <c:v>NO</c:v>
                </c:pt>
              </c:strCache>
            </c:strRef>
          </c:cat>
          <c:val>
            <c:numRef>
              <c:f>Sheet1!$J$543:$J$544</c:f>
              <c:numCache>
                <c:formatCode>###0.0</c:formatCode>
                <c:ptCount val="2"/>
                <c:pt idx="0">
                  <c:v>84</c:v>
                </c:pt>
                <c:pt idx="1">
                  <c:v>16</c:v>
                </c:pt>
              </c:numCache>
            </c:numRef>
          </c:val>
          <c:extLst xmlns:c16r2="http://schemas.microsoft.com/office/drawing/2015/06/chart">
            <c:ext xmlns:c16="http://schemas.microsoft.com/office/drawing/2014/chart" uri="{C3380CC4-5D6E-409C-BE32-E72D297353CC}">
              <c16:uniqueId val="{00000002-C5DD-46B9-BF35-EF84559FED86}"/>
            </c:ext>
          </c:extLst>
        </c:ser>
        <c:dLbls>
          <c:dLblPos val="inEnd"/>
          <c:showLegendKey val="0"/>
          <c:showVal val="1"/>
          <c:showCatName val="0"/>
          <c:showSerName val="0"/>
          <c:showPercent val="0"/>
          <c:showBubbleSize val="0"/>
        </c:dLbls>
        <c:gapWidth val="100"/>
        <c:overlap val="-24"/>
        <c:axId val="154306048"/>
        <c:axId val="154308992"/>
      </c:barChart>
      <c:catAx>
        <c:axId val="154306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308992"/>
        <c:crosses val="autoZero"/>
        <c:auto val="1"/>
        <c:lblAlgn val="ctr"/>
        <c:lblOffset val="100"/>
        <c:noMultiLvlLbl val="0"/>
      </c:catAx>
      <c:valAx>
        <c:axId val="154308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306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4F6-4458-A94D-22AFB14E15A8}"/>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4F6-4458-A94D-22AFB14E15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Sheet1!$G$549:$G$550</c:f>
              <c:strCache>
                <c:ptCount val="2"/>
                <c:pt idx="0">
                  <c:v>SI</c:v>
                </c:pt>
                <c:pt idx="1">
                  <c:v>NO</c:v>
                </c:pt>
              </c:strCache>
            </c:strRef>
          </c:cat>
          <c:val>
            <c:numRef>
              <c:f>Sheet1!$J$549:$J$550</c:f>
              <c:numCache>
                <c:formatCode>###0.0</c:formatCode>
                <c:ptCount val="2"/>
                <c:pt idx="0">
                  <c:v>90</c:v>
                </c:pt>
                <c:pt idx="1">
                  <c:v>10</c:v>
                </c:pt>
              </c:numCache>
            </c:numRef>
          </c:val>
          <c:extLst xmlns:c16r2="http://schemas.microsoft.com/office/drawing/2015/06/chart">
            <c:ext xmlns:c16="http://schemas.microsoft.com/office/drawing/2014/chart" uri="{C3380CC4-5D6E-409C-BE32-E72D297353CC}">
              <c16:uniqueId val="{00000002-04F6-4458-A94D-22AFB14E15A8}"/>
            </c:ext>
          </c:extLst>
        </c:ser>
        <c:dLbls>
          <c:dLblPos val="inEnd"/>
          <c:showLegendKey val="0"/>
          <c:showVal val="1"/>
          <c:showCatName val="0"/>
          <c:showSerName val="0"/>
          <c:showPercent val="0"/>
          <c:showBubbleSize val="0"/>
        </c:dLbls>
        <c:gapWidth val="100"/>
        <c:overlap val="-24"/>
        <c:axId val="154312064"/>
        <c:axId val="154326912"/>
      </c:barChart>
      <c:catAx>
        <c:axId val="154312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326912"/>
        <c:crosses val="autoZero"/>
        <c:auto val="1"/>
        <c:lblAlgn val="ctr"/>
        <c:lblOffset val="100"/>
        <c:noMultiLvlLbl val="0"/>
      </c:catAx>
      <c:valAx>
        <c:axId val="15432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312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layout/>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layout/>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100000">
                    <a:srgbClr val="D68B28"/>
                  </a:gs>
                  <a:gs pos="0">
                    <a:scrgbClr r="0" g="0" b="0"/>
                  </a:gs>
                  <a:gs pos="0">
                    <a:srgbClr val="FFC000"/>
                  </a:gs>
                  <a:gs pos="0">
                    <a:srgbClr val="FFA40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BF50-4FDB-89A9-3C3C6D544CF8}"/>
              </c:ext>
            </c:extLst>
          </c:dPt>
          <c:dLbls>
            <c:dLbl>
              <c:idx val="0"/>
              <c:layout/>
              <c:tx>
                <c:rich>
                  <a:bodyPr/>
                  <a:lstStyle/>
                  <a:p>
                    <a:r>
                      <a:rPr lang="en-US" dirty="0"/>
                      <a:t>100 %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F50-4FDB-89A9-3C3C6D544CF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Sheet1!$B$44:$B$45</c:f>
              <c:strCache>
                <c:ptCount val="2"/>
                <c:pt idx="0">
                  <c:v>SI</c:v>
                </c:pt>
                <c:pt idx="1">
                  <c:v>NO</c:v>
                </c:pt>
              </c:strCache>
            </c:strRef>
          </c:cat>
          <c:val>
            <c:numRef>
              <c:f>Sheet1!$E$44:$E$45</c:f>
              <c:numCache>
                <c:formatCode>General</c:formatCode>
                <c:ptCount val="2"/>
                <c:pt idx="0" formatCode="###0.0">
                  <c:v>100</c:v>
                </c:pt>
                <c:pt idx="1">
                  <c:v>0</c:v>
                </c:pt>
              </c:numCache>
            </c:numRef>
          </c:val>
          <c:extLst xmlns:c16r2="http://schemas.microsoft.com/office/drawing/2015/06/chart">
            <c:ext xmlns:c16="http://schemas.microsoft.com/office/drawing/2014/chart" uri="{C3380CC4-5D6E-409C-BE32-E72D297353CC}">
              <c16:uniqueId val="{00000001-BF50-4FDB-89A9-3C3C6D544CF8}"/>
            </c:ext>
          </c:extLst>
        </c:ser>
        <c:dLbls>
          <c:dLblPos val="inEnd"/>
          <c:showLegendKey val="0"/>
          <c:showVal val="1"/>
          <c:showCatName val="0"/>
          <c:showSerName val="0"/>
          <c:showPercent val="0"/>
          <c:showBubbleSize val="0"/>
        </c:dLbls>
        <c:gapWidth val="100"/>
        <c:overlap val="-24"/>
        <c:axId val="40017280"/>
        <c:axId val="40072320"/>
      </c:barChart>
      <c:catAx>
        <c:axId val="40017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0072320"/>
        <c:crosses val="autoZero"/>
        <c:auto val="1"/>
        <c:lblAlgn val="ctr"/>
        <c:lblOffset val="100"/>
        <c:noMultiLvlLbl val="0"/>
      </c:catAx>
      <c:valAx>
        <c:axId val="40072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00172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9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36F-4C0A-AABC-6302E97DEFD8}"/>
                </c:ext>
              </c:extLst>
            </c:dLbl>
            <c:dLbl>
              <c:idx val="1"/>
              <c:layout/>
              <c:tx>
                <c:rich>
                  <a:bodyPr/>
                  <a:lstStyle/>
                  <a:p>
                    <a:r>
                      <a:rPr lang="en-US" dirty="0"/>
                      <a:t>40 %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36F-4C0A-AABC-6302E97DEFD8}"/>
                </c:ext>
              </c:extLst>
            </c:dLbl>
            <c:dLbl>
              <c:idx val="2"/>
              <c:layout/>
              <c:tx>
                <c:rich>
                  <a:bodyPr/>
                  <a:lstStyle/>
                  <a:p>
                    <a:r>
                      <a:rPr lang="en-US" dirty="0"/>
                      <a:t>40 %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36F-4C0A-AABC-6302E97DEFD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Sheet1!$G$53:$G$55</c:f>
              <c:strCache>
                <c:ptCount val="3"/>
                <c:pt idx="0">
                  <c:v>ESCUDO</c:v>
                </c:pt>
                <c:pt idx="1">
                  <c:v>LEMA</c:v>
                </c:pt>
                <c:pt idx="2">
                  <c:v>INSTALACIONES</c:v>
                </c:pt>
              </c:strCache>
            </c:strRef>
          </c:cat>
          <c:val>
            <c:numRef>
              <c:f>Sheet1!$J$53:$J$55</c:f>
              <c:numCache>
                <c:formatCode>###0.0</c:formatCode>
                <c:ptCount val="3"/>
                <c:pt idx="0">
                  <c:v>80</c:v>
                </c:pt>
                <c:pt idx="1">
                  <c:v>40</c:v>
                </c:pt>
                <c:pt idx="2">
                  <c:v>40</c:v>
                </c:pt>
              </c:numCache>
            </c:numRef>
          </c:val>
          <c:extLst xmlns:c16r2="http://schemas.microsoft.com/office/drawing/2015/06/chart">
            <c:ext xmlns:c16="http://schemas.microsoft.com/office/drawing/2014/chart" uri="{C3380CC4-5D6E-409C-BE32-E72D297353CC}">
              <c16:uniqueId val="{00000003-336F-4C0A-AABC-6302E97DEFD8}"/>
            </c:ext>
          </c:extLst>
        </c:ser>
        <c:dLbls>
          <c:dLblPos val="inEnd"/>
          <c:showLegendKey val="0"/>
          <c:showVal val="1"/>
          <c:showCatName val="0"/>
          <c:showSerName val="0"/>
          <c:showPercent val="0"/>
          <c:showBubbleSize val="0"/>
        </c:dLbls>
        <c:gapWidth val="100"/>
        <c:overlap val="-24"/>
        <c:axId val="210094336"/>
        <c:axId val="210146432"/>
      </c:barChart>
      <c:catAx>
        <c:axId val="210094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0146432"/>
        <c:crosses val="autoZero"/>
        <c:auto val="1"/>
        <c:lblAlgn val="ctr"/>
        <c:lblOffset val="100"/>
        <c:noMultiLvlLbl val="0"/>
      </c:catAx>
      <c:valAx>
        <c:axId val="210146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10094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31/03/2022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31/03/2022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31/03/2022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088611" y="4653137"/>
            <a:ext cx="7578357"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30) – PREPARATORIA No.3 “ACAPONETA”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xmlns=""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xmlns=""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xmlns=""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xmlns=""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xmlns=""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xmlns=""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xmlns=""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xmlns=""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xmlns=""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xmlns=""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xmlns="" id="{7A17DBF2-549C-4AD7-A782-28BCA04B07C9}"/>
              </a:ext>
            </a:extLst>
          </p:cNvPr>
          <p:cNvGraphicFramePr>
            <a:graphicFrameLocks/>
          </p:cNvGraphicFramePr>
          <p:nvPr>
            <p:extLst>
              <p:ext uri="{D42A27DB-BD31-4B8C-83A1-F6EECF244321}">
                <p14:modId xmlns:p14="http://schemas.microsoft.com/office/powerpoint/2010/main" val="2835158069"/>
              </p:ext>
            </p:extLst>
          </p:nvPr>
        </p:nvGraphicFramePr>
        <p:xfrm>
          <a:off x="1423078" y="1315917"/>
          <a:ext cx="6965346" cy="40572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xmlns=""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xmlns=""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xmlns=""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xmlns=""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xmlns="" id="{20DC7FF2-2079-4032-AD87-0A2E0F15F237}"/>
              </a:ext>
            </a:extLst>
          </p:cNvPr>
          <p:cNvGraphicFramePr>
            <a:graphicFrameLocks/>
          </p:cNvGraphicFramePr>
          <p:nvPr>
            <p:extLst>
              <p:ext uri="{D42A27DB-BD31-4B8C-83A1-F6EECF244321}">
                <p14:modId xmlns:p14="http://schemas.microsoft.com/office/powerpoint/2010/main" val="4078659326"/>
              </p:ext>
            </p:extLst>
          </p:nvPr>
        </p:nvGraphicFramePr>
        <p:xfrm>
          <a:off x="1371943" y="1454778"/>
          <a:ext cx="7205523"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xmlns="" id="{73E2C964-C4A9-474A-9C35-224BAB55F43E}"/>
              </a:ext>
            </a:extLst>
          </p:cNvPr>
          <p:cNvGraphicFramePr>
            <a:graphicFrameLocks/>
          </p:cNvGraphicFramePr>
          <p:nvPr>
            <p:extLst>
              <p:ext uri="{D42A27DB-BD31-4B8C-83A1-F6EECF244321}">
                <p14:modId xmlns:p14="http://schemas.microsoft.com/office/powerpoint/2010/main" val="989788324"/>
              </p:ext>
            </p:extLst>
          </p:nvPr>
        </p:nvGraphicFramePr>
        <p:xfrm>
          <a:off x="1259632" y="1296794"/>
          <a:ext cx="7096037" cy="42644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xmlns=""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xmlns=""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27">
            <a:extLst>
              <a:ext uri="{FF2B5EF4-FFF2-40B4-BE49-F238E27FC236}">
                <a16:creationId xmlns:a16="http://schemas.microsoft.com/office/drawing/2014/main" xmlns="" id="{97D1DF86-79D1-4164-ACF6-09400BA64E88}"/>
              </a:ext>
            </a:extLst>
          </p:cNvPr>
          <p:cNvGraphicFramePr>
            <a:graphicFrameLocks/>
          </p:cNvGraphicFramePr>
          <p:nvPr>
            <p:extLst>
              <p:ext uri="{D42A27DB-BD31-4B8C-83A1-F6EECF244321}">
                <p14:modId xmlns:p14="http://schemas.microsoft.com/office/powerpoint/2010/main" val="2024148208"/>
              </p:ext>
            </p:extLst>
          </p:nvPr>
        </p:nvGraphicFramePr>
        <p:xfrm>
          <a:off x="868816" y="1512110"/>
          <a:ext cx="8275184" cy="40390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xmlns=""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xmlns="" id="{F585C503-C9E1-4193-ADA4-FEE9F5503DFD}"/>
              </a:ext>
            </a:extLst>
          </p:cNvPr>
          <p:cNvGraphicFramePr>
            <a:graphicFrameLocks/>
          </p:cNvGraphicFramePr>
          <p:nvPr>
            <p:extLst>
              <p:ext uri="{D42A27DB-BD31-4B8C-83A1-F6EECF244321}">
                <p14:modId xmlns:p14="http://schemas.microsoft.com/office/powerpoint/2010/main" val="1162947915"/>
              </p:ext>
            </p:extLst>
          </p:nvPr>
        </p:nvGraphicFramePr>
        <p:xfrm>
          <a:off x="1043608" y="1202527"/>
          <a:ext cx="7272808"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22">
            <a:extLst>
              <a:ext uri="{FF2B5EF4-FFF2-40B4-BE49-F238E27FC236}">
                <a16:creationId xmlns:a16="http://schemas.microsoft.com/office/drawing/2014/main" xmlns="" id="{A9DCAE21-04F8-489C-9B9D-988A7CF30CD5}"/>
              </a:ext>
            </a:extLst>
          </p:cNvPr>
          <p:cNvGraphicFramePr>
            <a:graphicFrameLocks/>
          </p:cNvGraphicFramePr>
          <p:nvPr>
            <p:extLst>
              <p:ext uri="{D42A27DB-BD31-4B8C-83A1-F6EECF244321}">
                <p14:modId xmlns:p14="http://schemas.microsoft.com/office/powerpoint/2010/main" val="3725714423"/>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xmlns="" id="{28434851-7738-4F2F-B1AA-B3F58125E858}"/>
              </a:ext>
            </a:extLst>
          </p:cNvPr>
          <p:cNvGraphicFramePr>
            <a:graphicFrameLocks/>
          </p:cNvGraphicFramePr>
          <p:nvPr>
            <p:extLst>
              <p:ext uri="{D42A27DB-BD31-4B8C-83A1-F6EECF244321}">
                <p14:modId xmlns:p14="http://schemas.microsoft.com/office/powerpoint/2010/main" val="3263840739"/>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xmlns="" id="{ADF55598-4C38-40D0-910B-BCF985C8257F}"/>
              </a:ext>
            </a:extLst>
          </p:cNvPr>
          <p:cNvGraphicFramePr>
            <a:graphicFrameLocks/>
          </p:cNvGraphicFramePr>
          <p:nvPr>
            <p:extLst>
              <p:ext uri="{D42A27DB-BD31-4B8C-83A1-F6EECF244321}">
                <p14:modId xmlns:p14="http://schemas.microsoft.com/office/powerpoint/2010/main" val="1119831372"/>
              </p:ext>
            </p:extLst>
          </p:nvPr>
        </p:nvGraphicFramePr>
        <p:xfrm>
          <a:off x="1128940" y="1202528"/>
          <a:ext cx="7187476"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xmlns="" id="{2855DA5C-BCFA-4B6A-BE74-7BD2362D422C}"/>
              </a:ext>
            </a:extLst>
          </p:cNvPr>
          <p:cNvGraphicFramePr>
            <a:graphicFrameLocks/>
          </p:cNvGraphicFramePr>
          <p:nvPr>
            <p:extLst>
              <p:ext uri="{D42A27DB-BD31-4B8C-83A1-F6EECF244321}">
                <p14:modId xmlns:p14="http://schemas.microsoft.com/office/powerpoint/2010/main" val="3917309921"/>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xmlns="" id="{C2A3443E-8D8D-4B3B-8462-6BB62CFAE944}"/>
              </a:ext>
            </a:extLst>
          </p:cNvPr>
          <p:cNvGraphicFramePr>
            <a:graphicFrameLocks/>
          </p:cNvGraphicFramePr>
          <p:nvPr>
            <p:extLst>
              <p:ext uri="{D42A27DB-BD31-4B8C-83A1-F6EECF244321}">
                <p14:modId xmlns:p14="http://schemas.microsoft.com/office/powerpoint/2010/main" val="3759407948"/>
              </p:ext>
            </p:extLst>
          </p:nvPr>
        </p:nvGraphicFramePr>
        <p:xfrm>
          <a:off x="1128940" y="1256789"/>
          <a:ext cx="7187476" cy="43444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xmlns="" id="{E23F9206-C051-407D-8459-CA74AD4194C0}"/>
              </a:ext>
            </a:extLst>
          </p:cNvPr>
          <p:cNvGraphicFramePr>
            <a:graphicFrameLocks/>
          </p:cNvGraphicFramePr>
          <p:nvPr>
            <p:extLst>
              <p:ext uri="{D42A27DB-BD31-4B8C-83A1-F6EECF244321}">
                <p14:modId xmlns:p14="http://schemas.microsoft.com/office/powerpoint/2010/main" val="2828525256"/>
              </p:ext>
            </p:extLst>
          </p:nvPr>
        </p:nvGraphicFramePr>
        <p:xfrm>
          <a:off x="1155684"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xmlns="" id="{37ADEA7F-D41F-4FF9-A27F-E93DC8BC487A}"/>
              </a:ext>
            </a:extLst>
          </p:cNvPr>
          <p:cNvGraphicFramePr>
            <a:graphicFrameLocks/>
          </p:cNvGraphicFramePr>
          <p:nvPr>
            <p:extLst>
              <p:ext uri="{D42A27DB-BD31-4B8C-83A1-F6EECF244321}">
                <p14:modId xmlns:p14="http://schemas.microsoft.com/office/powerpoint/2010/main" val="2860923580"/>
              </p:ext>
            </p:extLst>
          </p:nvPr>
        </p:nvGraphicFramePr>
        <p:xfrm>
          <a:off x="1128940" y="147098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xmlns="" id="{0006C426-CA8A-4CDC-BDCB-09B9B32EF6BF}"/>
              </a:ext>
            </a:extLst>
          </p:cNvPr>
          <p:cNvGraphicFramePr>
            <a:graphicFrameLocks/>
          </p:cNvGraphicFramePr>
          <p:nvPr>
            <p:extLst>
              <p:ext uri="{D42A27DB-BD31-4B8C-83A1-F6EECF244321}">
                <p14:modId xmlns:p14="http://schemas.microsoft.com/office/powerpoint/2010/main" val="160273207"/>
              </p:ext>
            </p:extLst>
          </p:nvPr>
        </p:nvGraphicFramePr>
        <p:xfrm>
          <a:off x="1145524" y="1552392"/>
          <a:ext cx="7187476" cy="4151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xmlns="" id="{263421DB-7B23-4BB1-9BA3-461DE03A0CB2}"/>
              </a:ext>
            </a:extLst>
          </p:cNvPr>
          <p:cNvGraphicFramePr>
            <a:graphicFrameLocks/>
          </p:cNvGraphicFramePr>
          <p:nvPr>
            <p:extLst>
              <p:ext uri="{D42A27DB-BD31-4B8C-83A1-F6EECF244321}">
                <p14:modId xmlns:p14="http://schemas.microsoft.com/office/powerpoint/2010/main" val="2865444240"/>
              </p:ext>
            </p:extLst>
          </p:nvPr>
        </p:nvGraphicFramePr>
        <p:xfrm>
          <a:off x="1128940" y="1602637"/>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xmlns=""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xmlns=""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xmlns="" id="{E152B009-FF92-4D17-9E17-8B3B49382585}"/>
              </a:ext>
            </a:extLst>
          </p:cNvPr>
          <p:cNvGraphicFramePr>
            <a:graphicFrameLocks/>
          </p:cNvGraphicFramePr>
          <p:nvPr>
            <p:extLst>
              <p:ext uri="{D42A27DB-BD31-4B8C-83A1-F6EECF244321}">
                <p14:modId xmlns:p14="http://schemas.microsoft.com/office/powerpoint/2010/main" val="3268677396"/>
              </p:ext>
            </p:extLst>
          </p:nvPr>
        </p:nvGraphicFramePr>
        <p:xfrm>
          <a:off x="1128940" y="1494468"/>
          <a:ext cx="7187476" cy="41210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xmlns=""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xmlns="" id="{69C9EBDD-7500-4841-86D6-08C92A41C964}"/>
              </a:ext>
            </a:extLst>
          </p:cNvPr>
          <p:cNvGraphicFramePr>
            <a:graphicFrameLocks/>
          </p:cNvGraphicFramePr>
          <p:nvPr>
            <p:extLst>
              <p:ext uri="{D42A27DB-BD31-4B8C-83A1-F6EECF244321}">
                <p14:modId xmlns:p14="http://schemas.microsoft.com/office/powerpoint/2010/main" val="1539190007"/>
              </p:ext>
            </p:extLst>
          </p:nvPr>
        </p:nvGraphicFramePr>
        <p:xfrm>
          <a:off x="1128940" y="1694971"/>
          <a:ext cx="7187476" cy="38104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xmlns=""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xmlns="" id="{AD347E3A-5037-4BA2-8F7E-B9CA08BAD1BA}"/>
              </a:ext>
            </a:extLst>
          </p:cNvPr>
          <p:cNvGraphicFramePr>
            <a:graphicFrameLocks/>
          </p:cNvGraphicFramePr>
          <p:nvPr>
            <p:extLst>
              <p:ext uri="{D42A27DB-BD31-4B8C-83A1-F6EECF244321}">
                <p14:modId xmlns:p14="http://schemas.microsoft.com/office/powerpoint/2010/main" val="464726636"/>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xmlns="" id="{213F6E3F-006C-4F94-B2EF-3AADC4923B15}"/>
              </a:ext>
            </a:extLst>
          </p:cNvPr>
          <p:cNvGraphicFramePr>
            <a:graphicFrameLocks/>
          </p:cNvGraphicFramePr>
          <p:nvPr>
            <p:extLst>
              <p:ext uri="{D42A27DB-BD31-4B8C-83A1-F6EECF244321}">
                <p14:modId xmlns:p14="http://schemas.microsoft.com/office/powerpoint/2010/main" val="3845905074"/>
              </p:ext>
            </p:extLst>
          </p:nvPr>
        </p:nvGraphicFramePr>
        <p:xfrm>
          <a:off x="1305351" y="1319861"/>
          <a:ext cx="7011065"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xmlns="" id="{70173E83-202D-45C4-84CB-37B856B3C8B8}"/>
              </a:ext>
            </a:extLst>
          </p:cNvPr>
          <p:cNvGraphicFramePr>
            <a:graphicFrameLocks/>
          </p:cNvGraphicFramePr>
          <p:nvPr>
            <p:extLst>
              <p:ext uri="{D42A27DB-BD31-4B8C-83A1-F6EECF244321}">
                <p14:modId xmlns:p14="http://schemas.microsoft.com/office/powerpoint/2010/main" val="1059276543"/>
              </p:ext>
            </p:extLst>
          </p:nvPr>
        </p:nvGraphicFramePr>
        <p:xfrm>
          <a:off x="1128940" y="1342721"/>
          <a:ext cx="7187476"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xmlns=""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xmlns=""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xmlns="" id="{3C6CC851-7E6C-4F48-B5A9-90E33F80F758}"/>
              </a:ext>
            </a:extLst>
          </p:cNvPr>
          <p:cNvGraphicFramePr>
            <a:graphicFrameLocks/>
          </p:cNvGraphicFramePr>
          <p:nvPr>
            <p:extLst>
              <p:ext uri="{D42A27DB-BD31-4B8C-83A1-F6EECF244321}">
                <p14:modId xmlns:p14="http://schemas.microsoft.com/office/powerpoint/2010/main" val="890006348"/>
              </p:ext>
            </p:extLst>
          </p:nvPr>
        </p:nvGraphicFramePr>
        <p:xfrm>
          <a:off x="1174659" y="1391869"/>
          <a:ext cx="7141757"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PREPARATORIA No. 3</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xmlns="" id="{C3EBA02B-CD15-4D3A-9576-EF3EB3E23DAD}"/>
              </a:ext>
            </a:extLst>
          </p:cNvPr>
          <p:cNvGraphicFramePr>
            <a:graphicFrameLocks/>
          </p:cNvGraphicFramePr>
          <p:nvPr>
            <p:extLst>
              <p:ext uri="{D42A27DB-BD31-4B8C-83A1-F6EECF244321}">
                <p14:modId xmlns:p14="http://schemas.microsoft.com/office/powerpoint/2010/main" val="3523276617"/>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22">
            <a:extLst>
              <a:ext uri="{FF2B5EF4-FFF2-40B4-BE49-F238E27FC236}">
                <a16:creationId xmlns:a16="http://schemas.microsoft.com/office/drawing/2014/main" xmlns="" id="{B7E683D7-5995-4048-BA4F-30D7A1CAB402}"/>
              </a:ext>
            </a:extLst>
          </p:cNvPr>
          <p:cNvGraphicFramePr>
            <a:graphicFrameLocks/>
          </p:cNvGraphicFramePr>
          <p:nvPr>
            <p:extLst>
              <p:ext uri="{D42A27DB-BD31-4B8C-83A1-F6EECF244321}">
                <p14:modId xmlns:p14="http://schemas.microsoft.com/office/powerpoint/2010/main" val="1693540137"/>
              </p:ext>
            </p:extLst>
          </p:nvPr>
        </p:nvGraphicFramePr>
        <p:xfrm>
          <a:off x="1220378" y="1342722"/>
          <a:ext cx="7096038" cy="4283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xmlns="" id="{A656B4E3-FBB8-44F6-9CFF-1D483037CCF4}"/>
              </a:ext>
            </a:extLst>
          </p:cNvPr>
          <p:cNvGraphicFramePr>
            <a:graphicFrameLocks/>
          </p:cNvGraphicFramePr>
          <p:nvPr>
            <p:extLst>
              <p:ext uri="{D42A27DB-BD31-4B8C-83A1-F6EECF244321}">
                <p14:modId xmlns:p14="http://schemas.microsoft.com/office/powerpoint/2010/main" val="1479411509"/>
              </p:ext>
            </p:extLst>
          </p:nvPr>
        </p:nvGraphicFramePr>
        <p:xfrm>
          <a:off x="1220378" y="1358609"/>
          <a:ext cx="7096038"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xmlns="" id="{77F7C633-95CE-4CE2-80DA-92525518D4F1}"/>
              </a:ext>
            </a:extLst>
          </p:cNvPr>
          <p:cNvGraphicFramePr>
            <a:graphicFrameLocks/>
          </p:cNvGraphicFramePr>
          <p:nvPr>
            <p:extLst>
              <p:ext uri="{D42A27DB-BD31-4B8C-83A1-F6EECF244321}">
                <p14:modId xmlns:p14="http://schemas.microsoft.com/office/powerpoint/2010/main" val="1105889188"/>
              </p:ext>
            </p:extLst>
          </p:nvPr>
        </p:nvGraphicFramePr>
        <p:xfrm>
          <a:off x="1187624" y="1096501"/>
          <a:ext cx="7128792" cy="44546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xmlns="" id="{E3A966CB-942C-4751-9FA8-88AD3F10360A}"/>
              </a:ext>
            </a:extLst>
          </p:cNvPr>
          <p:cNvGraphicFramePr>
            <a:graphicFrameLocks/>
          </p:cNvGraphicFramePr>
          <p:nvPr>
            <p:extLst>
              <p:ext uri="{D42A27DB-BD31-4B8C-83A1-F6EECF244321}">
                <p14:modId xmlns:p14="http://schemas.microsoft.com/office/powerpoint/2010/main" val="1987880953"/>
              </p:ext>
            </p:extLst>
          </p:nvPr>
        </p:nvGraphicFramePr>
        <p:xfrm>
          <a:off x="1306901" y="1493522"/>
          <a:ext cx="7141757" cy="41952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xmlns="" id="{0361491F-37BB-483A-AEFD-1CA12444F570}"/>
              </a:ext>
            </a:extLst>
          </p:cNvPr>
          <p:cNvGraphicFramePr>
            <a:graphicFrameLocks/>
          </p:cNvGraphicFramePr>
          <p:nvPr>
            <p:extLst>
              <p:ext uri="{D42A27DB-BD31-4B8C-83A1-F6EECF244321}">
                <p14:modId xmlns:p14="http://schemas.microsoft.com/office/powerpoint/2010/main" val="3794885707"/>
              </p:ext>
            </p:extLst>
          </p:nvPr>
        </p:nvGraphicFramePr>
        <p:xfrm>
          <a:off x="1174659" y="1319862"/>
          <a:ext cx="7141757" cy="42312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xmlns=""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xmlns="" id="{30991A62-875A-415F-9C37-08A4C42FD0C2}"/>
              </a:ext>
            </a:extLst>
          </p:cNvPr>
          <p:cNvGraphicFramePr>
            <a:graphicFrameLocks/>
          </p:cNvGraphicFramePr>
          <p:nvPr>
            <p:extLst>
              <p:ext uri="{D42A27DB-BD31-4B8C-83A1-F6EECF244321}">
                <p14:modId xmlns:p14="http://schemas.microsoft.com/office/powerpoint/2010/main" val="875440834"/>
              </p:ext>
            </p:extLst>
          </p:nvPr>
        </p:nvGraphicFramePr>
        <p:xfrm>
          <a:off x="1128940" y="1342722"/>
          <a:ext cx="7187476"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xmlns=""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xmlns=""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xmlns="" id="{FF06121D-95F9-4FD1-822B-9D68CC66D363}"/>
              </a:ext>
            </a:extLst>
          </p:cNvPr>
          <p:cNvGraphicFramePr>
            <a:graphicFrameLocks/>
          </p:cNvGraphicFramePr>
          <p:nvPr>
            <p:extLst>
              <p:ext uri="{D42A27DB-BD31-4B8C-83A1-F6EECF244321}">
                <p14:modId xmlns:p14="http://schemas.microsoft.com/office/powerpoint/2010/main" val="2381029533"/>
              </p:ext>
            </p:extLst>
          </p:nvPr>
        </p:nvGraphicFramePr>
        <p:xfrm>
          <a:off x="1259632" y="1073641"/>
          <a:ext cx="7056784"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xmlns="" id="{C3B5B30F-26B0-478B-AAFC-BE3C91EBEA31}"/>
              </a:ext>
            </a:extLst>
          </p:cNvPr>
          <p:cNvGraphicFramePr>
            <a:graphicFrameLocks/>
          </p:cNvGraphicFramePr>
          <p:nvPr>
            <p:extLst>
              <p:ext uri="{D42A27DB-BD31-4B8C-83A1-F6EECF244321}">
                <p14:modId xmlns:p14="http://schemas.microsoft.com/office/powerpoint/2010/main" val="719899475"/>
              </p:ext>
            </p:extLst>
          </p:nvPr>
        </p:nvGraphicFramePr>
        <p:xfrm>
          <a:off x="1259632" y="1051393"/>
          <a:ext cx="7011065" cy="44997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xmlns=""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xmlns="" id="{D42B4450-9339-45EC-B6AC-0C6DDE3ADCD3}"/>
              </a:ext>
            </a:extLst>
          </p:cNvPr>
          <p:cNvGraphicFramePr>
            <a:graphicFrameLocks/>
          </p:cNvGraphicFramePr>
          <p:nvPr>
            <p:extLst>
              <p:ext uri="{D42A27DB-BD31-4B8C-83A1-F6EECF244321}">
                <p14:modId xmlns:p14="http://schemas.microsoft.com/office/powerpoint/2010/main" val="4152801573"/>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xmlns="" id="{6158EBCA-F9BD-4305-B783-B2C9C28C6EA6}"/>
              </a:ext>
            </a:extLst>
          </p:cNvPr>
          <p:cNvGraphicFramePr>
            <a:graphicFrameLocks/>
          </p:cNvGraphicFramePr>
          <p:nvPr>
            <p:extLst>
              <p:ext uri="{D42A27DB-BD31-4B8C-83A1-F6EECF244321}">
                <p14:modId xmlns:p14="http://schemas.microsoft.com/office/powerpoint/2010/main" val="2767832899"/>
              </p:ext>
            </p:extLst>
          </p:nvPr>
        </p:nvGraphicFramePr>
        <p:xfrm>
          <a:off x="1128940" y="1073641"/>
          <a:ext cx="7187476"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xmlns="" id="{03EC1430-DD4B-4C37-8690-D67CEF443CF6}"/>
              </a:ext>
            </a:extLst>
          </p:cNvPr>
          <p:cNvGraphicFramePr>
            <a:graphicFrameLocks/>
          </p:cNvGraphicFramePr>
          <p:nvPr>
            <p:extLst>
              <p:ext uri="{D42A27DB-BD31-4B8C-83A1-F6EECF244321}">
                <p14:modId xmlns:p14="http://schemas.microsoft.com/office/powerpoint/2010/main" val="841192766"/>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xmlns="" id="{9F4C4260-66A0-4CE4-AEB6-68A16EE3E43F}"/>
              </a:ext>
            </a:extLst>
          </p:cNvPr>
          <p:cNvGraphicFramePr>
            <a:graphicFrameLocks/>
          </p:cNvGraphicFramePr>
          <p:nvPr>
            <p:extLst>
              <p:ext uri="{D42A27DB-BD31-4B8C-83A1-F6EECF244321}">
                <p14:modId xmlns:p14="http://schemas.microsoft.com/office/powerpoint/2010/main" val="1645608384"/>
              </p:ext>
            </p:extLst>
          </p:nvPr>
        </p:nvGraphicFramePr>
        <p:xfrm>
          <a:off x="1174659" y="1342721"/>
          <a:ext cx="7141757" cy="42084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xmlns="" id="{9A7219D5-6454-4452-944A-4FA353FBEC0E}"/>
              </a:ext>
            </a:extLst>
          </p:cNvPr>
          <p:cNvGraphicFramePr>
            <a:graphicFrameLocks/>
          </p:cNvGraphicFramePr>
          <p:nvPr>
            <p:extLst>
              <p:ext uri="{D42A27DB-BD31-4B8C-83A1-F6EECF244321}">
                <p14:modId xmlns:p14="http://schemas.microsoft.com/office/powerpoint/2010/main" val="2839321116"/>
              </p:ext>
            </p:extLst>
          </p:nvPr>
        </p:nvGraphicFramePr>
        <p:xfrm>
          <a:off x="1220378" y="1365581"/>
          <a:ext cx="7096038"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xmlns=""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xmlns=""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xmlns=""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xmlns=""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xmlns="" id="{A5F013AE-8D79-479B-A5C7-7E9AF1238A63}"/>
              </a:ext>
            </a:extLst>
          </p:cNvPr>
          <p:cNvGraphicFramePr>
            <a:graphicFrameLocks/>
          </p:cNvGraphicFramePr>
          <p:nvPr>
            <p:extLst>
              <p:ext uri="{D42A27DB-BD31-4B8C-83A1-F6EECF244321}">
                <p14:modId xmlns:p14="http://schemas.microsoft.com/office/powerpoint/2010/main" val="718460978"/>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xmlns=""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xmlns="" id="{64B7BBA9-D192-4D37-97DB-A3E4B4F5744B}"/>
              </a:ext>
            </a:extLst>
          </p:cNvPr>
          <p:cNvGraphicFramePr>
            <a:graphicFrameLocks/>
          </p:cNvGraphicFramePr>
          <p:nvPr>
            <p:extLst>
              <p:ext uri="{D42A27DB-BD31-4B8C-83A1-F6EECF244321}">
                <p14:modId xmlns:p14="http://schemas.microsoft.com/office/powerpoint/2010/main" val="1264964475"/>
              </p:ext>
            </p:extLst>
          </p:nvPr>
        </p:nvGraphicFramePr>
        <p:xfrm>
          <a:off x="1128940" y="999097"/>
          <a:ext cx="7187476" cy="45520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xmlns=""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xmlns=""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xmlns=""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A835D889-E420-4FBB-9A03-DC1AB79A002A}"/>
              </a:ext>
            </a:extLst>
          </p:cNvPr>
          <p:cNvGraphicFramePr>
            <a:graphicFrameLocks/>
          </p:cNvGraphicFramePr>
          <p:nvPr>
            <p:extLst>
              <p:ext uri="{D42A27DB-BD31-4B8C-83A1-F6EECF244321}">
                <p14:modId xmlns:p14="http://schemas.microsoft.com/office/powerpoint/2010/main" val="423375920"/>
              </p:ext>
            </p:extLst>
          </p:nvPr>
        </p:nvGraphicFramePr>
        <p:xfrm>
          <a:off x="1259632" y="1134636"/>
          <a:ext cx="7056784" cy="43768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2F4049BA-7D8A-4E99-B7DE-188CA4FAB949}"/>
              </a:ext>
            </a:extLst>
          </p:cNvPr>
          <p:cNvGraphicFramePr>
            <a:graphicFrameLocks/>
          </p:cNvGraphicFramePr>
          <p:nvPr>
            <p:extLst>
              <p:ext uri="{D42A27DB-BD31-4B8C-83A1-F6EECF244321}">
                <p14:modId xmlns:p14="http://schemas.microsoft.com/office/powerpoint/2010/main" val="2073485311"/>
              </p:ext>
            </p:extLst>
          </p:nvPr>
        </p:nvGraphicFramePr>
        <p:xfrm>
          <a:off x="1128940" y="1319862"/>
          <a:ext cx="7259484"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CC13644A-E53A-41F2-9553-4725D3481951}"/>
              </a:ext>
            </a:extLst>
          </p:cNvPr>
          <p:cNvGraphicFramePr>
            <a:graphicFrameLocks/>
          </p:cNvGraphicFramePr>
          <p:nvPr>
            <p:extLst>
              <p:ext uri="{D42A27DB-BD31-4B8C-83A1-F6EECF244321}">
                <p14:modId xmlns:p14="http://schemas.microsoft.com/office/powerpoint/2010/main" val="2393541885"/>
              </p:ext>
            </p:extLst>
          </p:nvPr>
        </p:nvGraphicFramePr>
        <p:xfrm>
          <a:off x="1128939" y="1242471"/>
          <a:ext cx="7141757" cy="42629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D766C1DE-8D8C-44F4-8CAC-45954E18DFE8}"/>
              </a:ext>
            </a:extLst>
          </p:cNvPr>
          <p:cNvGraphicFramePr>
            <a:graphicFrameLocks/>
          </p:cNvGraphicFramePr>
          <p:nvPr>
            <p:extLst>
              <p:ext uri="{D42A27DB-BD31-4B8C-83A1-F6EECF244321}">
                <p14:modId xmlns:p14="http://schemas.microsoft.com/office/powerpoint/2010/main" val="2593443069"/>
              </p:ext>
            </p:extLst>
          </p:nvPr>
        </p:nvGraphicFramePr>
        <p:xfrm>
          <a:off x="1305351" y="1096501"/>
          <a:ext cx="7011065" cy="4408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6278A4DA-2E78-42B7-95DB-0C1FD093745E}"/>
              </a:ext>
            </a:extLst>
          </p:cNvPr>
          <p:cNvGraphicFramePr>
            <a:graphicFrameLocks/>
          </p:cNvGraphicFramePr>
          <p:nvPr>
            <p:extLst>
              <p:ext uri="{D42A27DB-BD31-4B8C-83A1-F6EECF244321}">
                <p14:modId xmlns:p14="http://schemas.microsoft.com/office/powerpoint/2010/main" val="1756282433"/>
              </p:ext>
            </p:extLst>
          </p:nvPr>
        </p:nvGraphicFramePr>
        <p:xfrm>
          <a:off x="1128940" y="1288189"/>
          <a:ext cx="7187476" cy="42629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020D4FB6-7EF2-4F33-B776-151ECC9E976F}"/>
              </a:ext>
            </a:extLst>
          </p:cNvPr>
          <p:cNvGraphicFramePr>
            <a:graphicFrameLocks/>
          </p:cNvGraphicFramePr>
          <p:nvPr>
            <p:extLst>
              <p:ext uri="{D42A27DB-BD31-4B8C-83A1-F6EECF244321}">
                <p14:modId xmlns:p14="http://schemas.microsoft.com/office/powerpoint/2010/main" val="2471160542"/>
              </p:ext>
            </p:extLst>
          </p:nvPr>
        </p:nvGraphicFramePr>
        <p:xfrm>
          <a:off x="1128940" y="1246324"/>
          <a:ext cx="7187476" cy="44504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xmlns=""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xmlns=""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xmlns="" id="{BDFEF080-C554-4894-8C3E-BB41F316A003}"/>
              </a:ext>
            </a:extLst>
          </p:cNvPr>
          <p:cNvGraphicFramePr>
            <a:graphicFrameLocks/>
          </p:cNvGraphicFramePr>
          <p:nvPr>
            <p:extLst>
              <p:ext uri="{D42A27DB-BD31-4B8C-83A1-F6EECF244321}">
                <p14:modId xmlns:p14="http://schemas.microsoft.com/office/powerpoint/2010/main" val="439305147"/>
              </p:ext>
            </p:extLst>
          </p:nvPr>
        </p:nvGraphicFramePr>
        <p:xfrm>
          <a:off x="1128940" y="1158225"/>
          <a:ext cx="7141757"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D056AAD5-B452-4E43-B173-2E517B7D2D80}"/>
              </a:ext>
            </a:extLst>
          </p:cNvPr>
          <p:cNvGraphicFramePr>
            <a:graphicFrameLocks/>
          </p:cNvGraphicFramePr>
          <p:nvPr>
            <p:extLst>
              <p:ext uri="{D42A27DB-BD31-4B8C-83A1-F6EECF244321}">
                <p14:modId xmlns:p14="http://schemas.microsoft.com/office/powerpoint/2010/main" val="305745739"/>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0CBCCC80-E04F-4AE2-9FC3-521BBF91420A}"/>
              </a:ext>
            </a:extLst>
          </p:cNvPr>
          <p:cNvGraphicFramePr>
            <a:graphicFrameLocks/>
          </p:cNvGraphicFramePr>
          <p:nvPr>
            <p:extLst>
              <p:ext uri="{D42A27DB-BD31-4B8C-83A1-F6EECF244321}">
                <p14:modId xmlns:p14="http://schemas.microsoft.com/office/powerpoint/2010/main" val="1183471734"/>
              </p:ext>
            </p:extLst>
          </p:nvPr>
        </p:nvGraphicFramePr>
        <p:xfrm>
          <a:off x="1305351" y="1319861"/>
          <a:ext cx="7011065"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xmlns=""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6568298A-89C7-45E5-B082-91EBD88A0B2B}"/>
              </a:ext>
            </a:extLst>
          </p:cNvPr>
          <p:cNvGraphicFramePr>
            <a:graphicFrameLocks/>
          </p:cNvGraphicFramePr>
          <p:nvPr>
            <p:extLst>
              <p:ext uri="{D42A27DB-BD31-4B8C-83A1-F6EECF244321}">
                <p14:modId xmlns:p14="http://schemas.microsoft.com/office/powerpoint/2010/main" val="3156805427"/>
              </p:ext>
            </p:extLst>
          </p:nvPr>
        </p:nvGraphicFramePr>
        <p:xfrm>
          <a:off x="1220378" y="1096501"/>
          <a:ext cx="7096038" cy="44424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4">
            <a:extLst>
              <a:ext uri="{FF2B5EF4-FFF2-40B4-BE49-F238E27FC236}">
                <a16:creationId xmlns:a16="http://schemas.microsoft.com/office/drawing/2014/main" xmlns="" id="{36F4E67A-6E83-408F-98E4-1744CF13B47C}"/>
              </a:ext>
            </a:extLst>
          </p:cNvPr>
          <p:cNvGraphicFramePr>
            <a:graphicFrameLocks/>
          </p:cNvGraphicFramePr>
          <p:nvPr>
            <p:extLst>
              <p:ext uri="{D42A27DB-BD31-4B8C-83A1-F6EECF244321}">
                <p14:modId xmlns:p14="http://schemas.microsoft.com/office/powerpoint/2010/main" val="3240474801"/>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4">
            <a:extLst>
              <a:ext uri="{FF2B5EF4-FFF2-40B4-BE49-F238E27FC236}">
                <a16:creationId xmlns:a16="http://schemas.microsoft.com/office/drawing/2014/main" xmlns="" id="{297BA9A5-3369-4153-8644-B886372A096B}"/>
              </a:ext>
            </a:extLst>
          </p:cNvPr>
          <p:cNvGraphicFramePr>
            <a:graphicFrameLocks/>
          </p:cNvGraphicFramePr>
          <p:nvPr>
            <p:extLst>
              <p:ext uri="{D42A27DB-BD31-4B8C-83A1-F6EECF244321}">
                <p14:modId xmlns:p14="http://schemas.microsoft.com/office/powerpoint/2010/main" val="563480008"/>
              </p:ext>
            </p:extLst>
          </p:nvPr>
        </p:nvGraphicFramePr>
        <p:xfrm>
          <a:off x="1128940" y="1342721"/>
          <a:ext cx="7187476"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77E71FC7-E252-465A-858A-E13F30F93438}"/>
              </a:ext>
            </a:extLst>
          </p:cNvPr>
          <p:cNvGraphicFramePr>
            <a:graphicFrameLocks/>
          </p:cNvGraphicFramePr>
          <p:nvPr>
            <p:extLst>
              <p:ext uri="{D42A27DB-BD31-4B8C-83A1-F6EECF244321}">
                <p14:modId xmlns:p14="http://schemas.microsoft.com/office/powerpoint/2010/main" val="965280821"/>
              </p:ext>
            </p:extLst>
          </p:nvPr>
        </p:nvGraphicFramePr>
        <p:xfrm>
          <a:off x="1128940" y="1073641"/>
          <a:ext cx="718747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4">
            <a:extLst>
              <a:ext uri="{FF2B5EF4-FFF2-40B4-BE49-F238E27FC236}">
                <a16:creationId xmlns:a16="http://schemas.microsoft.com/office/drawing/2014/main" xmlns="" id="{6F84CC1B-BF12-467E-AD28-ECA66594949E}"/>
              </a:ext>
            </a:extLst>
          </p:cNvPr>
          <p:cNvGraphicFramePr>
            <a:graphicFrameLocks/>
          </p:cNvGraphicFramePr>
          <p:nvPr>
            <p:extLst>
              <p:ext uri="{D42A27DB-BD31-4B8C-83A1-F6EECF244321}">
                <p14:modId xmlns:p14="http://schemas.microsoft.com/office/powerpoint/2010/main" val="1737789391"/>
              </p:ext>
            </p:extLst>
          </p:nvPr>
        </p:nvGraphicFramePr>
        <p:xfrm>
          <a:off x="1279062" y="1322143"/>
          <a:ext cx="7037354"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xmlns=""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3">
            <a:extLst>
              <a:ext uri="{FF2B5EF4-FFF2-40B4-BE49-F238E27FC236}">
                <a16:creationId xmlns:a16="http://schemas.microsoft.com/office/drawing/2014/main" xmlns="" id="{037E9446-4F99-4A02-86E8-416CAA423C76}"/>
              </a:ext>
            </a:extLst>
          </p:cNvPr>
          <p:cNvGraphicFramePr>
            <a:graphicFrameLocks/>
          </p:cNvGraphicFramePr>
          <p:nvPr>
            <p:extLst>
              <p:ext uri="{D42A27DB-BD31-4B8C-83A1-F6EECF244321}">
                <p14:modId xmlns:p14="http://schemas.microsoft.com/office/powerpoint/2010/main" val="3521261815"/>
              </p:ext>
            </p:extLst>
          </p:nvPr>
        </p:nvGraphicFramePr>
        <p:xfrm>
          <a:off x="1128939" y="1322143"/>
          <a:ext cx="7050317" cy="4228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2">
            <a:extLst>
              <a:ext uri="{FF2B5EF4-FFF2-40B4-BE49-F238E27FC236}">
                <a16:creationId xmlns:a16="http://schemas.microsoft.com/office/drawing/2014/main" xmlns="" id="{7127010D-F7D0-4ED0-9A42-9C3C7BDDE750}"/>
              </a:ext>
            </a:extLst>
          </p:cNvPr>
          <p:cNvGraphicFramePr>
            <a:graphicFrameLocks/>
          </p:cNvGraphicFramePr>
          <p:nvPr>
            <p:extLst>
              <p:ext uri="{D42A27DB-BD31-4B8C-83A1-F6EECF244321}">
                <p14:modId xmlns:p14="http://schemas.microsoft.com/office/powerpoint/2010/main" val="1817844834"/>
              </p:ext>
            </p:extLst>
          </p:nvPr>
        </p:nvGraphicFramePr>
        <p:xfrm>
          <a:off x="1097040" y="1394151"/>
          <a:ext cx="7187476" cy="4156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3">
            <a:extLst>
              <a:ext uri="{FF2B5EF4-FFF2-40B4-BE49-F238E27FC236}">
                <a16:creationId xmlns:a16="http://schemas.microsoft.com/office/drawing/2014/main" xmlns="" id="{4991A1EF-E582-44F0-A8E8-F92105450144}"/>
              </a:ext>
            </a:extLst>
          </p:cNvPr>
          <p:cNvGraphicFramePr>
            <a:graphicFrameLocks/>
          </p:cNvGraphicFramePr>
          <p:nvPr>
            <p:extLst>
              <p:ext uri="{D42A27DB-BD31-4B8C-83A1-F6EECF244321}">
                <p14:modId xmlns:p14="http://schemas.microsoft.com/office/powerpoint/2010/main" val="1683943775"/>
              </p:ext>
            </p:extLst>
          </p:nvPr>
        </p:nvGraphicFramePr>
        <p:xfrm>
          <a:off x="1128940" y="1345003"/>
          <a:ext cx="7187476" cy="42061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5">
            <a:extLst>
              <a:ext uri="{FF2B5EF4-FFF2-40B4-BE49-F238E27FC236}">
                <a16:creationId xmlns:a16="http://schemas.microsoft.com/office/drawing/2014/main" xmlns="" id="{B8B86617-749A-4ED2-B937-0196A230E9F9}"/>
              </a:ext>
            </a:extLst>
          </p:cNvPr>
          <p:cNvGraphicFramePr>
            <a:graphicFrameLocks/>
          </p:cNvGraphicFramePr>
          <p:nvPr>
            <p:extLst>
              <p:ext uri="{D42A27DB-BD31-4B8C-83A1-F6EECF244321}">
                <p14:modId xmlns:p14="http://schemas.microsoft.com/office/powerpoint/2010/main" val="3444736210"/>
              </p:ext>
            </p:extLst>
          </p:nvPr>
        </p:nvGraphicFramePr>
        <p:xfrm>
          <a:off x="1305351" y="1345003"/>
          <a:ext cx="7011065" cy="42061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E53F1FD1-EB5D-442B-8B9B-B3B24018A765}"/>
              </a:ext>
            </a:extLst>
          </p:cNvPr>
          <p:cNvGraphicFramePr>
            <a:graphicFrameLocks/>
          </p:cNvGraphicFramePr>
          <p:nvPr>
            <p:extLst>
              <p:ext uri="{D42A27DB-BD31-4B8C-83A1-F6EECF244321}">
                <p14:modId xmlns:p14="http://schemas.microsoft.com/office/powerpoint/2010/main" val="1720911189"/>
              </p:ext>
            </p:extLst>
          </p:nvPr>
        </p:nvGraphicFramePr>
        <p:xfrm>
          <a:off x="1128940" y="1367862"/>
          <a:ext cx="7187476" cy="41820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xmlns=""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xmlns=""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5458</TotalTime>
  <Words>3771</Words>
  <Application>Microsoft Office PowerPoint</Application>
  <PresentationFormat>Presentación en pantalla (4:3)</PresentationFormat>
  <Paragraphs>666</Paragraphs>
  <Slides>85</Slides>
  <Notes>85</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316</cp:revision>
  <dcterms:created xsi:type="dcterms:W3CDTF">2019-02-18T18:05:13Z</dcterms:created>
  <dcterms:modified xsi:type="dcterms:W3CDTF">2022-03-31T19:28:40Z</dcterms:modified>
</cp:coreProperties>
</file>