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5.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6.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7.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8.xml" ContentType="application/vnd.openxmlformats-officedocument.themeOverrid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9.xml" ContentType="application/vnd.openxmlformats-officedocument.themeOverrid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0.xml" ContentType="application/vnd.openxmlformats-officedocument.themeOverrid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1.xml" ContentType="application/vnd.openxmlformats-officedocument.themeOverrid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2.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3.xml" ContentType="application/vnd.openxmlformats-officedocument.themeOverrid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4.xml" ContentType="application/vnd.openxmlformats-officedocument.themeOverride+xml"/>
  <Override PartName="/ppt/notesSlides/notesSlide5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5.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6.xml" ContentType="application/vnd.openxmlformats-officedocument.themeOverrid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7.xml" ContentType="application/vnd.openxmlformats-officedocument.themeOverrid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8.xml" ContentType="application/vnd.openxmlformats-officedocument.themeOverrid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9.xml" ContentType="application/vnd.openxmlformats-officedocument.themeOverrid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0.xml" ContentType="application/vnd.openxmlformats-officedocument.themeOverrid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1.xml" ContentType="application/vnd.openxmlformats-officedocument.themeOverride+xml"/>
  <Override PartName="/ppt/notesSlides/notesSlide61.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2.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3.xml" ContentType="application/vnd.openxmlformats-officedocument.themeOverrid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4.xml" ContentType="application/vnd.openxmlformats-officedocument.themeOverrid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35.xml" ContentType="application/vnd.openxmlformats-officedocument.themeOverrid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6.xml" ContentType="application/vnd.openxmlformats-officedocument.themeOverrid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37.xml" ContentType="application/vnd.openxmlformats-officedocument.themeOverrid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38.xml" ContentType="application/vnd.openxmlformats-officedocument.themeOverrid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39.xml" ContentType="application/vnd.openxmlformats-officedocument.themeOverrid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0.xml" ContentType="application/vnd.openxmlformats-officedocument.themeOverride+xml"/>
  <Override PartName="/ppt/notesSlides/notesSlide72.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1.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2.xml" ContentType="application/vnd.openxmlformats-officedocument.themeOverrid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3.xml" ContentType="application/vnd.openxmlformats-officedocument.themeOverrid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4.xml" ContentType="application/vnd.openxmlformats-officedocument.themeOverrid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45.xml" ContentType="application/vnd.openxmlformats-officedocument.themeOverrid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46.xml" ContentType="application/vnd.openxmlformats-officedocument.themeOverrid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47.xml" ContentType="application/vnd.openxmlformats-officedocument.themeOverrid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48.xml" ContentType="application/vnd.openxmlformats-officedocument.themeOverrid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49.xml" ContentType="application/vnd.openxmlformats-officedocument.themeOverrid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0.xml" ContentType="application/vnd.openxmlformats-officedocument.themeOverride+xml"/>
  <Override PartName="/ppt/notesSlides/notesSlide84.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51.xml" ContentType="application/vnd.openxmlformats-officedocument.themeOverr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8"/>
  </p:notesMasterIdLst>
  <p:handoutMasterIdLst>
    <p:handoutMasterId r:id="rId89"/>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416" r:id="rId52"/>
    <p:sldId id="366" r:id="rId53"/>
    <p:sldId id="367" r:id="rId54"/>
    <p:sldId id="368" r:id="rId55"/>
    <p:sldId id="401" r:id="rId56"/>
    <p:sldId id="369" r:id="rId57"/>
    <p:sldId id="370" r:id="rId58"/>
    <p:sldId id="371" r:id="rId59"/>
    <p:sldId id="372" r:id="rId60"/>
    <p:sldId id="373" r:id="rId61"/>
    <p:sldId id="374" r:id="rId62"/>
    <p:sldId id="397" r:id="rId63"/>
    <p:sldId id="382" r:id="rId64"/>
    <p:sldId id="402" r:id="rId65"/>
    <p:sldId id="375" r:id="rId66"/>
    <p:sldId id="376" r:id="rId67"/>
    <p:sldId id="377" r:id="rId68"/>
    <p:sldId id="378" r:id="rId69"/>
    <p:sldId id="379" r:id="rId70"/>
    <p:sldId id="380" r:id="rId71"/>
    <p:sldId id="384" r:id="rId72"/>
    <p:sldId id="381" r:id="rId73"/>
    <p:sldId id="383" r:id="rId74"/>
    <p:sldId id="385" r:id="rId75"/>
    <p:sldId id="403" r:id="rId76"/>
    <p:sldId id="386" r:id="rId77"/>
    <p:sldId id="389" r:id="rId78"/>
    <p:sldId id="388" r:id="rId79"/>
    <p:sldId id="387" r:id="rId80"/>
    <p:sldId id="390" r:id="rId81"/>
    <p:sldId id="391" r:id="rId82"/>
    <p:sldId id="393" r:id="rId83"/>
    <p:sldId id="392" r:id="rId84"/>
    <p:sldId id="395" r:id="rId85"/>
    <p:sldId id="396" r:id="rId86"/>
    <p:sldId id="409" r:id="rId8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2.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3.xlsx"/></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4.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5.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26.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27.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28.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29.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0.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1.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2.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4.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35.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36.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37.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38.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39.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0.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1.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2.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4.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45.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46.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47.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48.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49.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0.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1.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2.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4.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55.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56.xlsx"/></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package" Target="../embeddings/Microsoft_Excel_Worksheet57.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19-498C-A886-748636BAF2A9}"/>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19-498C-A886-748636BAF2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80</c:v>
                </c:pt>
                <c:pt idx="1">
                  <c:v>20</c:v>
                </c:pt>
              </c:numCache>
            </c:numRef>
          </c:val>
          <c:extLst>
            <c:ext xmlns:c16="http://schemas.microsoft.com/office/drawing/2014/chart" uri="{C3380CC4-5D6E-409C-BE32-E72D297353CC}">
              <c16:uniqueId val="{00000002-1E19-498C-A886-748636BAF2A9}"/>
            </c:ext>
          </c:extLst>
        </c:ser>
        <c:dLbls>
          <c:showLegendKey val="0"/>
          <c:showVal val="0"/>
          <c:showCatName val="0"/>
          <c:showSerName val="0"/>
          <c:showPercent val="0"/>
          <c:showBubbleSize val="0"/>
        </c:dLbls>
        <c:gapWidth val="100"/>
        <c:overlap val="-24"/>
        <c:axId val="458417128"/>
        <c:axId val="458418696"/>
      </c:barChart>
      <c:catAx>
        <c:axId val="458417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8418696"/>
        <c:crosses val="autoZero"/>
        <c:auto val="1"/>
        <c:lblAlgn val="ctr"/>
        <c:lblOffset val="100"/>
        <c:noMultiLvlLbl val="0"/>
      </c:catAx>
      <c:valAx>
        <c:axId val="458418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8417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631370335932967E-3"/>
                  <c:y val="8.7613462020327992E-2"/>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0-40D2-4039-8C90-06F48C83B2D5}"/>
                </c:ext>
              </c:extLst>
            </c:dLbl>
            <c:dLbl>
              <c:idx val="1"/>
              <c:layout>
                <c:manualLayout>
                  <c:x val="-8.9577750384781584E-4"/>
                  <c:y val="9.387156645035142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1-40D2-4039-8C90-06F48C83B2D5}"/>
                </c:ext>
              </c:extLst>
            </c:dLbl>
            <c:dLbl>
              <c:idx val="2"/>
              <c:layout>
                <c:manualLayout>
                  <c:x val="0"/>
                  <c:y val="0.1126458797404217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D2-4039-8C90-06F48C83B2D5}"/>
                </c:ext>
              </c:extLst>
            </c:dLbl>
            <c:dLbl>
              <c:idx val="3"/>
              <c:layout>
                <c:manualLayout>
                  <c:x val="0"/>
                  <c:y val="0.1032587230953865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ACBB902-1D36-45C9-ADF4-19314DAF4DBD}"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D2-4039-8C90-06F48C83B2D5}"/>
                </c:ext>
              </c:extLst>
            </c:dLbl>
            <c:dLbl>
              <c:idx val="4"/>
              <c:layout>
                <c:manualLayout>
                  <c:x val="1.7079090155755125E-3"/>
                  <c:y val="9.074251423533971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0D2-4039-8C90-06F48C83B2D5}"/>
                </c:ext>
              </c:extLst>
            </c:dLbl>
            <c:dLbl>
              <c:idx val="5"/>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0D2-4039-8C90-06F48C83B2D5}"/>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0D2-4039-8C90-06F48C83B2D5}"/>
                </c:ext>
              </c:extLst>
            </c:dLbl>
            <c:dLbl>
              <c:idx val="7"/>
              <c:layout>
                <c:manualLayout>
                  <c:x val="1.0414746077693186E-2"/>
                  <c:y val="8.448440980531628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0D2-4039-8C90-06F48C83B2D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TOLERANCIA</c:v>
                </c:pt>
                <c:pt idx="1">
                  <c:v> EQUIDAD</c:v>
                </c:pt>
                <c:pt idx="2">
                  <c:v> TRANSPARENCIA Y RENDICIÓN DE CUENTAS</c:v>
                </c:pt>
                <c:pt idx="3">
                  <c:v> RESPONSABILIDAD</c:v>
                </c:pt>
                <c:pt idx="4">
                  <c:v> JUSTICIA</c:v>
                </c:pt>
                <c:pt idx="5">
                  <c:v> LEALTAD Y COMPROMISO</c:v>
                </c:pt>
                <c:pt idx="6">
                  <c:v> PROFESIONALISMO E INTEGRIDAD</c:v>
                </c:pt>
                <c:pt idx="7">
                  <c:v> CONCIENCIA ECOLÓGICA</c:v>
                </c:pt>
              </c:strCache>
            </c:strRef>
          </c:cat>
          <c:val>
            <c:numRef>
              <c:f>VALORES!$B$4:$B$11</c:f>
              <c:numCache>
                <c:formatCode>General</c:formatCode>
                <c:ptCount val="8"/>
                <c:pt idx="0">
                  <c:v>75</c:v>
                </c:pt>
                <c:pt idx="1">
                  <c:v>75</c:v>
                </c:pt>
                <c:pt idx="2">
                  <c:v>62</c:v>
                </c:pt>
                <c:pt idx="3">
                  <c:v>62</c:v>
                </c:pt>
                <c:pt idx="4">
                  <c:v>62</c:v>
                </c:pt>
                <c:pt idx="5">
                  <c:v>62</c:v>
                </c:pt>
                <c:pt idx="6">
                  <c:v>62</c:v>
                </c:pt>
                <c:pt idx="7">
                  <c:v>37</c:v>
                </c:pt>
              </c:numCache>
            </c:numRef>
          </c:val>
          <c:extLst>
            <c:ext xmlns:c16="http://schemas.microsoft.com/office/drawing/2014/chart" uri="{C3380CC4-5D6E-409C-BE32-E72D297353CC}">
              <c16:uniqueId val="{00000008-40D2-4039-8C90-06F48C83B2D5}"/>
            </c:ext>
          </c:extLst>
        </c:ser>
        <c:dLbls>
          <c:showLegendKey val="0"/>
          <c:showVal val="0"/>
          <c:showCatName val="0"/>
          <c:showSerName val="0"/>
          <c:showPercent val="0"/>
          <c:showBubbleSize val="0"/>
        </c:dLbls>
        <c:gapWidth val="100"/>
        <c:overlap val="-24"/>
        <c:axId val="458419872"/>
        <c:axId val="458416736"/>
      </c:barChart>
      <c:catAx>
        <c:axId val="458419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458416736"/>
        <c:crosses val="autoZero"/>
        <c:auto val="1"/>
        <c:lblAlgn val="ctr"/>
        <c:lblOffset val="100"/>
        <c:noMultiLvlLbl val="0"/>
      </c:catAx>
      <c:valAx>
        <c:axId val="458416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841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996570732191188E-3"/>
                  <c:y val="1.23537938737197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2C-4DF5-B34B-C9B4EB9E1026}"/>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2C-4DF5-B34B-C9B4EB9E1026}"/>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2C-4DF5-B34B-C9B4EB9E1026}"/>
                </c:ext>
              </c:extLst>
            </c:dLbl>
            <c:dLbl>
              <c:idx val="3"/>
              <c:layout>
                <c:manualLayout>
                  <c:x val="1.1697781083775423E-2"/>
                  <c:y val="7.647780963198049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0993212317023E-2"/>
                      <c:h val="8.0026852974026286E-2"/>
                    </c:manualLayout>
                  </c15:layout>
                  <c15:dlblFieldTable/>
                  <c15:showDataLabelsRange val="0"/>
                </c:ext>
                <c:ext xmlns:c16="http://schemas.microsoft.com/office/drawing/2014/chart" uri="{C3380CC4-5D6E-409C-BE32-E72D297353CC}">
                  <c16:uniqueId val="{00000003-3E2C-4DF5-B34B-C9B4EB9E10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0</c:v>
                </c:pt>
                <c:pt idx="1">
                  <c:v>40</c:v>
                </c:pt>
                <c:pt idx="2">
                  <c:v>40</c:v>
                </c:pt>
                <c:pt idx="3">
                  <c:v>20</c:v>
                </c:pt>
              </c:numCache>
            </c:numRef>
          </c:val>
          <c:extLst>
            <c:ext xmlns:c16="http://schemas.microsoft.com/office/drawing/2014/chart" uri="{C3380CC4-5D6E-409C-BE32-E72D297353CC}">
              <c16:uniqueId val="{00000004-3E2C-4DF5-B34B-C9B4EB9E1026}"/>
            </c:ext>
          </c:extLst>
        </c:ser>
        <c:dLbls>
          <c:showLegendKey val="0"/>
          <c:showVal val="0"/>
          <c:showCatName val="0"/>
          <c:showSerName val="0"/>
          <c:showPercent val="0"/>
          <c:showBubbleSize val="0"/>
        </c:dLbls>
        <c:gapWidth val="100"/>
        <c:overlap val="-24"/>
        <c:axId val="458415560"/>
        <c:axId val="458422616"/>
      </c:barChart>
      <c:catAx>
        <c:axId val="458415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8422616"/>
        <c:crosses val="autoZero"/>
        <c:auto val="1"/>
        <c:lblAlgn val="ctr"/>
        <c:lblOffset val="100"/>
        <c:noMultiLvlLbl val="0"/>
      </c:catAx>
      <c:valAx>
        <c:axId val="458422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8415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10-474E-9C99-1E6C6994AF88}"/>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10-474E-9C99-1E6C6994AF88}"/>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10-474E-9C99-1E6C6994AF88}"/>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10-474E-9C99-1E6C6994AF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43</c:v>
                </c:pt>
                <c:pt idx="1">
                  <c:v>29</c:v>
                </c:pt>
                <c:pt idx="2">
                  <c:v>14</c:v>
                </c:pt>
                <c:pt idx="3">
                  <c:v>14</c:v>
                </c:pt>
              </c:numCache>
            </c:numRef>
          </c:val>
          <c:extLst>
            <c:ext xmlns:c16="http://schemas.microsoft.com/office/drawing/2014/chart" uri="{C3380CC4-5D6E-409C-BE32-E72D297353CC}">
              <c16:uniqueId val="{00000004-F310-474E-9C99-1E6C6994AF88}"/>
            </c:ext>
          </c:extLst>
        </c:ser>
        <c:dLbls>
          <c:showLegendKey val="0"/>
          <c:showVal val="0"/>
          <c:showCatName val="0"/>
          <c:showSerName val="0"/>
          <c:showPercent val="0"/>
          <c:showBubbleSize val="0"/>
        </c:dLbls>
        <c:gapWidth val="100"/>
        <c:overlap val="-24"/>
        <c:axId val="510359344"/>
        <c:axId val="510367968"/>
      </c:barChart>
      <c:catAx>
        <c:axId val="510359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10367968"/>
        <c:crosses val="autoZero"/>
        <c:auto val="1"/>
        <c:lblAlgn val="ctr"/>
        <c:lblOffset val="100"/>
        <c:noMultiLvlLbl val="0"/>
      </c:catAx>
      <c:valAx>
        <c:axId val="510367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359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575E-3"/>
                  <c:y val="2.41746302959036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5-4469-A154-762C16B7829A}"/>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E5-4469-A154-762C16B7829A}"/>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E5-4469-A154-762C16B7829A}"/>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E5-4469-A154-762C16B782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1</c:v>
                </c:pt>
                <c:pt idx="1">
                  <c:v>26</c:v>
                </c:pt>
                <c:pt idx="2">
                  <c:v>53</c:v>
                </c:pt>
                <c:pt idx="3">
                  <c:v>20</c:v>
                </c:pt>
              </c:numCache>
            </c:numRef>
          </c:val>
          <c:extLst>
            <c:ext xmlns:c16="http://schemas.microsoft.com/office/drawing/2014/chart" uri="{C3380CC4-5D6E-409C-BE32-E72D297353CC}">
              <c16:uniqueId val="{00000004-92E5-4469-A154-762C16B7829A}"/>
            </c:ext>
          </c:extLst>
        </c:ser>
        <c:dLbls>
          <c:showLegendKey val="0"/>
          <c:showVal val="0"/>
          <c:showCatName val="0"/>
          <c:showSerName val="0"/>
          <c:showPercent val="0"/>
          <c:showBubbleSize val="0"/>
        </c:dLbls>
        <c:gapWidth val="100"/>
        <c:overlap val="-24"/>
        <c:axId val="494975728"/>
        <c:axId val="494976120"/>
      </c:barChart>
      <c:catAx>
        <c:axId val="494975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976120"/>
        <c:crosses val="autoZero"/>
        <c:auto val="1"/>
        <c:lblAlgn val="ctr"/>
        <c:lblOffset val="100"/>
        <c:noMultiLvlLbl val="0"/>
      </c:catAx>
      <c:valAx>
        <c:axId val="494976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97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130382754311498E-3"/>
                  <c:y val="2.93441616713400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67-4190-B8FF-FD608CEF2249}"/>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67-4190-B8FF-FD608CEF2249}"/>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67-4190-B8FF-FD608CEF2249}"/>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67-4190-B8FF-FD608CEF224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0</c:v>
                </c:pt>
                <c:pt idx="1">
                  <c:v>20</c:v>
                </c:pt>
                <c:pt idx="2">
                  <c:v>60</c:v>
                </c:pt>
                <c:pt idx="3">
                  <c:v>20</c:v>
                </c:pt>
              </c:numCache>
            </c:numRef>
          </c:val>
          <c:extLst>
            <c:ext xmlns:c16="http://schemas.microsoft.com/office/drawing/2014/chart" uri="{C3380CC4-5D6E-409C-BE32-E72D297353CC}">
              <c16:uniqueId val="{00000004-9C67-4190-B8FF-FD608CEF2249}"/>
            </c:ext>
          </c:extLst>
        </c:ser>
        <c:dLbls>
          <c:showLegendKey val="0"/>
          <c:showVal val="0"/>
          <c:showCatName val="0"/>
          <c:showSerName val="0"/>
          <c:showPercent val="0"/>
          <c:showBubbleSize val="0"/>
        </c:dLbls>
        <c:gapWidth val="100"/>
        <c:overlap val="-24"/>
        <c:axId val="494974552"/>
        <c:axId val="494987096"/>
      </c:barChart>
      <c:catAx>
        <c:axId val="494974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987096"/>
        <c:crosses val="autoZero"/>
        <c:auto val="1"/>
        <c:lblAlgn val="ctr"/>
        <c:lblOffset val="100"/>
        <c:noMultiLvlLbl val="0"/>
      </c:catAx>
      <c:valAx>
        <c:axId val="494987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974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2225636621841172E-2"/>
          <c:y val="3.5698529287949053E-2"/>
          <c:w val="0.91324270402714336"/>
          <c:h val="0.8815294751017192"/>
        </c:manualLayout>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B4-4233-AF9D-2F76BE4441F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B4-4233-AF9D-2F76BE4441F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B4-4233-AF9D-2F76BE4441FD}"/>
                </c:ext>
              </c:extLst>
            </c:dLbl>
            <c:dLbl>
              <c:idx val="3"/>
              <c:layout>
                <c:manualLayout>
                  <c:x val="-5.4493722566308208E-3"/>
                  <c:y val="3.360569098063656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B4-4233-AF9D-2F76BE4441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29</c:v>
                </c:pt>
                <c:pt idx="1">
                  <c:v>57</c:v>
                </c:pt>
                <c:pt idx="2">
                  <c:v>14</c:v>
                </c:pt>
              </c:numCache>
            </c:numRef>
          </c:val>
          <c:extLst>
            <c:ext xmlns:c16="http://schemas.microsoft.com/office/drawing/2014/chart" uri="{C3380CC4-5D6E-409C-BE32-E72D297353CC}">
              <c16:uniqueId val="{00000004-F5B4-4233-AF9D-2F76BE4441FD}"/>
            </c:ext>
          </c:extLst>
        </c:ser>
        <c:dLbls>
          <c:showLegendKey val="0"/>
          <c:showVal val="0"/>
          <c:showCatName val="0"/>
          <c:showSerName val="0"/>
          <c:showPercent val="0"/>
          <c:showBubbleSize val="0"/>
        </c:dLbls>
        <c:gapWidth val="100"/>
        <c:overlap val="-24"/>
        <c:axId val="510382080"/>
        <c:axId val="510382472"/>
      </c:barChart>
      <c:catAx>
        <c:axId val="510382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10382472"/>
        <c:crosses val="autoZero"/>
        <c:auto val="1"/>
        <c:lblAlgn val="ctr"/>
        <c:lblOffset val="100"/>
        <c:noMultiLvlLbl val="0"/>
      </c:catAx>
      <c:valAx>
        <c:axId val="510382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382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27-4CD4-BDF2-1B09562207E2}"/>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27-4CD4-BDF2-1B09562207E2}"/>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27-4CD4-BDF2-1B09562207E2}"/>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527-4CD4-BDF2-1B09562207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12</c:v>
                </c:pt>
                <c:pt idx="1">
                  <c:v>42</c:v>
                </c:pt>
                <c:pt idx="2">
                  <c:v>30</c:v>
                </c:pt>
                <c:pt idx="3">
                  <c:v>15</c:v>
                </c:pt>
              </c:numCache>
            </c:numRef>
          </c:val>
          <c:extLst>
            <c:ext xmlns:c16="http://schemas.microsoft.com/office/drawing/2014/chart" uri="{C3380CC4-5D6E-409C-BE32-E72D297353CC}">
              <c16:uniqueId val="{00000004-2527-4CD4-BDF2-1B09562207E2}"/>
            </c:ext>
          </c:extLst>
        </c:ser>
        <c:dLbls>
          <c:showLegendKey val="0"/>
          <c:showVal val="0"/>
          <c:showCatName val="0"/>
          <c:showSerName val="0"/>
          <c:showPercent val="0"/>
          <c:showBubbleSize val="0"/>
        </c:dLbls>
        <c:gapWidth val="100"/>
        <c:overlap val="-24"/>
        <c:axId val="401223912"/>
        <c:axId val="401222736"/>
      </c:barChart>
      <c:catAx>
        <c:axId val="401223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1222736"/>
        <c:crosses val="autoZero"/>
        <c:auto val="1"/>
        <c:lblAlgn val="ctr"/>
        <c:lblOffset val="100"/>
        <c:noMultiLvlLbl val="0"/>
      </c:catAx>
      <c:valAx>
        <c:axId val="401222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1223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 EN SANIT'!$B$2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4.223466708574273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B7-4A72-A009-28CED30EED1B}"/>
                </c:ext>
              </c:extLst>
            </c:dLbl>
            <c:dLbl>
              <c:idx val="1"/>
              <c:layout>
                <c:manualLayout>
                  <c:x val="-1.7826590507355245E-3"/>
                  <c:y val="2.1257261568425521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B7-4A72-A009-28CED30EED1B}"/>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B7-4A72-A009-28CED30EED1B}"/>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B7-4A72-A009-28CED30EED1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0</c:v>
                </c:pt>
                <c:pt idx="1">
                  <c:v>0</c:v>
                </c:pt>
                <c:pt idx="2">
                  <c:v>40</c:v>
                </c:pt>
                <c:pt idx="3">
                  <c:v>60</c:v>
                </c:pt>
              </c:numCache>
            </c:numRef>
          </c:val>
          <c:extLst>
            <c:ext xmlns:c16="http://schemas.microsoft.com/office/drawing/2014/chart" uri="{C3380CC4-5D6E-409C-BE32-E72D297353CC}">
              <c16:uniqueId val="{00000004-2BB7-4A72-A009-28CED30EED1B}"/>
            </c:ext>
          </c:extLst>
        </c:ser>
        <c:dLbls>
          <c:showLegendKey val="0"/>
          <c:showVal val="0"/>
          <c:showCatName val="0"/>
          <c:showSerName val="0"/>
          <c:showPercent val="0"/>
          <c:showBubbleSize val="0"/>
        </c:dLbls>
        <c:gapWidth val="100"/>
        <c:overlap val="-24"/>
        <c:axId val="401219600"/>
        <c:axId val="401225088"/>
      </c:barChart>
      <c:catAx>
        <c:axId val="401219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1225088"/>
        <c:crosses val="autoZero"/>
        <c:auto val="1"/>
        <c:lblAlgn val="ctr"/>
        <c:lblOffset val="100"/>
        <c:noMultiLvlLbl val="0"/>
      </c:catAx>
      <c:valAx>
        <c:axId val="401225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12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12-4CF1-815F-ACB9E78CFD55}"/>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12-4CF1-815F-ACB9E78CFD55}"/>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12-4CF1-815F-ACB9E78CFD55}"/>
                </c:ext>
              </c:extLst>
            </c:dLbl>
            <c:dLbl>
              <c:idx val="3"/>
              <c:layout>
                <c:manualLayout>
                  <c:x val="1.7185326227258435E-2"/>
                  <c:y val="4.407292147058218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12-4CF1-815F-ACB9E78CFD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14</c:v>
                </c:pt>
                <c:pt idx="1">
                  <c:v>43</c:v>
                </c:pt>
                <c:pt idx="2">
                  <c:v>43</c:v>
                </c:pt>
              </c:numCache>
            </c:numRef>
          </c:val>
          <c:extLst>
            <c:ext xmlns:c16="http://schemas.microsoft.com/office/drawing/2014/chart" uri="{C3380CC4-5D6E-409C-BE32-E72D297353CC}">
              <c16:uniqueId val="{00000004-5812-4CF1-815F-ACB9E78CFD55}"/>
            </c:ext>
          </c:extLst>
        </c:ser>
        <c:dLbls>
          <c:showLegendKey val="0"/>
          <c:showVal val="0"/>
          <c:showCatName val="0"/>
          <c:showSerName val="0"/>
          <c:showPercent val="0"/>
          <c:showBubbleSize val="0"/>
        </c:dLbls>
        <c:gapWidth val="100"/>
        <c:overlap val="-24"/>
        <c:axId val="401224304"/>
        <c:axId val="401240376"/>
      </c:barChart>
      <c:catAx>
        <c:axId val="40122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1240376"/>
        <c:crosses val="autoZero"/>
        <c:auto val="1"/>
        <c:lblAlgn val="ctr"/>
        <c:lblOffset val="100"/>
        <c:noMultiLvlLbl val="0"/>
      </c:catAx>
      <c:valAx>
        <c:axId val="401240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122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1.563258991167959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D1-4F47-95FC-6B5AE0815D09}"/>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D1-4F47-95FC-6B5AE0815D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0</c:v>
                </c:pt>
                <c:pt idx="1">
                  <c:v>100</c:v>
                </c:pt>
              </c:numCache>
            </c:numRef>
          </c:val>
          <c:extLst>
            <c:ext xmlns:c16="http://schemas.microsoft.com/office/drawing/2014/chart" uri="{C3380CC4-5D6E-409C-BE32-E72D297353CC}">
              <c16:uniqueId val="{00000002-C8D1-4F47-95FC-6B5AE0815D09}"/>
            </c:ext>
          </c:extLst>
        </c:ser>
        <c:dLbls>
          <c:showLegendKey val="0"/>
          <c:showVal val="0"/>
          <c:showCatName val="0"/>
          <c:showSerName val="0"/>
          <c:showPercent val="0"/>
          <c:showBubbleSize val="0"/>
        </c:dLbls>
        <c:gapWidth val="100"/>
        <c:overlap val="-24"/>
        <c:axId val="509950368"/>
        <c:axId val="509949976"/>
      </c:barChart>
      <c:catAx>
        <c:axId val="509950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09949976"/>
        <c:crosses val="autoZero"/>
        <c:auto val="1"/>
        <c:lblAlgn val="ctr"/>
        <c:lblOffset val="100"/>
        <c:noMultiLvlLbl val="0"/>
      </c:catAx>
      <c:valAx>
        <c:axId val="509949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9950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0269623914220115E-2"/>
          <c:y val="3.8753564137148651E-2"/>
          <c:w val="0.90358028194312978"/>
          <c:h val="0.8815295605980894"/>
        </c:manualLayout>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A0-448F-98F9-654D3BE60E43}"/>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A0-448F-98F9-654D3BE60E43}"/>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50</c:v>
                </c:pt>
                <c:pt idx="1">
                  <c:v>50</c:v>
                </c:pt>
              </c:numCache>
            </c:numRef>
          </c:val>
          <c:extLst>
            <c:ext xmlns:c16="http://schemas.microsoft.com/office/drawing/2014/chart" uri="{C3380CC4-5D6E-409C-BE32-E72D297353CC}">
              <c16:uniqueId val="{00000002-18A0-448F-98F9-654D3BE60E43}"/>
            </c:ext>
          </c:extLst>
        </c:ser>
        <c:dLbls>
          <c:showLegendKey val="0"/>
          <c:showVal val="0"/>
          <c:showCatName val="0"/>
          <c:showSerName val="0"/>
          <c:showPercent val="0"/>
          <c:showBubbleSize val="0"/>
        </c:dLbls>
        <c:gapWidth val="100"/>
        <c:overlap val="-24"/>
        <c:axId val="509948800"/>
        <c:axId val="509963696"/>
      </c:barChart>
      <c:catAx>
        <c:axId val="509948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09963696"/>
        <c:crosses val="autoZero"/>
        <c:auto val="1"/>
        <c:lblAlgn val="ctr"/>
        <c:lblOffset val="100"/>
        <c:noMultiLvlLbl val="0"/>
      </c:catAx>
      <c:valAx>
        <c:axId val="50996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9948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366C3FB-78C9-4B73-A5C8-88544F50984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EF-4CA9-B349-492E11B34B93}"/>
                </c:ext>
              </c:extLst>
            </c:dLbl>
            <c:dLbl>
              <c:idx val="1"/>
              <c:tx>
                <c:rich>
                  <a:bodyPr/>
                  <a:lstStyle/>
                  <a:p>
                    <a:fld id="{62842E94-1FAD-4CE1-83D3-5CCEF9FF788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EF-4CA9-B349-492E11B34B93}"/>
                </c:ext>
              </c:extLst>
            </c:dLbl>
            <c:dLbl>
              <c:idx val="2"/>
              <c:tx>
                <c:rich>
                  <a:bodyPr/>
                  <a:lstStyle/>
                  <a:p>
                    <a:fld id="{477D36C6-67F2-40E5-97A0-C045DF7D6E39}"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EF-4CA9-B349-492E11B34B9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Sheet1!$G$248:$G$250</c:f>
              <c:strCache>
                <c:ptCount val="3"/>
                <c:pt idx="0">
                  <c:v>SIEMPRE</c:v>
                </c:pt>
                <c:pt idx="1">
                  <c:v>ALGUNAS VECES</c:v>
                </c:pt>
                <c:pt idx="2">
                  <c:v>NUNCA</c:v>
                </c:pt>
              </c:strCache>
            </c:strRef>
          </c:cat>
          <c:val>
            <c:numRef>
              <c:f>Sheet1!$J$248:$J$250</c:f>
              <c:numCache>
                <c:formatCode>General</c:formatCode>
                <c:ptCount val="3"/>
                <c:pt idx="0">
                  <c:v>47</c:v>
                </c:pt>
                <c:pt idx="1">
                  <c:v>47</c:v>
                </c:pt>
                <c:pt idx="2">
                  <c:v>6</c:v>
                </c:pt>
              </c:numCache>
            </c:numRef>
          </c:val>
          <c:extLst>
            <c:ext xmlns:c16="http://schemas.microsoft.com/office/drawing/2014/chart" uri="{C3380CC4-5D6E-409C-BE32-E72D297353CC}">
              <c16:uniqueId val="{00000003-F6EF-4CA9-B349-492E11B34B93}"/>
            </c:ext>
          </c:extLst>
        </c:ser>
        <c:dLbls>
          <c:dLblPos val="outEnd"/>
          <c:showLegendKey val="0"/>
          <c:showVal val="1"/>
          <c:showCatName val="0"/>
          <c:showSerName val="0"/>
          <c:showPercent val="0"/>
          <c:showBubbleSize val="0"/>
        </c:dLbls>
        <c:gapWidth val="100"/>
        <c:overlap val="-24"/>
        <c:axId val="153706719"/>
        <c:axId val="237302783"/>
      </c:barChart>
      <c:catAx>
        <c:axId val="15370671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7302783"/>
        <c:crosses val="autoZero"/>
        <c:auto val="1"/>
        <c:lblAlgn val="ctr"/>
        <c:lblOffset val="100"/>
        <c:noMultiLvlLbl val="0"/>
      </c:catAx>
      <c:valAx>
        <c:axId val="2373027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3706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A697E42-FF61-49F9-9EF0-585771C37201}"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51-4800-8514-5B51F53F455B}"/>
                </c:ext>
              </c:extLst>
            </c:dLbl>
            <c:dLbl>
              <c:idx val="1"/>
              <c:tx>
                <c:rich>
                  <a:bodyPr/>
                  <a:lstStyle/>
                  <a:p>
                    <a:fld id="{264C841C-AB86-4475-B47F-1023D21E1F9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51-4800-8514-5B51F53F455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Sheet1!$G$257:$G$258</c:f>
              <c:strCache>
                <c:ptCount val="2"/>
                <c:pt idx="0">
                  <c:v>SIEMPRE</c:v>
                </c:pt>
                <c:pt idx="1">
                  <c:v>ALGUNAS VECES</c:v>
                </c:pt>
              </c:strCache>
            </c:strRef>
          </c:cat>
          <c:val>
            <c:numRef>
              <c:f>Sheet1!$J$257:$J$258</c:f>
              <c:numCache>
                <c:formatCode>General</c:formatCode>
                <c:ptCount val="2"/>
                <c:pt idx="0">
                  <c:v>59</c:v>
                </c:pt>
                <c:pt idx="1">
                  <c:v>41</c:v>
                </c:pt>
              </c:numCache>
            </c:numRef>
          </c:val>
          <c:extLst>
            <c:ext xmlns:c16="http://schemas.microsoft.com/office/drawing/2014/chart" uri="{C3380CC4-5D6E-409C-BE32-E72D297353CC}">
              <c16:uniqueId val="{00000002-9B51-4800-8514-5B51F53F455B}"/>
            </c:ext>
          </c:extLst>
        </c:ser>
        <c:dLbls>
          <c:dLblPos val="inEnd"/>
          <c:showLegendKey val="0"/>
          <c:showVal val="1"/>
          <c:showCatName val="0"/>
          <c:showSerName val="0"/>
          <c:showPercent val="0"/>
          <c:showBubbleSize val="0"/>
        </c:dLbls>
        <c:gapWidth val="100"/>
        <c:overlap val="-24"/>
        <c:axId val="90076383"/>
        <c:axId val="237301535"/>
      </c:barChart>
      <c:catAx>
        <c:axId val="9007638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7301535"/>
        <c:crosses val="autoZero"/>
        <c:auto val="1"/>
        <c:lblAlgn val="ctr"/>
        <c:lblOffset val="100"/>
        <c:noMultiLvlLbl val="0"/>
      </c:catAx>
      <c:valAx>
        <c:axId val="2373015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0076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dirty="0"/>
              <a:t>FUNCIÓN DOCENTE</a:t>
            </a:r>
          </a:p>
        </c:rich>
      </c:tx>
      <c:layout>
        <c:manualLayout>
          <c:xMode val="edge"/>
          <c:yMode val="edge"/>
          <c:x val="0.35968044619422573"/>
          <c:y val="1.8518518518518517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1DAE43C-FBB1-4E7C-9158-F33A3259ACD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59-431F-B869-FA89B8DAF112}"/>
                </c:ext>
              </c:extLst>
            </c:dLbl>
            <c:dLbl>
              <c:idx val="1"/>
              <c:layout>
                <c:manualLayout>
                  <c:x val="-5.5554956574411594E-3"/>
                  <c:y val="0.1039575739736579"/>
                </c:manualLayout>
              </c:layout>
              <c:tx>
                <c:rich>
                  <a:bodyPr/>
                  <a:lstStyle/>
                  <a:p>
                    <a:fld id="{9B0392D1-E733-44C1-8215-8D6109930EB7}" type="VALUE">
                      <a:rPr lang="en-US"/>
                      <a:pPr/>
                      <a:t>[VALOR]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59-431F-B869-FA89B8DAF112}"/>
                </c:ext>
              </c:extLst>
            </c:dLbl>
            <c:dLbl>
              <c:idx val="2"/>
              <c:tx>
                <c:rich>
                  <a:bodyPr/>
                  <a:lstStyle/>
                  <a:p>
                    <a:fld id="{9FC29D44-61EA-4D94-B7B2-0C658190EBC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59-431F-B869-FA89B8DAF11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Sheet1!$G$265:$G$267</c:f>
              <c:strCache>
                <c:ptCount val="3"/>
                <c:pt idx="0">
                  <c:v>EXCELENTE</c:v>
                </c:pt>
                <c:pt idx="1">
                  <c:v>BUENAS</c:v>
                </c:pt>
                <c:pt idx="2">
                  <c:v>MALAS</c:v>
                </c:pt>
              </c:strCache>
            </c:strRef>
          </c:cat>
          <c:val>
            <c:numRef>
              <c:f>Sheet1!$J$265:$J$267</c:f>
              <c:numCache>
                <c:formatCode>General</c:formatCode>
                <c:ptCount val="3"/>
                <c:pt idx="0">
                  <c:v>6</c:v>
                </c:pt>
                <c:pt idx="1">
                  <c:v>71</c:v>
                </c:pt>
                <c:pt idx="2">
                  <c:v>23</c:v>
                </c:pt>
              </c:numCache>
            </c:numRef>
          </c:val>
          <c:extLst>
            <c:ext xmlns:c16="http://schemas.microsoft.com/office/drawing/2014/chart" uri="{C3380CC4-5D6E-409C-BE32-E72D297353CC}">
              <c16:uniqueId val="{00000003-DA59-431F-B869-FA89B8DAF112}"/>
            </c:ext>
          </c:extLst>
        </c:ser>
        <c:dLbls>
          <c:dLblPos val="outEnd"/>
          <c:showLegendKey val="0"/>
          <c:showVal val="1"/>
          <c:showCatName val="0"/>
          <c:showSerName val="0"/>
          <c:showPercent val="0"/>
          <c:showBubbleSize val="0"/>
        </c:dLbls>
        <c:gapWidth val="100"/>
        <c:overlap val="-24"/>
        <c:axId val="180997167"/>
        <c:axId val="98278143"/>
      </c:barChart>
      <c:catAx>
        <c:axId val="1809971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278143"/>
        <c:crosses val="autoZero"/>
        <c:auto val="1"/>
        <c:lblAlgn val="ctr"/>
        <c:lblOffset val="100"/>
        <c:noMultiLvlLbl val="0"/>
      </c:catAx>
      <c:valAx>
        <c:axId val="982781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8099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A3-43EB-9C85-44876A6806B4}"/>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A3-43EB-9C85-44876A6806B4}"/>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A3-43EB-9C85-44876A6806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33</c:v>
                </c:pt>
                <c:pt idx="1">
                  <c:v>47</c:v>
                </c:pt>
                <c:pt idx="2">
                  <c:v>3</c:v>
                </c:pt>
              </c:numCache>
            </c:numRef>
          </c:val>
          <c:extLst>
            <c:ext xmlns:c16="http://schemas.microsoft.com/office/drawing/2014/chart" uri="{C3380CC4-5D6E-409C-BE32-E72D297353CC}">
              <c16:uniqueId val="{00000003-FDA3-43EB-9C85-44876A6806B4}"/>
            </c:ext>
          </c:extLst>
        </c:ser>
        <c:dLbls>
          <c:showLegendKey val="0"/>
          <c:showVal val="0"/>
          <c:showCatName val="0"/>
          <c:showSerName val="0"/>
          <c:showPercent val="0"/>
          <c:showBubbleSize val="0"/>
        </c:dLbls>
        <c:gapWidth val="100"/>
        <c:overlap val="-24"/>
        <c:axId val="581687712"/>
        <c:axId val="581696336"/>
      </c:barChart>
      <c:catAx>
        <c:axId val="581687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696336"/>
        <c:crosses val="autoZero"/>
        <c:auto val="1"/>
        <c:lblAlgn val="ctr"/>
        <c:lblOffset val="100"/>
        <c:noMultiLvlLbl val="0"/>
      </c:catAx>
      <c:valAx>
        <c:axId val="581696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68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37-4EFF-BD22-EE386286BC63}"/>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37-4EFF-BD22-EE386286BC63}"/>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37-4EFF-BD22-EE386286BC6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57</c:v>
                </c:pt>
                <c:pt idx="1">
                  <c:v>43</c:v>
                </c:pt>
              </c:numCache>
            </c:numRef>
          </c:val>
          <c:extLst>
            <c:ext xmlns:c16="http://schemas.microsoft.com/office/drawing/2014/chart" uri="{C3380CC4-5D6E-409C-BE32-E72D297353CC}">
              <c16:uniqueId val="{00000003-7B37-4EFF-BD22-EE386286BC63}"/>
            </c:ext>
          </c:extLst>
        </c:ser>
        <c:dLbls>
          <c:showLegendKey val="0"/>
          <c:showVal val="0"/>
          <c:showCatName val="0"/>
          <c:showSerName val="0"/>
          <c:showPercent val="0"/>
          <c:showBubbleSize val="0"/>
        </c:dLbls>
        <c:gapWidth val="100"/>
        <c:overlap val="-24"/>
        <c:axId val="493861240"/>
        <c:axId val="493871432"/>
      </c:barChart>
      <c:catAx>
        <c:axId val="493861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871432"/>
        <c:crosses val="autoZero"/>
        <c:auto val="1"/>
        <c:lblAlgn val="ctr"/>
        <c:lblOffset val="100"/>
        <c:noMultiLvlLbl val="0"/>
      </c:catAx>
      <c:valAx>
        <c:axId val="493871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861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CB-4C6A-BDF1-F68BB2649811}"/>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CB-4C6A-BDF1-F68BB2649811}"/>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CB-4C6A-BDF1-F68BB264981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60</c:v>
                </c:pt>
                <c:pt idx="1">
                  <c:v>40</c:v>
                </c:pt>
                <c:pt idx="2">
                  <c:v>0</c:v>
                </c:pt>
              </c:numCache>
            </c:numRef>
          </c:val>
          <c:extLst>
            <c:ext xmlns:c16="http://schemas.microsoft.com/office/drawing/2014/chart" uri="{C3380CC4-5D6E-409C-BE32-E72D297353CC}">
              <c16:uniqueId val="{00000003-23CB-4C6A-BDF1-F68BB2649811}"/>
            </c:ext>
          </c:extLst>
        </c:ser>
        <c:dLbls>
          <c:showLegendKey val="0"/>
          <c:showVal val="0"/>
          <c:showCatName val="0"/>
          <c:showSerName val="0"/>
          <c:showPercent val="0"/>
          <c:showBubbleSize val="0"/>
        </c:dLbls>
        <c:gapWidth val="100"/>
        <c:overlap val="-24"/>
        <c:axId val="493859280"/>
        <c:axId val="493873784"/>
      </c:barChart>
      <c:catAx>
        <c:axId val="493859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873784"/>
        <c:crosses val="autoZero"/>
        <c:auto val="1"/>
        <c:lblAlgn val="ctr"/>
        <c:lblOffset val="100"/>
        <c:noMultiLvlLbl val="0"/>
      </c:catAx>
      <c:valAx>
        <c:axId val="493873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85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rgbClr val="A6D050"/>
                </a:gs>
                <a:gs pos="100000">
                  <a:schemeClr val="accent3">
                    <a:lumMod val="75000"/>
                  </a:schemeClr>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D4E8110-F160-481C-AE9B-E213A5D5173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64C-481C-BB18-86F7F22B6438}"/>
                </c:ext>
              </c:extLst>
            </c:dLbl>
            <c:dLbl>
              <c:idx val="1"/>
              <c:tx>
                <c:rich>
                  <a:bodyPr/>
                  <a:lstStyle/>
                  <a:p>
                    <a:fld id="{79E126DC-3EAB-488F-A95C-942C13E10647}"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4C-481C-BB18-86F7F22B6438}"/>
                </c:ext>
              </c:extLst>
            </c:dLbl>
            <c:dLbl>
              <c:idx val="2"/>
              <c:tx>
                <c:rich>
                  <a:bodyPr/>
                  <a:lstStyle/>
                  <a:p>
                    <a:fld id="{D96EF2E8-2B30-441B-86A7-A960674E742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4C-481C-BB18-86F7F22B643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Sheet1!$G$299:$G$301</c:f>
              <c:strCache>
                <c:ptCount val="3"/>
                <c:pt idx="0">
                  <c:v>SIEMPRE</c:v>
                </c:pt>
                <c:pt idx="1">
                  <c:v>ALGUNAS VECES</c:v>
                </c:pt>
                <c:pt idx="2">
                  <c:v>NUNCA</c:v>
                </c:pt>
              </c:strCache>
            </c:strRef>
          </c:cat>
          <c:val>
            <c:numRef>
              <c:f>Sheet1!$J$299:$J$301</c:f>
              <c:numCache>
                <c:formatCode>General</c:formatCode>
                <c:ptCount val="3"/>
                <c:pt idx="0">
                  <c:v>20</c:v>
                </c:pt>
                <c:pt idx="1">
                  <c:v>60</c:v>
                </c:pt>
                <c:pt idx="2">
                  <c:v>20</c:v>
                </c:pt>
              </c:numCache>
            </c:numRef>
          </c:val>
          <c:extLst>
            <c:ext xmlns:c16="http://schemas.microsoft.com/office/drawing/2014/chart" uri="{C3380CC4-5D6E-409C-BE32-E72D297353CC}">
              <c16:uniqueId val="{00000003-664C-481C-BB18-86F7F22B6438}"/>
            </c:ext>
          </c:extLst>
        </c:ser>
        <c:dLbls>
          <c:dLblPos val="inEnd"/>
          <c:showLegendKey val="0"/>
          <c:showVal val="1"/>
          <c:showCatName val="0"/>
          <c:showSerName val="0"/>
          <c:showPercent val="0"/>
          <c:showBubbleSize val="0"/>
        </c:dLbls>
        <c:gapWidth val="100"/>
        <c:overlap val="-24"/>
        <c:axId val="169315503"/>
        <c:axId val="232950031"/>
      </c:barChart>
      <c:catAx>
        <c:axId val="1693155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2950031"/>
        <c:crosses val="autoZero"/>
        <c:auto val="1"/>
        <c:lblAlgn val="ctr"/>
        <c:lblOffset val="100"/>
        <c:noMultiLvlLbl val="0"/>
      </c:catAx>
      <c:valAx>
        <c:axId val="23295003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9315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rgbClr val="A6D050"/>
                </a:gs>
                <a:gs pos="100000">
                  <a:schemeClr val="accent3">
                    <a:lumMod val="75000"/>
                  </a:schemeClr>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D4E8110-F160-481C-AE9B-E213A5D5173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2B6-4825-AFF9-0AEDEFEA0615}"/>
                </c:ext>
              </c:extLst>
            </c:dLbl>
            <c:dLbl>
              <c:idx val="1"/>
              <c:tx>
                <c:rich>
                  <a:bodyPr/>
                  <a:lstStyle/>
                  <a:p>
                    <a:fld id="{79E126DC-3EAB-488F-A95C-942C13E10647}"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B6-4825-AFF9-0AEDEFEA0615}"/>
                </c:ext>
              </c:extLst>
            </c:dLbl>
            <c:dLbl>
              <c:idx val="2"/>
              <c:tx>
                <c:rich>
                  <a:bodyPr/>
                  <a:lstStyle/>
                  <a:p>
                    <a:fld id="{D96EF2E8-2B30-441B-86A7-A960674E742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B6-4825-AFF9-0AEDEFEA061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Sheet1!$G$299:$G$301</c:f>
              <c:strCache>
                <c:ptCount val="3"/>
                <c:pt idx="0">
                  <c:v>SIEMPRE</c:v>
                </c:pt>
                <c:pt idx="1">
                  <c:v>ALGUNAS VECES</c:v>
                </c:pt>
                <c:pt idx="2">
                  <c:v>NUNCA</c:v>
                </c:pt>
              </c:strCache>
            </c:strRef>
          </c:cat>
          <c:val>
            <c:numRef>
              <c:f>Sheet1!$J$299:$J$301</c:f>
              <c:numCache>
                <c:formatCode>General</c:formatCode>
                <c:ptCount val="3"/>
                <c:pt idx="0">
                  <c:v>20</c:v>
                </c:pt>
                <c:pt idx="1">
                  <c:v>60</c:v>
                </c:pt>
                <c:pt idx="2">
                  <c:v>20</c:v>
                </c:pt>
              </c:numCache>
            </c:numRef>
          </c:val>
          <c:extLst>
            <c:ext xmlns:c16="http://schemas.microsoft.com/office/drawing/2014/chart" uri="{C3380CC4-5D6E-409C-BE32-E72D297353CC}">
              <c16:uniqueId val="{00000003-A2B6-4825-AFF9-0AEDEFEA0615}"/>
            </c:ext>
          </c:extLst>
        </c:ser>
        <c:dLbls>
          <c:dLblPos val="inEnd"/>
          <c:showLegendKey val="0"/>
          <c:showVal val="1"/>
          <c:showCatName val="0"/>
          <c:showSerName val="0"/>
          <c:showPercent val="0"/>
          <c:showBubbleSize val="0"/>
        </c:dLbls>
        <c:gapWidth val="100"/>
        <c:overlap val="-24"/>
        <c:axId val="169315503"/>
        <c:axId val="232950031"/>
      </c:barChart>
      <c:catAx>
        <c:axId val="1693155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2950031"/>
        <c:crosses val="autoZero"/>
        <c:auto val="1"/>
        <c:lblAlgn val="ctr"/>
        <c:lblOffset val="100"/>
        <c:noMultiLvlLbl val="0"/>
      </c:catAx>
      <c:valAx>
        <c:axId val="23295003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9315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5.9545467170314399E-2"/>
          <c:y val="5.0938234686077201E-2"/>
          <c:w val="0.9157628319075658"/>
          <c:h val="0.88161223479184792"/>
        </c:manualLayout>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D7-48E8-97FE-FABB5FE0310E}"/>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D7-48E8-97FE-FABB5FE0310E}"/>
                </c:ext>
              </c:extLst>
            </c:dLbl>
            <c:dLbl>
              <c:idx val="2"/>
              <c:layout>
                <c:manualLayout>
                  <c:x val="1.7636929230085547E-3"/>
                  <c:y val="1.6517305538060533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D7-48E8-97FE-FABB5FE0310E}"/>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D7-48E8-97FE-FABB5FE031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33</c:v>
                </c:pt>
                <c:pt idx="1">
                  <c:v>64</c:v>
                </c:pt>
                <c:pt idx="2">
                  <c:v>2</c:v>
                </c:pt>
                <c:pt idx="3">
                  <c:v>1</c:v>
                </c:pt>
              </c:numCache>
            </c:numRef>
          </c:val>
          <c:extLst>
            <c:ext xmlns:c16="http://schemas.microsoft.com/office/drawing/2014/chart" uri="{C3380CC4-5D6E-409C-BE32-E72D297353CC}">
              <c16:uniqueId val="{00000004-1ED7-48E8-97FE-FABB5FE0310E}"/>
            </c:ext>
          </c:extLst>
        </c:ser>
        <c:dLbls>
          <c:showLegendKey val="0"/>
          <c:showVal val="0"/>
          <c:showCatName val="0"/>
          <c:showSerName val="0"/>
          <c:showPercent val="0"/>
          <c:showBubbleSize val="0"/>
        </c:dLbls>
        <c:gapWidth val="100"/>
        <c:overlap val="-24"/>
        <c:axId val="493902400"/>
        <c:axId val="493912200"/>
      </c:barChart>
      <c:catAx>
        <c:axId val="493902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912200"/>
        <c:crosses val="autoZero"/>
        <c:auto val="1"/>
        <c:lblAlgn val="ctr"/>
        <c:lblOffset val="100"/>
        <c:noMultiLvlLbl val="0"/>
      </c:catAx>
      <c:valAx>
        <c:axId val="493912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90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09-45EA-BFB3-EEA7FFA6B880}"/>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09-45EA-BFB3-EEA7FFA6B880}"/>
                </c:ext>
              </c:extLst>
            </c:dLbl>
            <c:dLbl>
              <c:idx val="2"/>
              <c:layout>
                <c:manualLayout>
                  <c:x val="-5.3990599683935341E-3"/>
                  <c:y val="2.1264174846582034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09-45EA-BFB3-EEA7FFA6B8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71</c:v>
                </c:pt>
                <c:pt idx="1">
                  <c:v>29</c:v>
                </c:pt>
              </c:numCache>
            </c:numRef>
          </c:val>
          <c:extLst>
            <c:ext xmlns:c16="http://schemas.microsoft.com/office/drawing/2014/chart" uri="{C3380CC4-5D6E-409C-BE32-E72D297353CC}">
              <c16:uniqueId val="{00000003-D109-45EA-BFB3-EEA7FFA6B880}"/>
            </c:ext>
          </c:extLst>
        </c:ser>
        <c:dLbls>
          <c:showLegendKey val="0"/>
          <c:showVal val="0"/>
          <c:showCatName val="0"/>
          <c:showSerName val="0"/>
          <c:showPercent val="0"/>
          <c:showBubbleSize val="0"/>
        </c:dLbls>
        <c:gapWidth val="100"/>
        <c:overlap val="-24"/>
        <c:axId val="493860456"/>
        <c:axId val="493910240"/>
      </c:barChart>
      <c:catAx>
        <c:axId val="493860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910240"/>
        <c:crosses val="autoZero"/>
        <c:auto val="1"/>
        <c:lblAlgn val="ctr"/>
        <c:lblOffset val="100"/>
        <c:noMultiLvlLbl val="0"/>
      </c:catAx>
      <c:valAx>
        <c:axId val="493910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860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'EXPRESAR PUNTO DE VISTA'!$C$2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21-454C-B5EC-A32D22607491}"/>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7421-454C-B5EC-A32D22607491}"/>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21-454C-B5EC-A32D2260749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40</c:v>
                </c:pt>
                <c:pt idx="1">
                  <c:v>60</c:v>
                </c:pt>
                <c:pt idx="2">
                  <c:v>0</c:v>
                </c:pt>
              </c:numCache>
            </c:numRef>
          </c:val>
          <c:extLst>
            <c:ext xmlns:c16="http://schemas.microsoft.com/office/drawing/2014/chart" uri="{C3380CC4-5D6E-409C-BE32-E72D297353CC}">
              <c16:uniqueId val="{00000003-7421-454C-B5EC-A32D22607491}"/>
            </c:ext>
          </c:extLst>
        </c:ser>
        <c:dLbls>
          <c:showLegendKey val="0"/>
          <c:showVal val="0"/>
          <c:showCatName val="0"/>
          <c:showSerName val="0"/>
          <c:showPercent val="0"/>
          <c:showBubbleSize val="0"/>
        </c:dLbls>
        <c:gapWidth val="100"/>
        <c:overlap val="-24"/>
        <c:axId val="403038632"/>
        <c:axId val="403030008"/>
      </c:barChart>
      <c:catAx>
        <c:axId val="403038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3030008"/>
        <c:crosses val="autoZero"/>
        <c:auto val="1"/>
        <c:lblAlgn val="ctr"/>
        <c:lblOffset val="100"/>
        <c:noMultiLvlLbl val="0"/>
      </c:catAx>
      <c:valAx>
        <c:axId val="403030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3038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30-4A4A-A066-0A5493590329}"/>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30-4A4A-A066-0A54935903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20</c:v>
                </c:pt>
                <c:pt idx="1">
                  <c:v>80</c:v>
                </c:pt>
              </c:numCache>
            </c:numRef>
          </c:val>
          <c:extLst>
            <c:ext xmlns:c16="http://schemas.microsoft.com/office/drawing/2014/chart" uri="{C3380CC4-5D6E-409C-BE32-E72D297353CC}">
              <c16:uniqueId val="{00000002-0230-4A4A-A066-0A5493590329}"/>
            </c:ext>
          </c:extLst>
        </c:ser>
        <c:dLbls>
          <c:showLegendKey val="0"/>
          <c:showVal val="0"/>
          <c:showCatName val="0"/>
          <c:showSerName val="0"/>
          <c:showPercent val="0"/>
          <c:showBubbleSize val="0"/>
        </c:dLbls>
        <c:gapWidth val="100"/>
        <c:overlap val="-24"/>
        <c:axId val="403039024"/>
        <c:axId val="403033536"/>
      </c:barChart>
      <c:catAx>
        <c:axId val="403039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3033536"/>
        <c:crosses val="autoZero"/>
        <c:auto val="1"/>
        <c:lblAlgn val="ctr"/>
        <c:lblOffset val="100"/>
        <c:noMultiLvlLbl val="0"/>
      </c:catAx>
      <c:valAx>
        <c:axId val="403033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3039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08-4191-9400-B3EB526F774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08-4191-9400-B3EB526F774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C08-4191-9400-B3EB526F77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COMPAÑEROS</c:v>
                </c:pt>
                <c:pt idx="1">
                  <c:v>DIRECTIVOS</c:v>
                </c:pt>
                <c:pt idx="2">
                  <c:v>USUARIO-CLIENTE</c:v>
                </c:pt>
              </c:strCache>
            </c:strRef>
          </c:cat>
          <c:val>
            <c:numRef>
              <c:f>'TIPOS DE CONFLICTO'!$C$3:$C$5</c:f>
              <c:numCache>
                <c:formatCode>General</c:formatCode>
                <c:ptCount val="3"/>
                <c:pt idx="0">
                  <c:v>66</c:v>
                </c:pt>
                <c:pt idx="1">
                  <c:v>50</c:v>
                </c:pt>
                <c:pt idx="2">
                  <c:v>50</c:v>
                </c:pt>
              </c:numCache>
            </c:numRef>
          </c:val>
          <c:extLst>
            <c:ext xmlns:c16="http://schemas.microsoft.com/office/drawing/2014/chart" uri="{C3380CC4-5D6E-409C-BE32-E72D297353CC}">
              <c16:uniqueId val="{00000003-7C08-4191-9400-B3EB526F774A}"/>
            </c:ext>
          </c:extLst>
        </c:ser>
        <c:dLbls>
          <c:showLegendKey val="0"/>
          <c:showVal val="0"/>
          <c:showCatName val="0"/>
          <c:showSerName val="0"/>
          <c:showPercent val="0"/>
          <c:showBubbleSize val="0"/>
        </c:dLbls>
        <c:gapWidth val="100"/>
        <c:overlap val="-24"/>
        <c:axId val="406520000"/>
        <c:axId val="406527056"/>
      </c:barChart>
      <c:catAx>
        <c:axId val="40652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527056"/>
        <c:crosses val="autoZero"/>
        <c:auto val="1"/>
        <c:lblAlgn val="ctr"/>
        <c:lblOffset val="100"/>
        <c:noMultiLvlLbl val="0"/>
      </c:catAx>
      <c:valAx>
        <c:axId val="40652705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52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0230311466191284E-2"/>
          <c:y val="4.3730336003736658E-2"/>
          <c:w val="0.91770908160988074"/>
          <c:h val="0.88452236859444366"/>
        </c:manualLayout>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FA-4150-834C-D0519E0E480E}"/>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FA-4150-834C-D0519E0E480E}"/>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FA-4150-834C-D0519E0E48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43</c:v>
                </c:pt>
                <c:pt idx="1">
                  <c:v>43</c:v>
                </c:pt>
                <c:pt idx="2">
                  <c:v>14</c:v>
                </c:pt>
              </c:numCache>
            </c:numRef>
          </c:val>
          <c:extLst>
            <c:ext xmlns:c16="http://schemas.microsoft.com/office/drawing/2014/chart" uri="{C3380CC4-5D6E-409C-BE32-E72D297353CC}">
              <c16:uniqueId val="{00000003-E6FA-4150-834C-D0519E0E480E}"/>
            </c:ext>
          </c:extLst>
        </c:ser>
        <c:dLbls>
          <c:showLegendKey val="0"/>
          <c:showVal val="0"/>
          <c:showCatName val="0"/>
          <c:showSerName val="0"/>
          <c:showPercent val="0"/>
          <c:showBubbleSize val="0"/>
        </c:dLbls>
        <c:gapWidth val="100"/>
        <c:overlap val="-24"/>
        <c:axId val="406515688"/>
        <c:axId val="406516080"/>
      </c:barChart>
      <c:catAx>
        <c:axId val="406515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516080"/>
        <c:crosses val="autoZero"/>
        <c:auto val="1"/>
        <c:lblAlgn val="ctr"/>
        <c:lblOffset val="100"/>
        <c:noMultiLvlLbl val="0"/>
      </c:catAx>
      <c:valAx>
        <c:axId val="406516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515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2B-42D8-BA2A-35B0485DE571}"/>
                </c:ext>
              </c:extLst>
            </c:dLbl>
            <c:dLbl>
              <c:idx val="1"/>
              <c:layout>
                <c:manualLayout>
                  <c:x val="1.0356384670376119E-2"/>
                  <c:y val="7.362016740460089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2B-42D8-BA2A-35B0485DE571}"/>
                </c:ext>
              </c:extLst>
            </c:dLbl>
            <c:dLbl>
              <c:idx val="2"/>
              <c:layout>
                <c:manualLayout>
                  <c:x val="6.0412243910527358E-3"/>
                  <c:y val="0.10898609342351677"/>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D5E741AB-4D22-48F9-927F-3631BB3A1454}" type="VALUE">
                      <a:rPr lang="en-US" sz="1800" baseline="0" smtClean="0"/>
                      <a:pPr>
                        <a:defRPr sz="1800"/>
                      </a:pPr>
                      <a:t>[VALOR]</a:t>
                    </a:fld>
                    <a:r>
                      <a:rPr lang="en-US" sz="1800" baseline="0" dirty="0"/>
                      <a:t>%</a:t>
                    </a:r>
                  </a:p>
                  <a:p>
                    <a:pPr>
                      <a:defRPr sz="1800"/>
                    </a:pPr>
                    <a:endParaRPr lang="es-MX"/>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5351260842264942E-2"/>
                      <c:h val="6.464432284206309E-2"/>
                    </c:manualLayout>
                  </c15:layout>
                  <c15:dlblFieldTable/>
                  <c15:showDataLabelsRange val="0"/>
                </c:ext>
                <c:ext xmlns:c16="http://schemas.microsoft.com/office/drawing/2014/chart" uri="{C3380CC4-5D6E-409C-BE32-E72D297353CC}">
                  <c16:uniqueId val="{00000002-D72B-42D8-BA2A-35B0485DE5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DIRECTIVOS</c:v>
                </c:pt>
              </c:strCache>
            </c:strRef>
          </c:cat>
          <c:val>
            <c:numRef>
              <c:f>'TIPOS DE CONFLICTO'!$C$3:$C$5</c:f>
              <c:numCache>
                <c:formatCode>General</c:formatCode>
                <c:ptCount val="3"/>
                <c:pt idx="0">
                  <c:v>53</c:v>
                </c:pt>
                <c:pt idx="1">
                  <c:v>41</c:v>
                </c:pt>
                <c:pt idx="2">
                  <c:v>38</c:v>
                </c:pt>
              </c:numCache>
            </c:numRef>
          </c:val>
          <c:extLst>
            <c:ext xmlns:c16="http://schemas.microsoft.com/office/drawing/2014/chart" uri="{C3380CC4-5D6E-409C-BE32-E72D297353CC}">
              <c16:uniqueId val="{00000004-D72B-42D8-BA2A-35B0485DE571}"/>
            </c:ext>
          </c:extLst>
        </c:ser>
        <c:dLbls>
          <c:showLegendKey val="0"/>
          <c:showVal val="0"/>
          <c:showCatName val="0"/>
          <c:showSerName val="0"/>
          <c:showPercent val="0"/>
          <c:showBubbleSize val="0"/>
        </c:dLbls>
        <c:gapWidth val="100"/>
        <c:overlap val="-24"/>
        <c:axId val="406511376"/>
        <c:axId val="406523920"/>
      </c:barChart>
      <c:catAx>
        <c:axId val="406511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523920"/>
        <c:crosses val="autoZero"/>
        <c:auto val="1"/>
        <c:lblAlgn val="ctr"/>
        <c:lblOffset val="100"/>
        <c:noMultiLvlLbl val="0"/>
      </c:catAx>
      <c:valAx>
        <c:axId val="40652392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51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EB-4252-AD2B-E416B281AB87}"/>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EB-4252-AD2B-E416B281AB87}"/>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EB-4252-AD2B-E416B281AB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86</c:v>
                </c:pt>
                <c:pt idx="1">
                  <c:v>14</c:v>
                </c:pt>
              </c:numCache>
            </c:numRef>
          </c:val>
          <c:extLst>
            <c:ext xmlns:c16="http://schemas.microsoft.com/office/drawing/2014/chart" uri="{C3380CC4-5D6E-409C-BE32-E72D297353CC}">
              <c16:uniqueId val="{00000003-2AEB-4252-AD2B-E416B281AB87}"/>
            </c:ext>
          </c:extLst>
        </c:ser>
        <c:dLbls>
          <c:showLegendKey val="0"/>
          <c:showVal val="0"/>
          <c:showCatName val="0"/>
          <c:showSerName val="0"/>
          <c:showPercent val="0"/>
          <c:showBubbleSize val="0"/>
        </c:dLbls>
        <c:gapWidth val="100"/>
        <c:overlap val="-24"/>
        <c:axId val="406520784"/>
        <c:axId val="406543128"/>
      </c:barChart>
      <c:catAx>
        <c:axId val="406520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543128"/>
        <c:crosses val="autoZero"/>
        <c:auto val="1"/>
        <c:lblAlgn val="ctr"/>
        <c:lblOffset val="100"/>
        <c:noMultiLvlLbl val="0"/>
      </c:catAx>
      <c:valAx>
        <c:axId val="406543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520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853-4E71-9572-4175301F8C38}"/>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53-4E71-9572-4175301F8C38}"/>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53-4E71-9572-4175301F8C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80</c:v>
                </c:pt>
                <c:pt idx="1">
                  <c:v>20</c:v>
                </c:pt>
              </c:numCache>
            </c:numRef>
          </c:val>
          <c:extLst>
            <c:ext xmlns:c16="http://schemas.microsoft.com/office/drawing/2014/chart" uri="{C3380CC4-5D6E-409C-BE32-E72D297353CC}">
              <c16:uniqueId val="{00000003-E853-4E71-9572-4175301F8C38}"/>
            </c:ext>
          </c:extLst>
        </c:ser>
        <c:dLbls>
          <c:showLegendKey val="0"/>
          <c:showVal val="0"/>
          <c:showCatName val="0"/>
          <c:showSerName val="0"/>
          <c:showPercent val="0"/>
          <c:showBubbleSize val="0"/>
        </c:dLbls>
        <c:gapWidth val="100"/>
        <c:overlap val="-24"/>
        <c:axId val="500695424"/>
        <c:axId val="500698560"/>
      </c:barChart>
      <c:catAx>
        <c:axId val="500695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698560"/>
        <c:crosses val="autoZero"/>
        <c:auto val="1"/>
        <c:lblAlgn val="ctr"/>
        <c:lblOffset val="100"/>
        <c:noMultiLvlLbl val="0"/>
      </c:catAx>
      <c:valAx>
        <c:axId val="500698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69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C3-4417-AC52-59D5D8D88D0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C3-4417-AC52-59D5D8D88D04}"/>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C3-4417-AC52-59D5D8D88D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57</c:v>
                </c:pt>
                <c:pt idx="1">
                  <c:v>43</c:v>
                </c:pt>
              </c:numCache>
            </c:numRef>
          </c:val>
          <c:extLst>
            <c:ext xmlns:c16="http://schemas.microsoft.com/office/drawing/2014/chart" uri="{C3380CC4-5D6E-409C-BE32-E72D297353CC}">
              <c16:uniqueId val="{00000003-A4C3-4417-AC52-59D5D8D88D04}"/>
            </c:ext>
          </c:extLst>
        </c:ser>
        <c:dLbls>
          <c:showLegendKey val="0"/>
          <c:showVal val="0"/>
          <c:showCatName val="0"/>
          <c:showSerName val="0"/>
          <c:showPercent val="0"/>
          <c:showBubbleSize val="0"/>
        </c:dLbls>
        <c:gapWidth val="100"/>
        <c:overlap val="-24"/>
        <c:axId val="500696992"/>
        <c:axId val="500700912"/>
      </c:barChart>
      <c:catAx>
        <c:axId val="50069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700912"/>
        <c:crosses val="autoZero"/>
        <c:auto val="1"/>
        <c:lblAlgn val="ctr"/>
        <c:lblOffset val="100"/>
        <c:noMultiLvlLbl val="0"/>
      </c:catAx>
      <c:valAx>
        <c:axId val="500700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69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2.8581885358754944E-2"/>
          <c:w val="0.9143627349315756"/>
          <c:h val="0.88555952526185533"/>
        </c:manualLayout>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65454598590185E-2"/>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0.11699371162770736"/>
                      <c:h val="7.3704781656471305E-2"/>
                    </c:manualLayout>
                  </c15:layout>
                  <c15:dlblFieldTable/>
                  <c15:showDataLabelsRange val="0"/>
                </c:ext>
                <c:ext xmlns:c16="http://schemas.microsoft.com/office/drawing/2014/chart" uri="{C3380CC4-5D6E-409C-BE32-E72D297353CC}">
                  <c16:uniqueId val="{00000000-DB37-41F4-83C5-B7B7463A97F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37-41F4-83C5-B7B7463A97F4}"/>
                </c:ext>
              </c:extLst>
            </c:dLbl>
            <c:dLbl>
              <c:idx val="2"/>
              <c:layout>
                <c:manualLayout>
                  <c:x val="-1.3148566654832987E-16"/>
                  <c:y val="1.475080894868622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37-41F4-83C5-B7B7463A97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58</c:v>
                </c:pt>
                <c:pt idx="1">
                  <c:v>39</c:v>
                </c:pt>
                <c:pt idx="2">
                  <c:v>3</c:v>
                </c:pt>
              </c:numCache>
            </c:numRef>
          </c:val>
          <c:extLst>
            <c:ext xmlns:c16="http://schemas.microsoft.com/office/drawing/2014/chart" uri="{C3380CC4-5D6E-409C-BE32-E72D297353CC}">
              <c16:uniqueId val="{00000003-DB37-41F4-83C5-B7B7463A97F4}"/>
            </c:ext>
          </c:extLst>
        </c:ser>
        <c:dLbls>
          <c:showLegendKey val="0"/>
          <c:showVal val="0"/>
          <c:showCatName val="0"/>
          <c:showSerName val="0"/>
          <c:showPercent val="0"/>
          <c:showBubbleSize val="0"/>
        </c:dLbls>
        <c:gapWidth val="100"/>
        <c:overlap val="-24"/>
        <c:axId val="500696600"/>
        <c:axId val="500698952"/>
      </c:barChart>
      <c:catAx>
        <c:axId val="500696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698952"/>
        <c:crosses val="autoZero"/>
        <c:auto val="1"/>
        <c:lblAlgn val="ctr"/>
        <c:lblOffset val="100"/>
        <c:noMultiLvlLbl val="0"/>
      </c:catAx>
      <c:valAx>
        <c:axId val="500698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696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33-4C5A-9615-5B2FEAE64E8C}"/>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33-4C5A-9615-5B2FEAE64E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57</c:v>
                </c:pt>
                <c:pt idx="1">
                  <c:v>43</c:v>
                </c:pt>
              </c:numCache>
            </c:numRef>
          </c:val>
          <c:extLst>
            <c:ext xmlns:c16="http://schemas.microsoft.com/office/drawing/2014/chart" uri="{C3380CC4-5D6E-409C-BE32-E72D297353CC}">
              <c16:uniqueId val="{00000002-D433-4C5A-9615-5B2FEAE64E8C}"/>
            </c:ext>
          </c:extLst>
        </c:ser>
        <c:dLbls>
          <c:showLegendKey val="0"/>
          <c:showVal val="0"/>
          <c:showCatName val="0"/>
          <c:showSerName val="0"/>
          <c:showPercent val="0"/>
          <c:showBubbleSize val="0"/>
        </c:dLbls>
        <c:gapWidth val="100"/>
        <c:overlap val="-24"/>
        <c:axId val="500696208"/>
        <c:axId val="500703264"/>
      </c:barChart>
      <c:catAx>
        <c:axId val="500696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703264"/>
        <c:crosses val="autoZero"/>
        <c:auto val="1"/>
        <c:lblAlgn val="ctr"/>
        <c:lblOffset val="100"/>
        <c:noMultiLvlLbl val="0"/>
      </c:catAx>
      <c:valAx>
        <c:axId val="500703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69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D7-4464-92C3-ABD6CD20941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D7-4464-92C3-ABD6CD209414}"/>
                </c:ext>
              </c:extLst>
            </c:dLbl>
            <c:dLbl>
              <c:idx val="2"/>
              <c:layout>
                <c:manualLayout>
                  <c:x val="-3.4125520111888711E-3"/>
                  <c:y val="5.944274996202919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D7-4464-92C3-ABD6CD2094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64</c:v>
                </c:pt>
                <c:pt idx="1">
                  <c:v>33</c:v>
                </c:pt>
                <c:pt idx="2">
                  <c:v>3</c:v>
                </c:pt>
              </c:numCache>
            </c:numRef>
          </c:val>
          <c:extLst>
            <c:ext xmlns:c16="http://schemas.microsoft.com/office/drawing/2014/chart" uri="{C3380CC4-5D6E-409C-BE32-E72D297353CC}">
              <c16:uniqueId val="{00000003-A1D7-4464-92C3-ABD6CD209414}"/>
            </c:ext>
          </c:extLst>
        </c:ser>
        <c:dLbls>
          <c:showLegendKey val="0"/>
          <c:showVal val="0"/>
          <c:showCatName val="0"/>
          <c:showSerName val="0"/>
          <c:showPercent val="0"/>
          <c:showBubbleSize val="0"/>
        </c:dLbls>
        <c:gapWidth val="100"/>
        <c:overlap val="-24"/>
        <c:axId val="500700128"/>
        <c:axId val="500721296"/>
      </c:barChart>
      <c:catAx>
        <c:axId val="500700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721296"/>
        <c:crosses val="autoZero"/>
        <c:auto val="1"/>
        <c:lblAlgn val="ctr"/>
        <c:lblOffset val="100"/>
        <c:noMultiLvlLbl val="0"/>
      </c:catAx>
      <c:valAx>
        <c:axId val="500721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700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1E-41E8-B21A-E81DEA77ACC6}"/>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1E-41E8-B21A-E81DEA77ACC6}"/>
                </c:ext>
              </c:extLst>
            </c:dLbl>
            <c:dLbl>
              <c:idx val="2"/>
              <c:layout>
                <c:manualLayout>
                  <c:x val="-5.0304972243802454E-3"/>
                  <c:y val="2.3346360725171055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F1E-41E8-B21A-E81DEA77ACC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40</c:v>
                </c:pt>
                <c:pt idx="1">
                  <c:v>60</c:v>
                </c:pt>
                <c:pt idx="2">
                  <c:v>0</c:v>
                </c:pt>
              </c:numCache>
            </c:numRef>
          </c:val>
          <c:extLst>
            <c:ext xmlns:c16="http://schemas.microsoft.com/office/drawing/2014/chart" uri="{C3380CC4-5D6E-409C-BE32-E72D297353CC}">
              <c16:uniqueId val="{00000003-DF1E-41E8-B21A-E81DEA77ACC6}"/>
            </c:ext>
          </c:extLst>
        </c:ser>
        <c:dLbls>
          <c:showLegendKey val="0"/>
          <c:showVal val="0"/>
          <c:showCatName val="0"/>
          <c:showSerName val="0"/>
          <c:showPercent val="0"/>
          <c:showBubbleSize val="0"/>
        </c:dLbls>
        <c:gapWidth val="100"/>
        <c:overlap val="-24"/>
        <c:axId val="500719728"/>
        <c:axId val="500730312"/>
      </c:barChart>
      <c:catAx>
        <c:axId val="500719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730312"/>
        <c:crosses val="autoZero"/>
        <c:auto val="1"/>
        <c:lblAlgn val="ctr"/>
        <c:lblOffset val="100"/>
        <c:noMultiLvlLbl val="0"/>
      </c:catAx>
      <c:valAx>
        <c:axId val="500730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719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77-44BE-901C-D2CD4CE08BFD}"/>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77-44BE-901C-D2CD4CE08BFD}"/>
                </c:ext>
              </c:extLst>
            </c:dLbl>
            <c:dLbl>
              <c:idx val="2"/>
              <c:layout>
                <c:manualLayout>
                  <c:x val="-5.118828016783307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77-44BE-901C-D2CD4CE08B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53</c:v>
                </c:pt>
                <c:pt idx="1">
                  <c:v>39</c:v>
                </c:pt>
                <c:pt idx="2">
                  <c:v>8</c:v>
                </c:pt>
              </c:numCache>
            </c:numRef>
          </c:val>
          <c:extLst>
            <c:ext xmlns:c16="http://schemas.microsoft.com/office/drawing/2014/chart" uri="{C3380CC4-5D6E-409C-BE32-E72D297353CC}">
              <c16:uniqueId val="{00000003-1877-44BE-901C-D2CD4CE08BFD}"/>
            </c:ext>
          </c:extLst>
        </c:ser>
        <c:dLbls>
          <c:showLegendKey val="0"/>
          <c:showVal val="0"/>
          <c:showCatName val="0"/>
          <c:showSerName val="0"/>
          <c:showPercent val="0"/>
          <c:showBubbleSize val="0"/>
        </c:dLbls>
        <c:gapWidth val="100"/>
        <c:overlap val="-24"/>
        <c:axId val="500734624"/>
        <c:axId val="500729528"/>
      </c:barChart>
      <c:catAx>
        <c:axId val="500734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729528"/>
        <c:crosses val="autoZero"/>
        <c:auto val="1"/>
        <c:lblAlgn val="ctr"/>
        <c:lblOffset val="100"/>
        <c:noMultiLvlLbl val="0"/>
      </c:catAx>
      <c:valAx>
        <c:axId val="500729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0734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34-431C-8157-FA6CC0880B83}"/>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34-431C-8157-FA6CC0880B83}"/>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34-431C-8157-FA6CC0880B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80</c:v>
                </c:pt>
                <c:pt idx="1">
                  <c:v>20</c:v>
                </c:pt>
              </c:numCache>
            </c:numRef>
          </c:val>
          <c:extLst>
            <c:ext xmlns:c16="http://schemas.microsoft.com/office/drawing/2014/chart" uri="{C3380CC4-5D6E-409C-BE32-E72D297353CC}">
              <c16:uniqueId val="{00000003-A634-431C-8157-FA6CC0880B83}"/>
            </c:ext>
          </c:extLst>
        </c:ser>
        <c:dLbls>
          <c:showLegendKey val="0"/>
          <c:showVal val="0"/>
          <c:showCatName val="0"/>
          <c:showSerName val="0"/>
          <c:showPercent val="0"/>
          <c:showBubbleSize val="0"/>
        </c:dLbls>
        <c:gapWidth val="100"/>
        <c:overlap val="-24"/>
        <c:axId val="495259312"/>
        <c:axId val="495274600"/>
      </c:barChart>
      <c:catAx>
        <c:axId val="495259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274600"/>
        <c:crosses val="autoZero"/>
        <c:auto val="1"/>
        <c:lblAlgn val="ctr"/>
        <c:lblOffset val="100"/>
        <c:noMultiLvlLbl val="0"/>
      </c:catAx>
      <c:valAx>
        <c:axId val="495274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25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DF-492B-A906-E193786EF67E}"/>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DF-492B-A906-E193786EF67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57</c:v>
                </c:pt>
                <c:pt idx="1">
                  <c:v>43</c:v>
                </c:pt>
              </c:numCache>
            </c:numRef>
          </c:val>
          <c:extLst>
            <c:ext xmlns:c16="http://schemas.microsoft.com/office/drawing/2014/chart" uri="{C3380CC4-5D6E-409C-BE32-E72D297353CC}">
              <c16:uniqueId val="{00000002-9CDF-492B-A906-E193786EF67E}"/>
            </c:ext>
          </c:extLst>
        </c:ser>
        <c:dLbls>
          <c:showLegendKey val="0"/>
          <c:showVal val="0"/>
          <c:showCatName val="0"/>
          <c:showSerName val="0"/>
          <c:showPercent val="0"/>
          <c:showBubbleSize val="0"/>
        </c:dLbls>
        <c:gapWidth val="100"/>
        <c:overlap val="-24"/>
        <c:axId val="495257352"/>
        <c:axId val="495272640"/>
      </c:barChart>
      <c:catAx>
        <c:axId val="495257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272640"/>
        <c:crosses val="autoZero"/>
        <c:auto val="1"/>
        <c:lblAlgn val="ctr"/>
        <c:lblOffset val="100"/>
        <c:noMultiLvlLbl val="0"/>
      </c:catAx>
      <c:valAx>
        <c:axId val="495272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257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B5-40F2-9AE8-17354391F3EC}"/>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B5-40F2-9AE8-17354391F3EC}"/>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B5-40F2-9AE8-17354391F3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43</c:v>
                </c:pt>
                <c:pt idx="1">
                  <c:v>57</c:v>
                </c:pt>
              </c:numCache>
            </c:numRef>
          </c:val>
          <c:extLst>
            <c:ext xmlns:c16="http://schemas.microsoft.com/office/drawing/2014/chart" uri="{C3380CC4-5D6E-409C-BE32-E72D297353CC}">
              <c16:uniqueId val="{00000003-23B5-40F2-9AE8-17354391F3EC}"/>
            </c:ext>
          </c:extLst>
        </c:ser>
        <c:dLbls>
          <c:showLegendKey val="0"/>
          <c:showVal val="0"/>
          <c:showCatName val="0"/>
          <c:showSerName val="0"/>
          <c:showPercent val="0"/>
          <c:showBubbleSize val="0"/>
        </c:dLbls>
        <c:gapWidth val="100"/>
        <c:overlap val="-24"/>
        <c:axId val="495283224"/>
        <c:axId val="495293024"/>
      </c:barChart>
      <c:catAx>
        <c:axId val="495283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293024"/>
        <c:crosses val="autoZero"/>
        <c:auto val="1"/>
        <c:lblAlgn val="ctr"/>
        <c:lblOffset val="100"/>
        <c:noMultiLvlLbl val="0"/>
      </c:catAx>
      <c:valAx>
        <c:axId val="495293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283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5940830556780822E-2"/>
          <c:y val="3.9787491755770732E-2"/>
          <c:w val="0.9165968632748176"/>
          <c:h val="0.88725671654296601"/>
        </c:manualLayout>
      </c:layout>
      <c:barChart>
        <c:barDir val="col"/>
        <c:grouping val="clustered"/>
        <c:varyColors val="0"/>
        <c:ser>
          <c:idx val="0"/>
          <c:order val="0"/>
          <c:tx>
            <c:strRef>
              <c:f>'CARGA DE TRABAJO CORRESPONDIENT'!$C$2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EE-4A36-B005-51B8AE4371AA}"/>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EE-4A36-B005-51B8AE4371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80</c:v>
                </c:pt>
                <c:pt idx="1">
                  <c:v>20</c:v>
                </c:pt>
              </c:numCache>
            </c:numRef>
          </c:val>
          <c:extLst>
            <c:ext xmlns:c16="http://schemas.microsoft.com/office/drawing/2014/chart" uri="{C3380CC4-5D6E-409C-BE32-E72D297353CC}">
              <c16:uniqueId val="{00000002-17EE-4A36-B005-51B8AE4371AA}"/>
            </c:ext>
          </c:extLst>
        </c:ser>
        <c:dLbls>
          <c:showLegendKey val="0"/>
          <c:showVal val="0"/>
          <c:showCatName val="0"/>
          <c:showSerName val="0"/>
          <c:showPercent val="0"/>
          <c:showBubbleSize val="0"/>
        </c:dLbls>
        <c:gapWidth val="100"/>
        <c:overlap val="-24"/>
        <c:axId val="495294984"/>
        <c:axId val="495294592"/>
      </c:barChart>
      <c:catAx>
        <c:axId val="495294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294592"/>
        <c:crosses val="autoZero"/>
        <c:auto val="1"/>
        <c:lblAlgn val="ctr"/>
        <c:lblOffset val="100"/>
        <c:noMultiLvlLbl val="0"/>
      </c:catAx>
      <c:valAx>
        <c:axId val="495294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29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4B-4199-9A61-5010F2C0AEF5}"/>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4B-4199-9A61-5010F2C0AEF5}"/>
                </c:ext>
              </c:extLst>
            </c:dLbl>
            <c:dLbl>
              <c:idx val="2"/>
              <c:layout>
                <c:manualLayout>
                  <c:x val="-1.7260641117293532E-3"/>
                  <c:y val="-1.1910777025799259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4B-4199-9A61-5010F2C0AE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86</c:v>
                </c:pt>
                <c:pt idx="1">
                  <c:v>14</c:v>
                </c:pt>
              </c:numCache>
            </c:numRef>
          </c:val>
          <c:extLst>
            <c:ext xmlns:c16="http://schemas.microsoft.com/office/drawing/2014/chart" uri="{C3380CC4-5D6E-409C-BE32-E72D297353CC}">
              <c16:uniqueId val="{00000003-1B4B-4199-9A61-5010F2C0AEF5}"/>
            </c:ext>
          </c:extLst>
        </c:ser>
        <c:dLbls>
          <c:showLegendKey val="0"/>
          <c:showVal val="0"/>
          <c:showCatName val="0"/>
          <c:showSerName val="0"/>
          <c:showPercent val="0"/>
          <c:showBubbleSize val="0"/>
        </c:dLbls>
        <c:gapWidth val="100"/>
        <c:overlap val="-24"/>
        <c:axId val="495291848"/>
        <c:axId val="495300080"/>
      </c:barChart>
      <c:catAx>
        <c:axId val="495291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300080"/>
        <c:crosses val="autoZero"/>
        <c:auto val="1"/>
        <c:lblAlgn val="ctr"/>
        <c:lblOffset val="100"/>
        <c:noMultiLvlLbl val="0"/>
      </c:catAx>
      <c:valAx>
        <c:axId val="495300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291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16-499C-91AC-EB0043083857}"/>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16-499C-91AC-EB0043083857}"/>
                </c:ext>
              </c:extLst>
            </c:dLbl>
            <c:dLbl>
              <c:idx val="2"/>
              <c:layout>
                <c:manualLayout>
                  <c:x val="0"/>
                  <c:y val="8.9330827693494437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16-499C-91AC-EB00430838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85</c:v>
                </c:pt>
                <c:pt idx="1">
                  <c:v>11</c:v>
                </c:pt>
                <c:pt idx="2">
                  <c:v>4</c:v>
                </c:pt>
              </c:numCache>
            </c:numRef>
          </c:val>
          <c:extLst>
            <c:ext xmlns:c16="http://schemas.microsoft.com/office/drawing/2014/chart" uri="{C3380CC4-5D6E-409C-BE32-E72D297353CC}">
              <c16:uniqueId val="{00000003-3216-499C-91AC-EB0043083857}"/>
            </c:ext>
          </c:extLst>
        </c:ser>
        <c:dLbls>
          <c:showLegendKey val="0"/>
          <c:showVal val="0"/>
          <c:showCatName val="0"/>
          <c:showSerName val="0"/>
          <c:showPercent val="0"/>
          <c:showBubbleSize val="0"/>
        </c:dLbls>
        <c:gapWidth val="100"/>
        <c:overlap val="-24"/>
        <c:axId val="495309096"/>
        <c:axId val="495294200"/>
      </c:barChart>
      <c:catAx>
        <c:axId val="495309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294200"/>
        <c:crosses val="autoZero"/>
        <c:auto val="1"/>
        <c:lblAlgn val="ctr"/>
        <c:lblOffset val="100"/>
        <c:noMultiLvlLbl val="0"/>
      </c:catAx>
      <c:valAx>
        <c:axId val="495294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309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F8-4CE1-AC32-37B3327EC2F3}"/>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F8-4CE1-AC32-37B3327EC2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20</c:v>
                </c:pt>
                <c:pt idx="1">
                  <c:v>80</c:v>
                </c:pt>
              </c:numCache>
            </c:numRef>
          </c:val>
          <c:extLst>
            <c:ext xmlns:c16="http://schemas.microsoft.com/office/drawing/2014/chart" uri="{C3380CC4-5D6E-409C-BE32-E72D297353CC}">
              <c16:uniqueId val="{00000002-2CF8-4CE1-AC32-37B3327EC2F3}"/>
            </c:ext>
          </c:extLst>
        </c:ser>
        <c:dLbls>
          <c:showLegendKey val="0"/>
          <c:showVal val="0"/>
          <c:showCatName val="0"/>
          <c:showSerName val="0"/>
          <c:showPercent val="0"/>
          <c:showBubbleSize val="0"/>
        </c:dLbls>
        <c:gapWidth val="100"/>
        <c:overlap val="-24"/>
        <c:axId val="482863400"/>
        <c:axId val="482876336"/>
      </c:barChart>
      <c:catAx>
        <c:axId val="482863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2876336"/>
        <c:crosses val="autoZero"/>
        <c:auto val="1"/>
        <c:lblAlgn val="ctr"/>
        <c:lblOffset val="100"/>
        <c:noMultiLvlLbl val="0"/>
      </c:catAx>
      <c:valAx>
        <c:axId val="482876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2863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33-440A-B980-C33B10291753}"/>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33-440A-B980-C33B102917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71</c:v>
                </c:pt>
                <c:pt idx="1">
                  <c:v>29</c:v>
                </c:pt>
              </c:numCache>
            </c:numRef>
          </c:val>
          <c:extLst>
            <c:ext xmlns:c16="http://schemas.microsoft.com/office/drawing/2014/chart" uri="{C3380CC4-5D6E-409C-BE32-E72D297353CC}">
              <c16:uniqueId val="{00000002-4233-440A-B980-C33B10291753}"/>
            </c:ext>
          </c:extLst>
        </c:ser>
        <c:dLbls>
          <c:showLegendKey val="0"/>
          <c:showVal val="0"/>
          <c:showCatName val="0"/>
          <c:showSerName val="0"/>
          <c:showPercent val="0"/>
          <c:showBubbleSize val="0"/>
        </c:dLbls>
        <c:gapWidth val="100"/>
        <c:overlap val="-24"/>
        <c:axId val="482861440"/>
        <c:axId val="482874376"/>
      </c:barChart>
      <c:catAx>
        <c:axId val="482861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2874376"/>
        <c:crosses val="autoZero"/>
        <c:auto val="1"/>
        <c:lblAlgn val="ctr"/>
        <c:lblOffset val="100"/>
        <c:noMultiLvlLbl val="0"/>
      </c:catAx>
      <c:valAx>
        <c:axId val="482874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286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2D-495D-9D56-66780FA1AE81}"/>
                </c:ext>
              </c:extLst>
            </c:dLbl>
            <c:dLbl>
              <c:idx val="1"/>
              <c:layout>
                <c:manualLayout>
                  <c:x val="-5.1781923351881228E-3"/>
                  <c:y val="3.1337921231379559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2D-495D-9D56-66780FA1AE81}"/>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2D-495D-9D56-66780FA1AE81}"/>
                </c:ext>
              </c:extLst>
            </c:dLbl>
            <c:dLbl>
              <c:idx val="4"/>
              <c:layout>
                <c:manualLayout>
                  <c:x val="-1.3808512893834952E-2"/>
                  <c:y val="2.839587195738234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2D-495D-9D56-66780FA1AE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100</c:v>
                </c:pt>
              </c:numCache>
            </c:numRef>
          </c:val>
          <c:extLst>
            <c:ext xmlns:c16="http://schemas.microsoft.com/office/drawing/2014/chart" uri="{C3380CC4-5D6E-409C-BE32-E72D297353CC}">
              <c16:uniqueId val="{00000004-242D-495D-9D56-66780FA1AE81}"/>
            </c:ext>
          </c:extLst>
        </c:ser>
        <c:dLbls>
          <c:showLegendKey val="0"/>
          <c:showVal val="0"/>
          <c:showCatName val="0"/>
          <c:showSerName val="0"/>
          <c:showPercent val="0"/>
          <c:showBubbleSize val="0"/>
        </c:dLbls>
        <c:gapWidth val="100"/>
        <c:overlap val="-24"/>
        <c:axId val="482872808"/>
        <c:axId val="482881824"/>
      </c:barChart>
      <c:catAx>
        <c:axId val="482872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2881824"/>
        <c:crosses val="autoZero"/>
        <c:auto val="1"/>
        <c:lblAlgn val="ctr"/>
        <c:lblOffset val="100"/>
        <c:noMultiLvlLbl val="0"/>
      </c:catAx>
      <c:valAx>
        <c:axId val="482881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2872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FB-47EE-B4AA-B1FF0E017BEC}"/>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FB-47EE-B4AA-B1FF0E017B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68</c:v>
                </c:pt>
                <c:pt idx="1">
                  <c:v>32</c:v>
                </c:pt>
              </c:numCache>
            </c:numRef>
          </c:val>
          <c:extLst>
            <c:ext xmlns:c16="http://schemas.microsoft.com/office/drawing/2014/chart" uri="{C3380CC4-5D6E-409C-BE32-E72D297353CC}">
              <c16:uniqueId val="{00000002-C6FB-47EE-B4AA-B1FF0E017BEC}"/>
            </c:ext>
          </c:extLst>
        </c:ser>
        <c:dLbls>
          <c:showLegendKey val="0"/>
          <c:showVal val="0"/>
          <c:showCatName val="0"/>
          <c:showSerName val="0"/>
          <c:showPercent val="0"/>
          <c:showBubbleSize val="0"/>
        </c:dLbls>
        <c:gapWidth val="100"/>
        <c:overlap val="-24"/>
        <c:axId val="482879864"/>
        <c:axId val="482887704"/>
      </c:barChart>
      <c:catAx>
        <c:axId val="482879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2887704"/>
        <c:crosses val="autoZero"/>
        <c:auto val="1"/>
        <c:lblAlgn val="ctr"/>
        <c:lblOffset val="100"/>
        <c:noMultiLvlLbl val="0"/>
      </c:catAx>
      <c:valAx>
        <c:axId val="482887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2879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13-48A5-B57B-3671D1FF27F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13-48A5-B57B-3671D1FF27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71</c:v>
                </c:pt>
                <c:pt idx="1">
                  <c:v>29</c:v>
                </c:pt>
              </c:numCache>
            </c:numRef>
          </c:val>
          <c:extLst>
            <c:ext xmlns:c16="http://schemas.microsoft.com/office/drawing/2014/chart" uri="{C3380CC4-5D6E-409C-BE32-E72D297353CC}">
              <c16:uniqueId val="{00000002-7713-48A5-B57B-3671D1FF27F6}"/>
            </c:ext>
          </c:extLst>
        </c:ser>
        <c:dLbls>
          <c:showLegendKey val="0"/>
          <c:showVal val="0"/>
          <c:showCatName val="0"/>
          <c:showSerName val="0"/>
          <c:showPercent val="0"/>
          <c:showBubbleSize val="0"/>
        </c:dLbls>
        <c:gapWidth val="100"/>
        <c:overlap val="-24"/>
        <c:axId val="495996880"/>
        <c:axId val="496003544"/>
      </c:barChart>
      <c:catAx>
        <c:axId val="495996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003544"/>
        <c:crosses val="autoZero"/>
        <c:auto val="1"/>
        <c:lblAlgn val="ctr"/>
        <c:lblOffset val="100"/>
        <c:noMultiLvlLbl val="0"/>
      </c:catAx>
      <c:valAx>
        <c:axId val="496003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99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D2-44A7-A1C7-3B66F9E9C43E}"/>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D2-44A7-A1C7-3B66F9E9C4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60</c:v>
                </c:pt>
                <c:pt idx="1">
                  <c:v>40</c:v>
                </c:pt>
              </c:numCache>
            </c:numRef>
          </c:val>
          <c:extLst>
            <c:ext xmlns:c16="http://schemas.microsoft.com/office/drawing/2014/chart" uri="{C3380CC4-5D6E-409C-BE32-E72D297353CC}">
              <c16:uniqueId val="{00000002-77D2-44A7-A1C7-3B66F9E9C43E}"/>
            </c:ext>
          </c:extLst>
        </c:ser>
        <c:dLbls>
          <c:showLegendKey val="0"/>
          <c:showVal val="0"/>
          <c:showCatName val="0"/>
          <c:showSerName val="0"/>
          <c:showPercent val="0"/>
          <c:showBubbleSize val="0"/>
        </c:dLbls>
        <c:gapWidth val="100"/>
        <c:overlap val="-24"/>
        <c:axId val="495994528"/>
        <c:axId val="496006680"/>
      </c:barChart>
      <c:catAx>
        <c:axId val="495994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006680"/>
        <c:crosses val="autoZero"/>
        <c:auto val="1"/>
        <c:lblAlgn val="ctr"/>
        <c:lblOffset val="100"/>
        <c:noMultiLvlLbl val="0"/>
      </c:catAx>
      <c:valAx>
        <c:axId val="496006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994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93-4132-88DF-29B2486C0519}"/>
                </c:ext>
              </c:extLst>
            </c:dLbl>
            <c:dLbl>
              <c:idx val="1"/>
              <c:layout>
                <c:manualLayout>
                  <c:x val="1.0292429256432768E-2"/>
                  <c:y val="2.7576599135837536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93-4132-88DF-29B2486C05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91</c:v>
                </c:pt>
                <c:pt idx="1">
                  <c:v>9</c:v>
                </c:pt>
              </c:numCache>
            </c:numRef>
          </c:val>
          <c:extLst>
            <c:ext xmlns:c16="http://schemas.microsoft.com/office/drawing/2014/chart" uri="{C3380CC4-5D6E-409C-BE32-E72D297353CC}">
              <c16:uniqueId val="{00000002-E393-4132-88DF-29B2486C0519}"/>
            </c:ext>
          </c:extLst>
        </c:ser>
        <c:dLbls>
          <c:showLegendKey val="0"/>
          <c:showVal val="0"/>
          <c:showCatName val="0"/>
          <c:showSerName val="0"/>
          <c:showPercent val="0"/>
          <c:showBubbleSize val="0"/>
        </c:dLbls>
        <c:gapWidth val="100"/>
        <c:overlap val="-24"/>
        <c:axId val="496000016"/>
        <c:axId val="496003936"/>
      </c:barChart>
      <c:catAx>
        <c:axId val="496000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003936"/>
        <c:crosses val="autoZero"/>
        <c:auto val="1"/>
        <c:lblAlgn val="ctr"/>
        <c:lblOffset val="100"/>
        <c:noMultiLvlLbl val="0"/>
      </c:catAx>
      <c:valAx>
        <c:axId val="496003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000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50A-4F08-B6AE-3654127C1F14}"/>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0A-4F08-B6AE-3654127C1F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71</c:v>
                </c:pt>
                <c:pt idx="1">
                  <c:v>29</c:v>
                </c:pt>
              </c:numCache>
            </c:numRef>
          </c:val>
          <c:extLst>
            <c:ext xmlns:c16="http://schemas.microsoft.com/office/drawing/2014/chart" uri="{C3380CC4-5D6E-409C-BE32-E72D297353CC}">
              <c16:uniqueId val="{00000002-050A-4F08-B6AE-3654127C1F14}"/>
            </c:ext>
          </c:extLst>
        </c:ser>
        <c:dLbls>
          <c:showLegendKey val="0"/>
          <c:showVal val="0"/>
          <c:showCatName val="0"/>
          <c:showSerName val="0"/>
          <c:showPercent val="0"/>
          <c:showBubbleSize val="0"/>
        </c:dLbls>
        <c:gapWidth val="100"/>
        <c:overlap val="-24"/>
        <c:axId val="587270400"/>
        <c:axId val="587270008"/>
      </c:barChart>
      <c:catAx>
        <c:axId val="587270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270008"/>
        <c:crosses val="autoZero"/>
        <c:auto val="1"/>
        <c:lblAlgn val="ctr"/>
        <c:lblOffset val="100"/>
        <c:noMultiLvlLbl val="0"/>
      </c:catAx>
      <c:valAx>
        <c:axId val="587270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270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20-4921-A3E2-060618F3CA3B}"/>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20-4921-A3E2-060618F3CA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40</c:v>
                </c:pt>
                <c:pt idx="1">
                  <c:v>60</c:v>
                </c:pt>
              </c:numCache>
            </c:numRef>
          </c:val>
          <c:extLst>
            <c:ext xmlns:c16="http://schemas.microsoft.com/office/drawing/2014/chart" uri="{C3380CC4-5D6E-409C-BE32-E72D297353CC}">
              <c16:uniqueId val="{00000002-1820-4921-A3E2-060618F3CA3B}"/>
            </c:ext>
          </c:extLst>
        </c:ser>
        <c:dLbls>
          <c:showLegendKey val="0"/>
          <c:showVal val="0"/>
          <c:showCatName val="0"/>
          <c:showSerName val="0"/>
          <c:showPercent val="0"/>
          <c:showBubbleSize val="0"/>
        </c:dLbls>
        <c:gapWidth val="100"/>
        <c:overlap val="-24"/>
        <c:axId val="587257464"/>
        <c:axId val="587266088"/>
      </c:barChart>
      <c:catAx>
        <c:axId val="587257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266088"/>
        <c:crosses val="autoZero"/>
        <c:auto val="1"/>
        <c:lblAlgn val="ctr"/>
        <c:lblOffset val="100"/>
        <c:noMultiLvlLbl val="0"/>
      </c:catAx>
      <c:valAx>
        <c:axId val="587266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257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84-465D-9301-ED590CE5392E}"/>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84-465D-9301-ED590CE539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52</c:v>
                </c:pt>
                <c:pt idx="1">
                  <c:v>48</c:v>
                </c:pt>
              </c:numCache>
            </c:numRef>
          </c:val>
          <c:extLst>
            <c:ext xmlns:c16="http://schemas.microsoft.com/office/drawing/2014/chart" uri="{C3380CC4-5D6E-409C-BE32-E72D297353CC}">
              <c16:uniqueId val="{00000002-B484-465D-9301-ED590CE5392E}"/>
            </c:ext>
          </c:extLst>
        </c:ser>
        <c:dLbls>
          <c:showLegendKey val="0"/>
          <c:showVal val="0"/>
          <c:showCatName val="0"/>
          <c:showSerName val="0"/>
          <c:showPercent val="0"/>
          <c:showBubbleSize val="0"/>
        </c:dLbls>
        <c:gapWidth val="100"/>
        <c:overlap val="-24"/>
        <c:axId val="587270792"/>
        <c:axId val="587269616"/>
      </c:barChart>
      <c:catAx>
        <c:axId val="587270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269616"/>
        <c:crosses val="autoZero"/>
        <c:auto val="1"/>
        <c:lblAlgn val="ctr"/>
        <c:lblOffset val="100"/>
        <c:noMultiLvlLbl val="0"/>
      </c:catAx>
      <c:valAx>
        <c:axId val="587269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270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A6-476D-BD4A-BC2C0D53365C}"/>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A6-476D-BD4A-BC2C0D5336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43</c:v>
                </c:pt>
                <c:pt idx="1">
                  <c:v>57</c:v>
                </c:pt>
              </c:numCache>
            </c:numRef>
          </c:val>
          <c:extLst>
            <c:ext xmlns:c16="http://schemas.microsoft.com/office/drawing/2014/chart" uri="{C3380CC4-5D6E-409C-BE32-E72D297353CC}">
              <c16:uniqueId val="{00000002-5FA6-476D-BD4A-BC2C0D53365C}"/>
            </c:ext>
          </c:extLst>
        </c:ser>
        <c:dLbls>
          <c:showLegendKey val="0"/>
          <c:showVal val="0"/>
          <c:showCatName val="0"/>
          <c:showSerName val="0"/>
          <c:showPercent val="0"/>
          <c:showBubbleSize val="0"/>
        </c:dLbls>
        <c:gapWidth val="100"/>
        <c:overlap val="-24"/>
        <c:axId val="587291176"/>
        <c:axId val="587297056"/>
      </c:barChart>
      <c:catAx>
        <c:axId val="587291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297056"/>
        <c:crosses val="autoZero"/>
        <c:auto val="1"/>
        <c:lblAlgn val="ctr"/>
        <c:lblOffset val="100"/>
        <c:noMultiLvlLbl val="0"/>
      </c:catAx>
      <c:valAx>
        <c:axId val="5872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291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D4-41F9-B3DE-C6FF2E958BA4}"/>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D4-41F9-B3DE-C6FF2E958B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40</c:v>
                </c:pt>
                <c:pt idx="1">
                  <c:v>60</c:v>
                </c:pt>
              </c:numCache>
            </c:numRef>
          </c:val>
          <c:extLst>
            <c:ext xmlns:c16="http://schemas.microsoft.com/office/drawing/2014/chart" uri="{C3380CC4-5D6E-409C-BE32-E72D297353CC}">
              <c16:uniqueId val="{00000002-BBD4-41F9-B3DE-C6FF2E958BA4}"/>
            </c:ext>
          </c:extLst>
        </c:ser>
        <c:dLbls>
          <c:showLegendKey val="0"/>
          <c:showVal val="0"/>
          <c:showCatName val="0"/>
          <c:showSerName val="0"/>
          <c:showPercent val="0"/>
          <c:showBubbleSize val="0"/>
        </c:dLbls>
        <c:gapWidth val="100"/>
        <c:overlap val="-24"/>
        <c:axId val="587298624"/>
        <c:axId val="587268440"/>
      </c:barChart>
      <c:catAx>
        <c:axId val="587298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268440"/>
        <c:crosses val="autoZero"/>
        <c:auto val="1"/>
        <c:lblAlgn val="ctr"/>
        <c:lblOffset val="100"/>
        <c:noMultiLvlLbl val="0"/>
      </c:catAx>
      <c:valAx>
        <c:axId val="587268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298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D4-41F9-B3DE-C6FF2E958BA4}"/>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D4-41F9-B3DE-C6FF2E958B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40</c:v>
                </c:pt>
                <c:pt idx="1">
                  <c:v>60</c:v>
                </c:pt>
              </c:numCache>
            </c:numRef>
          </c:val>
          <c:extLst>
            <c:ext xmlns:c16="http://schemas.microsoft.com/office/drawing/2014/chart" uri="{C3380CC4-5D6E-409C-BE32-E72D297353CC}">
              <c16:uniqueId val="{00000002-BBD4-41F9-B3DE-C6FF2E958BA4}"/>
            </c:ext>
          </c:extLst>
        </c:ser>
        <c:dLbls>
          <c:showLegendKey val="0"/>
          <c:showVal val="0"/>
          <c:showCatName val="0"/>
          <c:showSerName val="0"/>
          <c:showPercent val="0"/>
          <c:showBubbleSize val="0"/>
        </c:dLbls>
        <c:gapWidth val="100"/>
        <c:overlap val="-24"/>
        <c:axId val="587296272"/>
        <c:axId val="587302936"/>
      </c:barChart>
      <c:catAx>
        <c:axId val="587296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302936"/>
        <c:crosses val="autoZero"/>
        <c:auto val="1"/>
        <c:lblAlgn val="ctr"/>
        <c:lblOffset val="100"/>
        <c:noMultiLvlLbl val="0"/>
      </c:catAx>
      <c:valAx>
        <c:axId val="587302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296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14-42A3-8B2C-39D8C834E288}"/>
                </c:ext>
              </c:extLst>
            </c:dLbl>
            <c:dLbl>
              <c:idx val="1"/>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14-42A3-8B2C-39D8C834E288}"/>
                </c:ext>
              </c:extLst>
            </c:dLbl>
            <c:dLbl>
              <c:idx val="2"/>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14-42A3-8B2C-39D8C834E28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HISTORIA</c:v>
                </c:pt>
                <c:pt idx="1">
                  <c:v>COLORES</c:v>
                </c:pt>
                <c:pt idx="2">
                  <c:v>ESCUDO</c:v>
                </c:pt>
              </c:strCache>
            </c:strRef>
          </c:cat>
          <c:val>
            <c:numRef>
              <c:f>'ELEMENTO DE IDENTIFICACIÓN'!$B$4:$B$6</c:f>
              <c:numCache>
                <c:formatCode>General</c:formatCode>
                <c:ptCount val="3"/>
                <c:pt idx="0">
                  <c:v>50</c:v>
                </c:pt>
                <c:pt idx="1">
                  <c:v>50</c:v>
                </c:pt>
                <c:pt idx="2">
                  <c:v>37</c:v>
                </c:pt>
              </c:numCache>
            </c:numRef>
          </c:val>
          <c:extLst>
            <c:ext xmlns:c16="http://schemas.microsoft.com/office/drawing/2014/chart" uri="{C3380CC4-5D6E-409C-BE32-E72D297353CC}">
              <c16:uniqueId val="{00000003-C614-42A3-8B2C-39D8C834E288}"/>
            </c:ext>
          </c:extLst>
        </c:ser>
        <c:dLbls>
          <c:showLegendKey val="0"/>
          <c:showVal val="0"/>
          <c:showCatName val="0"/>
          <c:showSerName val="0"/>
          <c:showPercent val="0"/>
          <c:showBubbleSize val="0"/>
        </c:dLbls>
        <c:gapWidth val="100"/>
        <c:overlap val="-24"/>
        <c:axId val="397841280"/>
        <c:axId val="397827952"/>
      </c:barChart>
      <c:catAx>
        <c:axId val="397841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97827952"/>
        <c:crosses val="autoZero"/>
        <c:auto val="1"/>
        <c:lblAlgn val="ctr"/>
        <c:lblOffset val="100"/>
        <c:noMultiLvlLbl val="0"/>
      </c:catAx>
      <c:valAx>
        <c:axId val="397827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841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9975390459052966E-3"/>
                  <c:y val="9.22077480985638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r>
                      <a:rPr lang="en-US" sz="1800" baseline="0" dirty="0"/>
                      <a:t>75%</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124329415586756"/>
                      <c:h val="5.0323483496521007E-2"/>
                    </c:manualLayout>
                  </c15:layout>
                </c:ext>
                <c:ext xmlns:c16="http://schemas.microsoft.com/office/drawing/2014/chart" uri="{C3380CC4-5D6E-409C-BE32-E72D297353CC}">
                  <c16:uniqueId val="{00000000-774A-475C-AF34-0FF253B66D89}"/>
                </c:ext>
              </c:extLst>
            </c:dLbl>
            <c:dLbl>
              <c:idx val="1"/>
              <c:layout>
                <c:manualLayout>
                  <c:x val="-4.1081484639568198E-3"/>
                  <c:y val="0.11947846812943931"/>
                </c:manualLayout>
              </c:layout>
              <c:tx>
                <c:rich>
                  <a:bodyPr/>
                  <a:lstStyle/>
                  <a:p>
                    <a:fld id="{FFA06836-E0AE-4A80-BE31-41F3B58F1DC9}" type="VALUE">
                      <a:rPr lang="en-US" sz="1800" baseline="0" smtClean="0">
                        <a:solidFill>
                          <a:schemeClr val="tx1"/>
                        </a:solidFill>
                      </a:rPr>
                      <a:pPr/>
                      <a:t>[VALOR]</a:t>
                    </a:fld>
                    <a:r>
                      <a:rPr lang="en-US" sz="18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4A-475C-AF34-0FF253B66D89}"/>
                </c:ext>
              </c:extLst>
            </c:dLbl>
            <c:dLbl>
              <c:idx val="2"/>
              <c:layout>
                <c:manualLayout>
                  <c:x val="-4.1081484639569708E-3"/>
                  <c:y val="9.9953711276515922E-2"/>
                </c:manualLayout>
              </c:layout>
              <c:tx>
                <c:rich>
                  <a:bodyPr/>
                  <a:lstStyle/>
                  <a:p>
                    <a:fld id="{1EB62883-612A-4C49-B862-CA8977CE30FA}" type="VALUE">
                      <a:rPr lang="en-US" sz="1800" baseline="0" smtClean="0">
                        <a:solidFill>
                          <a:schemeClr val="tx1"/>
                        </a:solidFill>
                      </a:rPr>
                      <a:pPr/>
                      <a:t>[VALOR]</a:t>
                    </a:fld>
                    <a:r>
                      <a:rPr lang="en-US" sz="18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4A-475C-AF34-0FF253B66D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HISTORIA</c:v>
                </c:pt>
                <c:pt idx="1">
                  <c:v> ESCUDO</c:v>
                </c:pt>
                <c:pt idx="2">
                  <c:v>COLORES</c:v>
                </c:pt>
              </c:strCache>
            </c:strRef>
          </c:cat>
          <c:val>
            <c:numRef>
              <c:f>'ELEMENTO DE IDENTIFICACIÓN'!$B$4:$B$6</c:f>
              <c:numCache>
                <c:formatCode>General</c:formatCode>
                <c:ptCount val="3"/>
                <c:pt idx="0">
                  <c:v>75</c:v>
                </c:pt>
                <c:pt idx="1">
                  <c:v>50</c:v>
                </c:pt>
                <c:pt idx="2">
                  <c:v>50</c:v>
                </c:pt>
              </c:numCache>
            </c:numRef>
          </c:val>
          <c:extLst>
            <c:ext xmlns:c16="http://schemas.microsoft.com/office/drawing/2014/chart" uri="{C3380CC4-5D6E-409C-BE32-E72D297353CC}">
              <c16:uniqueId val="{00000003-774A-475C-AF34-0FF253B66D89}"/>
            </c:ext>
          </c:extLst>
        </c:ser>
        <c:dLbls>
          <c:showLegendKey val="0"/>
          <c:showVal val="0"/>
          <c:showCatName val="0"/>
          <c:showSerName val="0"/>
          <c:showPercent val="0"/>
          <c:showBubbleSize val="0"/>
        </c:dLbls>
        <c:gapWidth val="100"/>
        <c:overlap val="-24"/>
        <c:axId val="488820080"/>
        <c:axId val="488815376"/>
      </c:barChart>
      <c:catAx>
        <c:axId val="488820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488815376"/>
        <c:crosses val="autoZero"/>
        <c:auto val="1"/>
        <c:lblAlgn val="ctr"/>
        <c:lblOffset val="100"/>
        <c:noMultiLvlLbl val="0"/>
      </c:catAx>
      <c:valAx>
        <c:axId val="48881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882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Reversed" id="22">
  <a:schemeClr val="accent2"/>
</cs:colorStyle>
</file>

<file path=ppt/charts/colors52.xml><?xml version="1.0" encoding="utf-8"?>
<cs:colorStyle xmlns:cs="http://schemas.microsoft.com/office/drawing/2012/chartStyle" xmlns:a="http://schemas.openxmlformats.org/drawingml/2006/main" meth="withinLinearReversed" id="22">
  <a:schemeClr val="accent2"/>
</cs:colorStyle>
</file>

<file path=ppt/charts/colors53.xml><?xml version="1.0" encoding="utf-8"?>
<cs:colorStyle xmlns:cs="http://schemas.microsoft.com/office/drawing/2012/chartStyle" xmlns:a="http://schemas.openxmlformats.org/drawingml/2006/main" meth="withinLinear" id="15">
  <a:schemeClr val="accent2"/>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07/04/2022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07/04/2022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07/04/2022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07/04/2022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07/04/2022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07/04/2022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07/04/2022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07/04/2022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07/04/2022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07/04/2022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07/04/2022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07/04/2022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07/04/2022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07/04/2022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135099" y="4653137"/>
            <a:ext cx="7485382"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20) – PREPARATORIA No. 2 </a:t>
            </a:r>
            <a:r>
              <a:rPr lang="es-MX" b="1"/>
              <a:t>“SANTIAGO”</a:t>
            </a:r>
            <a:endParaRPr lang="es-MX" b="1" dirty="0"/>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oogle Shape;358;p15">
            <a:extLst>
              <a:ext uri="{FF2B5EF4-FFF2-40B4-BE49-F238E27FC236}">
                <a16:creationId xmlns:a16="http://schemas.microsoft.com/office/drawing/2014/main" id="{CAE3B27E-52B9-4491-92FE-BFEF3D58BCFA}"/>
              </a:ext>
            </a:extLst>
          </p:cNvPr>
          <p:cNvGraphicFramePr/>
          <p:nvPr>
            <p:extLst>
              <p:ext uri="{D42A27DB-BD31-4B8C-83A1-F6EECF244321}">
                <p14:modId xmlns:p14="http://schemas.microsoft.com/office/powerpoint/2010/main" val="1248197511"/>
              </p:ext>
            </p:extLst>
          </p:nvPr>
        </p:nvGraphicFramePr>
        <p:xfrm>
          <a:off x="1788094" y="1564513"/>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oogle Shape;358;p15">
            <a:extLst>
              <a:ext uri="{FF2B5EF4-FFF2-40B4-BE49-F238E27FC236}">
                <a16:creationId xmlns:a16="http://schemas.microsoft.com/office/drawing/2014/main" id="{2B5B8123-1FBA-4C44-99FC-B1F57FC83A24}"/>
              </a:ext>
            </a:extLst>
          </p:cNvPr>
          <p:cNvGraphicFramePr/>
          <p:nvPr>
            <p:extLst>
              <p:ext uri="{D42A27DB-BD31-4B8C-83A1-F6EECF244321}">
                <p14:modId xmlns:p14="http://schemas.microsoft.com/office/powerpoint/2010/main" val="3717177645"/>
              </p:ext>
            </p:extLst>
          </p:nvPr>
        </p:nvGraphicFramePr>
        <p:xfrm>
          <a:off x="1806029" y="1628800"/>
          <a:ext cx="6182510" cy="37063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6" name="Google Shape;380;p16">
            <a:extLst>
              <a:ext uri="{FF2B5EF4-FFF2-40B4-BE49-F238E27FC236}">
                <a16:creationId xmlns:a16="http://schemas.microsoft.com/office/drawing/2014/main" id="{008B338E-F943-4C34-B5D8-71611382E935}"/>
              </a:ext>
            </a:extLst>
          </p:cNvPr>
          <p:cNvGraphicFramePr/>
          <p:nvPr>
            <p:extLst>
              <p:ext uri="{D42A27DB-BD31-4B8C-83A1-F6EECF244321}">
                <p14:modId xmlns:p14="http://schemas.microsoft.com/office/powerpoint/2010/main" val="2891935156"/>
              </p:ext>
            </p:extLst>
          </p:nvPr>
        </p:nvGraphicFramePr>
        <p:xfrm>
          <a:off x="1331640" y="1202528"/>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94E09E9B-0509-4E04-BEA3-9541E4388467}"/>
              </a:ext>
            </a:extLst>
          </p:cNvPr>
          <p:cNvGraphicFramePr/>
          <p:nvPr>
            <p:extLst>
              <p:ext uri="{D42A27DB-BD31-4B8C-83A1-F6EECF244321}">
                <p14:modId xmlns:p14="http://schemas.microsoft.com/office/powerpoint/2010/main" val="966541506"/>
              </p:ext>
            </p:extLst>
          </p:nvPr>
        </p:nvGraphicFramePr>
        <p:xfrm>
          <a:off x="1124453" y="1440102"/>
          <a:ext cx="7739081" cy="44937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63;p20">
            <a:extLst>
              <a:ext uri="{FF2B5EF4-FFF2-40B4-BE49-F238E27FC236}">
                <a16:creationId xmlns:a16="http://schemas.microsoft.com/office/drawing/2014/main" id="{39CDEF77-3321-4E2D-8821-07D016D72E78}"/>
              </a:ext>
            </a:extLst>
          </p:cNvPr>
          <p:cNvGraphicFramePr/>
          <p:nvPr>
            <p:extLst>
              <p:ext uri="{D42A27DB-BD31-4B8C-83A1-F6EECF244321}">
                <p14:modId xmlns:p14="http://schemas.microsoft.com/office/powerpoint/2010/main" val="3908422571"/>
              </p:ext>
            </p:extLst>
          </p:nvPr>
        </p:nvGraphicFramePr>
        <p:xfrm>
          <a:off x="1316251" y="1178186"/>
          <a:ext cx="7056900" cy="4208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83;p21">
            <a:extLst>
              <a:ext uri="{FF2B5EF4-FFF2-40B4-BE49-F238E27FC236}">
                <a16:creationId xmlns:a16="http://schemas.microsoft.com/office/drawing/2014/main" id="{D0A5F321-3CE6-4ED0-9CA6-C26D9273F8D7}"/>
              </a:ext>
            </a:extLst>
          </p:cNvPr>
          <p:cNvGraphicFramePr/>
          <p:nvPr>
            <p:extLst>
              <p:ext uri="{D42A27DB-BD31-4B8C-83A1-F6EECF244321}">
                <p14:modId xmlns:p14="http://schemas.microsoft.com/office/powerpoint/2010/main" val="1987198879"/>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7E92B7F1-A375-48D7-9DDE-E553D72E80F5}"/>
              </a:ext>
            </a:extLst>
          </p:cNvPr>
          <p:cNvGraphicFramePr/>
          <p:nvPr>
            <p:extLst>
              <p:ext uri="{D42A27DB-BD31-4B8C-83A1-F6EECF244321}">
                <p14:modId xmlns:p14="http://schemas.microsoft.com/office/powerpoint/2010/main" val="2720795657"/>
              </p:ext>
            </p:extLst>
          </p:nvPr>
        </p:nvGraphicFramePr>
        <p:xfrm>
          <a:off x="1331640" y="1244996"/>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6F51410D-2691-411C-9102-3C0637B41AAB}"/>
              </a:ext>
            </a:extLst>
          </p:cNvPr>
          <p:cNvGraphicFramePr/>
          <p:nvPr>
            <p:extLst>
              <p:ext uri="{D42A27DB-BD31-4B8C-83A1-F6EECF244321}">
                <p14:modId xmlns:p14="http://schemas.microsoft.com/office/powerpoint/2010/main" val="1964072681"/>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43;p24">
            <a:extLst>
              <a:ext uri="{FF2B5EF4-FFF2-40B4-BE49-F238E27FC236}">
                <a16:creationId xmlns:a16="http://schemas.microsoft.com/office/drawing/2014/main" id="{F9520CE0-55DC-4152-89CD-C4660F3860C3}"/>
              </a:ext>
            </a:extLst>
          </p:cNvPr>
          <p:cNvGraphicFramePr/>
          <p:nvPr>
            <p:extLst>
              <p:ext uri="{D42A27DB-BD31-4B8C-83A1-F6EECF244321}">
                <p14:modId xmlns:p14="http://schemas.microsoft.com/office/powerpoint/2010/main" val="606007439"/>
              </p:ext>
            </p:extLst>
          </p:nvPr>
        </p:nvGraphicFramePr>
        <p:xfrm>
          <a:off x="1475656" y="1354673"/>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9A578C68-B5E4-460C-BF35-B5E958B11665}"/>
              </a:ext>
            </a:extLst>
          </p:cNvPr>
          <p:cNvGraphicFramePr/>
          <p:nvPr>
            <p:extLst>
              <p:ext uri="{D42A27DB-BD31-4B8C-83A1-F6EECF244321}">
                <p14:modId xmlns:p14="http://schemas.microsoft.com/office/powerpoint/2010/main" val="1022719623"/>
              </p:ext>
            </p:extLst>
          </p:nvPr>
        </p:nvGraphicFramePr>
        <p:xfrm>
          <a:off x="1475656" y="131968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83;p26">
            <a:extLst>
              <a:ext uri="{FF2B5EF4-FFF2-40B4-BE49-F238E27FC236}">
                <a16:creationId xmlns:a16="http://schemas.microsoft.com/office/drawing/2014/main" id="{22937A91-7936-4C45-8C9F-72D87F72B09E}"/>
              </a:ext>
            </a:extLst>
          </p:cNvPr>
          <p:cNvGraphicFramePr/>
          <p:nvPr>
            <p:extLst>
              <p:ext uri="{D42A27DB-BD31-4B8C-83A1-F6EECF244321}">
                <p14:modId xmlns:p14="http://schemas.microsoft.com/office/powerpoint/2010/main" val="3114659904"/>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31902B11-F1DE-430F-BA9B-4ED865D0D554}"/>
              </a:ext>
            </a:extLst>
          </p:cNvPr>
          <p:cNvGraphicFramePr/>
          <p:nvPr>
            <p:extLst>
              <p:ext uri="{D42A27DB-BD31-4B8C-83A1-F6EECF244321}">
                <p14:modId xmlns:p14="http://schemas.microsoft.com/office/powerpoint/2010/main" val="3035338291"/>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23;p28">
            <a:extLst>
              <a:ext uri="{FF2B5EF4-FFF2-40B4-BE49-F238E27FC236}">
                <a16:creationId xmlns:a16="http://schemas.microsoft.com/office/drawing/2014/main" id="{4F5A9867-22FA-4F77-B5FC-C2225586E022}"/>
              </a:ext>
            </a:extLst>
          </p:cNvPr>
          <p:cNvGraphicFramePr/>
          <p:nvPr>
            <p:extLst>
              <p:ext uri="{D42A27DB-BD31-4B8C-83A1-F6EECF244321}">
                <p14:modId xmlns:p14="http://schemas.microsoft.com/office/powerpoint/2010/main" val="2264014750"/>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EFB499CA-D576-46CA-B518-68A6E28A9086}"/>
              </a:ext>
            </a:extLst>
          </p:cNvPr>
          <p:cNvGraphicFramePr/>
          <p:nvPr>
            <p:extLst>
              <p:ext uri="{D42A27DB-BD31-4B8C-83A1-F6EECF244321}">
                <p14:modId xmlns:p14="http://schemas.microsoft.com/office/powerpoint/2010/main" val="3051258651"/>
              </p:ext>
            </p:extLst>
          </p:nvPr>
        </p:nvGraphicFramePr>
        <p:xfrm>
          <a:off x="1547664" y="1393606"/>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F727080D-08FF-40FB-BDA5-44C82999A193}"/>
              </a:ext>
            </a:extLst>
          </p:cNvPr>
          <p:cNvGraphicFramePr>
            <a:graphicFrameLocks/>
          </p:cNvGraphicFramePr>
          <p:nvPr>
            <p:extLst>
              <p:ext uri="{D42A27DB-BD31-4B8C-83A1-F6EECF244321}">
                <p14:modId xmlns:p14="http://schemas.microsoft.com/office/powerpoint/2010/main" val="3360633351"/>
              </p:ext>
            </p:extLst>
          </p:nvPr>
        </p:nvGraphicFramePr>
        <p:xfrm>
          <a:off x="1128940" y="1494469"/>
          <a:ext cx="7187476" cy="40337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19FBA185-7BB7-4DA1-818C-A750611A4903}"/>
              </a:ext>
            </a:extLst>
          </p:cNvPr>
          <p:cNvGraphicFramePr>
            <a:graphicFrameLocks/>
          </p:cNvGraphicFramePr>
          <p:nvPr>
            <p:extLst>
              <p:ext uri="{D42A27DB-BD31-4B8C-83A1-F6EECF244321}">
                <p14:modId xmlns:p14="http://schemas.microsoft.com/office/powerpoint/2010/main" val="1784864508"/>
              </p:ext>
            </p:extLst>
          </p:nvPr>
        </p:nvGraphicFramePr>
        <p:xfrm>
          <a:off x="1043608" y="1694971"/>
          <a:ext cx="7272808" cy="38561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a:extLst>
              <a:ext uri="{FF2B5EF4-FFF2-40B4-BE49-F238E27FC236}">
                <a16:creationId xmlns:a16="http://schemas.microsoft.com/office/drawing/2014/main" id="{62D37A9D-EDC2-4209-99E6-1FC0C3B35FCB}"/>
              </a:ext>
            </a:extLst>
          </p:cNvPr>
          <p:cNvGraphicFramePr>
            <a:graphicFrameLocks/>
          </p:cNvGraphicFramePr>
          <p:nvPr>
            <p:extLst>
              <p:ext uri="{D42A27DB-BD31-4B8C-83A1-F6EECF244321}">
                <p14:modId xmlns:p14="http://schemas.microsoft.com/office/powerpoint/2010/main" val="2160563237"/>
              </p:ext>
            </p:extLst>
          </p:nvPr>
        </p:nvGraphicFramePr>
        <p:xfrm>
          <a:off x="1174659" y="1365581"/>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DE44D386-DCD1-4678-9784-661F43565068}"/>
              </a:ext>
            </a:extLst>
          </p:cNvPr>
          <p:cNvGraphicFramePr/>
          <p:nvPr>
            <p:extLst>
              <p:ext uri="{D42A27DB-BD31-4B8C-83A1-F6EECF244321}">
                <p14:modId xmlns:p14="http://schemas.microsoft.com/office/powerpoint/2010/main" val="118510080"/>
              </p:ext>
            </p:extLst>
          </p:nvPr>
        </p:nvGraphicFramePr>
        <p:xfrm>
          <a:off x="1475656" y="1319862"/>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oogle Shape;760;p35">
            <a:extLst>
              <a:ext uri="{FF2B5EF4-FFF2-40B4-BE49-F238E27FC236}">
                <a16:creationId xmlns:a16="http://schemas.microsoft.com/office/drawing/2014/main" id="{8134C1CA-B972-4F7D-AA71-108CAD8A202F}"/>
              </a:ext>
            </a:extLst>
          </p:cNvPr>
          <p:cNvGraphicFramePr/>
          <p:nvPr>
            <p:extLst>
              <p:ext uri="{D42A27DB-BD31-4B8C-83A1-F6EECF244321}">
                <p14:modId xmlns:p14="http://schemas.microsoft.com/office/powerpoint/2010/main" val="830144609"/>
              </p:ext>
            </p:extLst>
          </p:nvPr>
        </p:nvGraphicFramePr>
        <p:xfrm>
          <a:off x="1547664" y="1270331"/>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802;p37">
            <a:extLst>
              <a:ext uri="{FF2B5EF4-FFF2-40B4-BE49-F238E27FC236}">
                <a16:creationId xmlns:a16="http://schemas.microsoft.com/office/drawing/2014/main" id="{ADECF611-36B8-4575-8CCC-10F2CACAC6F6}"/>
              </a:ext>
            </a:extLst>
          </p:cNvPr>
          <p:cNvGraphicFramePr/>
          <p:nvPr>
            <p:extLst>
              <p:ext uri="{D42A27DB-BD31-4B8C-83A1-F6EECF244321}">
                <p14:modId xmlns:p14="http://schemas.microsoft.com/office/powerpoint/2010/main" val="285832348"/>
              </p:ext>
            </p:extLst>
          </p:nvPr>
        </p:nvGraphicFramePr>
        <p:xfrm>
          <a:off x="1806029" y="1319862"/>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PREPARATORIA No.2</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04DBC737-D8C6-4ABA-B15D-7AA09E40B0B1}"/>
              </a:ext>
            </a:extLst>
          </p:cNvPr>
          <p:cNvGraphicFramePr>
            <a:graphicFrameLocks/>
          </p:cNvGraphicFramePr>
          <p:nvPr>
            <p:extLst>
              <p:ext uri="{D42A27DB-BD31-4B8C-83A1-F6EECF244321}">
                <p14:modId xmlns:p14="http://schemas.microsoft.com/office/powerpoint/2010/main" val="1918297105"/>
              </p:ext>
            </p:extLst>
          </p:nvPr>
        </p:nvGraphicFramePr>
        <p:xfrm>
          <a:off x="1220377" y="1319862"/>
          <a:ext cx="712232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A39F31D1-61D7-454B-9170-60798C59B9F7}"/>
              </a:ext>
            </a:extLst>
          </p:cNvPr>
          <p:cNvGraphicFramePr>
            <a:graphicFrameLocks/>
          </p:cNvGraphicFramePr>
          <p:nvPr>
            <p:extLst>
              <p:ext uri="{D42A27DB-BD31-4B8C-83A1-F6EECF244321}">
                <p14:modId xmlns:p14="http://schemas.microsoft.com/office/powerpoint/2010/main" val="1340738012"/>
              </p:ext>
            </p:extLst>
          </p:nvPr>
        </p:nvGraphicFramePr>
        <p:xfrm>
          <a:off x="1061475" y="1319862"/>
          <a:ext cx="7281229"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CCF7EEBC-EC2F-4F8F-8DAD-7DD2052B7ED7}"/>
              </a:ext>
            </a:extLst>
          </p:cNvPr>
          <p:cNvGraphicFramePr/>
          <p:nvPr>
            <p:extLst>
              <p:ext uri="{D42A27DB-BD31-4B8C-83A1-F6EECF244321}">
                <p14:modId xmlns:p14="http://schemas.microsoft.com/office/powerpoint/2010/main" val="406498376"/>
              </p:ext>
            </p:extLst>
          </p:nvPr>
        </p:nvGraphicFramePr>
        <p:xfrm>
          <a:off x="1400783" y="1192406"/>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oogle Shape;955;p45">
            <a:extLst>
              <a:ext uri="{FF2B5EF4-FFF2-40B4-BE49-F238E27FC236}">
                <a16:creationId xmlns:a16="http://schemas.microsoft.com/office/drawing/2014/main" id="{E46D9ABE-3072-4A16-A676-375B2A294924}"/>
              </a:ext>
            </a:extLst>
          </p:cNvPr>
          <p:cNvGraphicFramePr/>
          <p:nvPr>
            <p:extLst>
              <p:ext uri="{D42A27DB-BD31-4B8C-83A1-F6EECF244321}">
                <p14:modId xmlns:p14="http://schemas.microsoft.com/office/powerpoint/2010/main" val="2449864790"/>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75;p46">
            <a:extLst>
              <a:ext uri="{FF2B5EF4-FFF2-40B4-BE49-F238E27FC236}">
                <a16:creationId xmlns:a16="http://schemas.microsoft.com/office/drawing/2014/main" id="{28CFA8FD-A3DD-4C6A-9DC9-713EA3E94BB1}"/>
              </a:ext>
            </a:extLst>
          </p:cNvPr>
          <p:cNvGraphicFramePr/>
          <p:nvPr>
            <p:extLst>
              <p:ext uri="{D42A27DB-BD31-4B8C-83A1-F6EECF244321}">
                <p14:modId xmlns:p14="http://schemas.microsoft.com/office/powerpoint/2010/main" val="3270245642"/>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oogle Shape;995;p47">
            <a:extLst>
              <a:ext uri="{FF2B5EF4-FFF2-40B4-BE49-F238E27FC236}">
                <a16:creationId xmlns:a16="http://schemas.microsoft.com/office/drawing/2014/main" id="{F5F8D8C2-C713-468A-93BA-BCB398D14CF5}"/>
              </a:ext>
            </a:extLst>
          </p:cNvPr>
          <p:cNvGraphicFramePr/>
          <p:nvPr>
            <p:extLst>
              <p:ext uri="{D42A27DB-BD31-4B8C-83A1-F6EECF244321}">
                <p14:modId xmlns:p14="http://schemas.microsoft.com/office/powerpoint/2010/main" val="271260508"/>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35;p49">
            <a:extLst>
              <a:ext uri="{FF2B5EF4-FFF2-40B4-BE49-F238E27FC236}">
                <a16:creationId xmlns:a16="http://schemas.microsoft.com/office/drawing/2014/main" id="{A802F9AA-0B4A-45D5-BD96-269FB5C99F26}"/>
              </a:ext>
            </a:extLst>
          </p:cNvPr>
          <p:cNvGraphicFramePr/>
          <p:nvPr>
            <p:extLst>
              <p:ext uri="{D42A27DB-BD31-4B8C-83A1-F6EECF244321}">
                <p14:modId xmlns:p14="http://schemas.microsoft.com/office/powerpoint/2010/main" val="2726853519"/>
              </p:ext>
            </p:extLst>
          </p:nvPr>
        </p:nvGraphicFramePr>
        <p:xfrm>
          <a:off x="1156295" y="131986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79619"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12" name="Google Shape;1015;p48">
            <a:extLst>
              <a:ext uri="{FF2B5EF4-FFF2-40B4-BE49-F238E27FC236}">
                <a16:creationId xmlns:a16="http://schemas.microsoft.com/office/drawing/2014/main" id="{094F9620-2267-42C6-8CE2-75FA66E6B059}"/>
              </a:ext>
            </a:extLst>
          </p:cNvPr>
          <p:cNvGraphicFramePr/>
          <p:nvPr>
            <p:extLst>
              <p:ext uri="{D42A27DB-BD31-4B8C-83A1-F6EECF244321}">
                <p14:modId xmlns:p14="http://schemas.microsoft.com/office/powerpoint/2010/main" val="3505222565"/>
              </p:ext>
            </p:extLst>
          </p:nvPr>
        </p:nvGraphicFramePr>
        <p:xfrm>
          <a:off x="1403648" y="1484784"/>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5763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oogle Shape;1035;p49">
            <a:extLst>
              <a:ext uri="{FF2B5EF4-FFF2-40B4-BE49-F238E27FC236}">
                <a16:creationId xmlns:a16="http://schemas.microsoft.com/office/drawing/2014/main" id="{E3FC9F95-4256-4AF6-B37D-72CE385B12BB}"/>
              </a:ext>
            </a:extLst>
          </p:cNvPr>
          <p:cNvGraphicFramePr/>
          <p:nvPr>
            <p:extLst>
              <p:ext uri="{D42A27DB-BD31-4B8C-83A1-F6EECF244321}">
                <p14:modId xmlns:p14="http://schemas.microsoft.com/office/powerpoint/2010/main" val="1919120569"/>
              </p:ext>
            </p:extLst>
          </p:nvPr>
        </p:nvGraphicFramePr>
        <p:xfrm>
          <a:off x="1216817" y="1191914"/>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585D8E09-BCF5-4E9B-A497-5D10EF667E22}"/>
              </a:ext>
            </a:extLst>
          </p:cNvPr>
          <p:cNvGraphicFramePr/>
          <p:nvPr>
            <p:extLst>
              <p:ext uri="{D42A27DB-BD31-4B8C-83A1-F6EECF244321}">
                <p14:modId xmlns:p14="http://schemas.microsoft.com/office/powerpoint/2010/main" val="982757244"/>
              </p:ext>
            </p:extLst>
          </p:nvPr>
        </p:nvGraphicFramePr>
        <p:xfrm>
          <a:off x="1331640" y="1073641"/>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oogle Shape;1115;p53">
            <a:extLst>
              <a:ext uri="{FF2B5EF4-FFF2-40B4-BE49-F238E27FC236}">
                <a16:creationId xmlns:a16="http://schemas.microsoft.com/office/drawing/2014/main" id="{4A8F4A87-FA23-4A3F-95F1-AB69D1F381FF}"/>
              </a:ext>
            </a:extLst>
          </p:cNvPr>
          <p:cNvGraphicFramePr/>
          <p:nvPr>
            <p:extLst>
              <p:ext uri="{D42A27DB-BD31-4B8C-83A1-F6EECF244321}">
                <p14:modId xmlns:p14="http://schemas.microsoft.com/office/powerpoint/2010/main" val="1119047016"/>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15;p53">
            <a:extLst>
              <a:ext uri="{FF2B5EF4-FFF2-40B4-BE49-F238E27FC236}">
                <a16:creationId xmlns:a16="http://schemas.microsoft.com/office/drawing/2014/main" id="{CF4742A4-00F2-432C-88C1-8F97384D64E9}"/>
              </a:ext>
            </a:extLst>
          </p:cNvPr>
          <p:cNvGraphicFramePr/>
          <p:nvPr>
            <p:extLst>
              <p:ext uri="{D42A27DB-BD31-4B8C-83A1-F6EECF244321}">
                <p14:modId xmlns:p14="http://schemas.microsoft.com/office/powerpoint/2010/main" val="3375888153"/>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oogle Shape;1155;p55">
            <a:extLst>
              <a:ext uri="{FF2B5EF4-FFF2-40B4-BE49-F238E27FC236}">
                <a16:creationId xmlns:a16="http://schemas.microsoft.com/office/drawing/2014/main" id="{70364A6F-2CBD-408E-A5AB-B1D3F4B6C5F7}"/>
              </a:ext>
            </a:extLst>
          </p:cNvPr>
          <p:cNvGraphicFramePr/>
          <p:nvPr>
            <p:extLst>
              <p:ext uri="{D42A27DB-BD31-4B8C-83A1-F6EECF244321}">
                <p14:modId xmlns:p14="http://schemas.microsoft.com/office/powerpoint/2010/main" val="2021186645"/>
              </p:ext>
            </p:extLst>
          </p:nvPr>
        </p:nvGraphicFramePr>
        <p:xfrm>
          <a:off x="1414143" y="1216835"/>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D8E671FF-6C23-4993-8396-954E396491E9}"/>
              </a:ext>
            </a:extLst>
          </p:cNvPr>
          <p:cNvGraphicFramePr/>
          <p:nvPr>
            <p:extLst>
              <p:ext uri="{D42A27DB-BD31-4B8C-83A1-F6EECF244321}">
                <p14:modId xmlns:p14="http://schemas.microsoft.com/office/powerpoint/2010/main" val="3086099638"/>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oogle Shape;1195;p57">
            <a:extLst>
              <a:ext uri="{FF2B5EF4-FFF2-40B4-BE49-F238E27FC236}">
                <a16:creationId xmlns:a16="http://schemas.microsoft.com/office/drawing/2014/main" id="{B7653C3D-A8D8-4DA2-A21E-5F132F1263CB}"/>
              </a:ext>
            </a:extLst>
          </p:cNvPr>
          <p:cNvGraphicFramePr/>
          <p:nvPr>
            <p:extLst>
              <p:ext uri="{D42A27DB-BD31-4B8C-83A1-F6EECF244321}">
                <p14:modId xmlns:p14="http://schemas.microsoft.com/office/powerpoint/2010/main" val="4185770564"/>
              </p:ext>
            </p:extLst>
          </p:nvPr>
        </p:nvGraphicFramePr>
        <p:xfrm>
          <a:off x="1311526" y="115673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215;p58">
            <a:extLst>
              <a:ext uri="{FF2B5EF4-FFF2-40B4-BE49-F238E27FC236}">
                <a16:creationId xmlns:a16="http://schemas.microsoft.com/office/drawing/2014/main" id="{559204F3-8B0C-4C4C-969E-4EF9C897DF06}"/>
              </a:ext>
            </a:extLst>
          </p:cNvPr>
          <p:cNvGraphicFramePr/>
          <p:nvPr>
            <p:extLst>
              <p:ext uri="{D42A27DB-BD31-4B8C-83A1-F6EECF244321}">
                <p14:modId xmlns:p14="http://schemas.microsoft.com/office/powerpoint/2010/main" val="2380359499"/>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195;p57">
            <a:extLst>
              <a:ext uri="{FF2B5EF4-FFF2-40B4-BE49-F238E27FC236}">
                <a16:creationId xmlns:a16="http://schemas.microsoft.com/office/drawing/2014/main" id="{D87B7B2E-04F1-428B-B56E-59F451705BD8}"/>
              </a:ext>
            </a:extLst>
          </p:cNvPr>
          <p:cNvGraphicFramePr/>
          <p:nvPr>
            <p:extLst>
              <p:ext uri="{D42A27DB-BD31-4B8C-83A1-F6EECF244321}">
                <p14:modId xmlns:p14="http://schemas.microsoft.com/office/powerpoint/2010/main" val="1003318701"/>
              </p:ext>
            </p:extLst>
          </p:nvPr>
        </p:nvGraphicFramePr>
        <p:xfrm>
          <a:off x="1457548" y="1094419"/>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A249D242-B6EB-4238-A4D5-3CB60A809D2F}"/>
              </a:ext>
            </a:extLst>
          </p:cNvPr>
          <p:cNvGraphicFramePr/>
          <p:nvPr>
            <p:extLst>
              <p:ext uri="{D42A27DB-BD31-4B8C-83A1-F6EECF244321}">
                <p14:modId xmlns:p14="http://schemas.microsoft.com/office/powerpoint/2010/main" val="20533201"/>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oogle Shape;1313;p63">
            <a:extLst>
              <a:ext uri="{FF2B5EF4-FFF2-40B4-BE49-F238E27FC236}">
                <a16:creationId xmlns:a16="http://schemas.microsoft.com/office/drawing/2014/main" id="{099D9C41-D3C4-4BA9-B942-1E1A1899E7AD}"/>
              </a:ext>
            </a:extLst>
          </p:cNvPr>
          <p:cNvGraphicFramePr/>
          <p:nvPr>
            <p:extLst>
              <p:ext uri="{D42A27DB-BD31-4B8C-83A1-F6EECF244321}">
                <p14:modId xmlns:p14="http://schemas.microsoft.com/office/powerpoint/2010/main" val="3562708741"/>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17C8EDE3-E785-4EF1-83A8-33CCC142C07A}"/>
              </a:ext>
            </a:extLst>
          </p:cNvPr>
          <p:cNvGraphicFramePr/>
          <p:nvPr>
            <p:extLst>
              <p:ext uri="{D42A27DB-BD31-4B8C-83A1-F6EECF244321}">
                <p14:modId xmlns:p14="http://schemas.microsoft.com/office/powerpoint/2010/main" val="2366870839"/>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oogle Shape;1353;p65">
            <a:extLst>
              <a:ext uri="{FF2B5EF4-FFF2-40B4-BE49-F238E27FC236}">
                <a16:creationId xmlns:a16="http://schemas.microsoft.com/office/drawing/2014/main" id="{600812B6-E19B-482E-80DF-B9584E150CE4}"/>
              </a:ext>
            </a:extLst>
          </p:cNvPr>
          <p:cNvGraphicFramePr/>
          <p:nvPr>
            <p:extLst>
              <p:ext uri="{D42A27DB-BD31-4B8C-83A1-F6EECF244321}">
                <p14:modId xmlns:p14="http://schemas.microsoft.com/office/powerpoint/2010/main" val="13123437"/>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98508494-FCD4-4D58-A663-A5F2D5FC5418}"/>
              </a:ext>
            </a:extLst>
          </p:cNvPr>
          <p:cNvGraphicFramePr/>
          <p:nvPr>
            <p:extLst>
              <p:ext uri="{D42A27DB-BD31-4B8C-83A1-F6EECF244321}">
                <p14:modId xmlns:p14="http://schemas.microsoft.com/office/powerpoint/2010/main" val="3569534942"/>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oogle Shape;1373;p66">
            <a:extLst>
              <a:ext uri="{FF2B5EF4-FFF2-40B4-BE49-F238E27FC236}">
                <a16:creationId xmlns:a16="http://schemas.microsoft.com/office/drawing/2014/main" id="{1BFA4F95-DE1F-412E-87B8-5EA44FEE8375}"/>
              </a:ext>
            </a:extLst>
          </p:cNvPr>
          <p:cNvGraphicFramePr/>
          <p:nvPr>
            <p:extLst>
              <p:ext uri="{D42A27DB-BD31-4B8C-83A1-F6EECF244321}">
                <p14:modId xmlns:p14="http://schemas.microsoft.com/office/powerpoint/2010/main" val="4153803238"/>
              </p:ext>
            </p:extLst>
          </p:nvPr>
        </p:nvGraphicFramePr>
        <p:xfrm>
          <a:off x="1462691" y="1299978"/>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D4F0970E-3817-454B-900B-786845D353FB}"/>
              </a:ext>
            </a:extLst>
          </p:cNvPr>
          <p:cNvGraphicFramePr/>
          <p:nvPr>
            <p:extLst>
              <p:ext uri="{D42A27DB-BD31-4B8C-83A1-F6EECF244321}">
                <p14:modId xmlns:p14="http://schemas.microsoft.com/office/powerpoint/2010/main" val="4164573634"/>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oogle Shape;1413;p68">
            <a:extLst>
              <a:ext uri="{FF2B5EF4-FFF2-40B4-BE49-F238E27FC236}">
                <a16:creationId xmlns:a16="http://schemas.microsoft.com/office/drawing/2014/main" id="{230B4F93-F75D-4079-B0D8-719225ED1A72}"/>
              </a:ext>
            </a:extLst>
          </p:cNvPr>
          <p:cNvGraphicFramePr/>
          <p:nvPr>
            <p:extLst>
              <p:ext uri="{D42A27DB-BD31-4B8C-83A1-F6EECF244321}">
                <p14:modId xmlns:p14="http://schemas.microsoft.com/office/powerpoint/2010/main" val="1193546489"/>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33;p69">
            <a:extLst>
              <a:ext uri="{FF2B5EF4-FFF2-40B4-BE49-F238E27FC236}">
                <a16:creationId xmlns:a16="http://schemas.microsoft.com/office/drawing/2014/main" id="{59EBA2F7-5D50-4C13-9CA2-06A1262F45AE}"/>
              </a:ext>
            </a:extLst>
          </p:cNvPr>
          <p:cNvGraphicFramePr/>
          <p:nvPr>
            <p:extLst>
              <p:ext uri="{D42A27DB-BD31-4B8C-83A1-F6EECF244321}">
                <p14:modId xmlns:p14="http://schemas.microsoft.com/office/powerpoint/2010/main" val="3407797904"/>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oogle Shape;1512;p73">
            <a:extLst>
              <a:ext uri="{FF2B5EF4-FFF2-40B4-BE49-F238E27FC236}">
                <a16:creationId xmlns:a16="http://schemas.microsoft.com/office/drawing/2014/main" id="{1A2A8612-5777-425A-8C8A-9F133962B95E}"/>
              </a:ext>
            </a:extLst>
          </p:cNvPr>
          <p:cNvGraphicFramePr/>
          <p:nvPr>
            <p:extLst>
              <p:ext uri="{D42A27DB-BD31-4B8C-83A1-F6EECF244321}">
                <p14:modId xmlns:p14="http://schemas.microsoft.com/office/powerpoint/2010/main" val="3580213953"/>
              </p:ext>
            </p:extLst>
          </p:nvPr>
        </p:nvGraphicFramePr>
        <p:xfrm>
          <a:off x="1601562" y="1081683"/>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CB5F386A-18EA-4FA0-A7A5-3034EEC0567E}"/>
              </a:ext>
            </a:extLst>
          </p:cNvPr>
          <p:cNvGraphicFramePr/>
          <p:nvPr>
            <p:extLst>
              <p:ext uri="{D42A27DB-BD31-4B8C-83A1-F6EECF244321}">
                <p14:modId xmlns:p14="http://schemas.microsoft.com/office/powerpoint/2010/main" val="2195395466"/>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52;p75">
            <a:extLst>
              <a:ext uri="{FF2B5EF4-FFF2-40B4-BE49-F238E27FC236}">
                <a16:creationId xmlns:a16="http://schemas.microsoft.com/office/drawing/2014/main" id="{9B42C0AE-B61D-4633-BED6-3E538272B780}"/>
              </a:ext>
            </a:extLst>
          </p:cNvPr>
          <p:cNvGraphicFramePr/>
          <p:nvPr>
            <p:extLst>
              <p:ext uri="{D42A27DB-BD31-4B8C-83A1-F6EECF244321}">
                <p14:modId xmlns:p14="http://schemas.microsoft.com/office/powerpoint/2010/main" val="1406170815"/>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6ACAA3CA-9CE1-4A7D-8F15-64E6E3B4A7AC}"/>
              </a:ext>
            </a:extLst>
          </p:cNvPr>
          <p:cNvGraphicFramePr/>
          <p:nvPr>
            <p:extLst>
              <p:ext uri="{D42A27DB-BD31-4B8C-83A1-F6EECF244321}">
                <p14:modId xmlns:p14="http://schemas.microsoft.com/office/powerpoint/2010/main" val="4230314145"/>
              </p:ext>
            </p:extLst>
          </p:nvPr>
        </p:nvGraphicFramePr>
        <p:xfrm>
          <a:off x="1477353" y="1021697"/>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90;p77">
            <a:extLst>
              <a:ext uri="{FF2B5EF4-FFF2-40B4-BE49-F238E27FC236}">
                <a16:creationId xmlns:a16="http://schemas.microsoft.com/office/drawing/2014/main" id="{FE0D95D1-BBEB-4FD5-85DB-C8601AB1E529}"/>
              </a:ext>
            </a:extLst>
          </p:cNvPr>
          <p:cNvGraphicFramePr/>
          <p:nvPr>
            <p:extLst>
              <p:ext uri="{D42A27DB-BD31-4B8C-83A1-F6EECF244321}">
                <p14:modId xmlns:p14="http://schemas.microsoft.com/office/powerpoint/2010/main" val="3927026453"/>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B77ED0C8-3D37-4DE3-A62A-108E242ABDB3}"/>
              </a:ext>
            </a:extLst>
          </p:cNvPr>
          <p:cNvGraphicFramePr/>
          <p:nvPr>
            <p:extLst>
              <p:ext uri="{D42A27DB-BD31-4B8C-83A1-F6EECF244321}">
                <p14:modId xmlns:p14="http://schemas.microsoft.com/office/powerpoint/2010/main" val="3795204169"/>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630;p79">
            <a:extLst>
              <a:ext uri="{FF2B5EF4-FFF2-40B4-BE49-F238E27FC236}">
                <a16:creationId xmlns:a16="http://schemas.microsoft.com/office/drawing/2014/main" id="{2D026CD0-1986-4694-BE9D-AF8FF84CBDDC}"/>
              </a:ext>
            </a:extLst>
          </p:cNvPr>
          <p:cNvGraphicFramePr/>
          <p:nvPr>
            <p:extLst>
              <p:ext uri="{D42A27DB-BD31-4B8C-83A1-F6EECF244321}">
                <p14:modId xmlns:p14="http://schemas.microsoft.com/office/powerpoint/2010/main" val="3368107996"/>
              </p:ext>
            </p:extLst>
          </p:nvPr>
        </p:nvGraphicFramePr>
        <p:xfrm>
          <a:off x="1511843" y="1130679"/>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119AC1FD-F615-4F90-A753-78F5D4430F7B}"/>
              </a:ext>
            </a:extLst>
          </p:cNvPr>
          <p:cNvGraphicFramePr/>
          <p:nvPr>
            <p:extLst>
              <p:ext uri="{D42A27DB-BD31-4B8C-83A1-F6EECF244321}">
                <p14:modId xmlns:p14="http://schemas.microsoft.com/office/powerpoint/2010/main" val="2562839506"/>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72;p81">
            <a:extLst>
              <a:ext uri="{FF2B5EF4-FFF2-40B4-BE49-F238E27FC236}">
                <a16:creationId xmlns:a16="http://schemas.microsoft.com/office/drawing/2014/main" id="{295A4995-88CC-41DB-BAFF-1912F7C71B3D}"/>
              </a:ext>
            </a:extLst>
          </p:cNvPr>
          <p:cNvGraphicFramePr/>
          <p:nvPr>
            <p:extLst>
              <p:ext uri="{D42A27DB-BD31-4B8C-83A1-F6EECF244321}">
                <p14:modId xmlns:p14="http://schemas.microsoft.com/office/powerpoint/2010/main" val="493426441"/>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72;p81">
            <a:extLst>
              <a:ext uri="{FF2B5EF4-FFF2-40B4-BE49-F238E27FC236}">
                <a16:creationId xmlns:a16="http://schemas.microsoft.com/office/drawing/2014/main" id="{295A4995-88CC-41DB-BAFF-1912F7C71B3D}"/>
              </a:ext>
            </a:extLst>
          </p:cNvPr>
          <p:cNvGraphicFramePr/>
          <p:nvPr>
            <p:extLst>
              <p:ext uri="{D42A27DB-BD31-4B8C-83A1-F6EECF244321}">
                <p14:modId xmlns:p14="http://schemas.microsoft.com/office/powerpoint/2010/main" val="1808695304"/>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5361</TotalTime>
  <Words>3983</Words>
  <Application>Microsoft Office PowerPoint</Application>
  <PresentationFormat>Presentación en pantalla (4:3)</PresentationFormat>
  <Paragraphs>683</Paragraphs>
  <Slides>86</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86</vt:i4>
      </vt:variant>
    </vt:vector>
  </HeadingPairs>
  <TitlesOfParts>
    <vt:vector size="8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316</cp:revision>
  <dcterms:created xsi:type="dcterms:W3CDTF">2019-02-18T18:05:13Z</dcterms:created>
  <dcterms:modified xsi:type="dcterms:W3CDTF">2022-04-07T20:17:31Z</dcterms:modified>
</cp:coreProperties>
</file>