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39" r:id="rId21"/>
    <p:sldId id="398" r:id="rId22"/>
    <p:sldId id="420" r:id="rId23"/>
    <p:sldId id="421" r:id="rId24"/>
    <p:sldId id="422" r:id="rId25"/>
    <p:sldId id="423" r:id="rId26"/>
    <p:sldId id="424" r:id="rId27"/>
    <p:sldId id="425" r:id="rId28"/>
    <p:sldId id="426" r:id="rId29"/>
    <p:sldId id="427" r:id="rId30"/>
    <p:sldId id="428" r:id="rId31"/>
    <p:sldId id="429" r:id="rId32"/>
    <p:sldId id="348" r:id="rId33"/>
    <p:sldId id="399" r:id="rId34"/>
    <p:sldId id="430" r:id="rId35"/>
    <p:sldId id="431" r:id="rId36"/>
    <p:sldId id="432" r:id="rId37"/>
    <p:sldId id="433" r:id="rId38"/>
    <p:sldId id="434" r:id="rId39"/>
    <p:sldId id="435" r:id="rId40"/>
    <p:sldId id="436" r:id="rId41"/>
    <p:sldId id="437" r:id="rId42"/>
    <p:sldId id="360" r:id="rId43"/>
    <p:sldId id="410" r:id="rId44"/>
    <p:sldId id="411" r:id="rId45"/>
    <p:sldId id="400" r:id="rId46"/>
    <p:sldId id="438" r:id="rId47"/>
    <p:sldId id="439" r:id="rId48"/>
    <p:sldId id="440" r:id="rId49"/>
    <p:sldId id="441" r:id="rId50"/>
    <p:sldId id="442" r:id="rId51"/>
    <p:sldId id="443" r:id="rId52"/>
    <p:sldId id="444" r:id="rId53"/>
    <p:sldId id="368" r:id="rId54"/>
    <p:sldId id="401" r:id="rId55"/>
    <p:sldId id="445" r:id="rId56"/>
    <p:sldId id="446" r:id="rId57"/>
    <p:sldId id="447" r:id="rId58"/>
    <p:sldId id="448" r:id="rId59"/>
    <p:sldId id="449" r:id="rId60"/>
    <p:sldId id="450" r:id="rId61"/>
    <p:sldId id="451" r:id="rId62"/>
    <p:sldId id="382" r:id="rId63"/>
    <p:sldId id="402" r:id="rId64"/>
    <p:sldId id="452" r:id="rId65"/>
    <p:sldId id="453" r:id="rId66"/>
    <p:sldId id="454" r:id="rId67"/>
    <p:sldId id="455" r:id="rId68"/>
    <p:sldId id="456" r:id="rId69"/>
    <p:sldId id="457" r:id="rId70"/>
    <p:sldId id="458" r:id="rId71"/>
    <p:sldId id="459" r:id="rId72"/>
    <p:sldId id="460" r:id="rId73"/>
    <p:sldId id="385" r:id="rId74"/>
    <p:sldId id="403" r:id="rId75"/>
    <p:sldId id="461" r:id="rId76"/>
    <p:sldId id="462" r:id="rId77"/>
    <p:sldId id="463" r:id="rId78"/>
    <p:sldId id="464" r:id="rId79"/>
    <p:sldId id="465" r:id="rId80"/>
    <p:sldId id="466" r:id="rId81"/>
    <p:sldId id="467" r:id="rId82"/>
    <p:sldId id="468" r:id="rId83"/>
    <p:sldId id="469" r:id="rId84"/>
    <p:sldId id="470"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87" d="100"/>
          <a:sy n="87" d="100"/>
        </p:scale>
        <p:origin x="-16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178102656"/>
        <c:axId val="178104192"/>
      </c:barChart>
      <c:catAx>
        <c:axId val="178102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04192"/>
        <c:crosses val="autoZero"/>
        <c:auto val="1"/>
        <c:lblAlgn val="ctr"/>
        <c:lblOffset val="100"/>
        <c:noMultiLvlLbl val="0"/>
      </c:catAx>
      <c:valAx>
        <c:axId val="178104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8102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B1-4A47-8AF3-7ABDC23CD038}"/>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B1-4A47-8AF3-7ABDC23CD038}"/>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B1-4A47-8AF3-7ABDC23CD038}"/>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B1-4A47-8AF3-7ABDC23CD038}"/>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B1-4A47-8AF3-7ABDC23CD038}"/>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B1-4A47-8AF3-7ABDC23CD038}"/>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B1-4A47-8AF3-7ABDC23CD038}"/>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xmlns:c16r2="http://schemas.microsoft.com/office/drawing/2015/06/char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178548096"/>
        <c:axId val="178558080"/>
      </c:barChart>
      <c:catAx>
        <c:axId val="17854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78558080"/>
        <c:crosses val="autoZero"/>
        <c:auto val="1"/>
        <c:lblAlgn val="ctr"/>
        <c:lblOffset val="100"/>
        <c:noMultiLvlLbl val="0"/>
      </c:catAx>
      <c:valAx>
        <c:axId val="17855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178548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F20-4044-BBB1-09E01A0572AA}"/>
                </c:ext>
              </c:extLst>
            </c:dLbl>
            <c:dLbl>
              <c:idx val="1"/>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F20-4044-BBB1-09E01A0572AA}"/>
                </c:ext>
              </c:extLst>
            </c:dLbl>
            <c:dLbl>
              <c:idx val="2"/>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F20-4044-BBB1-09E01A0572AA}"/>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F20-4044-BBB1-09E01A0572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prea3.1!$B$51:$B$54</c:f>
              <c:strCache>
                <c:ptCount val="4"/>
                <c:pt idx="0">
                  <c:v>MALA</c:v>
                </c:pt>
                <c:pt idx="1">
                  <c:v>REGULAR</c:v>
                </c:pt>
                <c:pt idx="2">
                  <c:v>BUENA</c:v>
                </c:pt>
                <c:pt idx="3">
                  <c:v>EXCELENTE</c:v>
                </c:pt>
              </c:strCache>
            </c:strRef>
          </c:cat>
          <c:val>
            <c:numRef>
              <c:f>prea3.1!$D$51:$D$54</c:f>
              <c:numCache>
                <c:formatCode>###0.0</c:formatCode>
                <c:ptCount val="4"/>
                <c:pt idx="0">
                  <c:v>16.326530612244898</c:v>
                </c:pt>
                <c:pt idx="1">
                  <c:v>30.612244897959183</c:v>
                </c:pt>
                <c:pt idx="2">
                  <c:v>36.734693877551024</c:v>
                </c:pt>
                <c:pt idx="3">
                  <c:v>16.326530612244898</c:v>
                </c:pt>
              </c:numCache>
            </c:numRef>
          </c:val>
          <c:extLst xmlns:c16r2="http://schemas.microsoft.com/office/drawing/2015/06/chart">
            <c:ext xmlns:c16="http://schemas.microsoft.com/office/drawing/2014/chart" uri="{C3380CC4-5D6E-409C-BE32-E72D297353CC}">
              <c16:uniqueId val="{00000000-3F20-4044-BBB1-09E01A0572AA}"/>
            </c:ext>
          </c:extLst>
        </c:ser>
        <c:dLbls>
          <c:dLblPos val="inEnd"/>
          <c:showLegendKey val="0"/>
          <c:showVal val="1"/>
          <c:showCatName val="0"/>
          <c:showSerName val="0"/>
          <c:showPercent val="0"/>
          <c:showBubbleSize val="0"/>
        </c:dLbls>
        <c:gapWidth val="100"/>
        <c:overlap val="-24"/>
        <c:axId val="138005504"/>
        <c:axId val="138127232"/>
      </c:barChart>
      <c:catAx>
        <c:axId val="138005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127232"/>
        <c:crosses val="autoZero"/>
        <c:auto val="1"/>
        <c:lblAlgn val="ctr"/>
        <c:lblOffset val="100"/>
        <c:noMultiLvlLbl val="0"/>
      </c:catAx>
      <c:valAx>
        <c:axId val="13812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05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E1-4151-90AE-D71D62A07006}"/>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E1-4151-90AE-D71D62A07006}"/>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E1-4151-90AE-D71D62A07006}"/>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E1-4151-90AE-D71D62A0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prea3.1!$B$59:$B$62</c:f>
              <c:strCache>
                <c:ptCount val="4"/>
                <c:pt idx="0">
                  <c:v>MALO</c:v>
                </c:pt>
                <c:pt idx="1">
                  <c:v>REGULAR</c:v>
                </c:pt>
                <c:pt idx="2">
                  <c:v>BUENA</c:v>
                </c:pt>
                <c:pt idx="3">
                  <c:v>EXCELENTE</c:v>
                </c:pt>
              </c:strCache>
            </c:strRef>
          </c:cat>
          <c:val>
            <c:numRef>
              <c:f>prea3.1!$D$59:$D$62</c:f>
              <c:numCache>
                <c:formatCode>###0.0</c:formatCode>
                <c:ptCount val="4"/>
                <c:pt idx="0">
                  <c:v>34.693877551020407</c:v>
                </c:pt>
                <c:pt idx="1">
                  <c:v>24.489795918367346</c:v>
                </c:pt>
                <c:pt idx="2">
                  <c:v>24.489795918367346</c:v>
                </c:pt>
                <c:pt idx="3">
                  <c:v>16.326530612244898</c:v>
                </c:pt>
              </c:numCache>
            </c:numRef>
          </c:val>
          <c:extLst xmlns:c16r2="http://schemas.microsoft.com/office/drawing/2015/06/chart">
            <c:ext xmlns:c16="http://schemas.microsoft.com/office/drawing/2014/chart" uri="{C3380CC4-5D6E-409C-BE32-E72D297353CC}">
              <c16:uniqueId val="{00000000-C5E1-4151-90AE-D71D62A07006}"/>
            </c:ext>
          </c:extLst>
        </c:ser>
        <c:dLbls>
          <c:dLblPos val="inEnd"/>
          <c:showLegendKey val="0"/>
          <c:showVal val="1"/>
          <c:showCatName val="0"/>
          <c:showSerName val="0"/>
          <c:showPercent val="0"/>
          <c:showBubbleSize val="0"/>
        </c:dLbls>
        <c:gapWidth val="100"/>
        <c:overlap val="-24"/>
        <c:axId val="170150528"/>
        <c:axId val="178225536"/>
      </c:barChart>
      <c:catAx>
        <c:axId val="170150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225536"/>
        <c:crosses val="autoZero"/>
        <c:auto val="1"/>
        <c:lblAlgn val="ctr"/>
        <c:lblOffset val="100"/>
        <c:noMultiLvlLbl val="0"/>
      </c:catAx>
      <c:valAx>
        <c:axId val="17822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150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D9-421E-87D3-361FADD118CF}"/>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D9-421E-87D3-361FADD118CF}"/>
                </c:ext>
              </c:extLst>
            </c:dLbl>
            <c:dLbl>
              <c:idx val="2"/>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D9-421E-87D3-361FADD118CF}"/>
                </c:ext>
              </c:extLst>
            </c:dLbl>
            <c:dLbl>
              <c:idx val="3"/>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D9-421E-87D3-361FADD11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prea3.1!$B$67:$B$70</c:f>
              <c:strCache>
                <c:ptCount val="4"/>
                <c:pt idx="0">
                  <c:v>MUY ALTO</c:v>
                </c:pt>
                <c:pt idx="1">
                  <c:v>ALTO</c:v>
                </c:pt>
                <c:pt idx="2">
                  <c:v>MEDIO</c:v>
                </c:pt>
                <c:pt idx="3">
                  <c:v>BAJO</c:v>
                </c:pt>
              </c:strCache>
            </c:strRef>
          </c:cat>
          <c:val>
            <c:numRef>
              <c:f>prea3.1!$D$67:$D$70</c:f>
              <c:numCache>
                <c:formatCode>###0.0</c:formatCode>
                <c:ptCount val="4"/>
                <c:pt idx="0">
                  <c:v>6.1224489795918364</c:v>
                </c:pt>
                <c:pt idx="1">
                  <c:v>24.489795918367346</c:v>
                </c:pt>
                <c:pt idx="2">
                  <c:v>48.979591836734691</c:v>
                </c:pt>
                <c:pt idx="3">
                  <c:v>20.408163265306122</c:v>
                </c:pt>
              </c:numCache>
            </c:numRef>
          </c:val>
          <c:extLst xmlns:c16r2="http://schemas.microsoft.com/office/drawing/2015/06/chart">
            <c:ext xmlns:c16="http://schemas.microsoft.com/office/drawing/2014/chart" uri="{C3380CC4-5D6E-409C-BE32-E72D297353CC}">
              <c16:uniqueId val="{00000000-7AD9-421E-87D3-361FADD118CF}"/>
            </c:ext>
          </c:extLst>
        </c:ser>
        <c:dLbls>
          <c:dLblPos val="inEnd"/>
          <c:showLegendKey val="0"/>
          <c:showVal val="1"/>
          <c:showCatName val="0"/>
          <c:showSerName val="0"/>
          <c:showPercent val="0"/>
          <c:showBubbleSize val="0"/>
        </c:dLbls>
        <c:gapWidth val="100"/>
        <c:overlap val="-24"/>
        <c:axId val="130875392"/>
        <c:axId val="130876928"/>
      </c:barChart>
      <c:catAx>
        <c:axId val="130875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0876928"/>
        <c:crosses val="autoZero"/>
        <c:auto val="1"/>
        <c:lblAlgn val="ctr"/>
        <c:lblOffset val="100"/>
        <c:noMultiLvlLbl val="0"/>
      </c:catAx>
      <c:valAx>
        <c:axId val="13087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0875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9D-436D-9B9B-A0A21B76851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9D-436D-9B9B-A0A21B768518}"/>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29D-436D-9B9B-A0A21B768518}"/>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29D-436D-9B9B-A0A21B7685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prea3.1!$B$75:$B$78</c:f>
              <c:strCache>
                <c:ptCount val="4"/>
                <c:pt idx="0">
                  <c:v>MALO</c:v>
                </c:pt>
                <c:pt idx="1">
                  <c:v>REGULAR</c:v>
                </c:pt>
                <c:pt idx="2">
                  <c:v>BUENA</c:v>
                </c:pt>
                <c:pt idx="3">
                  <c:v>EXCELENTE</c:v>
                </c:pt>
              </c:strCache>
            </c:strRef>
          </c:cat>
          <c:val>
            <c:numRef>
              <c:f>prea3.1!$D$75:$D$78</c:f>
              <c:numCache>
                <c:formatCode>###0.0</c:formatCode>
                <c:ptCount val="4"/>
                <c:pt idx="0">
                  <c:v>24.489795918367346</c:v>
                </c:pt>
                <c:pt idx="1">
                  <c:v>36.734693877551024</c:v>
                </c:pt>
                <c:pt idx="2">
                  <c:v>32.653061224489797</c:v>
                </c:pt>
                <c:pt idx="3">
                  <c:v>6.1224489795918364</c:v>
                </c:pt>
              </c:numCache>
            </c:numRef>
          </c:val>
          <c:extLst xmlns:c16r2="http://schemas.microsoft.com/office/drawing/2015/06/chart">
            <c:ext xmlns:c16="http://schemas.microsoft.com/office/drawing/2014/chart" uri="{C3380CC4-5D6E-409C-BE32-E72D297353CC}">
              <c16:uniqueId val="{00000000-E29D-436D-9B9B-A0A21B768518}"/>
            </c:ext>
          </c:extLst>
        </c:ser>
        <c:dLbls>
          <c:dLblPos val="inEnd"/>
          <c:showLegendKey val="0"/>
          <c:showVal val="1"/>
          <c:showCatName val="0"/>
          <c:showSerName val="0"/>
          <c:showPercent val="0"/>
          <c:showBubbleSize val="0"/>
        </c:dLbls>
        <c:gapWidth val="100"/>
        <c:overlap val="-24"/>
        <c:axId val="136672384"/>
        <c:axId val="136673920"/>
      </c:barChart>
      <c:catAx>
        <c:axId val="136672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6673920"/>
        <c:crosses val="autoZero"/>
        <c:auto val="1"/>
        <c:lblAlgn val="ctr"/>
        <c:lblOffset val="100"/>
        <c:noMultiLvlLbl val="0"/>
      </c:catAx>
      <c:valAx>
        <c:axId val="136673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6672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9D6-4E1C-A933-ABCE94E04AB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D6-4E1C-A933-ABCE94E04AB9}"/>
                </c:ext>
              </c:extLst>
            </c:dLbl>
            <c:dLbl>
              <c:idx val="2"/>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D6-4E1C-A933-ABCE94E04AB9}"/>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D6-4E1C-A933-ABCE94E04A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prea3.1!$B$83:$B$86</c:f>
              <c:strCache>
                <c:ptCount val="4"/>
                <c:pt idx="0">
                  <c:v>MALO</c:v>
                </c:pt>
                <c:pt idx="1">
                  <c:v>REGULAR</c:v>
                </c:pt>
                <c:pt idx="2">
                  <c:v>BUENA</c:v>
                </c:pt>
                <c:pt idx="3">
                  <c:v>EXCELENTE</c:v>
                </c:pt>
              </c:strCache>
            </c:strRef>
          </c:cat>
          <c:val>
            <c:numRef>
              <c:f>prea3.1!$D$83:$D$86</c:f>
              <c:numCache>
                <c:formatCode>###0.0</c:formatCode>
                <c:ptCount val="4"/>
                <c:pt idx="0">
                  <c:v>18.367346938775512</c:v>
                </c:pt>
                <c:pt idx="1">
                  <c:v>38.775510204081634</c:v>
                </c:pt>
                <c:pt idx="2">
                  <c:v>28.571428571428569</c:v>
                </c:pt>
                <c:pt idx="3">
                  <c:v>14.285714285714285</c:v>
                </c:pt>
              </c:numCache>
            </c:numRef>
          </c:val>
          <c:extLst xmlns:c16r2="http://schemas.microsoft.com/office/drawing/2015/06/chart">
            <c:ext xmlns:c16="http://schemas.microsoft.com/office/drawing/2014/chart" uri="{C3380CC4-5D6E-409C-BE32-E72D297353CC}">
              <c16:uniqueId val="{00000000-89D6-4E1C-A933-ABCE94E04AB9}"/>
            </c:ext>
          </c:extLst>
        </c:ser>
        <c:dLbls>
          <c:dLblPos val="inEnd"/>
          <c:showLegendKey val="0"/>
          <c:showVal val="1"/>
          <c:showCatName val="0"/>
          <c:showSerName val="0"/>
          <c:showPercent val="0"/>
          <c:showBubbleSize val="0"/>
        </c:dLbls>
        <c:gapWidth val="100"/>
        <c:overlap val="-24"/>
        <c:axId val="130904448"/>
        <c:axId val="130905984"/>
      </c:barChart>
      <c:catAx>
        <c:axId val="1309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0905984"/>
        <c:crosses val="autoZero"/>
        <c:auto val="1"/>
        <c:lblAlgn val="ctr"/>
        <c:lblOffset val="100"/>
        <c:noMultiLvlLbl val="0"/>
      </c:catAx>
      <c:valAx>
        <c:axId val="13090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0904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C7-445A-90CB-E41F5C92EB99}"/>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C7-445A-90CB-E41F5C92EB99}"/>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C7-445A-90CB-E41F5C92EB99}"/>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C7-445A-90CB-E41F5C92EB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prea3.1!$B$91:$B$94</c:f>
              <c:strCache>
                <c:ptCount val="4"/>
                <c:pt idx="0">
                  <c:v>MALO</c:v>
                </c:pt>
                <c:pt idx="1">
                  <c:v>REGULAR</c:v>
                </c:pt>
                <c:pt idx="2">
                  <c:v>BUENA</c:v>
                </c:pt>
                <c:pt idx="3">
                  <c:v>EXCELENTE</c:v>
                </c:pt>
              </c:strCache>
            </c:strRef>
          </c:cat>
          <c:val>
            <c:numRef>
              <c:f>prea3.1!$D$91:$D$94</c:f>
              <c:numCache>
                <c:formatCode>###0.0</c:formatCode>
                <c:ptCount val="4"/>
                <c:pt idx="0">
                  <c:v>18.367346938775512</c:v>
                </c:pt>
                <c:pt idx="1">
                  <c:v>38.775510204081634</c:v>
                </c:pt>
                <c:pt idx="2">
                  <c:v>32.653061224489797</c:v>
                </c:pt>
                <c:pt idx="3">
                  <c:v>10.204081632653061</c:v>
                </c:pt>
              </c:numCache>
            </c:numRef>
          </c:val>
          <c:extLst xmlns:c16r2="http://schemas.microsoft.com/office/drawing/2015/06/chart">
            <c:ext xmlns:c16="http://schemas.microsoft.com/office/drawing/2014/chart" uri="{C3380CC4-5D6E-409C-BE32-E72D297353CC}">
              <c16:uniqueId val="{00000000-4DC7-445A-90CB-E41F5C92EB99}"/>
            </c:ext>
          </c:extLst>
        </c:ser>
        <c:dLbls>
          <c:dLblPos val="inEnd"/>
          <c:showLegendKey val="0"/>
          <c:showVal val="1"/>
          <c:showCatName val="0"/>
          <c:showSerName val="0"/>
          <c:showPercent val="0"/>
          <c:showBubbleSize val="0"/>
        </c:dLbls>
        <c:gapWidth val="100"/>
        <c:overlap val="-24"/>
        <c:axId val="170436096"/>
        <c:axId val="170437632"/>
      </c:barChart>
      <c:catAx>
        <c:axId val="17043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437632"/>
        <c:crosses val="autoZero"/>
        <c:auto val="1"/>
        <c:lblAlgn val="ctr"/>
        <c:lblOffset val="100"/>
        <c:noMultiLvlLbl val="0"/>
      </c:catAx>
      <c:valAx>
        <c:axId val="17043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436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FD3-487C-88B9-8378603265FF}"/>
                </c:ext>
              </c:extLst>
            </c:dLbl>
            <c:dLbl>
              <c:idx val="1"/>
              <c:layout>
                <c:manualLayout>
                  <c:x val="0"/>
                  <c:y val="0.10074874863559073"/>
                </c:manualLayout>
              </c:layout>
              <c:tx>
                <c:rich>
                  <a:bodyPr/>
                  <a:lstStyle/>
                  <a:p>
                    <a:r>
                      <a:rPr lang="en-US" dirty="0"/>
                      <a:t>53 %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FD3-487C-88B9-8378603265FF}"/>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FD3-487C-88B9-8378603265FF}"/>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FD3-487C-88B9-8378603265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prea3.1!$B$99:$B$102</c:f>
              <c:strCache>
                <c:ptCount val="4"/>
                <c:pt idx="0">
                  <c:v>MALO</c:v>
                </c:pt>
                <c:pt idx="1">
                  <c:v>REGULAR</c:v>
                </c:pt>
                <c:pt idx="2">
                  <c:v>BUENA</c:v>
                </c:pt>
                <c:pt idx="3">
                  <c:v>EXCELENTE</c:v>
                </c:pt>
              </c:strCache>
            </c:strRef>
          </c:cat>
          <c:val>
            <c:numRef>
              <c:f>prea3.1!$D$99:$D$102</c:f>
              <c:numCache>
                <c:formatCode>###0.0</c:formatCode>
                <c:ptCount val="4"/>
                <c:pt idx="0">
                  <c:v>28.571428571428569</c:v>
                </c:pt>
                <c:pt idx="1">
                  <c:v>53.061224489795919</c:v>
                </c:pt>
                <c:pt idx="2">
                  <c:v>16.326530612244898</c:v>
                </c:pt>
                <c:pt idx="3">
                  <c:v>2.0408163265306123</c:v>
                </c:pt>
              </c:numCache>
            </c:numRef>
          </c:val>
          <c:extLst xmlns:c16r2="http://schemas.microsoft.com/office/drawing/2015/06/chart">
            <c:ext xmlns:c16="http://schemas.microsoft.com/office/drawing/2014/chart" uri="{C3380CC4-5D6E-409C-BE32-E72D297353CC}">
              <c16:uniqueId val="{00000000-2FD3-487C-88B9-8378603265FF}"/>
            </c:ext>
          </c:extLst>
        </c:ser>
        <c:dLbls>
          <c:dLblPos val="inEnd"/>
          <c:showLegendKey val="0"/>
          <c:showVal val="1"/>
          <c:showCatName val="0"/>
          <c:showSerName val="0"/>
          <c:showPercent val="0"/>
          <c:showBubbleSize val="0"/>
        </c:dLbls>
        <c:gapWidth val="100"/>
        <c:overlap val="-24"/>
        <c:axId val="175536768"/>
        <c:axId val="178192768"/>
      </c:barChart>
      <c:catAx>
        <c:axId val="17553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92768"/>
        <c:crosses val="autoZero"/>
        <c:auto val="1"/>
        <c:lblAlgn val="ctr"/>
        <c:lblOffset val="100"/>
        <c:noMultiLvlLbl val="0"/>
      </c:catAx>
      <c:valAx>
        <c:axId val="178192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5536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9A6-4690-A073-EFB9511F9C97}"/>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A6-4690-A073-EFB9511F9C97}"/>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A6-4690-A073-EFB9511F9C97}"/>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xmlns:c16r2="http://schemas.microsoft.com/office/drawing/2015/06/char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211324928"/>
        <c:axId val="211326464"/>
      </c:barChart>
      <c:catAx>
        <c:axId val="211324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11326464"/>
        <c:crosses val="autoZero"/>
        <c:auto val="1"/>
        <c:lblAlgn val="ctr"/>
        <c:lblOffset val="100"/>
        <c:noMultiLvlLbl val="0"/>
      </c:catAx>
      <c:valAx>
        <c:axId val="21132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11324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3-4C0E-85C6-0218E3833912}"/>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3-4C0E-85C6-0218E38339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prea3.1!$B$115:$B$116</c:f>
              <c:strCache>
                <c:ptCount val="2"/>
                <c:pt idx="0">
                  <c:v>NO</c:v>
                </c:pt>
                <c:pt idx="1">
                  <c:v>SI</c:v>
                </c:pt>
              </c:strCache>
            </c:strRef>
          </c:cat>
          <c:val>
            <c:numRef>
              <c:f>prea3.1!$D$115:$D$116</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0-DF63-4C0E-85C6-0218E3833912}"/>
            </c:ext>
          </c:extLst>
        </c:ser>
        <c:dLbls>
          <c:dLblPos val="inEnd"/>
          <c:showLegendKey val="0"/>
          <c:showVal val="1"/>
          <c:showCatName val="0"/>
          <c:showSerName val="0"/>
          <c:showPercent val="0"/>
          <c:showBubbleSize val="0"/>
        </c:dLbls>
        <c:gapWidth val="100"/>
        <c:overlap val="-24"/>
        <c:axId val="212648320"/>
        <c:axId val="212649856"/>
      </c:barChart>
      <c:catAx>
        <c:axId val="212648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649856"/>
        <c:crosses val="autoZero"/>
        <c:auto val="1"/>
        <c:lblAlgn val="ctr"/>
        <c:lblOffset val="100"/>
        <c:noMultiLvlLbl val="0"/>
      </c:catAx>
      <c:valAx>
        <c:axId val="21264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648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90-466E-9C93-62A058AA47B7}"/>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90-466E-9C93-62A058AA47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prea3.1!$B$121:$B$122</c:f>
              <c:strCache>
                <c:ptCount val="2"/>
                <c:pt idx="0">
                  <c:v>NO</c:v>
                </c:pt>
                <c:pt idx="1">
                  <c:v>SI</c:v>
                </c:pt>
              </c:strCache>
            </c:strRef>
          </c:cat>
          <c:val>
            <c:numRef>
              <c:f>prea3.1!$D$121:$D$122</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6490-466E-9C93-62A058AA47B7}"/>
            </c:ext>
          </c:extLst>
        </c:ser>
        <c:dLbls>
          <c:dLblPos val="inEnd"/>
          <c:showLegendKey val="0"/>
          <c:showVal val="1"/>
          <c:showCatName val="0"/>
          <c:showSerName val="0"/>
          <c:showPercent val="0"/>
          <c:showBubbleSize val="0"/>
        </c:dLbls>
        <c:gapWidth val="100"/>
        <c:overlap val="-24"/>
        <c:axId val="212402944"/>
        <c:axId val="212404480"/>
      </c:barChart>
      <c:catAx>
        <c:axId val="212402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404480"/>
        <c:crosses val="autoZero"/>
        <c:auto val="1"/>
        <c:lblAlgn val="ctr"/>
        <c:lblOffset val="100"/>
        <c:noMultiLvlLbl val="0"/>
      </c:catAx>
      <c:valAx>
        <c:axId val="212404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402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EA6B5A8F-150A-49FC-8D8F-1201E818938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C5FD-4D84-BE7E-59946C138F10}"/>
                </c:ext>
              </c:extLst>
            </c:dLbl>
            <c:dLbl>
              <c:idx val="1"/>
              <c:layout/>
              <c:tx>
                <c:rich>
                  <a:bodyPr/>
                  <a:lstStyle/>
                  <a:p>
                    <a:fld id="{57B75647-8E2D-45C2-A076-1DD4ED57D94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5FD-4D84-BE7E-59946C138F10}"/>
                </c:ext>
              </c:extLst>
            </c:dLbl>
            <c:dLbl>
              <c:idx val="2"/>
              <c:layout/>
              <c:tx>
                <c:rich>
                  <a:bodyPr/>
                  <a:lstStyle/>
                  <a:p>
                    <a:fld id="{3AD170DA-FE9D-4B87-A6AE-C7A8B349CC79}"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C5FD-4D84-BE7E-59946C138F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Sheet1!$H$247:$H$249</c:f>
              <c:numCache>
                <c:formatCode>General</c:formatCode>
                <c:ptCount val="3"/>
                <c:pt idx="0">
                  <c:v>50</c:v>
                </c:pt>
                <c:pt idx="1">
                  <c:v>47</c:v>
                </c:pt>
                <c:pt idx="2">
                  <c:v>3</c:v>
                </c:pt>
              </c:numCache>
            </c:numRef>
          </c:val>
          <c:extLst xmlns:c16r2="http://schemas.microsoft.com/office/drawing/2015/06/chart">
            <c:ext xmlns:c16="http://schemas.microsoft.com/office/drawing/2014/chart" uri="{C3380CC4-5D6E-409C-BE32-E72D297353CC}">
              <c16:uniqueId val="{00000000-C5FD-4D84-BE7E-59946C138F10}"/>
            </c:ext>
          </c:extLst>
        </c:ser>
        <c:dLbls>
          <c:dLblPos val="inEnd"/>
          <c:showLegendKey val="0"/>
          <c:showVal val="1"/>
          <c:showCatName val="0"/>
          <c:showSerName val="0"/>
          <c:showPercent val="0"/>
          <c:showBubbleSize val="0"/>
        </c:dLbls>
        <c:gapWidth val="100"/>
        <c:overlap val="-24"/>
        <c:axId val="179423488"/>
        <c:axId val="180794112"/>
      </c:barChart>
      <c:catAx>
        <c:axId val="179423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794112"/>
        <c:crosses val="autoZero"/>
        <c:auto val="1"/>
        <c:lblAlgn val="ctr"/>
        <c:lblOffset val="100"/>
        <c:noMultiLvlLbl val="0"/>
      </c:catAx>
      <c:valAx>
        <c:axId val="18079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9423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CDCCD333-55F3-45C5-B823-B7BB17A1132C}"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679-4092-BE68-D6B056807E64}"/>
                </c:ext>
              </c:extLst>
            </c:dLbl>
            <c:dLbl>
              <c:idx val="1"/>
              <c:layout/>
              <c:tx>
                <c:rich>
                  <a:bodyPr/>
                  <a:lstStyle/>
                  <a:p>
                    <a:fld id="{865B8721-D9E7-451F-91AC-1E17BE3877D3}"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679-4092-BE68-D6B056807E64}"/>
                </c:ext>
              </c:extLst>
            </c:dLbl>
            <c:dLbl>
              <c:idx val="2"/>
              <c:layout/>
              <c:tx>
                <c:rich>
                  <a:bodyPr/>
                  <a:lstStyle/>
                  <a:p>
                    <a:fld id="{56886667-2D7B-4704-B3C1-709FC54C4A67}"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679-4092-BE68-D6B056807E6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Sheet1!$G$256:$G$258</c:f>
              <c:strCache>
                <c:ptCount val="3"/>
                <c:pt idx="0">
                  <c:v>SIEMPRE</c:v>
                </c:pt>
                <c:pt idx="1">
                  <c:v>ALGUNAS VECES</c:v>
                </c:pt>
                <c:pt idx="2">
                  <c:v>NUNCA</c:v>
                </c:pt>
              </c:strCache>
            </c:strRef>
          </c:cat>
          <c:val>
            <c:numRef>
              <c:f>Sheet1!$H$256:$H$258</c:f>
              <c:numCache>
                <c:formatCode>General</c:formatCode>
                <c:ptCount val="3"/>
                <c:pt idx="0">
                  <c:v>22</c:v>
                </c:pt>
                <c:pt idx="1">
                  <c:v>69</c:v>
                </c:pt>
                <c:pt idx="2">
                  <c:v>9</c:v>
                </c:pt>
              </c:numCache>
            </c:numRef>
          </c:val>
          <c:extLst xmlns:c16r2="http://schemas.microsoft.com/office/drawing/2015/06/chart">
            <c:ext xmlns:c16="http://schemas.microsoft.com/office/drawing/2014/chart" uri="{C3380CC4-5D6E-409C-BE32-E72D297353CC}">
              <c16:uniqueId val="{00000000-A679-4092-BE68-D6B056807E64}"/>
            </c:ext>
          </c:extLst>
        </c:ser>
        <c:dLbls>
          <c:dLblPos val="inEnd"/>
          <c:showLegendKey val="0"/>
          <c:showVal val="1"/>
          <c:showCatName val="0"/>
          <c:showSerName val="0"/>
          <c:showPercent val="0"/>
          <c:showBubbleSize val="0"/>
        </c:dLbls>
        <c:gapWidth val="100"/>
        <c:overlap val="-24"/>
        <c:axId val="222290304"/>
        <c:axId val="222292224"/>
      </c:barChart>
      <c:catAx>
        <c:axId val="22229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292224"/>
        <c:crosses val="autoZero"/>
        <c:auto val="1"/>
        <c:lblAlgn val="ctr"/>
        <c:lblOffset val="100"/>
        <c:noMultiLvlLbl val="0"/>
      </c:catAx>
      <c:valAx>
        <c:axId val="222292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290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27-4310-B668-4534FFDA98DE}"/>
                </c:ext>
              </c:extLst>
            </c:dLbl>
            <c:dLbl>
              <c:idx val="1"/>
              <c:layout>
                <c:manualLayout>
                  <c:x val="-3.5794622294863698E-3"/>
                  <c:y val="9.3986110288172817E-2"/>
                </c:manualLayout>
              </c:layout>
              <c:tx>
                <c:rich>
                  <a:bodyPr/>
                  <a:lstStyle/>
                  <a:p>
                    <a:r>
                      <a:rPr lang="en-US" dirty="0"/>
                      <a:t>47 %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27-4310-B668-4534FFDA98DE}"/>
                </c:ext>
              </c:extLst>
            </c:dLbl>
            <c:dLbl>
              <c:idx val="2"/>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27-4310-B668-4534FFDA98DE}"/>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727-4310-B668-4534FFDA98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prea3.1!$B$145:$B$148</c:f>
              <c:strCache>
                <c:ptCount val="4"/>
                <c:pt idx="0">
                  <c:v>PESIMAS</c:v>
                </c:pt>
                <c:pt idx="1">
                  <c:v>MALAS</c:v>
                </c:pt>
                <c:pt idx="2">
                  <c:v>BUENAS</c:v>
                </c:pt>
                <c:pt idx="3">
                  <c:v>EXCELENTE</c:v>
                </c:pt>
              </c:strCache>
            </c:strRef>
          </c:cat>
          <c:val>
            <c:numRef>
              <c:f>prea3.1!$E$145:$E$148</c:f>
              <c:numCache>
                <c:formatCode>###0.0</c:formatCode>
                <c:ptCount val="4"/>
                <c:pt idx="0">
                  <c:v>6.25</c:v>
                </c:pt>
                <c:pt idx="1">
                  <c:v>46.875</c:v>
                </c:pt>
                <c:pt idx="2">
                  <c:v>40.625</c:v>
                </c:pt>
                <c:pt idx="3">
                  <c:v>6.25</c:v>
                </c:pt>
              </c:numCache>
            </c:numRef>
          </c:val>
          <c:extLst xmlns:c16r2="http://schemas.microsoft.com/office/drawing/2015/06/chart">
            <c:ext xmlns:c16="http://schemas.microsoft.com/office/drawing/2014/chart" uri="{C3380CC4-5D6E-409C-BE32-E72D297353CC}">
              <c16:uniqueId val="{00000000-D727-4310-B668-4534FFDA98DE}"/>
            </c:ext>
          </c:extLst>
        </c:ser>
        <c:dLbls>
          <c:dLblPos val="inEnd"/>
          <c:showLegendKey val="0"/>
          <c:showVal val="1"/>
          <c:showCatName val="0"/>
          <c:showSerName val="0"/>
          <c:showPercent val="0"/>
          <c:showBubbleSize val="0"/>
        </c:dLbls>
        <c:gapWidth val="100"/>
        <c:overlap val="-24"/>
        <c:axId val="123515264"/>
        <c:axId val="123516800"/>
      </c:barChart>
      <c:catAx>
        <c:axId val="123515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16800"/>
        <c:crosses val="autoZero"/>
        <c:auto val="1"/>
        <c:lblAlgn val="ctr"/>
        <c:lblOffset val="100"/>
        <c:noMultiLvlLbl val="0"/>
      </c:catAx>
      <c:valAx>
        <c:axId val="12351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515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C4-4278-A468-D78A4478992E}"/>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34956160"/>
        <c:axId val="134957696"/>
      </c:barChart>
      <c:catAx>
        <c:axId val="13495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4957696"/>
        <c:crosses val="autoZero"/>
        <c:auto val="1"/>
        <c:lblAlgn val="ctr"/>
        <c:lblOffset val="100"/>
        <c:noMultiLvlLbl val="0"/>
      </c:catAx>
      <c:valAx>
        <c:axId val="13495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4956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manualLayout>
          <c:xMode val="edge"/>
          <c:yMode val="edge"/>
          <c:x val="0.33884680858043675"/>
          <c:y val="1.2320375354301739E-2"/>
        </c:manualLayout>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C29-421D-992E-FD6E9C5BFA7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29-421D-992E-FD6E9C5BFA7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F7CD-4EDA-9F81-C2E4A775D32F}"/>
            </c:ext>
          </c:extLst>
        </c:ser>
        <c:dLbls>
          <c:dLblPos val="inEnd"/>
          <c:showLegendKey val="0"/>
          <c:showVal val="1"/>
          <c:showCatName val="0"/>
          <c:showSerName val="0"/>
          <c:showPercent val="0"/>
          <c:showBubbleSize val="0"/>
        </c:dLbls>
        <c:gapWidth val="100"/>
        <c:overlap val="-24"/>
        <c:axId val="178415488"/>
        <c:axId val="178417024"/>
      </c:barChart>
      <c:catAx>
        <c:axId val="178415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417024"/>
        <c:crosses val="autoZero"/>
        <c:auto val="1"/>
        <c:lblAlgn val="ctr"/>
        <c:lblOffset val="100"/>
        <c:noMultiLvlLbl val="0"/>
      </c:catAx>
      <c:valAx>
        <c:axId val="178417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415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4C-4708-9B67-5DE6BEC173F4}"/>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4C-4708-9B67-5DE6BEC173F4}"/>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xmlns:c16r2="http://schemas.microsoft.com/office/drawing/2015/06/char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211581952"/>
        <c:axId val="211587840"/>
      </c:barChart>
      <c:catAx>
        <c:axId val="211581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587840"/>
        <c:crosses val="autoZero"/>
        <c:auto val="1"/>
        <c:lblAlgn val="ctr"/>
        <c:lblOffset val="100"/>
        <c:noMultiLvlLbl val="0"/>
      </c:catAx>
      <c:valAx>
        <c:axId val="211587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581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211595648"/>
        <c:axId val="211597184"/>
      </c:barChart>
      <c:catAx>
        <c:axId val="21159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597184"/>
        <c:crosses val="autoZero"/>
        <c:auto val="1"/>
        <c:lblAlgn val="ctr"/>
        <c:lblOffset val="100"/>
        <c:noMultiLvlLbl val="0"/>
      </c:catAx>
      <c:valAx>
        <c:axId val="211597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595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216900736"/>
        <c:axId val="216902272"/>
      </c:barChart>
      <c:catAx>
        <c:axId val="216900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16902272"/>
        <c:crosses val="autoZero"/>
        <c:auto val="1"/>
        <c:lblAlgn val="ctr"/>
        <c:lblOffset val="100"/>
        <c:noMultiLvlLbl val="0"/>
      </c:catAx>
      <c:valAx>
        <c:axId val="216902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16900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52-45FB-9C57-5204E452C41A}"/>
                </c:ext>
              </c:extLst>
            </c:dLbl>
            <c:dLbl>
              <c:idx val="1"/>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52-45FB-9C57-5204E452C41A}"/>
                </c:ext>
              </c:extLst>
            </c:dLbl>
            <c:dLbl>
              <c:idx val="2"/>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52-45FB-9C57-5204E452C41A}"/>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52-45FB-9C57-5204E452C41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prea3.1!$B$203:$B$206</c:f>
              <c:strCache>
                <c:ptCount val="4"/>
                <c:pt idx="0">
                  <c:v>EXCELENTE</c:v>
                </c:pt>
                <c:pt idx="1">
                  <c:v>BUENAS</c:v>
                </c:pt>
                <c:pt idx="2">
                  <c:v>MALAS</c:v>
                </c:pt>
                <c:pt idx="3">
                  <c:v>PESIMAS</c:v>
                </c:pt>
              </c:strCache>
            </c:strRef>
          </c:cat>
          <c:val>
            <c:numRef>
              <c:f>prea3.1!$D$203:$D$206</c:f>
              <c:numCache>
                <c:formatCode>###0.0</c:formatCode>
                <c:ptCount val="4"/>
                <c:pt idx="0">
                  <c:v>6.1224489795918364</c:v>
                </c:pt>
                <c:pt idx="1">
                  <c:v>67.346938775510196</c:v>
                </c:pt>
                <c:pt idx="2">
                  <c:v>24.489795918367346</c:v>
                </c:pt>
                <c:pt idx="3">
                  <c:v>2.0408163265306123</c:v>
                </c:pt>
              </c:numCache>
            </c:numRef>
          </c:val>
          <c:extLst xmlns:c16r2="http://schemas.microsoft.com/office/drawing/2015/06/chart">
            <c:ext xmlns:c16="http://schemas.microsoft.com/office/drawing/2014/chart" uri="{C3380CC4-5D6E-409C-BE32-E72D297353CC}">
              <c16:uniqueId val="{00000000-7052-45FB-9C57-5204E452C41A}"/>
            </c:ext>
          </c:extLst>
        </c:ser>
        <c:dLbls>
          <c:dLblPos val="inEnd"/>
          <c:showLegendKey val="0"/>
          <c:showVal val="1"/>
          <c:showCatName val="0"/>
          <c:showSerName val="0"/>
          <c:showPercent val="0"/>
          <c:showBubbleSize val="0"/>
        </c:dLbls>
        <c:gapWidth val="100"/>
        <c:overlap val="-24"/>
        <c:axId val="180236288"/>
        <c:axId val="180238976"/>
      </c:barChart>
      <c:catAx>
        <c:axId val="18023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238976"/>
        <c:crosses val="autoZero"/>
        <c:auto val="1"/>
        <c:lblAlgn val="ctr"/>
        <c:lblOffset val="100"/>
        <c:noMultiLvlLbl val="0"/>
      </c:catAx>
      <c:valAx>
        <c:axId val="180238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236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212248448"/>
        <c:axId val="212254720"/>
      </c:barChart>
      <c:catAx>
        <c:axId val="21224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254720"/>
        <c:crosses val="autoZero"/>
        <c:auto val="1"/>
        <c:lblAlgn val="ctr"/>
        <c:lblOffset val="100"/>
        <c:noMultiLvlLbl val="0"/>
      </c:catAx>
      <c:valAx>
        <c:axId val="212254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248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269-4FF8-8899-831318B16065}"/>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69-4FF8-8899-831318B160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prea3.1!$B$225:$B$226</c:f>
              <c:strCache>
                <c:ptCount val="2"/>
                <c:pt idx="0">
                  <c:v>SIEMPRE</c:v>
                </c:pt>
                <c:pt idx="1">
                  <c:v>ALGUNAS VECES</c:v>
                </c:pt>
              </c:strCache>
            </c:strRef>
          </c:cat>
          <c:val>
            <c:numRef>
              <c:f>prea3.1!$D$225:$D$226</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7269-4FF8-8899-831318B16065}"/>
            </c:ext>
          </c:extLst>
        </c:ser>
        <c:dLbls>
          <c:dLblPos val="inEnd"/>
          <c:showLegendKey val="0"/>
          <c:showVal val="1"/>
          <c:showCatName val="0"/>
          <c:showSerName val="0"/>
          <c:showPercent val="0"/>
          <c:showBubbleSize val="0"/>
        </c:dLbls>
        <c:gapWidth val="100"/>
        <c:overlap val="-24"/>
        <c:axId val="222483968"/>
        <c:axId val="222485888"/>
      </c:barChart>
      <c:catAx>
        <c:axId val="22248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485888"/>
        <c:crosses val="autoZero"/>
        <c:auto val="1"/>
        <c:lblAlgn val="ctr"/>
        <c:lblOffset val="100"/>
        <c:noMultiLvlLbl val="0"/>
      </c:catAx>
      <c:valAx>
        <c:axId val="22248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483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7B-4CB6-A93D-AA02D728D23E}"/>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7B-4CB6-A93D-AA02D728D2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prea3.1!$B$234:$B$235</c:f>
              <c:strCache>
                <c:ptCount val="2"/>
                <c:pt idx="0">
                  <c:v>SI</c:v>
                </c:pt>
                <c:pt idx="1">
                  <c:v>NO</c:v>
                </c:pt>
              </c:strCache>
            </c:strRef>
          </c:cat>
          <c:val>
            <c:numRef>
              <c:f>prea3.1!$D$234:$D$235</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347B-4CB6-A93D-AA02D728D23E}"/>
            </c:ext>
          </c:extLst>
        </c:ser>
        <c:dLbls>
          <c:dLblPos val="inEnd"/>
          <c:showLegendKey val="0"/>
          <c:showVal val="1"/>
          <c:showCatName val="0"/>
          <c:showSerName val="0"/>
          <c:showPercent val="0"/>
          <c:showBubbleSize val="0"/>
        </c:dLbls>
        <c:gapWidth val="100"/>
        <c:overlap val="-24"/>
        <c:axId val="131952640"/>
        <c:axId val="131954176"/>
      </c:barChart>
      <c:catAx>
        <c:axId val="131952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1954176"/>
        <c:crosses val="autoZero"/>
        <c:auto val="1"/>
        <c:lblAlgn val="ctr"/>
        <c:lblOffset val="100"/>
        <c:noMultiLvlLbl val="0"/>
      </c:catAx>
      <c:valAx>
        <c:axId val="131954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1952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F8-4A38-9B54-AD475343C508}"/>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7F8-4A38-9B54-AD475343C50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7F8-4A38-9B54-AD475343C50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prea3.1!$B$244:$B$246</c:f>
              <c:strCache>
                <c:ptCount val="3"/>
                <c:pt idx="0">
                  <c:v>SIEMPRE</c:v>
                </c:pt>
                <c:pt idx="1">
                  <c:v>ALGUNAS VECES</c:v>
                </c:pt>
                <c:pt idx="2">
                  <c:v>NUNCA</c:v>
                </c:pt>
              </c:strCache>
            </c:strRef>
          </c:cat>
          <c:val>
            <c:numRef>
              <c:f>prea3.1!$D$244:$D$246</c:f>
              <c:numCache>
                <c:formatCode>###0.0</c:formatCode>
                <c:ptCount val="3"/>
                <c:pt idx="0">
                  <c:v>44.897959183673471</c:v>
                </c:pt>
                <c:pt idx="1">
                  <c:v>48.979591836734691</c:v>
                </c:pt>
                <c:pt idx="2">
                  <c:v>6.1224489795918364</c:v>
                </c:pt>
              </c:numCache>
            </c:numRef>
          </c:val>
          <c:extLst xmlns:c16r2="http://schemas.microsoft.com/office/drawing/2015/06/chart">
            <c:ext xmlns:c16="http://schemas.microsoft.com/office/drawing/2014/chart" uri="{C3380CC4-5D6E-409C-BE32-E72D297353CC}">
              <c16:uniqueId val="{00000000-07F8-4A38-9B54-AD475343C508}"/>
            </c:ext>
          </c:extLst>
        </c:ser>
        <c:dLbls>
          <c:dLblPos val="inEnd"/>
          <c:showLegendKey val="0"/>
          <c:showVal val="1"/>
          <c:showCatName val="0"/>
          <c:showSerName val="0"/>
          <c:showPercent val="0"/>
          <c:showBubbleSize val="0"/>
        </c:dLbls>
        <c:gapWidth val="100"/>
        <c:overlap val="-24"/>
        <c:axId val="131986176"/>
        <c:axId val="131987712"/>
      </c:barChart>
      <c:catAx>
        <c:axId val="13198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1987712"/>
        <c:crosses val="autoZero"/>
        <c:auto val="1"/>
        <c:lblAlgn val="ctr"/>
        <c:lblOffset val="100"/>
        <c:noMultiLvlLbl val="0"/>
      </c:catAx>
      <c:valAx>
        <c:axId val="13198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1986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8B-4EAC-9A07-E1AE21D214D7}"/>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8B-4EAC-9A07-E1AE21D214D7}"/>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8B-4EAC-9A07-E1AE21D214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prea3.1!$I$249:$I$251</c:f>
              <c:strCache>
                <c:ptCount val="3"/>
                <c:pt idx="0">
                  <c:v>INSTITUCIONALES</c:v>
                </c:pt>
                <c:pt idx="1">
                  <c:v>DIRECTIVOS</c:v>
                </c:pt>
                <c:pt idx="2">
                  <c:v>CON LOS COMPAÑEROS</c:v>
                </c:pt>
              </c:strCache>
            </c:strRef>
          </c:cat>
          <c:val>
            <c:numRef>
              <c:f>prea3.1!$K$249:$K$251</c:f>
              <c:numCache>
                <c:formatCode>###0.0</c:formatCode>
                <c:ptCount val="3"/>
                <c:pt idx="0">
                  <c:v>44.897959183673471</c:v>
                </c:pt>
                <c:pt idx="1">
                  <c:v>14.285714285714285</c:v>
                </c:pt>
                <c:pt idx="2">
                  <c:v>10.204081632653061</c:v>
                </c:pt>
              </c:numCache>
            </c:numRef>
          </c:val>
          <c:extLst xmlns:c16r2="http://schemas.microsoft.com/office/drawing/2015/06/chart">
            <c:ext xmlns:c16="http://schemas.microsoft.com/office/drawing/2014/chart" uri="{C3380CC4-5D6E-409C-BE32-E72D297353CC}">
              <c16:uniqueId val="{00000000-1F8B-4EAC-9A07-E1AE21D214D7}"/>
            </c:ext>
          </c:extLst>
        </c:ser>
        <c:dLbls>
          <c:dLblPos val="inEnd"/>
          <c:showLegendKey val="0"/>
          <c:showVal val="1"/>
          <c:showCatName val="0"/>
          <c:showSerName val="0"/>
          <c:showPercent val="0"/>
          <c:showBubbleSize val="0"/>
        </c:dLbls>
        <c:gapWidth val="100"/>
        <c:overlap val="-24"/>
        <c:axId val="179811840"/>
        <c:axId val="179813376"/>
      </c:barChart>
      <c:catAx>
        <c:axId val="179811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9813376"/>
        <c:crosses val="autoZero"/>
        <c:auto val="1"/>
        <c:lblAlgn val="ctr"/>
        <c:lblOffset val="100"/>
        <c:noMultiLvlLbl val="0"/>
      </c:catAx>
      <c:valAx>
        <c:axId val="179813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9811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071-4CD6-84E3-8C3DD0BB801C}"/>
                </c:ext>
              </c:extLst>
            </c:dLbl>
            <c:dLbl>
              <c:idx val="1"/>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071-4CD6-84E3-8C3DD0BB801C}"/>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071-4CD6-84E3-8C3DD0BB801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prea3.1!$B$280:$B$282</c:f>
              <c:strCache>
                <c:ptCount val="3"/>
                <c:pt idx="0">
                  <c:v>SIEMPRE</c:v>
                </c:pt>
                <c:pt idx="1">
                  <c:v>ALGUNAS VECES</c:v>
                </c:pt>
                <c:pt idx="2">
                  <c:v>NUNCA</c:v>
                </c:pt>
              </c:strCache>
            </c:strRef>
          </c:cat>
          <c:val>
            <c:numRef>
              <c:f>prea3.1!$D$280:$D$282</c:f>
              <c:numCache>
                <c:formatCode>###0.0</c:formatCode>
                <c:ptCount val="3"/>
                <c:pt idx="0">
                  <c:v>32.653061224489797</c:v>
                </c:pt>
                <c:pt idx="1">
                  <c:v>61.224489795918366</c:v>
                </c:pt>
                <c:pt idx="2">
                  <c:v>6.1224489795918364</c:v>
                </c:pt>
              </c:numCache>
            </c:numRef>
          </c:val>
          <c:extLst xmlns:c16r2="http://schemas.microsoft.com/office/drawing/2015/06/chart">
            <c:ext xmlns:c16="http://schemas.microsoft.com/office/drawing/2014/chart" uri="{C3380CC4-5D6E-409C-BE32-E72D297353CC}">
              <c16:uniqueId val="{00000000-1071-4CD6-84E3-8C3DD0BB801C}"/>
            </c:ext>
          </c:extLst>
        </c:ser>
        <c:dLbls>
          <c:dLblPos val="inEnd"/>
          <c:showLegendKey val="0"/>
          <c:showVal val="1"/>
          <c:showCatName val="0"/>
          <c:showSerName val="0"/>
          <c:showPercent val="0"/>
          <c:showBubbleSize val="0"/>
        </c:dLbls>
        <c:gapWidth val="100"/>
        <c:overlap val="-24"/>
        <c:axId val="212445440"/>
        <c:axId val="212447232"/>
      </c:barChart>
      <c:catAx>
        <c:axId val="212445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447232"/>
        <c:crosses val="autoZero"/>
        <c:auto val="1"/>
        <c:lblAlgn val="ctr"/>
        <c:lblOffset val="100"/>
        <c:noMultiLvlLbl val="0"/>
      </c:catAx>
      <c:valAx>
        <c:axId val="21244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2445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F2-43DC-9DAA-343310F46963}"/>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F2-43DC-9DAA-343310F46963}"/>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F2-43DC-9DAA-343310F4696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prea3.1!$B$291:$B$293</c:f>
              <c:strCache>
                <c:ptCount val="3"/>
                <c:pt idx="0">
                  <c:v>SIEMPRE</c:v>
                </c:pt>
                <c:pt idx="1">
                  <c:v>ALGUNAS VECES</c:v>
                </c:pt>
                <c:pt idx="2">
                  <c:v>NUNCA</c:v>
                </c:pt>
              </c:strCache>
            </c:strRef>
          </c:cat>
          <c:val>
            <c:numRef>
              <c:f>prea3.1!$D$291:$D$293</c:f>
              <c:numCache>
                <c:formatCode>###0.0</c:formatCode>
                <c:ptCount val="3"/>
                <c:pt idx="0">
                  <c:v>53.061224489795919</c:v>
                </c:pt>
                <c:pt idx="1">
                  <c:v>44.897959183673471</c:v>
                </c:pt>
                <c:pt idx="2">
                  <c:v>2.0408163265306123</c:v>
                </c:pt>
              </c:numCache>
            </c:numRef>
          </c:val>
          <c:extLst xmlns:c16r2="http://schemas.microsoft.com/office/drawing/2015/06/chart">
            <c:ext xmlns:c16="http://schemas.microsoft.com/office/drawing/2014/chart" uri="{C3380CC4-5D6E-409C-BE32-E72D297353CC}">
              <c16:uniqueId val="{00000000-20F2-43DC-9DAA-343310F46963}"/>
            </c:ext>
          </c:extLst>
        </c:ser>
        <c:dLbls>
          <c:dLblPos val="inEnd"/>
          <c:showLegendKey val="0"/>
          <c:showVal val="1"/>
          <c:showCatName val="0"/>
          <c:showSerName val="0"/>
          <c:showPercent val="0"/>
          <c:showBubbleSize val="0"/>
        </c:dLbls>
        <c:gapWidth val="100"/>
        <c:overlap val="-24"/>
        <c:axId val="137684096"/>
        <c:axId val="137685632"/>
      </c:barChart>
      <c:catAx>
        <c:axId val="13768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685632"/>
        <c:crosses val="autoZero"/>
        <c:auto val="1"/>
        <c:lblAlgn val="ctr"/>
        <c:lblOffset val="100"/>
        <c:noMultiLvlLbl val="0"/>
      </c:catAx>
      <c:valAx>
        <c:axId val="137685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684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154498560"/>
        <c:axId val="172225280"/>
      </c:barChart>
      <c:catAx>
        <c:axId val="15449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225280"/>
        <c:crosses val="autoZero"/>
        <c:auto val="1"/>
        <c:lblAlgn val="ctr"/>
        <c:lblOffset val="100"/>
        <c:noMultiLvlLbl val="0"/>
      </c:catAx>
      <c:valAx>
        <c:axId val="17222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498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2A-4D61-9B0A-E5EE95342815}"/>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2A-4D61-9B0A-E5EE9534281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2A-4D61-9B0A-E5EE9534281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prea3.1!$B$313:$B$315</c:f>
              <c:strCache>
                <c:ptCount val="3"/>
                <c:pt idx="0">
                  <c:v>SIEMPRE</c:v>
                </c:pt>
                <c:pt idx="1">
                  <c:v>ALGUNAS VECES</c:v>
                </c:pt>
                <c:pt idx="2">
                  <c:v>NUNCA</c:v>
                </c:pt>
              </c:strCache>
            </c:strRef>
          </c:cat>
          <c:val>
            <c:numRef>
              <c:f>prea3.1!$D$313:$D$315</c:f>
              <c:numCache>
                <c:formatCode>###0.0</c:formatCode>
                <c:ptCount val="3"/>
                <c:pt idx="0">
                  <c:v>40.816326530612244</c:v>
                </c:pt>
                <c:pt idx="1">
                  <c:v>53.061224489795919</c:v>
                </c:pt>
                <c:pt idx="2">
                  <c:v>6.1224489795918364</c:v>
                </c:pt>
              </c:numCache>
            </c:numRef>
          </c:val>
          <c:extLst xmlns:c16r2="http://schemas.microsoft.com/office/drawing/2015/06/chart">
            <c:ext xmlns:c16="http://schemas.microsoft.com/office/drawing/2014/chart" uri="{C3380CC4-5D6E-409C-BE32-E72D297353CC}">
              <c16:uniqueId val="{00000000-A32A-4D61-9B0A-E5EE95342815}"/>
            </c:ext>
          </c:extLst>
        </c:ser>
        <c:dLbls>
          <c:dLblPos val="inEnd"/>
          <c:showLegendKey val="0"/>
          <c:showVal val="1"/>
          <c:showCatName val="0"/>
          <c:showSerName val="0"/>
          <c:showPercent val="0"/>
          <c:showBubbleSize val="0"/>
        </c:dLbls>
        <c:gapWidth val="100"/>
        <c:overlap val="-24"/>
        <c:axId val="211632512"/>
        <c:axId val="216909696"/>
      </c:barChart>
      <c:catAx>
        <c:axId val="21163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6909696"/>
        <c:crosses val="autoZero"/>
        <c:auto val="1"/>
        <c:lblAlgn val="ctr"/>
        <c:lblOffset val="100"/>
        <c:noMultiLvlLbl val="0"/>
      </c:catAx>
      <c:valAx>
        <c:axId val="21690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6325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07C-466A-A5EC-DA8127FEE648}"/>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7C-466A-A5EC-DA8127FEE6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prea3.1!$B$319:$B$320</c:f>
              <c:strCache>
                <c:ptCount val="2"/>
                <c:pt idx="0">
                  <c:v>SI</c:v>
                </c:pt>
                <c:pt idx="1">
                  <c:v>NO</c:v>
                </c:pt>
              </c:strCache>
            </c:strRef>
          </c:cat>
          <c:val>
            <c:numRef>
              <c:f>prea3.1!$D$319:$D$320</c:f>
              <c:numCache>
                <c:formatCode>###0.0</c:formatCode>
                <c:ptCount val="2"/>
                <c:pt idx="0">
                  <c:v>81.632653061224488</c:v>
                </c:pt>
                <c:pt idx="1">
                  <c:v>18.367346938775512</c:v>
                </c:pt>
              </c:numCache>
            </c:numRef>
          </c:val>
          <c:extLst xmlns:c16r2="http://schemas.microsoft.com/office/drawing/2015/06/chart">
            <c:ext xmlns:c16="http://schemas.microsoft.com/office/drawing/2014/chart" uri="{C3380CC4-5D6E-409C-BE32-E72D297353CC}">
              <c16:uniqueId val="{00000000-C07C-466A-A5EC-DA8127FEE648}"/>
            </c:ext>
          </c:extLst>
        </c:ser>
        <c:dLbls>
          <c:dLblPos val="inEnd"/>
          <c:showLegendKey val="0"/>
          <c:showVal val="1"/>
          <c:showCatName val="0"/>
          <c:showSerName val="0"/>
          <c:showPercent val="0"/>
          <c:showBubbleSize val="0"/>
        </c:dLbls>
        <c:gapWidth val="100"/>
        <c:overlap val="-24"/>
        <c:axId val="227051392"/>
        <c:axId val="132010368"/>
      </c:barChart>
      <c:catAx>
        <c:axId val="227051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2010368"/>
        <c:crosses val="autoZero"/>
        <c:auto val="1"/>
        <c:lblAlgn val="ctr"/>
        <c:lblOffset val="100"/>
        <c:noMultiLvlLbl val="0"/>
      </c:catAx>
      <c:valAx>
        <c:axId val="13201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051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C8-4828-B8D6-8EFB24DD222A}"/>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C8-4828-B8D6-8EFB24DD222A}"/>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CC8-4828-B8D6-8EFB24DD222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prea3.1!$B$330:$B$332</c:f>
              <c:strCache>
                <c:ptCount val="3"/>
                <c:pt idx="0">
                  <c:v>SIEMPRE</c:v>
                </c:pt>
                <c:pt idx="1">
                  <c:v>ALGUNAS VECES</c:v>
                </c:pt>
                <c:pt idx="2">
                  <c:v>NUNCA</c:v>
                </c:pt>
              </c:strCache>
            </c:strRef>
          </c:cat>
          <c:val>
            <c:numRef>
              <c:f>prea3.1!$D$330:$D$332</c:f>
              <c:numCache>
                <c:formatCode>###0.0</c:formatCode>
                <c:ptCount val="3"/>
                <c:pt idx="0">
                  <c:v>44.897959183673471</c:v>
                </c:pt>
                <c:pt idx="1">
                  <c:v>40.816326530612244</c:v>
                </c:pt>
                <c:pt idx="2">
                  <c:v>14.285714285714285</c:v>
                </c:pt>
              </c:numCache>
            </c:numRef>
          </c:val>
          <c:extLst xmlns:c16r2="http://schemas.microsoft.com/office/drawing/2015/06/chart">
            <c:ext xmlns:c16="http://schemas.microsoft.com/office/drawing/2014/chart" uri="{C3380CC4-5D6E-409C-BE32-E72D297353CC}">
              <c16:uniqueId val="{00000000-BCC8-4828-B8D6-8EFB24DD222A}"/>
            </c:ext>
          </c:extLst>
        </c:ser>
        <c:dLbls>
          <c:dLblPos val="inEnd"/>
          <c:showLegendKey val="0"/>
          <c:showVal val="1"/>
          <c:showCatName val="0"/>
          <c:showSerName val="0"/>
          <c:showPercent val="0"/>
          <c:showBubbleSize val="0"/>
        </c:dLbls>
        <c:gapWidth val="100"/>
        <c:overlap val="-24"/>
        <c:axId val="211647872"/>
        <c:axId val="211649664"/>
      </c:barChart>
      <c:catAx>
        <c:axId val="211647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649664"/>
        <c:crosses val="autoZero"/>
        <c:auto val="1"/>
        <c:lblAlgn val="ctr"/>
        <c:lblOffset val="100"/>
        <c:noMultiLvlLbl val="0"/>
      </c:catAx>
      <c:valAx>
        <c:axId val="21164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64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A1-4C9D-BE64-CBD4C9D1A03A}"/>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A1-4C9D-BE64-CBD4C9D1A03A}"/>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xmlns:c16r2="http://schemas.microsoft.com/office/drawing/2015/06/char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220725632"/>
        <c:axId val="220727168"/>
      </c:barChart>
      <c:catAx>
        <c:axId val="22072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727168"/>
        <c:crosses val="autoZero"/>
        <c:auto val="1"/>
        <c:lblAlgn val="ctr"/>
        <c:lblOffset val="100"/>
        <c:noMultiLvlLbl val="0"/>
      </c:catAx>
      <c:valAx>
        <c:axId val="22072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725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19-4E9C-806E-FFE5267A9FE9}"/>
                </c:ext>
              </c:extLst>
            </c:dLbl>
            <c:dLbl>
              <c:idx val="1"/>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419-4E9C-806E-FFE5267A9FE9}"/>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419-4E9C-806E-FFE5267A9FE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prea3.1!$B$352:$B$354</c:f>
              <c:strCache>
                <c:ptCount val="3"/>
                <c:pt idx="0">
                  <c:v>SIEMPRE</c:v>
                </c:pt>
                <c:pt idx="1">
                  <c:v>ALGUNAS VECES</c:v>
                </c:pt>
                <c:pt idx="2">
                  <c:v>NUNCA</c:v>
                </c:pt>
              </c:strCache>
            </c:strRef>
          </c:cat>
          <c:val>
            <c:numRef>
              <c:f>prea3.1!$D$352:$D$354</c:f>
              <c:numCache>
                <c:formatCode>###0.0</c:formatCode>
                <c:ptCount val="3"/>
                <c:pt idx="0">
                  <c:v>28.571428571428569</c:v>
                </c:pt>
                <c:pt idx="1">
                  <c:v>55.102040816326522</c:v>
                </c:pt>
                <c:pt idx="2">
                  <c:v>16.326530612244898</c:v>
                </c:pt>
              </c:numCache>
            </c:numRef>
          </c:val>
          <c:extLst xmlns:c16r2="http://schemas.microsoft.com/office/drawing/2015/06/chart">
            <c:ext xmlns:c16="http://schemas.microsoft.com/office/drawing/2014/chart" uri="{C3380CC4-5D6E-409C-BE32-E72D297353CC}">
              <c16:uniqueId val="{00000000-2419-4E9C-806E-FFE5267A9FE9}"/>
            </c:ext>
          </c:extLst>
        </c:ser>
        <c:dLbls>
          <c:dLblPos val="inEnd"/>
          <c:showLegendKey val="0"/>
          <c:showVal val="1"/>
          <c:showCatName val="0"/>
          <c:showSerName val="0"/>
          <c:showPercent val="0"/>
          <c:showBubbleSize val="0"/>
        </c:dLbls>
        <c:gapWidth val="100"/>
        <c:overlap val="-24"/>
        <c:axId val="220910720"/>
        <c:axId val="220912256"/>
      </c:barChart>
      <c:catAx>
        <c:axId val="22091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912256"/>
        <c:crosses val="autoZero"/>
        <c:auto val="1"/>
        <c:lblAlgn val="ctr"/>
        <c:lblOffset val="100"/>
        <c:noMultiLvlLbl val="0"/>
      </c:catAx>
      <c:valAx>
        <c:axId val="220912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910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5A1-40C1-B3F7-A83CC5E8649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A1-40C1-B3F7-A83CC5E864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prea3.1!$B$362:$B$363</c:f>
              <c:strCache>
                <c:ptCount val="2"/>
                <c:pt idx="0">
                  <c:v>SIEMPRE</c:v>
                </c:pt>
                <c:pt idx="1">
                  <c:v>ALGUNAS VECES</c:v>
                </c:pt>
              </c:strCache>
            </c:strRef>
          </c:cat>
          <c:val>
            <c:numRef>
              <c:f>prea3.1!$D$362:$D$363</c:f>
              <c:numCache>
                <c:formatCode>###0.0</c:formatCode>
                <c:ptCount val="2"/>
                <c:pt idx="0">
                  <c:v>77.551020408163268</c:v>
                </c:pt>
                <c:pt idx="1">
                  <c:v>22.448979591836736</c:v>
                </c:pt>
              </c:numCache>
            </c:numRef>
          </c:val>
          <c:extLst xmlns:c16r2="http://schemas.microsoft.com/office/drawing/2015/06/chart">
            <c:ext xmlns:c16="http://schemas.microsoft.com/office/drawing/2014/chart" uri="{C3380CC4-5D6E-409C-BE32-E72D297353CC}">
              <c16:uniqueId val="{00000000-D5A1-40C1-B3F7-A83CC5E8649F}"/>
            </c:ext>
          </c:extLst>
        </c:ser>
        <c:dLbls>
          <c:dLblPos val="inEnd"/>
          <c:showLegendKey val="0"/>
          <c:showVal val="1"/>
          <c:showCatName val="0"/>
          <c:showSerName val="0"/>
          <c:showPercent val="0"/>
          <c:showBubbleSize val="0"/>
        </c:dLbls>
        <c:gapWidth val="100"/>
        <c:overlap val="-24"/>
        <c:axId val="222890624"/>
        <c:axId val="223290496"/>
      </c:barChart>
      <c:catAx>
        <c:axId val="22289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3290496"/>
        <c:crosses val="autoZero"/>
        <c:auto val="1"/>
        <c:lblAlgn val="ctr"/>
        <c:lblOffset val="100"/>
        <c:noMultiLvlLbl val="0"/>
      </c:catAx>
      <c:valAx>
        <c:axId val="223290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8906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156737920"/>
        <c:axId val="224861568"/>
      </c:barChart>
      <c:catAx>
        <c:axId val="156737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4861568"/>
        <c:crosses val="autoZero"/>
        <c:auto val="1"/>
        <c:lblAlgn val="ctr"/>
        <c:lblOffset val="100"/>
        <c:noMultiLvlLbl val="0"/>
      </c:catAx>
      <c:valAx>
        <c:axId val="22486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737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39-45C4-A1DF-AC376C396F1D}"/>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xmlns:c16r2="http://schemas.microsoft.com/office/drawing/2015/06/char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227707136"/>
        <c:axId val="227816576"/>
      </c:barChart>
      <c:catAx>
        <c:axId val="227707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816576"/>
        <c:crosses val="autoZero"/>
        <c:auto val="1"/>
        <c:lblAlgn val="ctr"/>
        <c:lblOffset val="100"/>
        <c:noMultiLvlLbl val="0"/>
      </c:catAx>
      <c:valAx>
        <c:axId val="22781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707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C7-458B-B72C-ECCBD1877B51}"/>
                </c:ext>
              </c:extLst>
            </c:dLbl>
            <c:dLbl>
              <c:idx val="1"/>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xmlns:c16r2="http://schemas.microsoft.com/office/drawing/2015/06/char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129743104"/>
        <c:axId val="148013056"/>
      </c:barChart>
      <c:catAx>
        <c:axId val="12974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8013056"/>
        <c:crosses val="autoZero"/>
        <c:auto val="1"/>
        <c:lblAlgn val="ctr"/>
        <c:lblOffset val="100"/>
        <c:noMultiLvlLbl val="0"/>
      </c:catAx>
      <c:valAx>
        <c:axId val="14801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743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147995648"/>
        <c:axId val="147997440"/>
      </c:barChart>
      <c:catAx>
        <c:axId val="14799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997440"/>
        <c:crosses val="autoZero"/>
        <c:auto val="1"/>
        <c:lblAlgn val="ctr"/>
        <c:lblOffset val="100"/>
        <c:noMultiLvlLbl val="0"/>
      </c:catAx>
      <c:valAx>
        <c:axId val="14799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995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178142592"/>
        <c:axId val="178148480"/>
      </c:barChart>
      <c:catAx>
        <c:axId val="178142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48480"/>
        <c:crosses val="autoZero"/>
        <c:auto val="1"/>
        <c:lblAlgn val="ctr"/>
        <c:lblOffset val="100"/>
        <c:noMultiLvlLbl val="0"/>
      </c:catAx>
      <c:valAx>
        <c:axId val="178148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42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178188288"/>
        <c:axId val="178189824"/>
      </c:barChart>
      <c:catAx>
        <c:axId val="178188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89824"/>
        <c:crosses val="autoZero"/>
        <c:auto val="1"/>
        <c:lblAlgn val="ctr"/>
        <c:lblOffset val="100"/>
        <c:noMultiLvlLbl val="0"/>
      </c:catAx>
      <c:valAx>
        <c:axId val="178189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88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187282176"/>
        <c:axId val="187283712"/>
      </c:barChart>
      <c:catAx>
        <c:axId val="187282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283712"/>
        <c:crosses val="autoZero"/>
        <c:auto val="1"/>
        <c:lblAlgn val="ctr"/>
        <c:lblOffset val="100"/>
        <c:noMultiLvlLbl val="0"/>
      </c:catAx>
      <c:valAx>
        <c:axId val="18728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7282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BD-4787-B8E5-F48D51CBD85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BD-4787-B8E5-F48D51CBD858}"/>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BD-4787-B8E5-F48D51CBD85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prea3.1!$B$436:$B$438</c:f>
              <c:strCache>
                <c:ptCount val="3"/>
                <c:pt idx="0">
                  <c:v>SIEMPRE</c:v>
                </c:pt>
                <c:pt idx="1">
                  <c:v>ALGUNAS VECES</c:v>
                </c:pt>
                <c:pt idx="2">
                  <c:v>NUNCA</c:v>
                </c:pt>
              </c:strCache>
            </c:strRef>
          </c:cat>
          <c:val>
            <c:numRef>
              <c:f>prea3.1!$D$436:$D$438</c:f>
              <c:numCache>
                <c:formatCode>###0.0</c:formatCode>
                <c:ptCount val="3"/>
                <c:pt idx="0">
                  <c:v>61.224489795918366</c:v>
                </c:pt>
                <c:pt idx="1">
                  <c:v>36.734693877551024</c:v>
                </c:pt>
                <c:pt idx="2">
                  <c:v>2.0408163265306123</c:v>
                </c:pt>
              </c:numCache>
            </c:numRef>
          </c:val>
          <c:extLst xmlns:c16r2="http://schemas.microsoft.com/office/drawing/2015/06/chart">
            <c:ext xmlns:c16="http://schemas.microsoft.com/office/drawing/2014/chart" uri="{C3380CC4-5D6E-409C-BE32-E72D297353CC}">
              <c16:uniqueId val="{00000000-0ABD-4787-B8E5-F48D51CBD858}"/>
            </c:ext>
          </c:extLst>
        </c:ser>
        <c:dLbls>
          <c:dLblPos val="inEnd"/>
          <c:showLegendKey val="0"/>
          <c:showVal val="1"/>
          <c:showCatName val="0"/>
          <c:showSerName val="0"/>
          <c:showPercent val="0"/>
          <c:showBubbleSize val="0"/>
        </c:dLbls>
        <c:gapWidth val="100"/>
        <c:overlap val="-24"/>
        <c:axId val="222844416"/>
        <c:axId val="222845952"/>
      </c:barChart>
      <c:catAx>
        <c:axId val="22284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845952"/>
        <c:crosses val="autoZero"/>
        <c:auto val="1"/>
        <c:lblAlgn val="ctr"/>
        <c:lblOffset val="100"/>
        <c:noMultiLvlLbl val="0"/>
      </c:catAx>
      <c:valAx>
        <c:axId val="22284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844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21-4B89-B7AC-D66F62D7232F}"/>
                </c:ext>
              </c:extLst>
            </c:dLbl>
            <c:dLbl>
              <c:idx val="1"/>
              <c:layout/>
              <c:tx>
                <c:rich>
                  <a:bodyPr/>
                  <a:lstStyle/>
                  <a:p>
                    <a:r>
                      <a:rPr lang="en-US" dirty="0"/>
                      <a:t>47 %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21-4B89-B7AC-D66F62D7232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prea3.1!$B$446:$B$447</c:f>
              <c:strCache>
                <c:ptCount val="2"/>
                <c:pt idx="0">
                  <c:v>SI</c:v>
                </c:pt>
                <c:pt idx="1">
                  <c:v>NO</c:v>
                </c:pt>
              </c:strCache>
            </c:strRef>
          </c:cat>
          <c:val>
            <c:numRef>
              <c:f>prea3.1!$D$446:$D$447</c:f>
              <c:numCache>
                <c:formatCode>###0.0</c:formatCode>
                <c:ptCount val="2"/>
                <c:pt idx="0">
                  <c:v>53.061224489795919</c:v>
                </c:pt>
                <c:pt idx="1">
                  <c:v>46.938775510204081</c:v>
                </c:pt>
              </c:numCache>
            </c:numRef>
          </c:val>
          <c:extLst xmlns:c16r2="http://schemas.microsoft.com/office/drawing/2015/06/chart">
            <c:ext xmlns:c16="http://schemas.microsoft.com/office/drawing/2014/chart" uri="{C3380CC4-5D6E-409C-BE32-E72D297353CC}">
              <c16:uniqueId val="{00000000-8321-4B89-B7AC-D66F62D7232F}"/>
            </c:ext>
          </c:extLst>
        </c:ser>
        <c:dLbls>
          <c:dLblPos val="inEnd"/>
          <c:showLegendKey val="0"/>
          <c:showVal val="1"/>
          <c:showCatName val="0"/>
          <c:showSerName val="0"/>
          <c:showPercent val="0"/>
          <c:showBubbleSize val="0"/>
        </c:dLbls>
        <c:gapWidth val="100"/>
        <c:overlap val="-24"/>
        <c:axId val="132016384"/>
        <c:axId val="154540288"/>
      </c:barChart>
      <c:catAx>
        <c:axId val="132016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540288"/>
        <c:crosses val="autoZero"/>
        <c:auto val="1"/>
        <c:lblAlgn val="ctr"/>
        <c:lblOffset val="100"/>
        <c:noMultiLvlLbl val="0"/>
      </c:catAx>
      <c:valAx>
        <c:axId val="154540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2016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35312896"/>
        <c:axId val="135368704"/>
      </c:barChart>
      <c:catAx>
        <c:axId val="135312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368704"/>
        <c:crosses val="autoZero"/>
        <c:auto val="1"/>
        <c:lblAlgn val="ctr"/>
        <c:lblOffset val="100"/>
        <c:noMultiLvlLbl val="0"/>
      </c:catAx>
      <c:valAx>
        <c:axId val="13536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312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2-4AFF-A497-D86BC82C2731}"/>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2-4AFF-A497-D86BC82C27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prea3.1!$B$464:$B$465</c:f>
              <c:strCache>
                <c:ptCount val="2"/>
                <c:pt idx="0">
                  <c:v>SI</c:v>
                </c:pt>
                <c:pt idx="1">
                  <c:v>NO</c:v>
                </c:pt>
              </c:strCache>
            </c:strRef>
          </c:cat>
          <c:val>
            <c:numRef>
              <c:f>prea3.1!$D$464:$D$465</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DF62-4AFF-A497-D86BC82C2731}"/>
            </c:ext>
          </c:extLst>
        </c:ser>
        <c:dLbls>
          <c:showLegendKey val="0"/>
          <c:showVal val="0"/>
          <c:showCatName val="0"/>
          <c:showSerName val="0"/>
          <c:showPercent val="0"/>
          <c:showBubbleSize val="0"/>
        </c:dLbls>
        <c:gapWidth val="100"/>
        <c:overlap val="-24"/>
        <c:axId val="156739072"/>
        <c:axId val="156740608"/>
      </c:barChart>
      <c:catAx>
        <c:axId val="15673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56740608"/>
        <c:crosses val="autoZero"/>
        <c:auto val="1"/>
        <c:lblAlgn val="ctr"/>
        <c:lblOffset val="100"/>
        <c:noMultiLvlLbl val="0"/>
      </c:catAx>
      <c:valAx>
        <c:axId val="15674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567390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DE AGUA ESTANCADA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A4-46DE-8CCD-EB75F00D273E}"/>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A4-46DE-8CCD-EB75F00D27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prea3.1!$B$473:$B$474</c:f>
              <c:strCache>
                <c:ptCount val="2"/>
                <c:pt idx="0">
                  <c:v>SI</c:v>
                </c:pt>
                <c:pt idx="1">
                  <c:v>NO</c:v>
                </c:pt>
              </c:strCache>
            </c:strRef>
          </c:cat>
          <c:val>
            <c:numRef>
              <c:f>prea3.1!$D$473:$D$474</c:f>
              <c:numCache>
                <c:formatCode>###0.0</c:formatCode>
                <c:ptCount val="2"/>
                <c:pt idx="0">
                  <c:v>51.020408163265309</c:v>
                </c:pt>
                <c:pt idx="1">
                  <c:v>48.979591836734691</c:v>
                </c:pt>
              </c:numCache>
            </c:numRef>
          </c:val>
          <c:extLst xmlns:c16r2="http://schemas.microsoft.com/office/drawing/2015/06/chart">
            <c:ext xmlns:c16="http://schemas.microsoft.com/office/drawing/2014/chart" uri="{C3380CC4-5D6E-409C-BE32-E72D297353CC}">
              <c16:uniqueId val="{00000000-1DA4-46DE-8CCD-EB75F00D273E}"/>
            </c:ext>
          </c:extLst>
        </c:ser>
        <c:dLbls>
          <c:dLblPos val="inEnd"/>
          <c:showLegendKey val="0"/>
          <c:showVal val="1"/>
          <c:showCatName val="0"/>
          <c:showSerName val="0"/>
          <c:showPercent val="0"/>
          <c:showBubbleSize val="0"/>
        </c:dLbls>
        <c:gapWidth val="100"/>
        <c:overlap val="-24"/>
        <c:axId val="221545216"/>
        <c:axId val="221547136"/>
      </c:barChart>
      <c:catAx>
        <c:axId val="221545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547136"/>
        <c:crosses val="autoZero"/>
        <c:auto val="1"/>
        <c:lblAlgn val="ctr"/>
        <c:lblOffset val="100"/>
        <c:noMultiLvlLbl val="0"/>
      </c:catAx>
      <c:valAx>
        <c:axId val="22154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545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9-457A-807D-8B9E8708F906}"/>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xmlns:c16r2="http://schemas.microsoft.com/office/drawing/2015/06/char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227419264"/>
        <c:axId val="227420800"/>
      </c:barChart>
      <c:catAx>
        <c:axId val="22741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420800"/>
        <c:crosses val="autoZero"/>
        <c:auto val="1"/>
        <c:lblAlgn val="ctr"/>
        <c:lblOffset val="100"/>
        <c:noMultiLvlLbl val="0"/>
      </c:catAx>
      <c:valAx>
        <c:axId val="22742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419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F7-45C5-B7D5-002E9C8E73D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211917056"/>
        <c:axId val="211922944"/>
      </c:barChart>
      <c:catAx>
        <c:axId val="211917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922944"/>
        <c:crosses val="autoZero"/>
        <c:auto val="1"/>
        <c:lblAlgn val="ctr"/>
        <c:lblOffset val="100"/>
        <c:noMultiLvlLbl val="0"/>
      </c:catAx>
      <c:valAx>
        <c:axId val="21192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917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211913728"/>
        <c:axId val="211931904"/>
      </c:barChart>
      <c:catAx>
        <c:axId val="21191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931904"/>
        <c:crosses val="autoZero"/>
        <c:auto val="1"/>
        <c:lblAlgn val="ctr"/>
        <c:lblOffset val="100"/>
        <c:noMultiLvlLbl val="0"/>
      </c:catAx>
      <c:valAx>
        <c:axId val="21193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1913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017-42C1-A16D-907A85B146EE}"/>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17-42C1-A16D-907A85B146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prea3.1!$B$509:$B$510</c:f>
              <c:strCache>
                <c:ptCount val="2"/>
                <c:pt idx="0">
                  <c:v>SI</c:v>
                </c:pt>
                <c:pt idx="1">
                  <c:v>NO</c:v>
                </c:pt>
              </c:strCache>
            </c:strRef>
          </c:cat>
          <c:val>
            <c:numRef>
              <c:f>prea3.1!$D$509:$D$510</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D017-42C1-A16D-907A85B146EE}"/>
            </c:ext>
          </c:extLst>
        </c:ser>
        <c:dLbls>
          <c:dLblPos val="inEnd"/>
          <c:showLegendKey val="0"/>
          <c:showVal val="1"/>
          <c:showCatName val="0"/>
          <c:showSerName val="0"/>
          <c:showPercent val="0"/>
          <c:showBubbleSize val="0"/>
        </c:dLbls>
        <c:gapWidth val="100"/>
        <c:overlap val="-24"/>
        <c:axId val="225202176"/>
        <c:axId val="225203712"/>
      </c:barChart>
      <c:catAx>
        <c:axId val="225202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03712"/>
        <c:crosses val="autoZero"/>
        <c:auto val="1"/>
        <c:lblAlgn val="ctr"/>
        <c:lblOffset val="100"/>
        <c:noMultiLvlLbl val="0"/>
      </c:catAx>
      <c:valAx>
        <c:axId val="22520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02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xmlns:c16r2="http://schemas.microsoft.com/office/drawing/2015/06/char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225280768"/>
        <c:axId val="225282304"/>
      </c:barChart>
      <c:catAx>
        <c:axId val="22528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5282304"/>
        <c:crosses val="autoZero"/>
        <c:auto val="1"/>
        <c:lblAlgn val="ctr"/>
        <c:lblOffset val="100"/>
        <c:noMultiLvlLbl val="0"/>
      </c:catAx>
      <c:valAx>
        <c:axId val="22528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25280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2E-4C27-B443-7B61B27514CE}"/>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xmlns:c16r2="http://schemas.microsoft.com/office/drawing/2015/06/char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225277440"/>
        <c:axId val="225278976"/>
      </c:barChart>
      <c:catAx>
        <c:axId val="225277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78976"/>
        <c:crosses val="autoZero"/>
        <c:auto val="1"/>
        <c:lblAlgn val="ctr"/>
        <c:lblOffset val="100"/>
        <c:noMultiLvlLbl val="0"/>
      </c:catAx>
      <c:valAx>
        <c:axId val="22527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77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C9-42DF-B255-D49B8CA74D8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C9-42DF-B255-D49B8CA74D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prea3.1!$B$4:$B$5</c:f>
              <c:strCache>
                <c:ptCount val="2"/>
                <c:pt idx="0">
                  <c:v>SI SE SIENTE ORGULLOSO</c:v>
                </c:pt>
                <c:pt idx="1">
                  <c:v>NO SE SIENTE ORGULLOSO</c:v>
                </c:pt>
              </c:strCache>
            </c:strRef>
          </c:cat>
          <c:val>
            <c:numRef>
              <c:f>prea3.1!$D$4:$D$5</c:f>
              <c:numCache>
                <c:formatCode>###0.0</c:formatCode>
                <c:ptCount val="2"/>
                <c:pt idx="0">
                  <c:v>93.877551020408163</c:v>
                </c:pt>
                <c:pt idx="1">
                  <c:v>6.1224489795918364</c:v>
                </c:pt>
              </c:numCache>
            </c:numRef>
          </c:val>
          <c:extLst xmlns:c16r2="http://schemas.microsoft.com/office/drawing/2015/06/chart">
            <c:ext xmlns:c16="http://schemas.microsoft.com/office/drawing/2014/chart" uri="{C3380CC4-5D6E-409C-BE32-E72D297353CC}">
              <c16:uniqueId val="{00000000-8FC9-42DF-B255-D49B8CA74D81}"/>
            </c:ext>
          </c:extLst>
        </c:ser>
        <c:dLbls>
          <c:dLblPos val="inEnd"/>
          <c:showLegendKey val="0"/>
          <c:showVal val="1"/>
          <c:showCatName val="0"/>
          <c:showSerName val="0"/>
          <c:showPercent val="0"/>
          <c:showBubbleSize val="0"/>
        </c:dLbls>
        <c:gapWidth val="100"/>
        <c:overlap val="-24"/>
        <c:axId val="178680576"/>
        <c:axId val="178682880"/>
      </c:barChart>
      <c:catAx>
        <c:axId val="17868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682880"/>
        <c:crosses val="autoZero"/>
        <c:auto val="1"/>
        <c:lblAlgn val="ctr"/>
        <c:lblOffset val="100"/>
        <c:noMultiLvlLbl val="0"/>
      </c:catAx>
      <c:valAx>
        <c:axId val="17868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680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78514944"/>
        <c:axId val="178529024"/>
      </c:barChart>
      <c:catAx>
        <c:axId val="178514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529024"/>
        <c:crosses val="autoZero"/>
        <c:auto val="1"/>
        <c:lblAlgn val="ctr"/>
        <c:lblOffset val="100"/>
        <c:noMultiLvlLbl val="0"/>
      </c:catAx>
      <c:valAx>
        <c:axId val="17852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514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678098" y="4653137"/>
            <a:ext cx="6399381"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150) – PREPARATORIA No.15</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xmlns="" id="{6343805B-52A3-424F-BF66-54514BBE2CC4}"/>
              </a:ext>
            </a:extLst>
          </p:cNvPr>
          <p:cNvGraphicFramePr>
            <a:graphicFrameLocks/>
          </p:cNvGraphicFramePr>
          <p:nvPr>
            <p:extLst>
              <p:ext uri="{D42A27DB-BD31-4B8C-83A1-F6EECF244321}">
                <p14:modId xmlns:p14="http://schemas.microsoft.com/office/powerpoint/2010/main" val="1662561742"/>
              </p:ext>
            </p:extLst>
          </p:nvPr>
        </p:nvGraphicFramePr>
        <p:xfrm>
          <a:off x="1162264" y="1265485"/>
          <a:ext cx="7180441" cy="4107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958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2911868345"/>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363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972360316"/>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141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1">
            <a:extLst>
              <a:ext uri="{FF2B5EF4-FFF2-40B4-BE49-F238E27FC236}">
                <a16:creationId xmlns:a16="http://schemas.microsoft.com/office/drawing/2014/main" xmlns=""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xmlns="" id="{1AA1A326-BDCD-49BD-BF3C-F9E2E01BDDC2}"/>
              </a:ext>
            </a:extLst>
          </p:cNvPr>
          <p:cNvGraphicFramePr>
            <a:graphicFrameLocks/>
          </p:cNvGraphicFramePr>
          <p:nvPr>
            <p:extLst>
              <p:ext uri="{D42A27DB-BD31-4B8C-83A1-F6EECF244321}">
                <p14:modId xmlns:p14="http://schemas.microsoft.com/office/powerpoint/2010/main" val="460411405"/>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xmlns="" id="{50538126-BEDC-4AB1-B297-9C259C51B19C}"/>
              </a:ext>
            </a:extLst>
          </p:cNvPr>
          <p:cNvSpPr txBox="1"/>
          <p:nvPr/>
        </p:nvSpPr>
        <p:spPr>
          <a:xfrm>
            <a:off x="1718916" y="369714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xmlns="" id="{90684A58-374A-4790-81C9-A571F5AC6682}"/>
              </a:ext>
            </a:extLst>
          </p:cNvPr>
          <p:cNvSpPr txBox="1"/>
          <p:nvPr/>
        </p:nvSpPr>
        <p:spPr>
          <a:xfrm>
            <a:off x="2659870" y="401630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xmlns="" id="{8D40DFDC-D321-4C8F-B9CC-90298003446E}"/>
              </a:ext>
            </a:extLst>
          </p:cNvPr>
          <p:cNvSpPr txBox="1"/>
          <p:nvPr/>
        </p:nvSpPr>
        <p:spPr>
          <a:xfrm>
            <a:off x="3529083" y="415480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xmlns="" id="{C26CFD88-3942-4BE6-8A22-3F48BA34B0A7}"/>
              </a:ext>
            </a:extLst>
          </p:cNvPr>
          <p:cNvSpPr txBox="1"/>
          <p:nvPr/>
        </p:nvSpPr>
        <p:spPr>
          <a:xfrm>
            <a:off x="4449631" y="4191415"/>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xmlns="" id="{D0EE01C2-2095-4ECE-99C7-6DFCB075B396}"/>
              </a:ext>
            </a:extLst>
          </p:cNvPr>
          <p:cNvSpPr txBox="1"/>
          <p:nvPr/>
        </p:nvSpPr>
        <p:spPr>
          <a:xfrm>
            <a:off x="5369346" y="4306462"/>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8" name="CuadroTexto 25">
            <a:extLst>
              <a:ext uri="{FF2B5EF4-FFF2-40B4-BE49-F238E27FC236}">
                <a16:creationId xmlns:a16="http://schemas.microsoft.com/office/drawing/2014/main" xmlns="" id="{091C8616-5017-40A0-B2E1-563725C10208}"/>
              </a:ext>
            </a:extLst>
          </p:cNvPr>
          <p:cNvSpPr txBox="1"/>
          <p:nvPr/>
        </p:nvSpPr>
        <p:spPr>
          <a:xfrm>
            <a:off x="6271292" y="44632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xmlns="" id="{028A4BBA-BB3F-4384-A2FD-F7DE6E08DA4A}"/>
              </a:ext>
            </a:extLst>
          </p:cNvPr>
          <p:cNvSpPr txBox="1"/>
          <p:nvPr/>
        </p:nvSpPr>
        <p:spPr>
          <a:xfrm>
            <a:off x="7161937" y="45834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3" name="CuadroTexto 30">
            <a:extLst>
              <a:ext uri="{FF2B5EF4-FFF2-40B4-BE49-F238E27FC236}">
                <a16:creationId xmlns:a16="http://schemas.microsoft.com/office/drawing/2014/main" xmlns="" id="{2E055BFA-925B-4D38-828F-508C5C81D398}"/>
              </a:ext>
            </a:extLst>
          </p:cNvPr>
          <p:cNvSpPr txBox="1"/>
          <p:nvPr/>
        </p:nvSpPr>
        <p:spPr>
          <a:xfrm>
            <a:off x="8060098" y="45007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30119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xmlns="" id="{67FBBAF8-6095-45B7-B16F-F873D9B263C1}"/>
              </a:ext>
            </a:extLst>
          </p:cNvPr>
          <p:cNvGraphicFramePr>
            <a:graphicFrameLocks/>
          </p:cNvGraphicFramePr>
          <p:nvPr>
            <p:extLst>
              <p:ext uri="{D42A27DB-BD31-4B8C-83A1-F6EECF244321}">
                <p14:modId xmlns:p14="http://schemas.microsoft.com/office/powerpoint/2010/main" val="1567736789"/>
              </p:ext>
            </p:extLst>
          </p:nvPr>
        </p:nvGraphicFramePr>
        <p:xfrm>
          <a:off x="1128940" y="1274535"/>
          <a:ext cx="718747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456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xmlns="" id="{611C23AF-E7F1-45E4-B168-54A7E3AA8DFC}"/>
              </a:ext>
            </a:extLst>
          </p:cNvPr>
          <p:cNvGraphicFramePr>
            <a:graphicFrameLocks/>
          </p:cNvGraphicFramePr>
          <p:nvPr>
            <p:extLst>
              <p:ext uri="{D42A27DB-BD31-4B8C-83A1-F6EECF244321}">
                <p14:modId xmlns:p14="http://schemas.microsoft.com/office/powerpoint/2010/main" val="4286967770"/>
              </p:ext>
            </p:extLst>
          </p:nvPr>
        </p:nvGraphicFramePr>
        <p:xfrm>
          <a:off x="1089327" y="1164364"/>
          <a:ext cx="7227089"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066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769416A-EDD8-42B6-883A-AF3DB3CFCE94}"/>
              </a:ext>
            </a:extLst>
          </p:cNvPr>
          <p:cNvGraphicFramePr>
            <a:graphicFrameLocks/>
          </p:cNvGraphicFramePr>
          <p:nvPr>
            <p:extLst>
              <p:ext uri="{D42A27DB-BD31-4B8C-83A1-F6EECF244321}">
                <p14:modId xmlns:p14="http://schemas.microsoft.com/office/powerpoint/2010/main" val="2450844695"/>
              </p:ext>
            </p:extLst>
          </p:nvPr>
        </p:nvGraphicFramePr>
        <p:xfrm>
          <a:off x="1128939" y="1164364"/>
          <a:ext cx="7141757"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10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893CC5C0-BC3F-4349-8C62-E9A4B909BA0E}"/>
              </a:ext>
            </a:extLst>
          </p:cNvPr>
          <p:cNvGraphicFramePr>
            <a:graphicFrameLocks/>
          </p:cNvGraphicFramePr>
          <p:nvPr>
            <p:extLst>
              <p:ext uri="{D42A27DB-BD31-4B8C-83A1-F6EECF244321}">
                <p14:modId xmlns:p14="http://schemas.microsoft.com/office/powerpoint/2010/main" val="40814661"/>
              </p:ext>
            </p:extLst>
          </p:nvPr>
        </p:nvGraphicFramePr>
        <p:xfrm>
          <a:off x="1128941" y="1225388"/>
          <a:ext cx="7187476" cy="4325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9942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D9E011B0-AC1B-4E24-BA70-DDC16FC7E751}"/>
              </a:ext>
            </a:extLst>
          </p:cNvPr>
          <p:cNvGraphicFramePr>
            <a:graphicFrameLocks/>
          </p:cNvGraphicFramePr>
          <p:nvPr>
            <p:extLst>
              <p:ext uri="{D42A27DB-BD31-4B8C-83A1-F6EECF244321}">
                <p14:modId xmlns:p14="http://schemas.microsoft.com/office/powerpoint/2010/main" val="458387436"/>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400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A8652E7-9FD6-4076-9620-806B1E88583D}"/>
              </a:ext>
            </a:extLst>
          </p:cNvPr>
          <p:cNvGraphicFramePr>
            <a:graphicFrameLocks/>
          </p:cNvGraphicFramePr>
          <p:nvPr>
            <p:extLst>
              <p:ext uri="{D42A27DB-BD31-4B8C-83A1-F6EECF244321}">
                <p14:modId xmlns:p14="http://schemas.microsoft.com/office/powerpoint/2010/main" val="1862931975"/>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464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97AECE6E-3EC2-4661-8BE1-1F0EBF60C573}"/>
              </a:ext>
            </a:extLst>
          </p:cNvPr>
          <p:cNvGraphicFramePr>
            <a:graphicFrameLocks/>
          </p:cNvGraphicFramePr>
          <p:nvPr>
            <p:extLst>
              <p:ext uri="{D42A27DB-BD31-4B8C-83A1-F6EECF244321}">
                <p14:modId xmlns:p14="http://schemas.microsoft.com/office/powerpoint/2010/main" val="1222020264"/>
              </p:ext>
            </p:extLst>
          </p:nvPr>
        </p:nvGraphicFramePr>
        <p:xfrm>
          <a:off x="1174659" y="1471609"/>
          <a:ext cx="7096038" cy="4033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430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447349D6-40F0-4678-80D4-9C70637D7DC0}"/>
              </a:ext>
            </a:extLst>
          </p:cNvPr>
          <p:cNvGraphicFramePr>
            <a:graphicFrameLocks/>
          </p:cNvGraphicFramePr>
          <p:nvPr>
            <p:extLst>
              <p:ext uri="{D42A27DB-BD31-4B8C-83A1-F6EECF244321}">
                <p14:modId xmlns:p14="http://schemas.microsoft.com/office/powerpoint/2010/main" val="297220273"/>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3346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D97FBA3-6014-4E4D-B190-6BE1511268B8}"/>
              </a:ext>
            </a:extLst>
          </p:cNvPr>
          <p:cNvGraphicFramePr>
            <a:graphicFrameLocks/>
          </p:cNvGraphicFramePr>
          <p:nvPr>
            <p:extLst>
              <p:ext uri="{D42A27DB-BD31-4B8C-83A1-F6EECF244321}">
                <p14:modId xmlns:p14="http://schemas.microsoft.com/office/powerpoint/2010/main" val="1533371939"/>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2427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AB18FD88-1982-42A0-807E-371F39D802B7}"/>
              </a:ext>
            </a:extLst>
          </p:cNvPr>
          <p:cNvGraphicFramePr>
            <a:graphicFrameLocks/>
          </p:cNvGraphicFramePr>
          <p:nvPr>
            <p:extLst>
              <p:ext uri="{D42A27DB-BD31-4B8C-83A1-F6EECF244321}">
                <p14:modId xmlns:p14="http://schemas.microsoft.com/office/powerpoint/2010/main" val="3835438472"/>
              </p:ext>
            </p:extLst>
          </p:nvPr>
        </p:nvGraphicFramePr>
        <p:xfrm>
          <a:off x="1128940" y="1471609"/>
          <a:ext cx="7187476"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607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xmlns="" id="{47E4A1ED-9CE5-41D5-AA21-34A1C49086FE}"/>
              </a:ext>
            </a:extLst>
          </p:cNvPr>
          <p:cNvGraphicFramePr>
            <a:graphicFrameLocks/>
          </p:cNvGraphicFramePr>
          <p:nvPr>
            <p:extLst>
              <p:ext uri="{D42A27DB-BD31-4B8C-83A1-F6EECF244321}">
                <p14:modId xmlns:p14="http://schemas.microsoft.com/office/powerpoint/2010/main" val="2409152634"/>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8078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xmlns="" id="{73247EE1-AAD6-4C6F-8C74-EDC72CEAC89C}"/>
              </a:ext>
            </a:extLst>
          </p:cNvPr>
          <p:cNvGraphicFramePr>
            <a:graphicFrameLocks/>
          </p:cNvGraphicFramePr>
          <p:nvPr>
            <p:extLst>
              <p:ext uri="{D42A27DB-BD31-4B8C-83A1-F6EECF244321}">
                <p14:modId xmlns:p14="http://schemas.microsoft.com/office/powerpoint/2010/main" val="4284847590"/>
              </p:ext>
            </p:extLst>
          </p:nvPr>
        </p:nvGraphicFramePr>
        <p:xfrm>
          <a:off x="1128940" y="1694970"/>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476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0640FF2C-4AF5-4D8B-80A6-CFB9D164E62D}"/>
              </a:ext>
            </a:extLst>
          </p:cNvPr>
          <p:cNvGraphicFramePr>
            <a:graphicFrameLocks/>
          </p:cNvGraphicFramePr>
          <p:nvPr>
            <p:extLst>
              <p:ext uri="{D42A27DB-BD31-4B8C-83A1-F6EECF244321}">
                <p14:modId xmlns:p14="http://schemas.microsoft.com/office/powerpoint/2010/main" val="654782761"/>
              </p:ext>
            </p:extLst>
          </p:nvPr>
        </p:nvGraphicFramePr>
        <p:xfrm>
          <a:off x="1220378" y="1319862"/>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0576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71ECBAE9-CD3D-4A19-BECA-D1DF67E96DA4}"/>
              </a:ext>
            </a:extLst>
          </p:cNvPr>
          <p:cNvGraphicFramePr>
            <a:graphicFrameLocks/>
          </p:cNvGraphicFramePr>
          <p:nvPr>
            <p:extLst>
              <p:ext uri="{D42A27DB-BD31-4B8C-83A1-F6EECF244321}">
                <p14:modId xmlns:p14="http://schemas.microsoft.com/office/powerpoint/2010/main" val="2076667048"/>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2456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xmlns="" id="{5DA5DF00-39C9-4DBC-9803-ED8366746812}"/>
              </a:ext>
            </a:extLst>
          </p:cNvPr>
          <p:cNvGraphicFramePr>
            <a:graphicFrameLocks/>
          </p:cNvGraphicFramePr>
          <p:nvPr>
            <p:extLst>
              <p:ext uri="{D42A27DB-BD31-4B8C-83A1-F6EECF244321}">
                <p14:modId xmlns:p14="http://schemas.microsoft.com/office/powerpoint/2010/main" val="639550646"/>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4182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E2687BE-18A2-4615-92CA-5792123643FE}"/>
              </a:ext>
            </a:extLst>
          </p:cNvPr>
          <p:cNvGraphicFramePr>
            <a:graphicFrameLocks/>
          </p:cNvGraphicFramePr>
          <p:nvPr>
            <p:extLst>
              <p:ext uri="{D42A27DB-BD31-4B8C-83A1-F6EECF244321}">
                <p14:modId xmlns:p14="http://schemas.microsoft.com/office/powerpoint/2010/main" val="3928622030"/>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59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PREPARATORIA No.15</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2879035456"/>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8290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3604368197"/>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2889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D59A708D-4D13-427B-A461-C7EC9E5DD6A4}"/>
              </a:ext>
            </a:extLst>
          </p:cNvPr>
          <p:cNvGraphicFramePr>
            <a:graphicFrameLocks/>
          </p:cNvGraphicFramePr>
          <p:nvPr>
            <p:extLst>
              <p:ext uri="{D42A27DB-BD31-4B8C-83A1-F6EECF244321}">
                <p14:modId xmlns:p14="http://schemas.microsoft.com/office/powerpoint/2010/main" val="3909934081"/>
              </p:ext>
            </p:extLst>
          </p:nvPr>
        </p:nvGraphicFramePr>
        <p:xfrm>
          <a:off x="1128940" y="1319862"/>
          <a:ext cx="7187476"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1290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3367979290"/>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7407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C6E9ACF1-3275-49F1-89F3-B6D69F3A6F72}"/>
              </a:ext>
            </a:extLst>
          </p:cNvPr>
          <p:cNvGraphicFramePr>
            <a:graphicFrameLocks/>
          </p:cNvGraphicFramePr>
          <p:nvPr>
            <p:extLst>
              <p:ext uri="{D42A27DB-BD31-4B8C-83A1-F6EECF244321}">
                <p14:modId xmlns:p14="http://schemas.microsoft.com/office/powerpoint/2010/main" val="529460934"/>
              </p:ext>
            </p:extLst>
          </p:nvPr>
        </p:nvGraphicFramePr>
        <p:xfrm>
          <a:off x="1220378" y="1288189"/>
          <a:ext cx="7096038"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1173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84EB0B31-ACD5-45AD-BD44-9A03B1317C77}"/>
              </a:ext>
            </a:extLst>
          </p:cNvPr>
          <p:cNvGraphicFramePr>
            <a:graphicFrameLocks/>
          </p:cNvGraphicFramePr>
          <p:nvPr>
            <p:extLst>
              <p:ext uri="{D42A27DB-BD31-4B8C-83A1-F6EECF244321}">
                <p14:modId xmlns:p14="http://schemas.microsoft.com/office/powerpoint/2010/main" val="2902643116"/>
              </p:ext>
            </p:extLst>
          </p:nvPr>
        </p:nvGraphicFramePr>
        <p:xfrm>
          <a:off x="1174659" y="1319861"/>
          <a:ext cx="71680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764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01F2569F-9FD6-4981-AD25-822FC480B56C}"/>
              </a:ext>
            </a:extLst>
          </p:cNvPr>
          <p:cNvGraphicFramePr>
            <a:graphicFrameLocks/>
          </p:cNvGraphicFramePr>
          <p:nvPr>
            <p:extLst>
              <p:ext uri="{D42A27DB-BD31-4B8C-83A1-F6EECF244321}">
                <p14:modId xmlns:p14="http://schemas.microsoft.com/office/powerpoint/2010/main" val="1096272989"/>
              </p:ext>
            </p:extLst>
          </p:nvPr>
        </p:nvGraphicFramePr>
        <p:xfrm>
          <a:off x="1187624" y="1319862"/>
          <a:ext cx="7128792"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4389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9E6DF34F-9E09-4041-AED2-768DFE5FCAB3}"/>
              </a:ext>
            </a:extLst>
          </p:cNvPr>
          <p:cNvGraphicFramePr>
            <a:graphicFrameLocks/>
          </p:cNvGraphicFramePr>
          <p:nvPr>
            <p:extLst>
              <p:ext uri="{D42A27DB-BD31-4B8C-83A1-F6EECF244321}">
                <p14:modId xmlns:p14="http://schemas.microsoft.com/office/powerpoint/2010/main" val="1000745416"/>
              </p:ext>
            </p:extLst>
          </p:nvPr>
        </p:nvGraphicFramePr>
        <p:xfrm>
          <a:off x="1128940" y="1087575"/>
          <a:ext cx="7187476" cy="44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09139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A8EAFB01-4A8A-45EF-A950-FF1F4B6069D4}"/>
              </a:ext>
            </a:extLst>
          </p:cNvPr>
          <p:cNvGraphicFramePr>
            <a:graphicFrameLocks/>
          </p:cNvGraphicFramePr>
          <p:nvPr>
            <p:extLst>
              <p:ext uri="{D42A27DB-BD31-4B8C-83A1-F6EECF244321}">
                <p14:modId xmlns:p14="http://schemas.microsoft.com/office/powerpoint/2010/main" val="1930296081"/>
              </p:ext>
            </p:extLst>
          </p:nvPr>
        </p:nvGraphicFramePr>
        <p:xfrm>
          <a:off x="1279062" y="1035477"/>
          <a:ext cx="703735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252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5A146315-BFFE-43FE-ACA5-1327C7E2C670}"/>
              </a:ext>
            </a:extLst>
          </p:cNvPr>
          <p:cNvGraphicFramePr>
            <a:graphicFrameLocks/>
          </p:cNvGraphicFramePr>
          <p:nvPr>
            <p:extLst>
              <p:ext uri="{D42A27DB-BD31-4B8C-83A1-F6EECF244321}">
                <p14:modId xmlns:p14="http://schemas.microsoft.com/office/powerpoint/2010/main" val="1595034123"/>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3729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1098278804"/>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4222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E69D0424-E8B1-4F02-BB2C-9BECED78515E}"/>
              </a:ext>
            </a:extLst>
          </p:cNvPr>
          <p:cNvGraphicFramePr>
            <a:graphicFrameLocks/>
          </p:cNvGraphicFramePr>
          <p:nvPr>
            <p:extLst>
              <p:ext uri="{D42A27DB-BD31-4B8C-83A1-F6EECF244321}">
                <p14:modId xmlns:p14="http://schemas.microsoft.com/office/powerpoint/2010/main" val="3854261242"/>
              </p:ext>
            </p:extLst>
          </p:nvPr>
        </p:nvGraphicFramePr>
        <p:xfrm>
          <a:off x="1128940" y="1391869"/>
          <a:ext cx="7187476"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1242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667AADCE-DA22-442F-AE37-E94549EFE3B6}"/>
              </a:ext>
            </a:extLst>
          </p:cNvPr>
          <p:cNvGraphicFramePr>
            <a:graphicFrameLocks/>
          </p:cNvGraphicFramePr>
          <p:nvPr>
            <p:extLst>
              <p:ext uri="{D42A27DB-BD31-4B8C-83A1-F6EECF244321}">
                <p14:modId xmlns:p14="http://schemas.microsoft.com/office/powerpoint/2010/main" val="4263779052"/>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6332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0346B058-7387-465A-9558-0EA64EB9D53D}"/>
              </a:ext>
            </a:extLst>
          </p:cNvPr>
          <p:cNvGraphicFramePr>
            <a:graphicFrameLocks/>
          </p:cNvGraphicFramePr>
          <p:nvPr>
            <p:extLst>
              <p:ext uri="{D42A27DB-BD31-4B8C-83A1-F6EECF244321}">
                <p14:modId xmlns:p14="http://schemas.microsoft.com/office/powerpoint/2010/main" val="1703323613"/>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83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705FCCF3-7ED3-4245-A10C-E1B152E9A286}"/>
              </a:ext>
            </a:extLst>
          </p:cNvPr>
          <p:cNvGraphicFramePr>
            <a:graphicFrameLocks/>
          </p:cNvGraphicFramePr>
          <p:nvPr>
            <p:extLst>
              <p:ext uri="{D42A27DB-BD31-4B8C-83A1-F6EECF244321}">
                <p14:modId xmlns:p14="http://schemas.microsoft.com/office/powerpoint/2010/main" val="4113830600"/>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251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69EB130B-A8A2-432E-8459-884AC43C6C52}"/>
              </a:ext>
            </a:extLst>
          </p:cNvPr>
          <p:cNvGraphicFramePr>
            <a:graphicFrameLocks/>
          </p:cNvGraphicFramePr>
          <p:nvPr>
            <p:extLst>
              <p:ext uri="{D42A27DB-BD31-4B8C-83A1-F6EECF244321}">
                <p14:modId xmlns:p14="http://schemas.microsoft.com/office/powerpoint/2010/main" val="3863817329"/>
              </p:ext>
            </p:extLst>
          </p:nvPr>
        </p:nvGraphicFramePr>
        <p:xfrm>
          <a:off x="1187624" y="1087576"/>
          <a:ext cx="7128792"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5677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B9E6D304-D332-4684-96EC-C5C3F08D30AA}"/>
              </a:ext>
            </a:extLst>
          </p:cNvPr>
          <p:cNvGraphicFramePr>
            <a:graphicFrameLocks/>
          </p:cNvGraphicFramePr>
          <p:nvPr>
            <p:extLst>
              <p:ext uri="{D42A27DB-BD31-4B8C-83A1-F6EECF244321}">
                <p14:modId xmlns:p14="http://schemas.microsoft.com/office/powerpoint/2010/main" val="2821115890"/>
              </p:ext>
            </p:extLst>
          </p:nvPr>
        </p:nvGraphicFramePr>
        <p:xfrm>
          <a:off x="1233379" y="1119360"/>
          <a:ext cx="708307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0936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849636456"/>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0319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EEDDE6A3-99CD-41D7-9A37-234C574B6DF7}"/>
              </a:ext>
            </a:extLst>
          </p:cNvPr>
          <p:cNvGraphicFramePr>
            <a:graphicFrameLocks/>
          </p:cNvGraphicFramePr>
          <p:nvPr>
            <p:extLst>
              <p:ext uri="{D42A27DB-BD31-4B8C-83A1-F6EECF244321}">
                <p14:modId xmlns:p14="http://schemas.microsoft.com/office/powerpoint/2010/main" val="170944862"/>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4985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A9E3A4B-249D-4655-8654-C8BEC1E92900}"/>
              </a:ext>
            </a:extLst>
          </p:cNvPr>
          <p:cNvGraphicFramePr>
            <a:graphicFrameLocks/>
          </p:cNvGraphicFramePr>
          <p:nvPr>
            <p:extLst>
              <p:ext uri="{D42A27DB-BD31-4B8C-83A1-F6EECF244321}">
                <p14:modId xmlns:p14="http://schemas.microsoft.com/office/powerpoint/2010/main" val="4110821146"/>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1284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1204908749"/>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440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3768750514"/>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60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1481104442"/>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1073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2917954358"/>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3567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73F10239-D7F9-4B57-9D56-E65CAF35B659}"/>
              </a:ext>
            </a:extLst>
          </p:cNvPr>
          <p:cNvGraphicFramePr>
            <a:graphicFrameLocks/>
          </p:cNvGraphicFramePr>
          <p:nvPr>
            <p:extLst>
              <p:ext uri="{D42A27DB-BD31-4B8C-83A1-F6EECF244321}">
                <p14:modId xmlns:p14="http://schemas.microsoft.com/office/powerpoint/2010/main" val="2587661596"/>
              </p:ext>
            </p:extLst>
          </p:nvPr>
        </p:nvGraphicFramePr>
        <p:xfrm>
          <a:off x="1187624" y="1391869"/>
          <a:ext cx="712879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2819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0EEE0517-D92E-4F5E-AE05-76A5FB2ECC96}"/>
              </a:ext>
            </a:extLst>
          </p:cNvPr>
          <p:cNvGraphicFramePr>
            <a:graphicFrameLocks/>
          </p:cNvGraphicFramePr>
          <p:nvPr>
            <p:extLst>
              <p:ext uri="{D42A27DB-BD31-4B8C-83A1-F6EECF244321}">
                <p14:modId xmlns:p14="http://schemas.microsoft.com/office/powerpoint/2010/main" val="1817992915"/>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84025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3242851603"/>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7365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627055C4-0517-4911-80CC-397D45CE0EDB}"/>
              </a:ext>
            </a:extLst>
          </p:cNvPr>
          <p:cNvGraphicFramePr>
            <a:graphicFrameLocks/>
          </p:cNvGraphicFramePr>
          <p:nvPr>
            <p:extLst>
              <p:ext uri="{D42A27DB-BD31-4B8C-83A1-F6EECF244321}">
                <p14:modId xmlns:p14="http://schemas.microsoft.com/office/powerpoint/2010/main" val="45053891"/>
              </p:ext>
            </p:extLst>
          </p:nvPr>
        </p:nvGraphicFramePr>
        <p:xfrm>
          <a:off x="1128940" y="1342721"/>
          <a:ext cx="7187476" cy="4153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723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B3291E69-E296-4A5D-A1B7-25EB1AA92AE6}"/>
              </a:ext>
            </a:extLst>
          </p:cNvPr>
          <p:cNvGraphicFramePr>
            <a:graphicFrameLocks/>
          </p:cNvGraphicFramePr>
          <p:nvPr>
            <p:extLst>
              <p:ext uri="{D42A27DB-BD31-4B8C-83A1-F6EECF244321}">
                <p14:modId xmlns:p14="http://schemas.microsoft.com/office/powerpoint/2010/main" val="785952867"/>
              </p:ext>
            </p:extLst>
          </p:nvPr>
        </p:nvGraphicFramePr>
        <p:xfrm>
          <a:off x="1187624" y="1087575"/>
          <a:ext cx="7128792"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5643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44AAB255-3079-4B5D-9FF2-30E62500F4E4}"/>
              </a:ext>
            </a:extLst>
          </p:cNvPr>
          <p:cNvGraphicFramePr>
            <a:graphicFrameLocks/>
          </p:cNvGraphicFramePr>
          <p:nvPr>
            <p:extLst>
              <p:ext uri="{D42A27DB-BD31-4B8C-83A1-F6EECF244321}">
                <p14:modId xmlns:p14="http://schemas.microsoft.com/office/powerpoint/2010/main" val="1177250590"/>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924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AF734EE8-FB0F-436C-AC60-AC31C4DDE058}"/>
              </a:ext>
            </a:extLst>
          </p:cNvPr>
          <p:cNvGraphicFramePr>
            <a:graphicFrameLocks/>
          </p:cNvGraphicFramePr>
          <p:nvPr>
            <p:extLst>
              <p:ext uri="{D42A27DB-BD31-4B8C-83A1-F6EECF244321}">
                <p14:modId xmlns:p14="http://schemas.microsoft.com/office/powerpoint/2010/main" val="900979590"/>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0373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2850614185"/>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356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65882A9F-50E2-4DB3-8F00-5C0EF4854976}"/>
              </a:ext>
            </a:extLst>
          </p:cNvPr>
          <p:cNvGraphicFramePr>
            <a:graphicFrameLocks/>
          </p:cNvGraphicFramePr>
          <p:nvPr>
            <p:extLst>
              <p:ext uri="{D42A27DB-BD31-4B8C-83A1-F6EECF244321}">
                <p14:modId xmlns:p14="http://schemas.microsoft.com/office/powerpoint/2010/main" val="2872061423"/>
              </p:ext>
            </p:extLst>
          </p:nvPr>
        </p:nvGraphicFramePr>
        <p:xfrm>
          <a:off x="1174659" y="1345003"/>
          <a:ext cx="7141757" cy="415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77377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xmlns="" id="{3D6C3CFE-623D-4392-B44F-DD463D7FC85C}"/>
              </a:ext>
            </a:extLst>
          </p:cNvPr>
          <p:cNvGraphicFramePr>
            <a:graphicFrameLocks/>
          </p:cNvGraphicFramePr>
          <p:nvPr>
            <p:extLst>
              <p:ext uri="{D42A27DB-BD31-4B8C-83A1-F6EECF244321}">
                <p14:modId xmlns:p14="http://schemas.microsoft.com/office/powerpoint/2010/main" val="1636711839"/>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7951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0F6547D-19C8-49C1-A550-243C1B4DAA69}"/>
              </a:ext>
            </a:extLst>
          </p:cNvPr>
          <p:cNvGraphicFramePr>
            <a:graphicFrameLocks/>
          </p:cNvGraphicFramePr>
          <p:nvPr>
            <p:extLst>
              <p:ext uri="{D42A27DB-BD31-4B8C-83A1-F6EECF244321}">
                <p14:modId xmlns:p14="http://schemas.microsoft.com/office/powerpoint/2010/main" val="589112348"/>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7778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3780</Words>
  <Application>Microsoft Office PowerPoint</Application>
  <PresentationFormat>Presentación en pantalla (4:3)</PresentationFormat>
  <Paragraphs>674</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312</cp:revision>
  <dcterms:created xsi:type="dcterms:W3CDTF">2019-02-18T18:05:13Z</dcterms:created>
  <dcterms:modified xsi:type="dcterms:W3CDTF">2022-03-31T21:25:00Z</dcterms:modified>
</cp:coreProperties>
</file>