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notesSlides/notesSlide37.xml" ContentType="application/vnd.openxmlformats-officedocument.presentationml.notesSlide+xml"/>
  <Override PartName="/ppt/charts/chart26.xml" ContentType="application/vnd.openxmlformats-officedocument.drawingml.chart+xml"/>
  <Override PartName="/ppt/notesSlides/notesSlide38.xml" ContentType="application/vnd.openxmlformats-officedocument.presentationml.notesSlide+xml"/>
  <Override PartName="/ppt/charts/chart27.xml" ContentType="application/vnd.openxmlformats-officedocument.drawingml.chart+xml"/>
  <Override PartName="/ppt/notesSlides/notesSlide39.xml" ContentType="application/vnd.openxmlformats-officedocument.presentationml.notesSlide+xml"/>
  <Override PartName="/ppt/charts/chart28.xml" ContentType="application/vnd.openxmlformats-officedocument.drawingml.chart+xml"/>
  <Override PartName="/ppt/notesSlides/notesSlide40.xml" ContentType="application/vnd.openxmlformats-officedocument.presentationml.notesSlide+xml"/>
  <Override PartName="/ppt/charts/chart29.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notesSlides/notesSlide46.xml" ContentType="application/vnd.openxmlformats-officedocument.presentationml.notesSlide+xml"/>
  <Override PartName="/ppt/charts/chart31.xml" ContentType="application/vnd.openxmlformats-officedocument.drawingml.chart+xml"/>
  <Override PartName="/ppt/notesSlides/notesSlide47.xml" ContentType="application/vnd.openxmlformats-officedocument.presentationml.notesSlide+xml"/>
  <Override PartName="/ppt/charts/chart32.xml" ContentType="application/vnd.openxmlformats-officedocument.drawingml.chart+xml"/>
  <Override PartName="/ppt/notesSlides/notesSlide48.xml" ContentType="application/vnd.openxmlformats-officedocument.presentationml.notesSlide+xml"/>
  <Override PartName="/ppt/charts/chart33.xml" ContentType="application/vnd.openxmlformats-officedocument.drawingml.chart+xml"/>
  <Override PartName="/ppt/notesSlides/notesSlide49.xml" ContentType="application/vnd.openxmlformats-officedocument.presentationml.notesSlide+xml"/>
  <Override PartName="/ppt/charts/chart34.xml" ContentType="application/vnd.openxmlformats-officedocument.drawingml.chart+xml"/>
  <Override PartName="/ppt/notesSlides/notesSlide50.xml" ContentType="application/vnd.openxmlformats-officedocument.presentationml.notesSlide+xml"/>
  <Override PartName="/ppt/charts/chart35.xml" ContentType="application/vnd.openxmlformats-officedocument.drawingml.chart+xml"/>
  <Override PartName="/ppt/notesSlides/notesSlide51.xml" ContentType="application/vnd.openxmlformats-officedocument.presentationml.notesSlide+xml"/>
  <Override PartName="/ppt/charts/chart36.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notesSlides/notesSlide55.xml" ContentType="application/vnd.openxmlformats-officedocument.presentationml.notesSlide+xml"/>
  <Override PartName="/ppt/charts/chart38.xml" ContentType="application/vnd.openxmlformats-officedocument.drawingml.chart+xml"/>
  <Override PartName="/ppt/notesSlides/notesSlide56.xml" ContentType="application/vnd.openxmlformats-officedocument.presentationml.notesSlide+xml"/>
  <Override PartName="/ppt/charts/chart39.xml" ContentType="application/vnd.openxmlformats-officedocument.drawingml.chart+xml"/>
  <Override PartName="/ppt/notesSlides/notesSlide57.xml" ContentType="application/vnd.openxmlformats-officedocument.presentationml.notesSlide+xml"/>
  <Override PartName="/ppt/charts/chart40.xml" ContentType="application/vnd.openxmlformats-officedocument.drawingml.chart+xml"/>
  <Override PartName="/ppt/notesSlides/notesSlide58.xml" ContentType="application/vnd.openxmlformats-officedocument.presentationml.notesSlide+xml"/>
  <Override PartName="/ppt/charts/chart41.xml" ContentType="application/vnd.openxmlformats-officedocument.drawingml.chart+xml"/>
  <Override PartName="/ppt/notesSlides/notesSlide59.xml" ContentType="application/vnd.openxmlformats-officedocument.presentationml.notesSlide+xml"/>
  <Override PartName="/ppt/charts/chart42.xml" ContentType="application/vnd.openxmlformats-officedocument.drawingml.chart+xml"/>
  <Override PartName="/ppt/notesSlides/notesSlide60.xml" ContentType="application/vnd.openxmlformats-officedocument.presentationml.notesSlide+xml"/>
  <Override PartName="/ppt/charts/chart4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notesSlides/notesSlide64.xml" ContentType="application/vnd.openxmlformats-officedocument.presentationml.notesSlide+xml"/>
  <Override PartName="/ppt/charts/chart45.xml" ContentType="application/vnd.openxmlformats-officedocument.drawingml.chart+xml"/>
  <Override PartName="/ppt/notesSlides/notesSlide65.xml" ContentType="application/vnd.openxmlformats-officedocument.presentationml.notesSlide+xml"/>
  <Override PartName="/ppt/charts/chart46.xml" ContentType="application/vnd.openxmlformats-officedocument.drawingml.chart+xml"/>
  <Override PartName="/ppt/notesSlides/notesSlide66.xml" ContentType="application/vnd.openxmlformats-officedocument.presentationml.notesSlide+xml"/>
  <Override PartName="/ppt/charts/chart47.xml" ContentType="application/vnd.openxmlformats-officedocument.drawingml.chart+xml"/>
  <Override PartName="/ppt/notesSlides/notesSlide67.xml" ContentType="application/vnd.openxmlformats-officedocument.presentationml.notesSlide+xml"/>
  <Override PartName="/ppt/charts/chart48.xml" ContentType="application/vnd.openxmlformats-officedocument.drawingml.chart+xml"/>
  <Override PartName="/ppt/notesSlides/notesSlide68.xml" ContentType="application/vnd.openxmlformats-officedocument.presentationml.notesSlide+xml"/>
  <Override PartName="/ppt/charts/chart49.xml" ContentType="application/vnd.openxmlformats-officedocument.drawingml.chart+xml"/>
  <Override PartName="/ppt/notesSlides/notesSlide69.xml" ContentType="application/vnd.openxmlformats-officedocument.presentationml.notesSlide+xml"/>
  <Override PartName="/ppt/charts/chart50.xml" ContentType="application/vnd.openxmlformats-officedocument.drawingml.chart+xml"/>
  <Override PartName="/ppt/notesSlides/notesSlide70.xml" ContentType="application/vnd.openxmlformats-officedocument.presentationml.notesSlide+xml"/>
  <Override PartName="/ppt/charts/chart51.xml" ContentType="application/vnd.openxmlformats-officedocument.drawingml.chart+xml"/>
  <Override PartName="/ppt/notesSlides/notesSlide71.xml" ContentType="application/vnd.openxmlformats-officedocument.presentationml.notesSlide+xml"/>
  <Override PartName="/ppt/charts/chart52.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notesSlides/notesSlide75.xml" ContentType="application/vnd.openxmlformats-officedocument.presentationml.notesSlide+xml"/>
  <Override PartName="/ppt/charts/chart54.xml" ContentType="application/vnd.openxmlformats-officedocument.drawingml.chart+xml"/>
  <Override PartName="/ppt/notesSlides/notesSlide76.xml" ContentType="application/vnd.openxmlformats-officedocument.presentationml.notesSlide+xml"/>
  <Override PartName="/ppt/charts/chart55.xml" ContentType="application/vnd.openxmlformats-officedocument.drawingml.chart+xml"/>
  <Override PartName="/ppt/notesSlides/notesSlide77.xml" ContentType="application/vnd.openxmlformats-officedocument.presentationml.notesSlide+xml"/>
  <Override PartName="/ppt/charts/chart56.xml" ContentType="application/vnd.openxmlformats-officedocument.drawingml.chart+xml"/>
  <Override PartName="/ppt/notesSlides/notesSlide78.xml" ContentType="application/vnd.openxmlformats-officedocument.presentationml.notesSlide+xml"/>
  <Override PartName="/ppt/charts/chart57.xml" ContentType="application/vnd.openxmlformats-officedocument.drawingml.chart+xml"/>
  <Override PartName="/ppt/notesSlides/notesSlide79.xml" ContentType="application/vnd.openxmlformats-officedocument.presentationml.notesSlide+xml"/>
  <Override PartName="/ppt/charts/chart58.xml" ContentType="application/vnd.openxmlformats-officedocument.drawingml.chart+xml"/>
  <Override PartName="/ppt/notesSlides/notesSlide80.xml" ContentType="application/vnd.openxmlformats-officedocument.presentationml.notesSlide+xml"/>
  <Override PartName="/ppt/charts/chart59.xml" ContentType="application/vnd.openxmlformats-officedocument.drawingml.chart+xml"/>
  <Override PartName="/ppt/notesSlides/notesSlide81.xml" ContentType="application/vnd.openxmlformats-officedocument.presentationml.notesSlide+xml"/>
  <Override PartName="/ppt/charts/chart60.xml" ContentType="application/vnd.openxmlformats-officedocument.drawingml.chart+xml"/>
  <Override PartName="/ppt/notesSlides/notesSlide82.xml" ContentType="application/vnd.openxmlformats-officedocument.presentationml.notesSlide+xml"/>
  <Override PartName="/ppt/charts/chart61.xml" ContentType="application/vnd.openxmlformats-officedocument.drawingml.chart+xml"/>
  <Override PartName="/ppt/notesSlides/notesSlide83.xml" ContentType="application/vnd.openxmlformats-officedocument.presentationml.notesSlide+xml"/>
  <Override PartName="/ppt/charts/chart62.xml" ContentType="application/vnd.openxmlformats-officedocument.drawingml.chart+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416" r:id="rId17"/>
    <p:sldId id="417" r:id="rId18"/>
    <p:sldId id="418" r:id="rId19"/>
    <p:sldId id="419" r:id="rId20"/>
    <p:sldId id="398" r:id="rId21"/>
    <p:sldId id="420" r:id="rId22"/>
    <p:sldId id="421" r:id="rId23"/>
    <p:sldId id="422" r:id="rId24"/>
    <p:sldId id="423" r:id="rId25"/>
    <p:sldId id="424" r:id="rId26"/>
    <p:sldId id="425" r:id="rId27"/>
    <p:sldId id="426" r:id="rId28"/>
    <p:sldId id="427" r:id="rId29"/>
    <p:sldId id="428" r:id="rId30"/>
    <p:sldId id="429" r:id="rId31"/>
    <p:sldId id="348" r:id="rId32"/>
    <p:sldId id="399" r:id="rId33"/>
    <p:sldId id="430" r:id="rId34"/>
    <p:sldId id="431" r:id="rId35"/>
    <p:sldId id="432" r:id="rId36"/>
    <p:sldId id="433" r:id="rId37"/>
    <p:sldId id="434" r:id="rId38"/>
    <p:sldId id="435" r:id="rId39"/>
    <p:sldId id="436" r:id="rId40"/>
    <p:sldId id="437" r:id="rId41"/>
    <p:sldId id="360" r:id="rId42"/>
    <p:sldId id="410" r:id="rId43"/>
    <p:sldId id="411" r:id="rId44"/>
    <p:sldId id="400" r:id="rId45"/>
    <p:sldId id="438" r:id="rId46"/>
    <p:sldId id="439" r:id="rId47"/>
    <p:sldId id="440" r:id="rId48"/>
    <p:sldId id="441" r:id="rId49"/>
    <p:sldId id="442" r:id="rId50"/>
    <p:sldId id="443" r:id="rId51"/>
    <p:sldId id="444" r:id="rId52"/>
    <p:sldId id="368" r:id="rId53"/>
    <p:sldId id="401" r:id="rId54"/>
    <p:sldId id="445" r:id="rId55"/>
    <p:sldId id="446" r:id="rId56"/>
    <p:sldId id="447" r:id="rId57"/>
    <p:sldId id="448" r:id="rId58"/>
    <p:sldId id="449" r:id="rId59"/>
    <p:sldId id="450" r:id="rId60"/>
    <p:sldId id="451" r:id="rId61"/>
    <p:sldId id="382" r:id="rId62"/>
    <p:sldId id="402" r:id="rId63"/>
    <p:sldId id="452" r:id="rId64"/>
    <p:sldId id="453" r:id="rId65"/>
    <p:sldId id="454" r:id="rId66"/>
    <p:sldId id="455" r:id="rId67"/>
    <p:sldId id="456" r:id="rId68"/>
    <p:sldId id="457" r:id="rId69"/>
    <p:sldId id="458" r:id="rId70"/>
    <p:sldId id="459" r:id="rId71"/>
    <p:sldId id="460" r:id="rId72"/>
    <p:sldId id="385" r:id="rId73"/>
    <p:sldId id="403" r:id="rId74"/>
    <p:sldId id="461" r:id="rId75"/>
    <p:sldId id="462" r:id="rId76"/>
    <p:sldId id="463" r:id="rId77"/>
    <p:sldId id="464" r:id="rId78"/>
    <p:sldId id="465" r:id="rId79"/>
    <p:sldId id="466" r:id="rId80"/>
    <p:sldId id="467" r:id="rId81"/>
    <p:sldId id="468" r:id="rId82"/>
    <p:sldId id="469" r:id="rId83"/>
    <p:sldId id="470"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p:scale>
          <a:sx n="94" d="100"/>
          <a:sy n="94" d="100"/>
        </p:scale>
        <p:origin x="-1452"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82100224"/>
        <c:axId val="82101760"/>
      </c:barChart>
      <c:catAx>
        <c:axId val="8210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101760"/>
        <c:crosses val="autoZero"/>
        <c:auto val="1"/>
        <c:lblAlgn val="ctr"/>
        <c:lblOffset val="100"/>
        <c:noMultiLvlLbl val="0"/>
      </c:catAx>
      <c:valAx>
        <c:axId val="82101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82100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B1-4A47-8AF3-7ABDC23CD038}"/>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B1-4A47-8AF3-7ABDC23CD038}"/>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B1-4A47-8AF3-7ABDC23CD038}"/>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B1-4A47-8AF3-7ABDC23CD038}"/>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B1-4A47-8AF3-7ABDC23CD038}"/>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B1-4A47-8AF3-7ABDC23CD038}"/>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B1-4A47-8AF3-7ABDC23CD038}"/>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B1-4A47-8AF3-7ABDC23CD0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prea3.1!$I$31:$I$38</c:f>
              <c:strCache>
                <c:ptCount val="8"/>
                <c:pt idx="0">
                  <c:v>TRANSPARENCIA Y RENDICIÓN DE CUENTAS</c:v>
                </c:pt>
                <c:pt idx="1">
                  <c:v>CONSCIENCIA ECOLOGICA</c:v>
                </c:pt>
                <c:pt idx="2">
                  <c:v>RESPOSABILIDAD</c:v>
                </c:pt>
                <c:pt idx="3">
                  <c:v>TOLERANCIA</c:v>
                </c:pt>
                <c:pt idx="4">
                  <c:v>JUSTICIA</c:v>
                </c:pt>
                <c:pt idx="5">
                  <c:v>PROFESIONALISMO E INTEGRIDAD</c:v>
                </c:pt>
                <c:pt idx="6">
                  <c:v>EQUIDAD</c:v>
                </c:pt>
                <c:pt idx="7">
                  <c:v>LEALTAD Y COMPROMISO</c:v>
                </c:pt>
              </c:strCache>
            </c:strRef>
          </c:cat>
          <c:val>
            <c:numRef>
              <c:f>prea3.1!$J$31:$J$38</c:f>
              <c:numCache>
                <c:formatCode>General</c:formatCode>
                <c:ptCount val="8"/>
                <c:pt idx="0" formatCode="###0.0">
                  <c:v>32.653061224489797</c:v>
                </c:pt>
                <c:pt idx="1">
                  <c:v>22.4</c:v>
                </c:pt>
                <c:pt idx="2">
                  <c:v>18.399999999999999</c:v>
                </c:pt>
                <c:pt idx="3">
                  <c:v>16.3</c:v>
                </c:pt>
                <c:pt idx="4">
                  <c:v>14.3</c:v>
                </c:pt>
                <c:pt idx="5">
                  <c:v>10.199999999999999</c:v>
                </c:pt>
                <c:pt idx="6">
                  <c:v>6.1</c:v>
                </c:pt>
                <c:pt idx="7">
                  <c:v>4.0999999999999996</c:v>
                </c:pt>
              </c:numCache>
            </c:numRef>
          </c:val>
          <c:extLst xmlns:c16r2="http://schemas.microsoft.com/office/drawing/2015/06/chart">
            <c:ext xmlns:c16="http://schemas.microsoft.com/office/drawing/2014/chart" uri="{C3380CC4-5D6E-409C-BE32-E72D297353CC}">
              <c16:uniqueId val="{00000000-05B1-4A47-8AF3-7ABDC23CD038}"/>
            </c:ext>
          </c:extLst>
        </c:ser>
        <c:dLbls>
          <c:dLblPos val="inEnd"/>
          <c:showLegendKey val="0"/>
          <c:showVal val="1"/>
          <c:showCatName val="0"/>
          <c:showSerName val="0"/>
          <c:showPercent val="0"/>
          <c:showBubbleSize val="0"/>
        </c:dLbls>
        <c:gapWidth val="100"/>
        <c:overlap val="-24"/>
        <c:axId val="82200448"/>
        <c:axId val="82201984"/>
      </c:barChart>
      <c:catAx>
        <c:axId val="8220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82201984"/>
        <c:crosses val="autoZero"/>
        <c:auto val="1"/>
        <c:lblAlgn val="ctr"/>
        <c:lblOffset val="100"/>
        <c:noMultiLvlLbl val="0"/>
      </c:catAx>
      <c:valAx>
        <c:axId val="8220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82200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F20-4044-BBB1-09E01A0572AA}"/>
                </c:ext>
              </c:extLst>
            </c:dLbl>
            <c:dLbl>
              <c:idx val="1"/>
              <c:layout/>
              <c:tx>
                <c:rich>
                  <a:bodyPr/>
                  <a:lstStyle/>
                  <a:p>
                    <a:r>
                      <a:rPr lang="en-US" dirty="0"/>
                      <a:t>31 %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F20-4044-BBB1-09E01A0572AA}"/>
                </c:ext>
              </c:extLst>
            </c:dLbl>
            <c:dLbl>
              <c:idx val="2"/>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F20-4044-BBB1-09E01A0572AA}"/>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F20-4044-BBB1-09E01A0572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prea3.1!$B$51:$B$54</c:f>
              <c:strCache>
                <c:ptCount val="4"/>
                <c:pt idx="0">
                  <c:v>MALA</c:v>
                </c:pt>
                <c:pt idx="1">
                  <c:v>REGULAR</c:v>
                </c:pt>
                <c:pt idx="2">
                  <c:v>BUENA</c:v>
                </c:pt>
                <c:pt idx="3">
                  <c:v>EXCELENTE</c:v>
                </c:pt>
              </c:strCache>
            </c:strRef>
          </c:cat>
          <c:val>
            <c:numRef>
              <c:f>prea3.1!$D$51:$D$54</c:f>
              <c:numCache>
                <c:formatCode>###0.0</c:formatCode>
                <c:ptCount val="4"/>
                <c:pt idx="0">
                  <c:v>16.326530612244898</c:v>
                </c:pt>
                <c:pt idx="1">
                  <c:v>30.612244897959183</c:v>
                </c:pt>
                <c:pt idx="2">
                  <c:v>36.734693877551024</c:v>
                </c:pt>
                <c:pt idx="3">
                  <c:v>16.326530612244898</c:v>
                </c:pt>
              </c:numCache>
            </c:numRef>
          </c:val>
          <c:extLst xmlns:c16r2="http://schemas.microsoft.com/office/drawing/2015/06/chart">
            <c:ext xmlns:c16="http://schemas.microsoft.com/office/drawing/2014/chart" uri="{C3380CC4-5D6E-409C-BE32-E72D297353CC}">
              <c16:uniqueId val="{00000000-3F20-4044-BBB1-09E01A0572AA}"/>
            </c:ext>
          </c:extLst>
        </c:ser>
        <c:dLbls>
          <c:dLblPos val="inEnd"/>
          <c:showLegendKey val="0"/>
          <c:showVal val="1"/>
          <c:showCatName val="0"/>
          <c:showSerName val="0"/>
          <c:showPercent val="0"/>
          <c:showBubbleSize val="0"/>
        </c:dLbls>
        <c:gapWidth val="100"/>
        <c:overlap val="-24"/>
        <c:axId val="110626304"/>
        <c:axId val="115268224"/>
      </c:barChart>
      <c:catAx>
        <c:axId val="110626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5268224"/>
        <c:crosses val="autoZero"/>
        <c:auto val="1"/>
        <c:lblAlgn val="ctr"/>
        <c:lblOffset val="100"/>
        <c:noMultiLvlLbl val="0"/>
      </c:catAx>
      <c:valAx>
        <c:axId val="115268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0626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E1-4151-90AE-D71D62A07006}"/>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5E1-4151-90AE-D71D62A07006}"/>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5E1-4151-90AE-D71D62A07006}"/>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5E1-4151-90AE-D71D62A070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prea3.1!$B$59:$B$62</c:f>
              <c:strCache>
                <c:ptCount val="4"/>
                <c:pt idx="0">
                  <c:v>MALO</c:v>
                </c:pt>
                <c:pt idx="1">
                  <c:v>REGULAR</c:v>
                </c:pt>
                <c:pt idx="2">
                  <c:v>BUENA</c:v>
                </c:pt>
                <c:pt idx="3">
                  <c:v>EXCELENTE</c:v>
                </c:pt>
              </c:strCache>
            </c:strRef>
          </c:cat>
          <c:val>
            <c:numRef>
              <c:f>prea3.1!$D$59:$D$62</c:f>
              <c:numCache>
                <c:formatCode>###0.0</c:formatCode>
                <c:ptCount val="4"/>
                <c:pt idx="0">
                  <c:v>34.693877551020407</c:v>
                </c:pt>
                <c:pt idx="1">
                  <c:v>24.489795918367346</c:v>
                </c:pt>
                <c:pt idx="2">
                  <c:v>24.489795918367346</c:v>
                </c:pt>
                <c:pt idx="3">
                  <c:v>16.326530612244898</c:v>
                </c:pt>
              </c:numCache>
            </c:numRef>
          </c:val>
          <c:extLst xmlns:c16r2="http://schemas.microsoft.com/office/drawing/2015/06/chart">
            <c:ext xmlns:c16="http://schemas.microsoft.com/office/drawing/2014/chart" uri="{C3380CC4-5D6E-409C-BE32-E72D297353CC}">
              <c16:uniqueId val="{00000000-C5E1-4151-90AE-D71D62A07006}"/>
            </c:ext>
          </c:extLst>
        </c:ser>
        <c:dLbls>
          <c:dLblPos val="inEnd"/>
          <c:showLegendKey val="0"/>
          <c:showVal val="1"/>
          <c:showCatName val="0"/>
          <c:showSerName val="0"/>
          <c:showPercent val="0"/>
          <c:showBubbleSize val="0"/>
        </c:dLbls>
        <c:gapWidth val="100"/>
        <c:overlap val="-24"/>
        <c:axId val="187966976"/>
        <c:axId val="187968896"/>
      </c:barChart>
      <c:catAx>
        <c:axId val="187966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7968896"/>
        <c:crosses val="autoZero"/>
        <c:auto val="1"/>
        <c:lblAlgn val="ctr"/>
        <c:lblOffset val="100"/>
        <c:noMultiLvlLbl val="0"/>
      </c:catAx>
      <c:valAx>
        <c:axId val="187968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7966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D9-421E-87D3-361FADD118CF}"/>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D9-421E-87D3-361FADD118CF}"/>
                </c:ext>
              </c:extLst>
            </c:dLbl>
            <c:dLbl>
              <c:idx val="2"/>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D9-421E-87D3-361FADD118CF}"/>
                </c:ext>
              </c:extLst>
            </c:dLbl>
            <c:dLbl>
              <c:idx val="3"/>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AD9-421E-87D3-361FADD11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prea3.1!$B$67:$B$70</c:f>
              <c:strCache>
                <c:ptCount val="4"/>
                <c:pt idx="0">
                  <c:v>MUY ALTO</c:v>
                </c:pt>
                <c:pt idx="1">
                  <c:v>ALTO</c:v>
                </c:pt>
                <c:pt idx="2">
                  <c:v>MEDIO</c:v>
                </c:pt>
                <c:pt idx="3">
                  <c:v>BAJO</c:v>
                </c:pt>
              </c:strCache>
            </c:strRef>
          </c:cat>
          <c:val>
            <c:numRef>
              <c:f>prea3.1!$D$67:$D$70</c:f>
              <c:numCache>
                <c:formatCode>###0.0</c:formatCode>
                <c:ptCount val="4"/>
                <c:pt idx="0">
                  <c:v>6.1224489795918364</c:v>
                </c:pt>
                <c:pt idx="1">
                  <c:v>24.489795918367346</c:v>
                </c:pt>
                <c:pt idx="2">
                  <c:v>48.979591836734691</c:v>
                </c:pt>
                <c:pt idx="3">
                  <c:v>20.408163265306122</c:v>
                </c:pt>
              </c:numCache>
            </c:numRef>
          </c:val>
          <c:extLst xmlns:c16r2="http://schemas.microsoft.com/office/drawing/2015/06/chart">
            <c:ext xmlns:c16="http://schemas.microsoft.com/office/drawing/2014/chart" uri="{C3380CC4-5D6E-409C-BE32-E72D297353CC}">
              <c16:uniqueId val="{00000000-7AD9-421E-87D3-361FADD118CF}"/>
            </c:ext>
          </c:extLst>
        </c:ser>
        <c:dLbls>
          <c:dLblPos val="inEnd"/>
          <c:showLegendKey val="0"/>
          <c:showVal val="1"/>
          <c:showCatName val="0"/>
          <c:showSerName val="0"/>
          <c:showPercent val="0"/>
          <c:showBubbleSize val="0"/>
        </c:dLbls>
        <c:gapWidth val="100"/>
        <c:overlap val="-24"/>
        <c:axId val="40083456"/>
        <c:axId val="40084992"/>
      </c:barChart>
      <c:catAx>
        <c:axId val="4008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084992"/>
        <c:crosses val="autoZero"/>
        <c:auto val="1"/>
        <c:lblAlgn val="ctr"/>
        <c:lblOffset val="100"/>
        <c:noMultiLvlLbl val="0"/>
      </c:catAx>
      <c:valAx>
        <c:axId val="40084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083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9D-436D-9B9B-A0A21B768518}"/>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9D-436D-9B9B-A0A21B768518}"/>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29D-436D-9B9B-A0A21B768518}"/>
                </c:ext>
              </c:extLst>
            </c:dLbl>
            <c:dLbl>
              <c:idx val="3"/>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29D-436D-9B9B-A0A21B7685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prea3.1!$B$75:$B$78</c:f>
              <c:strCache>
                <c:ptCount val="4"/>
                <c:pt idx="0">
                  <c:v>MALO</c:v>
                </c:pt>
                <c:pt idx="1">
                  <c:v>REGULAR</c:v>
                </c:pt>
                <c:pt idx="2">
                  <c:v>BUENA</c:v>
                </c:pt>
                <c:pt idx="3">
                  <c:v>EXCELENTE</c:v>
                </c:pt>
              </c:strCache>
            </c:strRef>
          </c:cat>
          <c:val>
            <c:numRef>
              <c:f>prea3.1!$D$75:$D$78</c:f>
              <c:numCache>
                <c:formatCode>###0.0</c:formatCode>
                <c:ptCount val="4"/>
                <c:pt idx="0">
                  <c:v>24.489795918367346</c:v>
                </c:pt>
                <c:pt idx="1">
                  <c:v>36.734693877551024</c:v>
                </c:pt>
                <c:pt idx="2">
                  <c:v>32.653061224489797</c:v>
                </c:pt>
                <c:pt idx="3">
                  <c:v>6.1224489795918364</c:v>
                </c:pt>
              </c:numCache>
            </c:numRef>
          </c:val>
          <c:extLst xmlns:c16r2="http://schemas.microsoft.com/office/drawing/2015/06/chart">
            <c:ext xmlns:c16="http://schemas.microsoft.com/office/drawing/2014/chart" uri="{C3380CC4-5D6E-409C-BE32-E72D297353CC}">
              <c16:uniqueId val="{00000000-E29D-436D-9B9B-A0A21B768518}"/>
            </c:ext>
          </c:extLst>
        </c:ser>
        <c:dLbls>
          <c:dLblPos val="inEnd"/>
          <c:showLegendKey val="0"/>
          <c:showVal val="1"/>
          <c:showCatName val="0"/>
          <c:showSerName val="0"/>
          <c:showPercent val="0"/>
          <c:showBubbleSize val="0"/>
        </c:dLbls>
        <c:gapWidth val="100"/>
        <c:overlap val="-24"/>
        <c:axId val="74912896"/>
        <c:axId val="74914432"/>
      </c:barChart>
      <c:catAx>
        <c:axId val="7491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4914432"/>
        <c:crosses val="autoZero"/>
        <c:auto val="1"/>
        <c:lblAlgn val="ctr"/>
        <c:lblOffset val="100"/>
        <c:noMultiLvlLbl val="0"/>
      </c:catAx>
      <c:valAx>
        <c:axId val="74914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4912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9D6-4E1C-A933-ABCE94E04AB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D6-4E1C-A933-ABCE94E04AB9}"/>
                </c:ext>
              </c:extLst>
            </c:dLbl>
            <c:dLbl>
              <c:idx val="2"/>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D6-4E1C-A933-ABCE94E04AB9}"/>
                </c:ext>
              </c:extLst>
            </c:dLbl>
            <c:dLbl>
              <c:idx val="3"/>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D6-4E1C-A933-ABCE94E04A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prea3.1!$B$83:$B$86</c:f>
              <c:strCache>
                <c:ptCount val="4"/>
                <c:pt idx="0">
                  <c:v>MALO</c:v>
                </c:pt>
                <c:pt idx="1">
                  <c:v>REGULAR</c:v>
                </c:pt>
                <c:pt idx="2">
                  <c:v>BUENA</c:v>
                </c:pt>
                <c:pt idx="3">
                  <c:v>EXCELENTE</c:v>
                </c:pt>
              </c:strCache>
            </c:strRef>
          </c:cat>
          <c:val>
            <c:numRef>
              <c:f>prea3.1!$D$83:$D$86</c:f>
              <c:numCache>
                <c:formatCode>###0.0</c:formatCode>
                <c:ptCount val="4"/>
                <c:pt idx="0">
                  <c:v>18.367346938775512</c:v>
                </c:pt>
                <c:pt idx="1">
                  <c:v>38.775510204081634</c:v>
                </c:pt>
                <c:pt idx="2">
                  <c:v>28.571428571428569</c:v>
                </c:pt>
                <c:pt idx="3">
                  <c:v>14.285714285714285</c:v>
                </c:pt>
              </c:numCache>
            </c:numRef>
          </c:val>
          <c:extLst xmlns:c16r2="http://schemas.microsoft.com/office/drawing/2015/06/chart">
            <c:ext xmlns:c16="http://schemas.microsoft.com/office/drawing/2014/chart" uri="{C3380CC4-5D6E-409C-BE32-E72D297353CC}">
              <c16:uniqueId val="{00000000-89D6-4E1C-A933-ABCE94E04AB9}"/>
            </c:ext>
          </c:extLst>
        </c:ser>
        <c:dLbls>
          <c:dLblPos val="inEnd"/>
          <c:showLegendKey val="0"/>
          <c:showVal val="1"/>
          <c:showCatName val="0"/>
          <c:showSerName val="0"/>
          <c:showPercent val="0"/>
          <c:showBubbleSize val="0"/>
        </c:dLbls>
        <c:gapWidth val="100"/>
        <c:overlap val="-24"/>
        <c:axId val="82211200"/>
        <c:axId val="82212736"/>
      </c:barChart>
      <c:catAx>
        <c:axId val="82211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12736"/>
        <c:crosses val="autoZero"/>
        <c:auto val="1"/>
        <c:lblAlgn val="ctr"/>
        <c:lblOffset val="100"/>
        <c:noMultiLvlLbl val="0"/>
      </c:catAx>
      <c:valAx>
        <c:axId val="82212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2211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C7-445A-90CB-E41F5C92EB9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C7-445A-90CB-E41F5C92EB99}"/>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C7-445A-90CB-E41F5C92EB99}"/>
                </c:ext>
              </c:extLst>
            </c:dLbl>
            <c:dLbl>
              <c:idx val="3"/>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C7-445A-90CB-E41F5C92EB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prea3.1!$B$91:$B$94</c:f>
              <c:strCache>
                <c:ptCount val="4"/>
                <c:pt idx="0">
                  <c:v>MALO</c:v>
                </c:pt>
                <c:pt idx="1">
                  <c:v>REGULAR</c:v>
                </c:pt>
                <c:pt idx="2">
                  <c:v>BUENA</c:v>
                </c:pt>
                <c:pt idx="3">
                  <c:v>EXCELENTE</c:v>
                </c:pt>
              </c:strCache>
            </c:strRef>
          </c:cat>
          <c:val>
            <c:numRef>
              <c:f>prea3.1!$D$91:$D$94</c:f>
              <c:numCache>
                <c:formatCode>###0.0</c:formatCode>
                <c:ptCount val="4"/>
                <c:pt idx="0">
                  <c:v>18.367346938775512</c:v>
                </c:pt>
                <c:pt idx="1">
                  <c:v>38.775510204081634</c:v>
                </c:pt>
                <c:pt idx="2">
                  <c:v>32.653061224489797</c:v>
                </c:pt>
                <c:pt idx="3">
                  <c:v>10.204081632653061</c:v>
                </c:pt>
              </c:numCache>
            </c:numRef>
          </c:val>
          <c:extLst xmlns:c16r2="http://schemas.microsoft.com/office/drawing/2015/06/chart">
            <c:ext xmlns:c16="http://schemas.microsoft.com/office/drawing/2014/chart" uri="{C3380CC4-5D6E-409C-BE32-E72D297353CC}">
              <c16:uniqueId val="{00000000-4DC7-445A-90CB-E41F5C92EB99}"/>
            </c:ext>
          </c:extLst>
        </c:ser>
        <c:dLbls>
          <c:dLblPos val="inEnd"/>
          <c:showLegendKey val="0"/>
          <c:showVal val="1"/>
          <c:showCatName val="0"/>
          <c:showSerName val="0"/>
          <c:showPercent val="0"/>
          <c:showBubbleSize val="0"/>
        </c:dLbls>
        <c:gapWidth val="100"/>
        <c:overlap val="-24"/>
        <c:axId val="147068416"/>
        <c:axId val="147069952"/>
      </c:barChart>
      <c:catAx>
        <c:axId val="147068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069952"/>
        <c:crosses val="autoZero"/>
        <c:auto val="1"/>
        <c:lblAlgn val="ctr"/>
        <c:lblOffset val="100"/>
        <c:noMultiLvlLbl val="0"/>
      </c:catAx>
      <c:valAx>
        <c:axId val="147069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068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FD3-487C-88B9-8378603265FF}"/>
                </c:ext>
              </c:extLst>
            </c:dLbl>
            <c:dLbl>
              <c:idx val="1"/>
              <c:layout>
                <c:manualLayout>
                  <c:x val="0"/>
                  <c:y val="0.10074874863559073"/>
                </c:manualLayout>
              </c:layout>
              <c:tx>
                <c:rich>
                  <a:bodyPr/>
                  <a:lstStyle/>
                  <a:p>
                    <a:r>
                      <a:rPr lang="en-US" dirty="0"/>
                      <a:t>53 %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FD3-487C-88B9-8378603265FF}"/>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FD3-487C-88B9-8378603265FF}"/>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FD3-487C-88B9-8378603265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prea3.1!$B$99:$B$102</c:f>
              <c:strCache>
                <c:ptCount val="4"/>
                <c:pt idx="0">
                  <c:v>MALO</c:v>
                </c:pt>
                <c:pt idx="1">
                  <c:v>REGULAR</c:v>
                </c:pt>
                <c:pt idx="2">
                  <c:v>BUENA</c:v>
                </c:pt>
                <c:pt idx="3">
                  <c:v>EXCELENTE</c:v>
                </c:pt>
              </c:strCache>
            </c:strRef>
          </c:cat>
          <c:val>
            <c:numRef>
              <c:f>prea3.1!$D$99:$D$102</c:f>
              <c:numCache>
                <c:formatCode>###0.0</c:formatCode>
                <c:ptCount val="4"/>
                <c:pt idx="0">
                  <c:v>28.571428571428569</c:v>
                </c:pt>
                <c:pt idx="1">
                  <c:v>53.061224489795919</c:v>
                </c:pt>
                <c:pt idx="2">
                  <c:v>16.326530612244898</c:v>
                </c:pt>
                <c:pt idx="3">
                  <c:v>2.0408163265306123</c:v>
                </c:pt>
              </c:numCache>
            </c:numRef>
          </c:val>
          <c:extLst xmlns:c16r2="http://schemas.microsoft.com/office/drawing/2015/06/chart">
            <c:ext xmlns:c16="http://schemas.microsoft.com/office/drawing/2014/chart" uri="{C3380CC4-5D6E-409C-BE32-E72D297353CC}">
              <c16:uniqueId val="{00000000-2FD3-487C-88B9-8378603265FF}"/>
            </c:ext>
          </c:extLst>
        </c:ser>
        <c:dLbls>
          <c:dLblPos val="inEnd"/>
          <c:showLegendKey val="0"/>
          <c:showVal val="1"/>
          <c:showCatName val="0"/>
          <c:showSerName val="0"/>
          <c:showPercent val="0"/>
          <c:showBubbleSize val="0"/>
        </c:dLbls>
        <c:gapWidth val="100"/>
        <c:overlap val="-24"/>
        <c:axId val="147401344"/>
        <c:axId val="147407232"/>
      </c:barChart>
      <c:catAx>
        <c:axId val="147401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407232"/>
        <c:crosses val="autoZero"/>
        <c:auto val="1"/>
        <c:lblAlgn val="ctr"/>
        <c:lblOffset val="100"/>
        <c:noMultiLvlLbl val="0"/>
      </c:catAx>
      <c:valAx>
        <c:axId val="14740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401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9A6-4690-A073-EFB9511F9C97}"/>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A6-4690-A073-EFB9511F9C97}"/>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A6-4690-A073-EFB9511F9C97}"/>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A6-4690-A073-EFB9511F9C9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prea3.1!$B$107:$B$110</c:f>
              <c:strCache>
                <c:ptCount val="4"/>
                <c:pt idx="0">
                  <c:v>MALO</c:v>
                </c:pt>
                <c:pt idx="1">
                  <c:v>REGULAR</c:v>
                </c:pt>
                <c:pt idx="2">
                  <c:v>BUENA</c:v>
                </c:pt>
                <c:pt idx="3">
                  <c:v>EXCELENTE</c:v>
                </c:pt>
              </c:strCache>
            </c:strRef>
          </c:cat>
          <c:val>
            <c:numRef>
              <c:f>prea3.1!$D$107:$D$110</c:f>
              <c:numCache>
                <c:formatCode>###0.0</c:formatCode>
                <c:ptCount val="4"/>
                <c:pt idx="0">
                  <c:v>18.367346938775512</c:v>
                </c:pt>
                <c:pt idx="1">
                  <c:v>42.857142857142854</c:v>
                </c:pt>
                <c:pt idx="2">
                  <c:v>34.693877551020407</c:v>
                </c:pt>
                <c:pt idx="3">
                  <c:v>4.0816326530612246</c:v>
                </c:pt>
              </c:numCache>
            </c:numRef>
          </c:val>
          <c:extLst xmlns:c16r2="http://schemas.microsoft.com/office/drawing/2015/06/chart">
            <c:ext xmlns:c16="http://schemas.microsoft.com/office/drawing/2014/chart" uri="{C3380CC4-5D6E-409C-BE32-E72D297353CC}">
              <c16:uniqueId val="{00000000-C9A6-4690-A073-EFB9511F9C97}"/>
            </c:ext>
          </c:extLst>
        </c:ser>
        <c:dLbls>
          <c:dLblPos val="inEnd"/>
          <c:showLegendKey val="0"/>
          <c:showVal val="1"/>
          <c:showCatName val="0"/>
          <c:showSerName val="0"/>
          <c:showPercent val="0"/>
          <c:showBubbleSize val="0"/>
        </c:dLbls>
        <c:gapWidth val="100"/>
        <c:overlap val="-24"/>
        <c:axId val="147451904"/>
        <c:axId val="147453440"/>
      </c:barChart>
      <c:catAx>
        <c:axId val="14745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47453440"/>
        <c:crosses val="autoZero"/>
        <c:auto val="1"/>
        <c:lblAlgn val="ctr"/>
        <c:lblOffset val="100"/>
        <c:noMultiLvlLbl val="0"/>
      </c:catAx>
      <c:valAx>
        <c:axId val="147453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47451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3-4C0E-85C6-0218E3833912}"/>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3-4C0E-85C6-0218E38339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prea3.1!$B$115:$B$116</c:f>
              <c:strCache>
                <c:ptCount val="2"/>
                <c:pt idx="0">
                  <c:v>NO</c:v>
                </c:pt>
                <c:pt idx="1">
                  <c:v>SI</c:v>
                </c:pt>
              </c:strCache>
            </c:strRef>
          </c:cat>
          <c:val>
            <c:numRef>
              <c:f>prea3.1!$D$115:$D$116</c:f>
              <c:numCache>
                <c:formatCode>###0.0</c:formatCode>
                <c:ptCount val="2"/>
                <c:pt idx="0">
                  <c:v>28.571428571428569</c:v>
                </c:pt>
                <c:pt idx="1">
                  <c:v>71.428571428571431</c:v>
                </c:pt>
              </c:numCache>
            </c:numRef>
          </c:val>
          <c:extLst xmlns:c16r2="http://schemas.microsoft.com/office/drawing/2015/06/chart">
            <c:ext xmlns:c16="http://schemas.microsoft.com/office/drawing/2014/chart" uri="{C3380CC4-5D6E-409C-BE32-E72D297353CC}">
              <c16:uniqueId val="{00000000-DF63-4C0E-85C6-0218E3833912}"/>
            </c:ext>
          </c:extLst>
        </c:ser>
        <c:dLbls>
          <c:dLblPos val="inEnd"/>
          <c:showLegendKey val="0"/>
          <c:showVal val="1"/>
          <c:showCatName val="0"/>
          <c:showSerName val="0"/>
          <c:showPercent val="0"/>
          <c:showBubbleSize val="0"/>
        </c:dLbls>
        <c:gapWidth val="100"/>
        <c:overlap val="-24"/>
        <c:axId val="153198976"/>
        <c:axId val="153200512"/>
      </c:barChart>
      <c:catAx>
        <c:axId val="15319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200512"/>
        <c:crosses val="autoZero"/>
        <c:auto val="1"/>
        <c:lblAlgn val="ctr"/>
        <c:lblOffset val="100"/>
        <c:noMultiLvlLbl val="0"/>
      </c:catAx>
      <c:valAx>
        <c:axId val="15320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198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90-466E-9C93-62A058AA47B7}"/>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90-466E-9C93-62A058AA47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prea3.1!$B$121:$B$122</c:f>
              <c:strCache>
                <c:ptCount val="2"/>
                <c:pt idx="0">
                  <c:v>NO</c:v>
                </c:pt>
                <c:pt idx="1">
                  <c:v>SI</c:v>
                </c:pt>
              </c:strCache>
            </c:strRef>
          </c:cat>
          <c:val>
            <c:numRef>
              <c:f>prea3.1!$D$121:$D$122</c:f>
              <c:numCache>
                <c:formatCode>###0.0</c:formatCode>
                <c:ptCount val="2"/>
                <c:pt idx="0">
                  <c:v>59.183673469387756</c:v>
                </c:pt>
                <c:pt idx="1">
                  <c:v>40.816326530612244</c:v>
                </c:pt>
              </c:numCache>
            </c:numRef>
          </c:val>
          <c:extLst xmlns:c16r2="http://schemas.microsoft.com/office/drawing/2015/06/chart">
            <c:ext xmlns:c16="http://schemas.microsoft.com/office/drawing/2014/chart" uri="{C3380CC4-5D6E-409C-BE32-E72D297353CC}">
              <c16:uniqueId val="{00000000-6490-466E-9C93-62A058AA47B7}"/>
            </c:ext>
          </c:extLst>
        </c:ser>
        <c:dLbls>
          <c:dLblPos val="inEnd"/>
          <c:showLegendKey val="0"/>
          <c:showVal val="1"/>
          <c:showCatName val="0"/>
          <c:showSerName val="0"/>
          <c:showPercent val="0"/>
          <c:showBubbleSize val="0"/>
        </c:dLbls>
        <c:gapWidth val="100"/>
        <c:overlap val="-24"/>
        <c:axId val="155161344"/>
        <c:axId val="155162880"/>
      </c:barChart>
      <c:catAx>
        <c:axId val="155161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162880"/>
        <c:crosses val="autoZero"/>
        <c:auto val="1"/>
        <c:lblAlgn val="ctr"/>
        <c:lblOffset val="100"/>
        <c:noMultiLvlLbl val="0"/>
      </c:catAx>
      <c:valAx>
        <c:axId val="15516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161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EA6B5A8F-150A-49FC-8D8F-1201E818938D}"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C5FD-4D84-BE7E-59946C138F10}"/>
                </c:ext>
              </c:extLst>
            </c:dLbl>
            <c:dLbl>
              <c:idx val="1"/>
              <c:layout/>
              <c:tx>
                <c:rich>
                  <a:bodyPr/>
                  <a:lstStyle/>
                  <a:p>
                    <a:fld id="{57B75647-8E2D-45C2-A076-1DD4ED57D94D}"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5FD-4D84-BE7E-59946C138F10}"/>
                </c:ext>
              </c:extLst>
            </c:dLbl>
            <c:dLbl>
              <c:idx val="2"/>
              <c:layout/>
              <c:tx>
                <c:rich>
                  <a:bodyPr/>
                  <a:lstStyle/>
                  <a:p>
                    <a:fld id="{3AD170DA-FE9D-4B87-A6AE-C7A8B349CC79}"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C5FD-4D84-BE7E-59946C138F1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Sheet1!$G$247:$G$249</c:f>
              <c:strCache>
                <c:ptCount val="3"/>
                <c:pt idx="0">
                  <c:v>SIEMPRE</c:v>
                </c:pt>
                <c:pt idx="1">
                  <c:v>ALGUNAS VECES</c:v>
                </c:pt>
                <c:pt idx="2">
                  <c:v>NUNCA</c:v>
                </c:pt>
              </c:strCache>
            </c:strRef>
          </c:cat>
          <c:val>
            <c:numRef>
              <c:f>Sheet1!$H$247:$H$249</c:f>
              <c:numCache>
                <c:formatCode>General</c:formatCode>
                <c:ptCount val="3"/>
                <c:pt idx="0">
                  <c:v>50</c:v>
                </c:pt>
                <c:pt idx="1">
                  <c:v>47</c:v>
                </c:pt>
                <c:pt idx="2">
                  <c:v>3</c:v>
                </c:pt>
              </c:numCache>
            </c:numRef>
          </c:val>
          <c:extLst xmlns:c16r2="http://schemas.microsoft.com/office/drawing/2015/06/chart">
            <c:ext xmlns:c16="http://schemas.microsoft.com/office/drawing/2014/chart" uri="{C3380CC4-5D6E-409C-BE32-E72D297353CC}">
              <c16:uniqueId val="{00000000-C5FD-4D84-BE7E-59946C138F10}"/>
            </c:ext>
          </c:extLst>
        </c:ser>
        <c:dLbls>
          <c:dLblPos val="inEnd"/>
          <c:showLegendKey val="0"/>
          <c:showVal val="1"/>
          <c:showCatName val="0"/>
          <c:showSerName val="0"/>
          <c:showPercent val="0"/>
          <c:showBubbleSize val="0"/>
        </c:dLbls>
        <c:gapWidth val="100"/>
        <c:overlap val="-24"/>
        <c:axId val="110460928"/>
        <c:axId val="110482176"/>
      </c:barChart>
      <c:catAx>
        <c:axId val="110460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0482176"/>
        <c:crosses val="autoZero"/>
        <c:auto val="1"/>
        <c:lblAlgn val="ctr"/>
        <c:lblOffset val="100"/>
        <c:noMultiLvlLbl val="0"/>
      </c:catAx>
      <c:valAx>
        <c:axId val="11048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0460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CDCCD333-55F3-45C5-B823-B7BB17A1132C}"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A679-4092-BE68-D6B056807E64}"/>
                </c:ext>
              </c:extLst>
            </c:dLbl>
            <c:dLbl>
              <c:idx val="1"/>
              <c:layout/>
              <c:tx>
                <c:rich>
                  <a:bodyPr/>
                  <a:lstStyle/>
                  <a:p>
                    <a:fld id="{865B8721-D9E7-451F-91AC-1E17BE3877D3}"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679-4092-BE68-D6B056807E64}"/>
                </c:ext>
              </c:extLst>
            </c:dLbl>
            <c:dLbl>
              <c:idx val="2"/>
              <c:layout/>
              <c:tx>
                <c:rich>
                  <a:bodyPr/>
                  <a:lstStyle/>
                  <a:p>
                    <a:fld id="{56886667-2D7B-4704-B3C1-709FC54C4A67}"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A679-4092-BE68-D6B056807E6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Sheet1!$G$256:$G$258</c:f>
              <c:strCache>
                <c:ptCount val="3"/>
                <c:pt idx="0">
                  <c:v>SIEMPRE</c:v>
                </c:pt>
                <c:pt idx="1">
                  <c:v>ALGUNAS VECES</c:v>
                </c:pt>
                <c:pt idx="2">
                  <c:v>NUNCA</c:v>
                </c:pt>
              </c:strCache>
            </c:strRef>
          </c:cat>
          <c:val>
            <c:numRef>
              <c:f>Sheet1!$H$256:$H$258</c:f>
              <c:numCache>
                <c:formatCode>General</c:formatCode>
                <c:ptCount val="3"/>
                <c:pt idx="0">
                  <c:v>22</c:v>
                </c:pt>
                <c:pt idx="1">
                  <c:v>69</c:v>
                </c:pt>
                <c:pt idx="2">
                  <c:v>9</c:v>
                </c:pt>
              </c:numCache>
            </c:numRef>
          </c:val>
          <c:extLst xmlns:c16r2="http://schemas.microsoft.com/office/drawing/2015/06/chart">
            <c:ext xmlns:c16="http://schemas.microsoft.com/office/drawing/2014/chart" uri="{C3380CC4-5D6E-409C-BE32-E72D297353CC}">
              <c16:uniqueId val="{00000000-A679-4092-BE68-D6B056807E64}"/>
            </c:ext>
          </c:extLst>
        </c:ser>
        <c:dLbls>
          <c:dLblPos val="inEnd"/>
          <c:showLegendKey val="0"/>
          <c:showVal val="1"/>
          <c:showCatName val="0"/>
          <c:showSerName val="0"/>
          <c:showPercent val="0"/>
          <c:showBubbleSize val="0"/>
        </c:dLbls>
        <c:gapWidth val="100"/>
        <c:overlap val="-24"/>
        <c:axId val="97516160"/>
        <c:axId val="97673600"/>
      </c:barChart>
      <c:catAx>
        <c:axId val="9751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7673600"/>
        <c:crosses val="autoZero"/>
        <c:auto val="1"/>
        <c:lblAlgn val="ctr"/>
        <c:lblOffset val="100"/>
        <c:noMultiLvlLbl val="0"/>
      </c:catAx>
      <c:valAx>
        <c:axId val="9767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7516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27-4310-B668-4534FFDA98DE}"/>
                </c:ext>
              </c:extLst>
            </c:dLbl>
            <c:dLbl>
              <c:idx val="1"/>
              <c:layout>
                <c:manualLayout>
                  <c:x val="-3.5794622294863698E-3"/>
                  <c:y val="9.3986110288172817E-2"/>
                </c:manualLayout>
              </c:layout>
              <c:tx>
                <c:rich>
                  <a:bodyPr/>
                  <a:lstStyle/>
                  <a:p>
                    <a:r>
                      <a:rPr lang="en-US" dirty="0"/>
                      <a:t>47 %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27-4310-B668-4534FFDA98DE}"/>
                </c:ext>
              </c:extLst>
            </c:dLbl>
            <c:dLbl>
              <c:idx val="2"/>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27-4310-B668-4534FFDA98DE}"/>
                </c:ext>
              </c:extLst>
            </c:dLbl>
            <c:dLbl>
              <c:idx val="3"/>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727-4310-B668-4534FFDA98D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prea3.1!$B$145:$B$148</c:f>
              <c:strCache>
                <c:ptCount val="4"/>
                <c:pt idx="0">
                  <c:v>PESIMAS</c:v>
                </c:pt>
                <c:pt idx="1">
                  <c:v>MALAS</c:v>
                </c:pt>
                <c:pt idx="2">
                  <c:v>BUENAS</c:v>
                </c:pt>
                <c:pt idx="3">
                  <c:v>EXCELENTE</c:v>
                </c:pt>
              </c:strCache>
            </c:strRef>
          </c:cat>
          <c:val>
            <c:numRef>
              <c:f>prea3.1!$E$145:$E$148</c:f>
              <c:numCache>
                <c:formatCode>###0.0</c:formatCode>
                <c:ptCount val="4"/>
                <c:pt idx="0">
                  <c:v>6.25</c:v>
                </c:pt>
                <c:pt idx="1">
                  <c:v>46.875</c:v>
                </c:pt>
                <c:pt idx="2">
                  <c:v>40.625</c:v>
                </c:pt>
                <c:pt idx="3">
                  <c:v>6.25</c:v>
                </c:pt>
              </c:numCache>
            </c:numRef>
          </c:val>
          <c:extLst xmlns:c16r2="http://schemas.microsoft.com/office/drawing/2015/06/chart">
            <c:ext xmlns:c16="http://schemas.microsoft.com/office/drawing/2014/chart" uri="{C3380CC4-5D6E-409C-BE32-E72D297353CC}">
              <c16:uniqueId val="{00000000-D727-4310-B668-4534FFDA98DE}"/>
            </c:ext>
          </c:extLst>
        </c:ser>
        <c:dLbls>
          <c:dLblPos val="inEnd"/>
          <c:showLegendKey val="0"/>
          <c:showVal val="1"/>
          <c:showCatName val="0"/>
          <c:showSerName val="0"/>
          <c:showPercent val="0"/>
          <c:showBubbleSize val="0"/>
        </c:dLbls>
        <c:gapWidth val="100"/>
        <c:overlap val="-24"/>
        <c:axId val="111231360"/>
        <c:axId val="111232896"/>
      </c:barChart>
      <c:catAx>
        <c:axId val="11123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1232896"/>
        <c:crosses val="autoZero"/>
        <c:auto val="1"/>
        <c:lblAlgn val="ctr"/>
        <c:lblOffset val="100"/>
        <c:noMultiLvlLbl val="0"/>
      </c:catAx>
      <c:valAx>
        <c:axId val="11123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1231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C4-4278-A468-D78A4478992E}"/>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AC4-4278-A468-D78A4478992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AC4-4278-A468-D78A4478992E}"/>
            </c:ext>
          </c:extLst>
        </c:ser>
        <c:dLbls>
          <c:dLblPos val="inEnd"/>
          <c:showLegendKey val="0"/>
          <c:showVal val="1"/>
          <c:showCatName val="0"/>
          <c:showSerName val="0"/>
          <c:showPercent val="0"/>
          <c:showBubbleSize val="0"/>
        </c:dLbls>
        <c:gapWidth val="100"/>
        <c:overlap val="-24"/>
        <c:axId val="111268992"/>
        <c:axId val="111270528"/>
      </c:barChart>
      <c:catAx>
        <c:axId val="11126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1270528"/>
        <c:crosses val="autoZero"/>
        <c:auto val="1"/>
        <c:lblAlgn val="ctr"/>
        <c:lblOffset val="100"/>
        <c:noMultiLvlLbl val="0"/>
      </c:catAx>
      <c:valAx>
        <c:axId val="11127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1268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manualLayout>
          <c:xMode val="edge"/>
          <c:yMode val="edge"/>
          <c:x val="0.33884680858043675"/>
          <c:y val="1.2320375354301739E-2"/>
        </c:manualLayout>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C29-421D-992E-FD6E9C5BFA76}"/>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C29-421D-992E-FD6E9C5BFA7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F7CD-4EDA-9F81-C2E4A775D32F}"/>
            </c:ext>
          </c:extLst>
        </c:ser>
        <c:dLbls>
          <c:dLblPos val="inEnd"/>
          <c:showLegendKey val="0"/>
          <c:showVal val="1"/>
          <c:showCatName val="0"/>
          <c:showSerName val="0"/>
          <c:showPercent val="0"/>
          <c:showBubbleSize val="0"/>
        </c:dLbls>
        <c:gapWidth val="100"/>
        <c:overlap val="-24"/>
        <c:axId val="120203136"/>
        <c:axId val="120204672"/>
      </c:barChart>
      <c:catAx>
        <c:axId val="120203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0204672"/>
        <c:crosses val="autoZero"/>
        <c:auto val="1"/>
        <c:lblAlgn val="ctr"/>
        <c:lblOffset val="100"/>
        <c:noMultiLvlLbl val="0"/>
      </c:catAx>
      <c:valAx>
        <c:axId val="120204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0203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4C-4708-9B67-5DE6BEC173F4}"/>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4C-4708-9B67-5DE6BEC173F4}"/>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E4C-4708-9B67-5DE6BEC173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prea3.1!$B$171:$B$173</c:f>
              <c:strCache>
                <c:ptCount val="3"/>
                <c:pt idx="0">
                  <c:v>NUNCA</c:v>
                </c:pt>
                <c:pt idx="1">
                  <c:v>ALGUNAS VECES</c:v>
                </c:pt>
                <c:pt idx="2">
                  <c:v>SIEMPRE</c:v>
                </c:pt>
              </c:strCache>
            </c:strRef>
          </c:cat>
          <c:val>
            <c:numRef>
              <c:f>prea3.1!$E$171:$E$173</c:f>
              <c:numCache>
                <c:formatCode>###0.0</c:formatCode>
                <c:ptCount val="3"/>
                <c:pt idx="0">
                  <c:v>25</c:v>
                </c:pt>
                <c:pt idx="1">
                  <c:v>37.5</c:v>
                </c:pt>
                <c:pt idx="2">
                  <c:v>37.5</c:v>
                </c:pt>
              </c:numCache>
            </c:numRef>
          </c:val>
          <c:extLst xmlns:c16r2="http://schemas.microsoft.com/office/drawing/2015/06/chart">
            <c:ext xmlns:c16="http://schemas.microsoft.com/office/drawing/2014/chart" uri="{C3380CC4-5D6E-409C-BE32-E72D297353CC}">
              <c16:uniqueId val="{00000000-4E4C-4708-9B67-5DE6BEC173F4}"/>
            </c:ext>
          </c:extLst>
        </c:ser>
        <c:dLbls>
          <c:dLblPos val="inEnd"/>
          <c:showLegendKey val="0"/>
          <c:showVal val="1"/>
          <c:showCatName val="0"/>
          <c:showSerName val="0"/>
          <c:showPercent val="0"/>
          <c:showBubbleSize val="0"/>
        </c:dLbls>
        <c:gapWidth val="100"/>
        <c:overlap val="-24"/>
        <c:axId val="149761024"/>
        <c:axId val="149762816"/>
      </c:barChart>
      <c:catAx>
        <c:axId val="14976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762816"/>
        <c:crosses val="autoZero"/>
        <c:auto val="1"/>
        <c:lblAlgn val="ctr"/>
        <c:lblOffset val="100"/>
        <c:noMultiLvlLbl val="0"/>
      </c:catAx>
      <c:valAx>
        <c:axId val="149762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761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CA-4644-A831-3A2451ED592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CA-4644-A831-3A2451ED5927}"/>
                </c:ext>
              </c:extLst>
            </c:dLbl>
            <c:dLbl>
              <c:idx val="2"/>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xmlns:c16r2="http://schemas.microsoft.com/office/drawing/2015/06/char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149811584"/>
        <c:axId val="149813120"/>
      </c:barChart>
      <c:catAx>
        <c:axId val="149811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813120"/>
        <c:crosses val="autoZero"/>
        <c:auto val="1"/>
        <c:lblAlgn val="ctr"/>
        <c:lblOffset val="100"/>
        <c:noMultiLvlLbl val="0"/>
      </c:catAx>
      <c:valAx>
        <c:axId val="1498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9811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39-432C-A4A7-AA1D84B0BBA3}"/>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xmlns:c16r2="http://schemas.microsoft.com/office/drawing/2015/06/char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160826496"/>
        <c:axId val="160828032"/>
      </c:barChart>
      <c:catAx>
        <c:axId val="160826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60828032"/>
        <c:crosses val="autoZero"/>
        <c:auto val="1"/>
        <c:lblAlgn val="ctr"/>
        <c:lblOffset val="100"/>
        <c:noMultiLvlLbl val="0"/>
      </c:catAx>
      <c:valAx>
        <c:axId val="16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60826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52-45FB-9C57-5204E452C41A}"/>
                </c:ext>
              </c:extLst>
            </c:dLbl>
            <c:dLbl>
              <c:idx val="1"/>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52-45FB-9C57-5204E452C41A}"/>
                </c:ext>
              </c:extLst>
            </c:dLbl>
            <c:dLbl>
              <c:idx val="2"/>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52-45FB-9C57-5204E452C41A}"/>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52-45FB-9C57-5204E452C41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prea3.1!$B$203:$B$206</c:f>
              <c:strCache>
                <c:ptCount val="4"/>
                <c:pt idx="0">
                  <c:v>EXCELENTE</c:v>
                </c:pt>
                <c:pt idx="1">
                  <c:v>BUENAS</c:v>
                </c:pt>
                <c:pt idx="2">
                  <c:v>MALAS</c:v>
                </c:pt>
                <c:pt idx="3">
                  <c:v>PESIMAS</c:v>
                </c:pt>
              </c:strCache>
            </c:strRef>
          </c:cat>
          <c:val>
            <c:numRef>
              <c:f>prea3.1!$D$203:$D$206</c:f>
              <c:numCache>
                <c:formatCode>###0.0</c:formatCode>
                <c:ptCount val="4"/>
                <c:pt idx="0">
                  <c:v>6.1224489795918364</c:v>
                </c:pt>
                <c:pt idx="1">
                  <c:v>67.346938775510196</c:v>
                </c:pt>
                <c:pt idx="2">
                  <c:v>24.489795918367346</c:v>
                </c:pt>
                <c:pt idx="3">
                  <c:v>2.0408163265306123</c:v>
                </c:pt>
              </c:numCache>
            </c:numRef>
          </c:val>
          <c:extLst xmlns:c16r2="http://schemas.microsoft.com/office/drawing/2015/06/chart">
            <c:ext xmlns:c16="http://schemas.microsoft.com/office/drawing/2014/chart" uri="{C3380CC4-5D6E-409C-BE32-E72D297353CC}">
              <c16:uniqueId val="{00000000-7052-45FB-9C57-5204E452C41A}"/>
            </c:ext>
          </c:extLst>
        </c:ser>
        <c:dLbls>
          <c:dLblPos val="inEnd"/>
          <c:showLegendKey val="0"/>
          <c:showVal val="1"/>
          <c:showCatName val="0"/>
          <c:showSerName val="0"/>
          <c:showPercent val="0"/>
          <c:showBubbleSize val="0"/>
        </c:dLbls>
        <c:gapWidth val="100"/>
        <c:overlap val="-24"/>
        <c:axId val="94000256"/>
        <c:axId val="94033024"/>
      </c:barChart>
      <c:catAx>
        <c:axId val="9400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4033024"/>
        <c:crosses val="autoZero"/>
        <c:auto val="1"/>
        <c:lblAlgn val="ctr"/>
        <c:lblOffset val="100"/>
        <c:noMultiLvlLbl val="0"/>
      </c:catAx>
      <c:valAx>
        <c:axId val="94033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4000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08-41A1-AF01-850229EFC1E5}"/>
                </c:ext>
              </c:extLst>
            </c:dLbl>
            <c:dLbl>
              <c:idx val="1"/>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08-41A1-AF01-850229EFC1E5}"/>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xmlns:c16r2="http://schemas.microsoft.com/office/drawing/2015/06/char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122657024"/>
        <c:axId val="161325056"/>
      </c:barChart>
      <c:catAx>
        <c:axId val="122657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1325056"/>
        <c:crosses val="autoZero"/>
        <c:auto val="1"/>
        <c:lblAlgn val="ctr"/>
        <c:lblOffset val="100"/>
        <c:noMultiLvlLbl val="0"/>
      </c:catAx>
      <c:valAx>
        <c:axId val="161325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657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269-4FF8-8899-831318B16065}"/>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269-4FF8-8899-831318B160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prea3.1!$B$225:$B$226</c:f>
              <c:strCache>
                <c:ptCount val="2"/>
                <c:pt idx="0">
                  <c:v>SIEMPRE</c:v>
                </c:pt>
                <c:pt idx="1">
                  <c:v>ALGUNAS VECES</c:v>
                </c:pt>
              </c:strCache>
            </c:strRef>
          </c:cat>
          <c:val>
            <c:numRef>
              <c:f>prea3.1!$D$225:$D$226</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7269-4FF8-8899-831318B16065}"/>
            </c:ext>
          </c:extLst>
        </c:ser>
        <c:dLbls>
          <c:dLblPos val="inEnd"/>
          <c:showLegendKey val="0"/>
          <c:showVal val="1"/>
          <c:showCatName val="0"/>
          <c:showSerName val="0"/>
          <c:showPercent val="0"/>
          <c:showBubbleSize val="0"/>
        </c:dLbls>
        <c:gapWidth val="100"/>
        <c:overlap val="-24"/>
        <c:axId val="187422208"/>
        <c:axId val="187423744"/>
      </c:barChart>
      <c:catAx>
        <c:axId val="187422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7423744"/>
        <c:crosses val="autoZero"/>
        <c:auto val="1"/>
        <c:lblAlgn val="ctr"/>
        <c:lblOffset val="100"/>
        <c:noMultiLvlLbl val="0"/>
      </c:catAx>
      <c:valAx>
        <c:axId val="187423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7422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7B-4CB6-A93D-AA02D728D23E}"/>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7B-4CB6-A93D-AA02D728D2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prea3.1!$B$234:$B$235</c:f>
              <c:strCache>
                <c:ptCount val="2"/>
                <c:pt idx="0">
                  <c:v>SI</c:v>
                </c:pt>
                <c:pt idx="1">
                  <c:v>NO</c:v>
                </c:pt>
              </c:strCache>
            </c:strRef>
          </c:cat>
          <c:val>
            <c:numRef>
              <c:f>prea3.1!$D$234:$D$235</c:f>
              <c:numCache>
                <c:formatCode>###0.0</c:formatCode>
                <c:ptCount val="2"/>
                <c:pt idx="0">
                  <c:v>59.183673469387756</c:v>
                </c:pt>
                <c:pt idx="1">
                  <c:v>40.816326530612244</c:v>
                </c:pt>
              </c:numCache>
            </c:numRef>
          </c:val>
          <c:extLst xmlns:c16r2="http://schemas.microsoft.com/office/drawing/2015/06/chart">
            <c:ext xmlns:c16="http://schemas.microsoft.com/office/drawing/2014/chart" uri="{C3380CC4-5D6E-409C-BE32-E72D297353CC}">
              <c16:uniqueId val="{00000000-347B-4CB6-A93D-AA02D728D23E}"/>
            </c:ext>
          </c:extLst>
        </c:ser>
        <c:dLbls>
          <c:dLblPos val="inEnd"/>
          <c:showLegendKey val="0"/>
          <c:showVal val="1"/>
          <c:showCatName val="0"/>
          <c:showSerName val="0"/>
          <c:showPercent val="0"/>
          <c:showBubbleSize val="0"/>
        </c:dLbls>
        <c:gapWidth val="100"/>
        <c:overlap val="-24"/>
        <c:axId val="33380224"/>
        <c:axId val="33381760"/>
      </c:barChart>
      <c:catAx>
        <c:axId val="3338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3381760"/>
        <c:crosses val="autoZero"/>
        <c:auto val="1"/>
        <c:lblAlgn val="ctr"/>
        <c:lblOffset val="100"/>
        <c:noMultiLvlLbl val="0"/>
      </c:catAx>
      <c:valAx>
        <c:axId val="33381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3380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F8-4A38-9B54-AD475343C508}"/>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7F8-4A38-9B54-AD475343C508}"/>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7F8-4A38-9B54-AD475343C50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prea3.1!$B$244:$B$246</c:f>
              <c:strCache>
                <c:ptCount val="3"/>
                <c:pt idx="0">
                  <c:v>SIEMPRE</c:v>
                </c:pt>
                <c:pt idx="1">
                  <c:v>ALGUNAS VECES</c:v>
                </c:pt>
                <c:pt idx="2">
                  <c:v>NUNCA</c:v>
                </c:pt>
              </c:strCache>
            </c:strRef>
          </c:cat>
          <c:val>
            <c:numRef>
              <c:f>prea3.1!$D$244:$D$246</c:f>
              <c:numCache>
                <c:formatCode>###0.0</c:formatCode>
                <c:ptCount val="3"/>
                <c:pt idx="0">
                  <c:v>44.897959183673471</c:v>
                </c:pt>
                <c:pt idx="1">
                  <c:v>48.979591836734691</c:v>
                </c:pt>
                <c:pt idx="2">
                  <c:v>6.1224489795918364</c:v>
                </c:pt>
              </c:numCache>
            </c:numRef>
          </c:val>
          <c:extLst xmlns:c16r2="http://schemas.microsoft.com/office/drawing/2015/06/chart">
            <c:ext xmlns:c16="http://schemas.microsoft.com/office/drawing/2014/chart" uri="{C3380CC4-5D6E-409C-BE32-E72D297353CC}">
              <c16:uniqueId val="{00000000-07F8-4A38-9B54-AD475343C508}"/>
            </c:ext>
          </c:extLst>
        </c:ser>
        <c:dLbls>
          <c:dLblPos val="inEnd"/>
          <c:showLegendKey val="0"/>
          <c:showVal val="1"/>
          <c:showCatName val="0"/>
          <c:showSerName val="0"/>
          <c:showPercent val="0"/>
          <c:showBubbleSize val="0"/>
        </c:dLbls>
        <c:gapWidth val="100"/>
        <c:overlap val="-24"/>
        <c:axId val="33409664"/>
        <c:axId val="40370560"/>
      </c:barChart>
      <c:catAx>
        <c:axId val="33409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370560"/>
        <c:crosses val="autoZero"/>
        <c:auto val="1"/>
        <c:lblAlgn val="ctr"/>
        <c:lblOffset val="100"/>
        <c:noMultiLvlLbl val="0"/>
      </c:catAx>
      <c:valAx>
        <c:axId val="40370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3409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8B-4EAC-9A07-E1AE21D214D7}"/>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8B-4EAC-9A07-E1AE21D214D7}"/>
                </c:ext>
              </c:extLst>
            </c:dLbl>
            <c:dLbl>
              <c:idx val="2"/>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8B-4EAC-9A07-E1AE21D214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prea3.1!$I$249:$I$251</c:f>
              <c:strCache>
                <c:ptCount val="3"/>
                <c:pt idx="0">
                  <c:v>INSTITUCIONALES</c:v>
                </c:pt>
                <c:pt idx="1">
                  <c:v>DIRECTIVOS</c:v>
                </c:pt>
                <c:pt idx="2">
                  <c:v>CON LOS COMPAÑEROS</c:v>
                </c:pt>
              </c:strCache>
            </c:strRef>
          </c:cat>
          <c:val>
            <c:numRef>
              <c:f>prea3.1!$K$249:$K$251</c:f>
              <c:numCache>
                <c:formatCode>###0.0</c:formatCode>
                <c:ptCount val="3"/>
                <c:pt idx="0">
                  <c:v>44.897959183673471</c:v>
                </c:pt>
                <c:pt idx="1">
                  <c:v>14.285714285714285</c:v>
                </c:pt>
                <c:pt idx="2">
                  <c:v>10.204081632653061</c:v>
                </c:pt>
              </c:numCache>
            </c:numRef>
          </c:val>
          <c:extLst xmlns:c16r2="http://schemas.microsoft.com/office/drawing/2015/06/chart">
            <c:ext xmlns:c16="http://schemas.microsoft.com/office/drawing/2014/chart" uri="{C3380CC4-5D6E-409C-BE32-E72D297353CC}">
              <c16:uniqueId val="{00000000-1F8B-4EAC-9A07-E1AE21D214D7}"/>
            </c:ext>
          </c:extLst>
        </c:ser>
        <c:dLbls>
          <c:dLblPos val="inEnd"/>
          <c:showLegendKey val="0"/>
          <c:showVal val="1"/>
          <c:showCatName val="0"/>
          <c:showSerName val="0"/>
          <c:showPercent val="0"/>
          <c:showBubbleSize val="0"/>
        </c:dLbls>
        <c:gapWidth val="100"/>
        <c:overlap val="-24"/>
        <c:axId val="119504256"/>
        <c:axId val="119518336"/>
      </c:barChart>
      <c:catAx>
        <c:axId val="119504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518336"/>
        <c:crosses val="autoZero"/>
        <c:auto val="1"/>
        <c:lblAlgn val="ctr"/>
        <c:lblOffset val="100"/>
        <c:noMultiLvlLbl val="0"/>
      </c:catAx>
      <c:valAx>
        <c:axId val="119518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504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071-4CD6-84E3-8C3DD0BB801C}"/>
                </c:ext>
              </c:extLst>
            </c:dLbl>
            <c:dLbl>
              <c:idx val="1"/>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071-4CD6-84E3-8C3DD0BB801C}"/>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071-4CD6-84E3-8C3DD0BB801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prea3.1!$B$280:$B$282</c:f>
              <c:strCache>
                <c:ptCount val="3"/>
                <c:pt idx="0">
                  <c:v>SIEMPRE</c:v>
                </c:pt>
                <c:pt idx="1">
                  <c:v>ALGUNAS VECES</c:v>
                </c:pt>
                <c:pt idx="2">
                  <c:v>NUNCA</c:v>
                </c:pt>
              </c:strCache>
            </c:strRef>
          </c:cat>
          <c:val>
            <c:numRef>
              <c:f>prea3.1!$D$280:$D$282</c:f>
              <c:numCache>
                <c:formatCode>###0.0</c:formatCode>
                <c:ptCount val="3"/>
                <c:pt idx="0">
                  <c:v>32.653061224489797</c:v>
                </c:pt>
                <c:pt idx="1">
                  <c:v>61.224489795918366</c:v>
                </c:pt>
                <c:pt idx="2">
                  <c:v>6.1224489795918364</c:v>
                </c:pt>
              </c:numCache>
            </c:numRef>
          </c:val>
          <c:extLst xmlns:c16r2="http://schemas.microsoft.com/office/drawing/2015/06/chart">
            <c:ext xmlns:c16="http://schemas.microsoft.com/office/drawing/2014/chart" uri="{C3380CC4-5D6E-409C-BE32-E72D297353CC}">
              <c16:uniqueId val="{00000000-1071-4CD6-84E3-8C3DD0BB801C}"/>
            </c:ext>
          </c:extLst>
        </c:ser>
        <c:dLbls>
          <c:dLblPos val="inEnd"/>
          <c:showLegendKey val="0"/>
          <c:showVal val="1"/>
          <c:showCatName val="0"/>
          <c:showSerName val="0"/>
          <c:showPercent val="0"/>
          <c:showBubbleSize val="0"/>
        </c:dLbls>
        <c:gapWidth val="100"/>
        <c:overlap val="-24"/>
        <c:axId val="147493248"/>
        <c:axId val="147494784"/>
      </c:barChart>
      <c:catAx>
        <c:axId val="147493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494784"/>
        <c:crosses val="autoZero"/>
        <c:auto val="1"/>
        <c:lblAlgn val="ctr"/>
        <c:lblOffset val="100"/>
        <c:noMultiLvlLbl val="0"/>
      </c:catAx>
      <c:valAx>
        <c:axId val="147494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493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F2-43DC-9DAA-343310F46963}"/>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F2-43DC-9DAA-343310F46963}"/>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F2-43DC-9DAA-343310F4696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prea3.1!$B$291:$B$293</c:f>
              <c:strCache>
                <c:ptCount val="3"/>
                <c:pt idx="0">
                  <c:v>SIEMPRE</c:v>
                </c:pt>
                <c:pt idx="1">
                  <c:v>ALGUNAS VECES</c:v>
                </c:pt>
                <c:pt idx="2">
                  <c:v>NUNCA</c:v>
                </c:pt>
              </c:strCache>
            </c:strRef>
          </c:cat>
          <c:val>
            <c:numRef>
              <c:f>prea3.1!$D$291:$D$293</c:f>
              <c:numCache>
                <c:formatCode>###0.0</c:formatCode>
                <c:ptCount val="3"/>
                <c:pt idx="0">
                  <c:v>53.061224489795919</c:v>
                </c:pt>
                <c:pt idx="1">
                  <c:v>44.897959183673471</c:v>
                </c:pt>
                <c:pt idx="2">
                  <c:v>2.0408163265306123</c:v>
                </c:pt>
              </c:numCache>
            </c:numRef>
          </c:val>
          <c:extLst xmlns:c16r2="http://schemas.microsoft.com/office/drawing/2015/06/chart">
            <c:ext xmlns:c16="http://schemas.microsoft.com/office/drawing/2014/chart" uri="{C3380CC4-5D6E-409C-BE32-E72D297353CC}">
              <c16:uniqueId val="{00000000-20F2-43DC-9DAA-343310F46963}"/>
            </c:ext>
          </c:extLst>
        </c:ser>
        <c:dLbls>
          <c:dLblPos val="inEnd"/>
          <c:showLegendKey val="0"/>
          <c:showVal val="1"/>
          <c:showCatName val="0"/>
          <c:showSerName val="0"/>
          <c:showPercent val="0"/>
          <c:showBubbleSize val="0"/>
        </c:dLbls>
        <c:gapWidth val="100"/>
        <c:overlap val="-24"/>
        <c:axId val="81466880"/>
        <c:axId val="81788928"/>
      </c:barChart>
      <c:catAx>
        <c:axId val="81466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788928"/>
        <c:crosses val="autoZero"/>
        <c:auto val="1"/>
        <c:lblAlgn val="ctr"/>
        <c:lblOffset val="100"/>
        <c:noMultiLvlLbl val="0"/>
      </c:catAx>
      <c:valAx>
        <c:axId val="8178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1466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103884672"/>
        <c:axId val="103936384"/>
      </c:barChart>
      <c:catAx>
        <c:axId val="103884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3936384"/>
        <c:crosses val="autoZero"/>
        <c:auto val="1"/>
        <c:lblAlgn val="ctr"/>
        <c:lblOffset val="100"/>
        <c:noMultiLvlLbl val="0"/>
      </c:catAx>
      <c:valAx>
        <c:axId val="103936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3884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2A-4D61-9B0A-E5EE95342815}"/>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2A-4D61-9B0A-E5EE9534281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2A-4D61-9B0A-E5EE9534281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prea3.1!$B$313:$B$315</c:f>
              <c:strCache>
                <c:ptCount val="3"/>
                <c:pt idx="0">
                  <c:v>SIEMPRE</c:v>
                </c:pt>
                <c:pt idx="1">
                  <c:v>ALGUNAS VECES</c:v>
                </c:pt>
                <c:pt idx="2">
                  <c:v>NUNCA</c:v>
                </c:pt>
              </c:strCache>
            </c:strRef>
          </c:cat>
          <c:val>
            <c:numRef>
              <c:f>prea3.1!$D$313:$D$315</c:f>
              <c:numCache>
                <c:formatCode>###0.0</c:formatCode>
                <c:ptCount val="3"/>
                <c:pt idx="0">
                  <c:v>40.816326530612244</c:v>
                </c:pt>
                <c:pt idx="1">
                  <c:v>53.061224489795919</c:v>
                </c:pt>
                <c:pt idx="2">
                  <c:v>6.1224489795918364</c:v>
                </c:pt>
              </c:numCache>
            </c:numRef>
          </c:val>
          <c:extLst xmlns:c16r2="http://schemas.microsoft.com/office/drawing/2015/06/chart">
            <c:ext xmlns:c16="http://schemas.microsoft.com/office/drawing/2014/chart" uri="{C3380CC4-5D6E-409C-BE32-E72D297353CC}">
              <c16:uniqueId val="{00000000-A32A-4D61-9B0A-E5EE95342815}"/>
            </c:ext>
          </c:extLst>
        </c:ser>
        <c:dLbls>
          <c:dLblPos val="inEnd"/>
          <c:showLegendKey val="0"/>
          <c:showVal val="1"/>
          <c:showCatName val="0"/>
          <c:showSerName val="0"/>
          <c:showPercent val="0"/>
          <c:showBubbleSize val="0"/>
        </c:dLbls>
        <c:gapWidth val="100"/>
        <c:overlap val="-24"/>
        <c:axId val="188478976"/>
        <c:axId val="188480512"/>
      </c:barChart>
      <c:catAx>
        <c:axId val="18847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8480512"/>
        <c:crosses val="autoZero"/>
        <c:auto val="1"/>
        <c:lblAlgn val="ctr"/>
        <c:lblOffset val="100"/>
        <c:noMultiLvlLbl val="0"/>
      </c:catAx>
      <c:valAx>
        <c:axId val="18848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8478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07C-466A-A5EC-DA8127FEE648}"/>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7C-466A-A5EC-DA8127FEE6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prea3.1!$B$319:$B$320</c:f>
              <c:strCache>
                <c:ptCount val="2"/>
                <c:pt idx="0">
                  <c:v>SI</c:v>
                </c:pt>
                <c:pt idx="1">
                  <c:v>NO</c:v>
                </c:pt>
              </c:strCache>
            </c:strRef>
          </c:cat>
          <c:val>
            <c:numRef>
              <c:f>prea3.1!$D$319:$D$320</c:f>
              <c:numCache>
                <c:formatCode>###0.0</c:formatCode>
                <c:ptCount val="2"/>
                <c:pt idx="0">
                  <c:v>81.632653061224488</c:v>
                </c:pt>
                <c:pt idx="1">
                  <c:v>18.367346938775512</c:v>
                </c:pt>
              </c:numCache>
            </c:numRef>
          </c:val>
          <c:extLst xmlns:c16r2="http://schemas.microsoft.com/office/drawing/2015/06/chart">
            <c:ext xmlns:c16="http://schemas.microsoft.com/office/drawing/2014/chart" uri="{C3380CC4-5D6E-409C-BE32-E72D297353CC}">
              <c16:uniqueId val="{00000000-C07C-466A-A5EC-DA8127FEE648}"/>
            </c:ext>
          </c:extLst>
        </c:ser>
        <c:dLbls>
          <c:dLblPos val="inEnd"/>
          <c:showLegendKey val="0"/>
          <c:showVal val="1"/>
          <c:showCatName val="0"/>
          <c:showSerName val="0"/>
          <c:showPercent val="0"/>
          <c:showBubbleSize val="0"/>
        </c:dLbls>
        <c:gapWidth val="100"/>
        <c:overlap val="-24"/>
        <c:axId val="190898176"/>
        <c:axId val="190899712"/>
      </c:barChart>
      <c:catAx>
        <c:axId val="190898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0899712"/>
        <c:crosses val="autoZero"/>
        <c:auto val="1"/>
        <c:lblAlgn val="ctr"/>
        <c:lblOffset val="100"/>
        <c:noMultiLvlLbl val="0"/>
      </c:catAx>
      <c:valAx>
        <c:axId val="190899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0898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C8-4828-B8D6-8EFB24DD222A}"/>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C8-4828-B8D6-8EFB24DD222A}"/>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CC8-4828-B8D6-8EFB24DD222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prea3.1!$B$330:$B$332</c:f>
              <c:strCache>
                <c:ptCount val="3"/>
                <c:pt idx="0">
                  <c:v>SIEMPRE</c:v>
                </c:pt>
                <c:pt idx="1">
                  <c:v>ALGUNAS VECES</c:v>
                </c:pt>
                <c:pt idx="2">
                  <c:v>NUNCA</c:v>
                </c:pt>
              </c:strCache>
            </c:strRef>
          </c:cat>
          <c:val>
            <c:numRef>
              <c:f>prea3.1!$D$330:$D$332</c:f>
              <c:numCache>
                <c:formatCode>###0.0</c:formatCode>
                <c:ptCount val="3"/>
                <c:pt idx="0">
                  <c:v>44.897959183673471</c:v>
                </c:pt>
                <c:pt idx="1">
                  <c:v>40.816326530612244</c:v>
                </c:pt>
                <c:pt idx="2">
                  <c:v>14.285714285714285</c:v>
                </c:pt>
              </c:numCache>
            </c:numRef>
          </c:val>
          <c:extLst xmlns:c16r2="http://schemas.microsoft.com/office/drawing/2015/06/chart">
            <c:ext xmlns:c16="http://schemas.microsoft.com/office/drawing/2014/chart" uri="{C3380CC4-5D6E-409C-BE32-E72D297353CC}">
              <c16:uniqueId val="{00000000-BCC8-4828-B8D6-8EFB24DD222A}"/>
            </c:ext>
          </c:extLst>
        </c:ser>
        <c:dLbls>
          <c:dLblPos val="inEnd"/>
          <c:showLegendKey val="0"/>
          <c:showVal val="1"/>
          <c:showCatName val="0"/>
          <c:showSerName val="0"/>
          <c:showPercent val="0"/>
          <c:showBubbleSize val="0"/>
        </c:dLbls>
        <c:gapWidth val="100"/>
        <c:overlap val="-24"/>
        <c:axId val="40214528"/>
        <c:axId val="40216064"/>
      </c:barChart>
      <c:catAx>
        <c:axId val="4021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216064"/>
        <c:crosses val="autoZero"/>
        <c:auto val="1"/>
        <c:lblAlgn val="ctr"/>
        <c:lblOffset val="100"/>
        <c:noMultiLvlLbl val="0"/>
      </c:catAx>
      <c:valAx>
        <c:axId val="40216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214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A1-4C9D-BE64-CBD4C9D1A03A}"/>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A1-4C9D-BE64-CBD4C9D1A03A}"/>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A1-4C9D-BE64-CBD4C9D1A0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prea3.1!$B$341:$B$343</c:f>
              <c:strCache>
                <c:ptCount val="3"/>
                <c:pt idx="0">
                  <c:v>SIEMPRE</c:v>
                </c:pt>
                <c:pt idx="1">
                  <c:v>ALGUNAS VECES</c:v>
                </c:pt>
                <c:pt idx="2">
                  <c:v>NUNCA</c:v>
                </c:pt>
              </c:strCache>
            </c:strRef>
          </c:cat>
          <c:val>
            <c:numRef>
              <c:f>prea3.1!$D$341:$D$343</c:f>
              <c:numCache>
                <c:formatCode>###0.0</c:formatCode>
                <c:ptCount val="3"/>
                <c:pt idx="0">
                  <c:v>34.693877551020407</c:v>
                </c:pt>
                <c:pt idx="1">
                  <c:v>53.061224489795919</c:v>
                </c:pt>
                <c:pt idx="2">
                  <c:v>12.244897959183673</c:v>
                </c:pt>
              </c:numCache>
            </c:numRef>
          </c:val>
          <c:extLst xmlns:c16r2="http://schemas.microsoft.com/office/drawing/2015/06/chart">
            <c:ext xmlns:c16="http://schemas.microsoft.com/office/drawing/2014/chart" uri="{C3380CC4-5D6E-409C-BE32-E72D297353CC}">
              <c16:uniqueId val="{00000000-F1A1-4C9D-BE64-CBD4C9D1A03A}"/>
            </c:ext>
          </c:extLst>
        </c:ser>
        <c:dLbls>
          <c:dLblPos val="inEnd"/>
          <c:showLegendKey val="0"/>
          <c:showVal val="1"/>
          <c:showCatName val="0"/>
          <c:showSerName val="0"/>
          <c:showPercent val="0"/>
          <c:showBubbleSize val="0"/>
        </c:dLbls>
        <c:gapWidth val="100"/>
        <c:overlap val="-24"/>
        <c:axId val="90428160"/>
        <c:axId val="90429696"/>
      </c:barChart>
      <c:catAx>
        <c:axId val="9042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0429696"/>
        <c:crosses val="autoZero"/>
        <c:auto val="1"/>
        <c:lblAlgn val="ctr"/>
        <c:lblOffset val="100"/>
        <c:noMultiLvlLbl val="0"/>
      </c:catAx>
      <c:valAx>
        <c:axId val="9042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0428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419-4E9C-806E-FFE5267A9FE9}"/>
                </c:ext>
              </c:extLst>
            </c:dLbl>
            <c:dLbl>
              <c:idx val="1"/>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419-4E9C-806E-FFE5267A9FE9}"/>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419-4E9C-806E-FFE5267A9FE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prea3.1!$B$352:$B$354</c:f>
              <c:strCache>
                <c:ptCount val="3"/>
                <c:pt idx="0">
                  <c:v>SIEMPRE</c:v>
                </c:pt>
                <c:pt idx="1">
                  <c:v>ALGUNAS VECES</c:v>
                </c:pt>
                <c:pt idx="2">
                  <c:v>NUNCA</c:v>
                </c:pt>
              </c:strCache>
            </c:strRef>
          </c:cat>
          <c:val>
            <c:numRef>
              <c:f>prea3.1!$D$352:$D$354</c:f>
              <c:numCache>
                <c:formatCode>###0.0</c:formatCode>
                <c:ptCount val="3"/>
                <c:pt idx="0">
                  <c:v>28.571428571428569</c:v>
                </c:pt>
                <c:pt idx="1">
                  <c:v>55.102040816326522</c:v>
                </c:pt>
                <c:pt idx="2">
                  <c:v>16.326530612244898</c:v>
                </c:pt>
              </c:numCache>
            </c:numRef>
          </c:val>
          <c:extLst xmlns:c16r2="http://schemas.microsoft.com/office/drawing/2015/06/chart">
            <c:ext xmlns:c16="http://schemas.microsoft.com/office/drawing/2014/chart" uri="{C3380CC4-5D6E-409C-BE32-E72D297353CC}">
              <c16:uniqueId val="{00000000-2419-4E9C-806E-FFE5267A9FE9}"/>
            </c:ext>
          </c:extLst>
        </c:ser>
        <c:dLbls>
          <c:dLblPos val="inEnd"/>
          <c:showLegendKey val="0"/>
          <c:showVal val="1"/>
          <c:showCatName val="0"/>
          <c:showSerName val="0"/>
          <c:showPercent val="0"/>
          <c:showBubbleSize val="0"/>
        </c:dLbls>
        <c:gapWidth val="100"/>
        <c:overlap val="-24"/>
        <c:axId val="122660352"/>
        <c:axId val="122661888"/>
      </c:barChart>
      <c:catAx>
        <c:axId val="12266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661888"/>
        <c:crosses val="autoZero"/>
        <c:auto val="1"/>
        <c:lblAlgn val="ctr"/>
        <c:lblOffset val="100"/>
        <c:noMultiLvlLbl val="0"/>
      </c:catAx>
      <c:valAx>
        <c:axId val="122661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660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5A1-40C1-B3F7-A83CC5E8649F}"/>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5A1-40C1-B3F7-A83CC5E864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prea3.1!$B$362:$B$363</c:f>
              <c:strCache>
                <c:ptCount val="2"/>
                <c:pt idx="0">
                  <c:v>SIEMPRE</c:v>
                </c:pt>
                <c:pt idx="1">
                  <c:v>ALGUNAS VECES</c:v>
                </c:pt>
              </c:strCache>
            </c:strRef>
          </c:cat>
          <c:val>
            <c:numRef>
              <c:f>prea3.1!$D$362:$D$363</c:f>
              <c:numCache>
                <c:formatCode>###0.0</c:formatCode>
                <c:ptCount val="2"/>
                <c:pt idx="0">
                  <c:v>77.551020408163268</c:v>
                </c:pt>
                <c:pt idx="1">
                  <c:v>22.448979591836736</c:v>
                </c:pt>
              </c:numCache>
            </c:numRef>
          </c:val>
          <c:extLst xmlns:c16r2="http://schemas.microsoft.com/office/drawing/2015/06/chart">
            <c:ext xmlns:c16="http://schemas.microsoft.com/office/drawing/2014/chart" uri="{C3380CC4-5D6E-409C-BE32-E72D297353CC}">
              <c16:uniqueId val="{00000000-D5A1-40C1-B3F7-A83CC5E8649F}"/>
            </c:ext>
          </c:extLst>
        </c:ser>
        <c:dLbls>
          <c:dLblPos val="inEnd"/>
          <c:showLegendKey val="0"/>
          <c:showVal val="1"/>
          <c:showCatName val="0"/>
          <c:showSerName val="0"/>
          <c:showPercent val="0"/>
          <c:showBubbleSize val="0"/>
        </c:dLbls>
        <c:gapWidth val="100"/>
        <c:overlap val="-24"/>
        <c:axId val="103852288"/>
        <c:axId val="103919616"/>
      </c:barChart>
      <c:catAx>
        <c:axId val="103852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3919616"/>
        <c:crosses val="autoZero"/>
        <c:auto val="1"/>
        <c:lblAlgn val="ctr"/>
        <c:lblOffset val="100"/>
        <c:noMultiLvlLbl val="0"/>
      </c:catAx>
      <c:valAx>
        <c:axId val="103919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3852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36541184"/>
        <c:axId val="36542720"/>
      </c:barChart>
      <c:catAx>
        <c:axId val="36541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6542720"/>
        <c:crosses val="autoZero"/>
        <c:auto val="1"/>
        <c:lblAlgn val="ctr"/>
        <c:lblOffset val="100"/>
        <c:noMultiLvlLbl val="0"/>
      </c:catAx>
      <c:valAx>
        <c:axId val="36542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6541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39-45C4-A1DF-AC376C396F1D}"/>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39-45C4-A1DF-AC376C396F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prea3.1!$B$380:$B$381</c:f>
              <c:strCache>
                <c:ptCount val="2"/>
                <c:pt idx="0">
                  <c:v>SIEMPRE</c:v>
                </c:pt>
                <c:pt idx="1">
                  <c:v>ALGUNAS VECES</c:v>
                </c:pt>
              </c:strCache>
            </c:strRef>
          </c:cat>
          <c:val>
            <c:numRef>
              <c:f>prea3.1!$D$380:$D$381</c:f>
              <c:numCache>
                <c:formatCode>###0.0</c:formatCode>
                <c:ptCount val="2"/>
                <c:pt idx="0">
                  <c:v>48.979591836734691</c:v>
                </c:pt>
                <c:pt idx="1">
                  <c:v>51.020408163265309</c:v>
                </c:pt>
              </c:numCache>
            </c:numRef>
          </c:val>
          <c:extLst xmlns:c16r2="http://schemas.microsoft.com/office/drawing/2015/06/chart">
            <c:ext xmlns:c16="http://schemas.microsoft.com/office/drawing/2014/chart" uri="{C3380CC4-5D6E-409C-BE32-E72D297353CC}">
              <c16:uniqueId val="{00000000-8E39-45C4-A1DF-AC376C396F1D}"/>
            </c:ext>
          </c:extLst>
        </c:ser>
        <c:dLbls>
          <c:dLblPos val="inEnd"/>
          <c:showLegendKey val="0"/>
          <c:showVal val="1"/>
          <c:showCatName val="0"/>
          <c:showSerName val="0"/>
          <c:showPercent val="0"/>
          <c:showBubbleSize val="0"/>
        </c:dLbls>
        <c:gapWidth val="100"/>
        <c:overlap val="-24"/>
        <c:axId val="94533504"/>
        <c:axId val="94535040"/>
      </c:barChart>
      <c:catAx>
        <c:axId val="94533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4535040"/>
        <c:crosses val="autoZero"/>
        <c:auto val="1"/>
        <c:lblAlgn val="ctr"/>
        <c:lblOffset val="100"/>
        <c:noMultiLvlLbl val="0"/>
      </c:catAx>
      <c:valAx>
        <c:axId val="94535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4533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C7-458B-B72C-ECCBD1877B51}"/>
                </c:ext>
              </c:extLst>
            </c:dLbl>
            <c:dLbl>
              <c:idx val="1"/>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C7-458B-B72C-ECCBD1877B5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prea3.1!$B$389:$B$390</c:f>
              <c:strCache>
                <c:ptCount val="2"/>
                <c:pt idx="0">
                  <c:v>SI</c:v>
                </c:pt>
                <c:pt idx="1">
                  <c:v>NO</c:v>
                </c:pt>
              </c:strCache>
            </c:strRef>
          </c:cat>
          <c:val>
            <c:numRef>
              <c:f>prea3.1!$D$389:$D$390</c:f>
              <c:numCache>
                <c:formatCode>###0.0</c:formatCode>
                <c:ptCount val="2"/>
                <c:pt idx="0">
                  <c:v>97.959183673469383</c:v>
                </c:pt>
                <c:pt idx="1">
                  <c:v>2.0408163265306123</c:v>
                </c:pt>
              </c:numCache>
            </c:numRef>
          </c:val>
          <c:extLst xmlns:c16r2="http://schemas.microsoft.com/office/drawing/2015/06/chart">
            <c:ext xmlns:c16="http://schemas.microsoft.com/office/drawing/2014/chart" uri="{C3380CC4-5D6E-409C-BE32-E72D297353CC}">
              <c16:uniqueId val="{00000000-B0C7-458B-B72C-ECCBD1877B51}"/>
            </c:ext>
          </c:extLst>
        </c:ser>
        <c:dLbls>
          <c:dLblPos val="inEnd"/>
          <c:showLegendKey val="0"/>
          <c:showVal val="1"/>
          <c:showCatName val="0"/>
          <c:showSerName val="0"/>
          <c:showPercent val="0"/>
          <c:showBubbleSize val="0"/>
        </c:dLbls>
        <c:gapWidth val="100"/>
        <c:overlap val="-24"/>
        <c:axId val="147180544"/>
        <c:axId val="147182336"/>
      </c:barChart>
      <c:catAx>
        <c:axId val="147180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182336"/>
        <c:crosses val="autoZero"/>
        <c:auto val="1"/>
        <c:lblAlgn val="ctr"/>
        <c:lblOffset val="100"/>
        <c:noMultiLvlLbl val="0"/>
      </c:catAx>
      <c:valAx>
        <c:axId val="147182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180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191402752"/>
        <c:axId val="191404288"/>
      </c:barChart>
      <c:catAx>
        <c:axId val="191402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404288"/>
        <c:crosses val="autoZero"/>
        <c:auto val="1"/>
        <c:lblAlgn val="ctr"/>
        <c:lblOffset val="100"/>
        <c:noMultiLvlLbl val="0"/>
      </c:catAx>
      <c:valAx>
        <c:axId val="191404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402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197241088"/>
        <c:axId val="197251072"/>
      </c:barChart>
      <c:catAx>
        <c:axId val="19724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251072"/>
        <c:crosses val="autoZero"/>
        <c:auto val="1"/>
        <c:lblAlgn val="ctr"/>
        <c:lblOffset val="100"/>
        <c:noMultiLvlLbl val="0"/>
      </c:catAx>
      <c:valAx>
        <c:axId val="197251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241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1A-4E54-90B9-BFFD83182DF7}"/>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197227264"/>
        <c:axId val="198734592"/>
      </c:barChart>
      <c:catAx>
        <c:axId val="1972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8734592"/>
        <c:crosses val="autoZero"/>
        <c:auto val="1"/>
        <c:lblAlgn val="ctr"/>
        <c:lblOffset val="100"/>
        <c:noMultiLvlLbl val="0"/>
      </c:catAx>
      <c:valAx>
        <c:axId val="19873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227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E-433F-8B05-146F5AB9FB65}"/>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8E-433F-8B05-146F5AB9FB6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xmlns:c16r2="http://schemas.microsoft.com/office/drawing/2015/06/char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94540544"/>
        <c:axId val="94542080"/>
      </c:barChart>
      <c:catAx>
        <c:axId val="94540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4542080"/>
        <c:crosses val="autoZero"/>
        <c:auto val="1"/>
        <c:lblAlgn val="ctr"/>
        <c:lblOffset val="100"/>
        <c:noMultiLvlLbl val="0"/>
      </c:catAx>
      <c:valAx>
        <c:axId val="94542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4540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BD-4787-B8E5-F48D51CBD858}"/>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BD-4787-B8E5-F48D51CBD858}"/>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BD-4787-B8E5-F48D51CBD85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prea3.1!$B$436:$B$438</c:f>
              <c:strCache>
                <c:ptCount val="3"/>
                <c:pt idx="0">
                  <c:v>SIEMPRE</c:v>
                </c:pt>
                <c:pt idx="1">
                  <c:v>ALGUNAS VECES</c:v>
                </c:pt>
                <c:pt idx="2">
                  <c:v>NUNCA</c:v>
                </c:pt>
              </c:strCache>
            </c:strRef>
          </c:cat>
          <c:val>
            <c:numRef>
              <c:f>prea3.1!$D$436:$D$438</c:f>
              <c:numCache>
                <c:formatCode>###0.0</c:formatCode>
                <c:ptCount val="3"/>
                <c:pt idx="0">
                  <c:v>61.224489795918366</c:v>
                </c:pt>
                <c:pt idx="1">
                  <c:v>36.734693877551024</c:v>
                </c:pt>
                <c:pt idx="2">
                  <c:v>2.0408163265306123</c:v>
                </c:pt>
              </c:numCache>
            </c:numRef>
          </c:val>
          <c:extLst xmlns:c16r2="http://schemas.microsoft.com/office/drawing/2015/06/chart">
            <c:ext xmlns:c16="http://schemas.microsoft.com/office/drawing/2014/chart" uri="{C3380CC4-5D6E-409C-BE32-E72D297353CC}">
              <c16:uniqueId val="{00000000-0ABD-4787-B8E5-F48D51CBD858}"/>
            </c:ext>
          </c:extLst>
        </c:ser>
        <c:dLbls>
          <c:dLblPos val="inEnd"/>
          <c:showLegendKey val="0"/>
          <c:showVal val="1"/>
          <c:showCatName val="0"/>
          <c:showSerName val="0"/>
          <c:showPercent val="0"/>
          <c:showBubbleSize val="0"/>
        </c:dLbls>
        <c:gapWidth val="100"/>
        <c:overlap val="-24"/>
        <c:axId val="193346176"/>
        <c:axId val="193356160"/>
      </c:barChart>
      <c:catAx>
        <c:axId val="19334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3356160"/>
        <c:crosses val="autoZero"/>
        <c:auto val="1"/>
        <c:lblAlgn val="ctr"/>
        <c:lblOffset val="100"/>
        <c:noMultiLvlLbl val="0"/>
      </c:catAx>
      <c:valAx>
        <c:axId val="193356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3346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21-4B89-B7AC-D66F62D7232F}"/>
                </c:ext>
              </c:extLst>
            </c:dLbl>
            <c:dLbl>
              <c:idx val="1"/>
              <c:layout/>
              <c:tx>
                <c:rich>
                  <a:bodyPr/>
                  <a:lstStyle/>
                  <a:p>
                    <a:r>
                      <a:rPr lang="en-US" dirty="0"/>
                      <a:t>47 %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21-4B89-B7AC-D66F62D7232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prea3.1!$B$446:$B$447</c:f>
              <c:strCache>
                <c:ptCount val="2"/>
                <c:pt idx="0">
                  <c:v>SI</c:v>
                </c:pt>
                <c:pt idx="1">
                  <c:v>NO</c:v>
                </c:pt>
              </c:strCache>
            </c:strRef>
          </c:cat>
          <c:val>
            <c:numRef>
              <c:f>prea3.1!$D$446:$D$447</c:f>
              <c:numCache>
                <c:formatCode>###0.0</c:formatCode>
                <c:ptCount val="2"/>
                <c:pt idx="0">
                  <c:v>53.061224489795919</c:v>
                </c:pt>
                <c:pt idx="1">
                  <c:v>46.938775510204081</c:v>
                </c:pt>
              </c:numCache>
            </c:numRef>
          </c:val>
          <c:extLst xmlns:c16r2="http://schemas.microsoft.com/office/drawing/2015/06/chart">
            <c:ext xmlns:c16="http://schemas.microsoft.com/office/drawing/2014/chart" uri="{C3380CC4-5D6E-409C-BE32-E72D297353CC}">
              <c16:uniqueId val="{00000000-8321-4B89-B7AC-D66F62D7232F}"/>
            </c:ext>
          </c:extLst>
        </c:ser>
        <c:dLbls>
          <c:dLblPos val="inEnd"/>
          <c:showLegendKey val="0"/>
          <c:showVal val="1"/>
          <c:showCatName val="0"/>
          <c:showSerName val="0"/>
          <c:showPercent val="0"/>
          <c:showBubbleSize val="0"/>
        </c:dLbls>
        <c:gapWidth val="100"/>
        <c:overlap val="-24"/>
        <c:axId val="77241344"/>
        <c:axId val="77249152"/>
      </c:barChart>
      <c:catAx>
        <c:axId val="77241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7249152"/>
        <c:crosses val="autoZero"/>
        <c:auto val="1"/>
        <c:lblAlgn val="ctr"/>
        <c:lblOffset val="100"/>
        <c:noMultiLvlLbl val="0"/>
      </c:catAx>
      <c:valAx>
        <c:axId val="77249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7241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A7-4DC4-9E5E-335C28E01CC7}"/>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xmlns:c16r2="http://schemas.microsoft.com/office/drawing/2015/06/char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109676416"/>
        <c:axId val="109689088"/>
      </c:barChart>
      <c:catAx>
        <c:axId val="109676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9689088"/>
        <c:crosses val="autoZero"/>
        <c:auto val="1"/>
        <c:lblAlgn val="ctr"/>
        <c:lblOffset val="100"/>
        <c:noMultiLvlLbl val="0"/>
      </c:catAx>
      <c:valAx>
        <c:axId val="109689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9676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2-4AFF-A497-D86BC82C2731}"/>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2-4AFF-A497-D86BC82C27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prea3.1!$B$464:$B$465</c:f>
              <c:strCache>
                <c:ptCount val="2"/>
                <c:pt idx="0">
                  <c:v>SI</c:v>
                </c:pt>
                <c:pt idx="1">
                  <c:v>NO</c:v>
                </c:pt>
              </c:strCache>
            </c:strRef>
          </c:cat>
          <c:val>
            <c:numRef>
              <c:f>prea3.1!$D$464:$D$465</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DF62-4AFF-A497-D86BC82C2731}"/>
            </c:ext>
          </c:extLst>
        </c:ser>
        <c:dLbls>
          <c:showLegendKey val="0"/>
          <c:showVal val="0"/>
          <c:showCatName val="0"/>
          <c:showSerName val="0"/>
          <c:showPercent val="0"/>
          <c:showBubbleSize val="0"/>
        </c:dLbls>
        <c:gapWidth val="100"/>
        <c:overlap val="-24"/>
        <c:axId val="109957120"/>
        <c:axId val="110228608"/>
      </c:barChart>
      <c:catAx>
        <c:axId val="1099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10228608"/>
        <c:crosses val="autoZero"/>
        <c:auto val="1"/>
        <c:lblAlgn val="ctr"/>
        <c:lblOffset val="100"/>
        <c:noMultiLvlLbl val="0"/>
      </c:catAx>
      <c:valAx>
        <c:axId val="11022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099571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DE AGUA ESTANCADA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DA4-46DE-8CCD-EB75F00D273E}"/>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A4-46DE-8CCD-EB75F00D27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prea3.1!$B$473:$B$474</c:f>
              <c:strCache>
                <c:ptCount val="2"/>
                <c:pt idx="0">
                  <c:v>SI</c:v>
                </c:pt>
                <c:pt idx="1">
                  <c:v>NO</c:v>
                </c:pt>
              </c:strCache>
            </c:strRef>
          </c:cat>
          <c:val>
            <c:numRef>
              <c:f>prea3.1!$D$473:$D$474</c:f>
              <c:numCache>
                <c:formatCode>###0.0</c:formatCode>
                <c:ptCount val="2"/>
                <c:pt idx="0">
                  <c:v>51.020408163265309</c:v>
                </c:pt>
                <c:pt idx="1">
                  <c:v>48.979591836734691</c:v>
                </c:pt>
              </c:numCache>
            </c:numRef>
          </c:val>
          <c:extLst xmlns:c16r2="http://schemas.microsoft.com/office/drawing/2015/06/chart">
            <c:ext xmlns:c16="http://schemas.microsoft.com/office/drawing/2014/chart" uri="{C3380CC4-5D6E-409C-BE32-E72D297353CC}">
              <c16:uniqueId val="{00000000-1DA4-46DE-8CCD-EB75F00D273E}"/>
            </c:ext>
          </c:extLst>
        </c:ser>
        <c:dLbls>
          <c:dLblPos val="inEnd"/>
          <c:showLegendKey val="0"/>
          <c:showVal val="1"/>
          <c:showCatName val="0"/>
          <c:showSerName val="0"/>
          <c:showPercent val="0"/>
          <c:showBubbleSize val="0"/>
        </c:dLbls>
        <c:gapWidth val="100"/>
        <c:overlap val="-24"/>
        <c:axId val="197829760"/>
        <c:axId val="197831296"/>
      </c:barChart>
      <c:catAx>
        <c:axId val="197829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831296"/>
        <c:crosses val="autoZero"/>
        <c:auto val="1"/>
        <c:lblAlgn val="ctr"/>
        <c:lblOffset val="100"/>
        <c:noMultiLvlLbl val="0"/>
      </c:catAx>
      <c:valAx>
        <c:axId val="19783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829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49-457A-807D-8B9E8708F906}"/>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49-457A-807D-8B9E8708F90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prea3.1!$B$482:$B$483</c:f>
              <c:strCache>
                <c:ptCount val="2"/>
                <c:pt idx="0">
                  <c:v>SI</c:v>
                </c:pt>
                <c:pt idx="1">
                  <c:v>NO</c:v>
                </c:pt>
              </c:strCache>
            </c:strRef>
          </c:cat>
          <c:val>
            <c:numRef>
              <c:f>prea3.1!$D$482:$D$483</c:f>
              <c:numCache>
                <c:formatCode>###0.0</c:formatCode>
                <c:ptCount val="2"/>
                <c:pt idx="0">
                  <c:v>63.265306122448983</c:v>
                </c:pt>
                <c:pt idx="1">
                  <c:v>36.734693877551024</c:v>
                </c:pt>
              </c:numCache>
            </c:numRef>
          </c:val>
          <c:extLst xmlns:c16r2="http://schemas.microsoft.com/office/drawing/2015/06/chart">
            <c:ext xmlns:c16="http://schemas.microsoft.com/office/drawing/2014/chart" uri="{C3380CC4-5D6E-409C-BE32-E72D297353CC}">
              <c16:uniqueId val="{00000000-3049-457A-807D-8B9E8708F906}"/>
            </c:ext>
          </c:extLst>
        </c:ser>
        <c:dLbls>
          <c:dLblPos val="inEnd"/>
          <c:showLegendKey val="0"/>
          <c:showVal val="1"/>
          <c:showCatName val="0"/>
          <c:showSerName val="0"/>
          <c:showPercent val="0"/>
          <c:showBubbleSize val="0"/>
        </c:dLbls>
        <c:gapWidth val="100"/>
        <c:overlap val="-24"/>
        <c:axId val="33186176"/>
        <c:axId val="33187712"/>
      </c:barChart>
      <c:catAx>
        <c:axId val="3318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3187712"/>
        <c:crosses val="autoZero"/>
        <c:auto val="1"/>
        <c:lblAlgn val="ctr"/>
        <c:lblOffset val="100"/>
        <c:noMultiLvlLbl val="0"/>
      </c:catAx>
      <c:valAx>
        <c:axId val="3318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3186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F7-45C5-B7D5-002E9C8E73D8}"/>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F7-45C5-B7D5-002E9C8E73D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prea3.1!$B$491:$B$492</c:f>
              <c:strCache>
                <c:ptCount val="2"/>
                <c:pt idx="0">
                  <c:v>SI</c:v>
                </c:pt>
                <c:pt idx="1">
                  <c:v>NO</c:v>
                </c:pt>
              </c:strCache>
            </c:strRef>
          </c:cat>
          <c:val>
            <c:numRef>
              <c:f>prea3.1!$D$491:$D$492</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B8F7-45C5-B7D5-002E9C8E73D8}"/>
            </c:ext>
          </c:extLst>
        </c:ser>
        <c:dLbls>
          <c:dLblPos val="inEnd"/>
          <c:showLegendKey val="0"/>
          <c:showVal val="1"/>
          <c:showCatName val="0"/>
          <c:showSerName val="0"/>
          <c:showPercent val="0"/>
          <c:showBubbleSize val="0"/>
        </c:dLbls>
        <c:gapWidth val="100"/>
        <c:overlap val="-24"/>
        <c:axId val="34280576"/>
        <c:axId val="34282112"/>
      </c:barChart>
      <c:catAx>
        <c:axId val="3428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282112"/>
        <c:crosses val="autoZero"/>
        <c:auto val="1"/>
        <c:lblAlgn val="ctr"/>
        <c:lblOffset val="100"/>
        <c:noMultiLvlLbl val="0"/>
      </c:catAx>
      <c:valAx>
        <c:axId val="3428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280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02-4219-93EF-D6A30E3D627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35600256"/>
        <c:axId val="35601792"/>
      </c:barChart>
      <c:catAx>
        <c:axId val="3560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5601792"/>
        <c:crosses val="autoZero"/>
        <c:auto val="1"/>
        <c:lblAlgn val="ctr"/>
        <c:lblOffset val="100"/>
        <c:noMultiLvlLbl val="0"/>
      </c:catAx>
      <c:valAx>
        <c:axId val="35601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5600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017-42C1-A16D-907A85B146EE}"/>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017-42C1-A16D-907A85B146E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prea3.1!$B$509:$B$510</c:f>
              <c:strCache>
                <c:ptCount val="2"/>
                <c:pt idx="0">
                  <c:v>SI</c:v>
                </c:pt>
                <c:pt idx="1">
                  <c:v>NO</c:v>
                </c:pt>
              </c:strCache>
            </c:strRef>
          </c:cat>
          <c:val>
            <c:numRef>
              <c:f>prea3.1!$D$509:$D$510</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D017-42C1-A16D-907A85B146EE}"/>
            </c:ext>
          </c:extLst>
        </c:ser>
        <c:dLbls>
          <c:dLblPos val="inEnd"/>
          <c:showLegendKey val="0"/>
          <c:showVal val="1"/>
          <c:showCatName val="0"/>
          <c:showSerName val="0"/>
          <c:showPercent val="0"/>
          <c:showBubbleSize val="0"/>
        </c:dLbls>
        <c:gapWidth val="100"/>
        <c:overlap val="-24"/>
        <c:axId val="97434240"/>
        <c:axId val="97448320"/>
      </c:barChart>
      <c:catAx>
        <c:axId val="97434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7448320"/>
        <c:crosses val="autoZero"/>
        <c:auto val="1"/>
        <c:lblAlgn val="ctr"/>
        <c:lblOffset val="100"/>
        <c:noMultiLvlLbl val="0"/>
      </c:catAx>
      <c:valAx>
        <c:axId val="97448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7434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solidFill>
                  <a:schemeClr val="tx1"/>
                </a:solidFill>
              </a:rPr>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D5-418C-B351-5D958CC7D2D7}"/>
                </c:ext>
              </c:extLst>
            </c:dLbl>
            <c:dLbl>
              <c:idx val="1"/>
              <c:layout>
                <c:manualLayout>
                  <c:x val="1.2447917228211489E-2"/>
                  <c:y val="9.4037357918925965E-2"/>
                </c:manualLayout>
              </c:layout>
              <c:tx>
                <c:rich>
                  <a:bodyPr/>
                  <a:lstStyle/>
                  <a:p>
                    <a:r>
                      <a:rPr lang="en-US" dirty="0"/>
                      <a:t>33 %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D5-418C-B351-5D958CC7D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prea3.1!$B$518:$B$519</c:f>
              <c:strCache>
                <c:ptCount val="2"/>
                <c:pt idx="0">
                  <c:v>SI</c:v>
                </c:pt>
                <c:pt idx="1">
                  <c:v>NO</c:v>
                </c:pt>
              </c:strCache>
            </c:strRef>
          </c:cat>
          <c:val>
            <c:numRef>
              <c:f>prea3.1!$D$518:$D$519</c:f>
              <c:numCache>
                <c:formatCode>###0.0</c:formatCode>
                <c:ptCount val="2"/>
                <c:pt idx="0">
                  <c:v>67.346938775510196</c:v>
                </c:pt>
                <c:pt idx="1">
                  <c:v>32.653061224489797</c:v>
                </c:pt>
              </c:numCache>
            </c:numRef>
          </c:val>
          <c:extLst xmlns:c16r2="http://schemas.microsoft.com/office/drawing/2015/06/chart">
            <c:ext xmlns:c16="http://schemas.microsoft.com/office/drawing/2014/chart" uri="{C3380CC4-5D6E-409C-BE32-E72D297353CC}">
              <c16:uniqueId val="{00000000-57D5-418C-B351-5D958CC7D2D7}"/>
            </c:ext>
          </c:extLst>
        </c:ser>
        <c:dLbls>
          <c:dLblPos val="inEnd"/>
          <c:showLegendKey val="0"/>
          <c:showVal val="1"/>
          <c:showCatName val="0"/>
          <c:showSerName val="0"/>
          <c:showPercent val="0"/>
          <c:showBubbleSize val="0"/>
        </c:dLbls>
        <c:gapWidth val="100"/>
        <c:overlap val="-24"/>
        <c:axId val="111472000"/>
        <c:axId val="119202944"/>
      </c:barChart>
      <c:catAx>
        <c:axId val="111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19202944"/>
        <c:crosses val="autoZero"/>
        <c:auto val="1"/>
        <c:lblAlgn val="ctr"/>
        <c:lblOffset val="100"/>
        <c:noMultiLvlLbl val="0"/>
      </c:catAx>
      <c:valAx>
        <c:axId val="11920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11472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2E-4C27-B443-7B61B27514CE}"/>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2E-4C27-B443-7B61B27514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prea3.1!$B$527:$B$528</c:f>
              <c:strCache>
                <c:ptCount val="2"/>
                <c:pt idx="0">
                  <c:v>SI</c:v>
                </c:pt>
                <c:pt idx="1">
                  <c:v>NO</c:v>
                </c:pt>
              </c:strCache>
            </c:strRef>
          </c:cat>
          <c:val>
            <c:numRef>
              <c:f>prea3.1!$D$527:$D$528</c:f>
              <c:numCache>
                <c:formatCode>###0.0</c:formatCode>
                <c:ptCount val="2"/>
                <c:pt idx="0">
                  <c:v>89.795918367346943</c:v>
                </c:pt>
                <c:pt idx="1">
                  <c:v>10.204081632653061</c:v>
                </c:pt>
              </c:numCache>
            </c:numRef>
          </c:val>
          <c:extLst xmlns:c16r2="http://schemas.microsoft.com/office/drawing/2015/06/chart">
            <c:ext xmlns:c16="http://schemas.microsoft.com/office/drawing/2014/chart" uri="{C3380CC4-5D6E-409C-BE32-E72D297353CC}">
              <c16:uniqueId val="{00000000-732E-4C27-B443-7B61B27514CE}"/>
            </c:ext>
          </c:extLst>
        </c:ser>
        <c:dLbls>
          <c:dLblPos val="inEnd"/>
          <c:showLegendKey val="0"/>
          <c:showVal val="1"/>
          <c:showCatName val="0"/>
          <c:showSerName val="0"/>
          <c:showPercent val="0"/>
          <c:showBubbleSize val="0"/>
        </c:dLbls>
        <c:gapWidth val="100"/>
        <c:overlap val="-24"/>
        <c:axId val="152682880"/>
        <c:axId val="152684416"/>
      </c:barChart>
      <c:catAx>
        <c:axId val="152682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684416"/>
        <c:crosses val="autoZero"/>
        <c:auto val="1"/>
        <c:lblAlgn val="ctr"/>
        <c:lblOffset val="100"/>
        <c:noMultiLvlLbl val="0"/>
      </c:catAx>
      <c:valAx>
        <c:axId val="15268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682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C9-42DF-B255-D49B8CA74D8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C9-42DF-B255-D49B8CA74D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prea3.1!$B$4:$B$5</c:f>
              <c:strCache>
                <c:ptCount val="2"/>
                <c:pt idx="0">
                  <c:v>SI SE SIENTE ORGULLOSO</c:v>
                </c:pt>
                <c:pt idx="1">
                  <c:v>NO SE SIENTE ORGULLOSO</c:v>
                </c:pt>
              </c:strCache>
            </c:strRef>
          </c:cat>
          <c:val>
            <c:numRef>
              <c:f>prea3.1!$D$4:$D$5</c:f>
              <c:numCache>
                <c:formatCode>###0.0</c:formatCode>
                <c:ptCount val="2"/>
                <c:pt idx="0">
                  <c:v>93.877551020408163</c:v>
                </c:pt>
                <c:pt idx="1">
                  <c:v>6.1224489795918364</c:v>
                </c:pt>
              </c:numCache>
            </c:numRef>
          </c:val>
          <c:extLst xmlns:c16r2="http://schemas.microsoft.com/office/drawing/2015/06/chart">
            <c:ext xmlns:c16="http://schemas.microsoft.com/office/drawing/2014/chart" uri="{C3380CC4-5D6E-409C-BE32-E72D297353CC}">
              <c16:uniqueId val="{00000000-8FC9-42DF-B255-D49B8CA74D81}"/>
            </c:ext>
          </c:extLst>
        </c:ser>
        <c:dLbls>
          <c:dLblPos val="inEnd"/>
          <c:showLegendKey val="0"/>
          <c:showVal val="1"/>
          <c:showCatName val="0"/>
          <c:showSerName val="0"/>
          <c:showPercent val="0"/>
          <c:showBubbleSize val="0"/>
        </c:dLbls>
        <c:gapWidth val="100"/>
        <c:overlap val="-24"/>
        <c:axId val="160775168"/>
        <c:axId val="160776960"/>
      </c:barChart>
      <c:catAx>
        <c:axId val="160775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0776960"/>
        <c:crosses val="autoZero"/>
        <c:auto val="1"/>
        <c:lblAlgn val="ctr"/>
        <c:lblOffset val="100"/>
        <c:noMultiLvlLbl val="0"/>
      </c:catAx>
      <c:valAx>
        <c:axId val="16077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0775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EF-4758-9552-B6C2167120E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EEF-4758-9552-B6C2167120ED}"/>
                </c:ext>
              </c:extLst>
            </c:dLbl>
            <c:dLbl>
              <c:idx val="2"/>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xmlns:c16r2="http://schemas.microsoft.com/office/drawing/2015/06/char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160989184"/>
        <c:axId val="160990720"/>
      </c:barChart>
      <c:catAx>
        <c:axId val="160989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0990720"/>
        <c:crosses val="autoZero"/>
        <c:auto val="1"/>
        <c:lblAlgn val="ctr"/>
        <c:lblOffset val="100"/>
        <c:noMultiLvlLbl val="0"/>
      </c:catAx>
      <c:valAx>
        <c:axId val="16099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0989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280331" y="4653137"/>
            <a:ext cx="7194918"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130) – PREPARATORIA No.13 “TEPIC”</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xmlns="" id="{6343805B-52A3-424F-BF66-54514BBE2CC4}"/>
              </a:ext>
            </a:extLst>
          </p:cNvPr>
          <p:cNvGraphicFramePr>
            <a:graphicFrameLocks/>
          </p:cNvGraphicFramePr>
          <p:nvPr>
            <p:extLst>
              <p:ext uri="{D42A27DB-BD31-4B8C-83A1-F6EECF244321}">
                <p14:modId xmlns:p14="http://schemas.microsoft.com/office/powerpoint/2010/main" val="1030988214"/>
              </p:ext>
            </p:extLst>
          </p:nvPr>
        </p:nvGraphicFramePr>
        <p:xfrm>
          <a:off x="1162264" y="1265485"/>
          <a:ext cx="7180441" cy="4107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005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xmlns="" id="{7A1EE5A3-730E-4A0D-B933-DACD4CC2B1AF}"/>
              </a:ext>
            </a:extLst>
          </p:cNvPr>
          <p:cNvGraphicFramePr>
            <a:graphicFrameLocks/>
          </p:cNvGraphicFramePr>
          <p:nvPr>
            <p:extLst>
              <p:ext uri="{D42A27DB-BD31-4B8C-83A1-F6EECF244321}">
                <p14:modId xmlns:p14="http://schemas.microsoft.com/office/powerpoint/2010/main" val="568585405"/>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983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3226569619"/>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004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1">
            <a:extLst>
              <a:ext uri="{FF2B5EF4-FFF2-40B4-BE49-F238E27FC236}">
                <a16:creationId xmlns:a16="http://schemas.microsoft.com/office/drawing/2014/main" xmlns=""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a:extLst>
              <a:ext uri="{FF2B5EF4-FFF2-40B4-BE49-F238E27FC236}">
                <a16:creationId xmlns:a16="http://schemas.microsoft.com/office/drawing/2014/main" xmlns="" id="{1AA1A326-BDCD-49BD-BF3C-F9E2E01BDDC2}"/>
              </a:ext>
            </a:extLst>
          </p:cNvPr>
          <p:cNvGraphicFramePr>
            <a:graphicFrameLocks/>
          </p:cNvGraphicFramePr>
          <p:nvPr>
            <p:extLst>
              <p:ext uri="{D42A27DB-BD31-4B8C-83A1-F6EECF244321}">
                <p14:modId xmlns:p14="http://schemas.microsoft.com/office/powerpoint/2010/main" val="2458191031"/>
              </p:ext>
            </p:extLst>
          </p:nvPr>
        </p:nvGraphicFramePr>
        <p:xfrm>
          <a:off x="1010621" y="1547246"/>
          <a:ext cx="7783722" cy="4065304"/>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xmlns="" id="{50538126-BEDC-4AB1-B297-9C259C51B19C}"/>
              </a:ext>
            </a:extLst>
          </p:cNvPr>
          <p:cNvSpPr txBox="1"/>
          <p:nvPr/>
        </p:nvSpPr>
        <p:spPr>
          <a:xfrm>
            <a:off x="1718916" y="369714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xmlns="" id="{90684A58-374A-4790-81C9-A571F5AC6682}"/>
              </a:ext>
            </a:extLst>
          </p:cNvPr>
          <p:cNvSpPr txBox="1"/>
          <p:nvPr/>
        </p:nvSpPr>
        <p:spPr>
          <a:xfrm>
            <a:off x="2659870" y="401630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xmlns="" id="{8D40DFDC-D321-4C8F-B9CC-90298003446E}"/>
              </a:ext>
            </a:extLst>
          </p:cNvPr>
          <p:cNvSpPr txBox="1"/>
          <p:nvPr/>
        </p:nvSpPr>
        <p:spPr>
          <a:xfrm>
            <a:off x="3529083" y="4154803"/>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xmlns="" id="{C26CFD88-3942-4BE6-8A22-3F48BA34B0A7}"/>
              </a:ext>
            </a:extLst>
          </p:cNvPr>
          <p:cNvSpPr txBox="1"/>
          <p:nvPr/>
        </p:nvSpPr>
        <p:spPr>
          <a:xfrm>
            <a:off x="4449631" y="4191415"/>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xmlns="" id="{D0EE01C2-2095-4ECE-99C7-6DFCB075B396}"/>
              </a:ext>
            </a:extLst>
          </p:cNvPr>
          <p:cNvSpPr txBox="1"/>
          <p:nvPr/>
        </p:nvSpPr>
        <p:spPr>
          <a:xfrm>
            <a:off x="5369346" y="4306462"/>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8" name="CuadroTexto 25">
            <a:extLst>
              <a:ext uri="{FF2B5EF4-FFF2-40B4-BE49-F238E27FC236}">
                <a16:creationId xmlns:a16="http://schemas.microsoft.com/office/drawing/2014/main" xmlns="" id="{091C8616-5017-40A0-B2E1-563725C10208}"/>
              </a:ext>
            </a:extLst>
          </p:cNvPr>
          <p:cNvSpPr txBox="1"/>
          <p:nvPr/>
        </p:nvSpPr>
        <p:spPr>
          <a:xfrm>
            <a:off x="6271292" y="446322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xmlns="" id="{028A4BBA-BB3F-4384-A2FD-F7DE6E08DA4A}"/>
              </a:ext>
            </a:extLst>
          </p:cNvPr>
          <p:cNvSpPr txBox="1"/>
          <p:nvPr/>
        </p:nvSpPr>
        <p:spPr>
          <a:xfrm>
            <a:off x="7161937" y="458346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3" name="CuadroTexto 30">
            <a:extLst>
              <a:ext uri="{FF2B5EF4-FFF2-40B4-BE49-F238E27FC236}">
                <a16:creationId xmlns:a16="http://schemas.microsoft.com/office/drawing/2014/main" xmlns="" id="{2E055BFA-925B-4D38-828F-508C5C81D398}"/>
              </a:ext>
            </a:extLst>
          </p:cNvPr>
          <p:cNvSpPr txBox="1"/>
          <p:nvPr/>
        </p:nvSpPr>
        <p:spPr>
          <a:xfrm>
            <a:off x="8060098" y="45007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8782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xmlns="" id="{67FBBAF8-6095-45B7-B16F-F873D9B263C1}"/>
              </a:ext>
            </a:extLst>
          </p:cNvPr>
          <p:cNvGraphicFramePr>
            <a:graphicFrameLocks/>
          </p:cNvGraphicFramePr>
          <p:nvPr>
            <p:extLst>
              <p:ext uri="{D42A27DB-BD31-4B8C-83A1-F6EECF244321}">
                <p14:modId xmlns:p14="http://schemas.microsoft.com/office/powerpoint/2010/main" val="3584499633"/>
              </p:ext>
            </p:extLst>
          </p:nvPr>
        </p:nvGraphicFramePr>
        <p:xfrm>
          <a:off x="1128940" y="1274535"/>
          <a:ext cx="718747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943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xmlns="" id="{611C23AF-E7F1-45E4-B168-54A7E3AA8DFC}"/>
              </a:ext>
            </a:extLst>
          </p:cNvPr>
          <p:cNvGraphicFramePr>
            <a:graphicFrameLocks/>
          </p:cNvGraphicFramePr>
          <p:nvPr>
            <p:extLst>
              <p:ext uri="{D42A27DB-BD31-4B8C-83A1-F6EECF244321}">
                <p14:modId xmlns:p14="http://schemas.microsoft.com/office/powerpoint/2010/main" val="3054303907"/>
              </p:ext>
            </p:extLst>
          </p:nvPr>
        </p:nvGraphicFramePr>
        <p:xfrm>
          <a:off x="1089327" y="1164364"/>
          <a:ext cx="7227089"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599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1769416A-EDD8-42B6-883A-AF3DB3CFCE94}"/>
              </a:ext>
            </a:extLst>
          </p:cNvPr>
          <p:cNvGraphicFramePr>
            <a:graphicFrameLocks/>
          </p:cNvGraphicFramePr>
          <p:nvPr>
            <p:extLst>
              <p:ext uri="{D42A27DB-BD31-4B8C-83A1-F6EECF244321}">
                <p14:modId xmlns:p14="http://schemas.microsoft.com/office/powerpoint/2010/main" val="2930487745"/>
              </p:ext>
            </p:extLst>
          </p:nvPr>
        </p:nvGraphicFramePr>
        <p:xfrm>
          <a:off x="1128939" y="1164364"/>
          <a:ext cx="7141757"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937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893CC5C0-BC3F-4349-8C62-E9A4B909BA0E}"/>
              </a:ext>
            </a:extLst>
          </p:cNvPr>
          <p:cNvGraphicFramePr>
            <a:graphicFrameLocks/>
          </p:cNvGraphicFramePr>
          <p:nvPr>
            <p:extLst>
              <p:ext uri="{D42A27DB-BD31-4B8C-83A1-F6EECF244321}">
                <p14:modId xmlns:p14="http://schemas.microsoft.com/office/powerpoint/2010/main" val="1203516834"/>
              </p:ext>
            </p:extLst>
          </p:nvPr>
        </p:nvGraphicFramePr>
        <p:xfrm>
          <a:off x="1128941" y="1225388"/>
          <a:ext cx="7187476" cy="4325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616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D9E011B0-AC1B-4E24-BA70-DDC16FC7E751}"/>
              </a:ext>
            </a:extLst>
          </p:cNvPr>
          <p:cNvGraphicFramePr>
            <a:graphicFrameLocks/>
          </p:cNvGraphicFramePr>
          <p:nvPr>
            <p:extLst>
              <p:ext uri="{D42A27DB-BD31-4B8C-83A1-F6EECF244321}">
                <p14:modId xmlns:p14="http://schemas.microsoft.com/office/powerpoint/2010/main" val="1387038256"/>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421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A8652E7-9FD6-4076-9620-806B1E88583D}"/>
              </a:ext>
            </a:extLst>
          </p:cNvPr>
          <p:cNvGraphicFramePr>
            <a:graphicFrameLocks/>
          </p:cNvGraphicFramePr>
          <p:nvPr>
            <p:extLst>
              <p:ext uri="{D42A27DB-BD31-4B8C-83A1-F6EECF244321}">
                <p14:modId xmlns:p14="http://schemas.microsoft.com/office/powerpoint/2010/main" val="3376601165"/>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512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xmlns="" id="{97AECE6E-3EC2-4661-8BE1-1F0EBF60C573}"/>
              </a:ext>
            </a:extLst>
          </p:cNvPr>
          <p:cNvGraphicFramePr>
            <a:graphicFrameLocks/>
          </p:cNvGraphicFramePr>
          <p:nvPr>
            <p:extLst>
              <p:ext uri="{D42A27DB-BD31-4B8C-83A1-F6EECF244321}">
                <p14:modId xmlns:p14="http://schemas.microsoft.com/office/powerpoint/2010/main" val="3439689830"/>
              </p:ext>
            </p:extLst>
          </p:nvPr>
        </p:nvGraphicFramePr>
        <p:xfrm>
          <a:off x="1174659" y="1471609"/>
          <a:ext cx="7096038" cy="4033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30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447349D6-40F0-4678-80D4-9C70637D7DC0}"/>
              </a:ext>
            </a:extLst>
          </p:cNvPr>
          <p:cNvGraphicFramePr>
            <a:graphicFrameLocks/>
          </p:cNvGraphicFramePr>
          <p:nvPr>
            <p:extLst>
              <p:ext uri="{D42A27DB-BD31-4B8C-83A1-F6EECF244321}">
                <p14:modId xmlns:p14="http://schemas.microsoft.com/office/powerpoint/2010/main" val="3000631985"/>
              </p:ext>
            </p:extLst>
          </p:nvPr>
        </p:nvGraphicFramePr>
        <p:xfrm>
          <a:off x="1043608" y="1448749"/>
          <a:ext cx="7272808"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104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D97FBA3-6014-4E4D-B190-6BE1511268B8}"/>
              </a:ext>
            </a:extLst>
          </p:cNvPr>
          <p:cNvGraphicFramePr>
            <a:graphicFrameLocks/>
          </p:cNvGraphicFramePr>
          <p:nvPr>
            <p:extLst>
              <p:ext uri="{D42A27DB-BD31-4B8C-83A1-F6EECF244321}">
                <p14:modId xmlns:p14="http://schemas.microsoft.com/office/powerpoint/2010/main" val="1934227075"/>
              </p:ext>
            </p:extLst>
          </p:nvPr>
        </p:nvGraphicFramePr>
        <p:xfrm>
          <a:off x="1128940" y="1448749"/>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551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AB18FD88-1982-42A0-807E-371F39D802B7}"/>
              </a:ext>
            </a:extLst>
          </p:cNvPr>
          <p:cNvGraphicFramePr>
            <a:graphicFrameLocks/>
          </p:cNvGraphicFramePr>
          <p:nvPr>
            <p:extLst>
              <p:ext uri="{D42A27DB-BD31-4B8C-83A1-F6EECF244321}">
                <p14:modId xmlns:p14="http://schemas.microsoft.com/office/powerpoint/2010/main" val="2097412621"/>
              </p:ext>
            </p:extLst>
          </p:nvPr>
        </p:nvGraphicFramePr>
        <p:xfrm>
          <a:off x="1128940" y="1471609"/>
          <a:ext cx="7187476"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0395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xmlns="" id="{47E4A1ED-9CE5-41D5-AA21-34A1C49086FE}"/>
              </a:ext>
            </a:extLst>
          </p:cNvPr>
          <p:cNvGraphicFramePr>
            <a:graphicFrameLocks/>
          </p:cNvGraphicFramePr>
          <p:nvPr>
            <p:extLst>
              <p:ext uri="{D42A27DB-BD31-4B8C-83A1-F6EECF244321}">
                <p14:modId xmlns:p14="http://schemas.microsoft.com/office/powerpoint/2010/main" val="2373775728"/>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563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xmlns="" id="{73247EE1-AAD6-4C6F-8C74-EDC72CEAC89C}"/>
              </a:ext>
            </a:extLst>
          </p:cNvPr>
          <p:cNvGraphicFramePr>
            <a:graphicFrameLocks/>
          </p:cNvGraphicFramePr>
          <p:nvPr>
            <p:extLst>
              <p:ext uri="{D42A27DB-BD31-4B8C-83A1-F6EECF244321}">
                <p14:modId xmlns:p14="http://schemas.microsoft.com/office/powerpoint/2010/main" val="1989424729"/>
              </p:ext>
            </p:extLst>
          </p:nvPr>
        </p:nvGraphicFramePr>
        <p:xfrm>
          <a:off x="1128940" y="1694970"/>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1765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0640FF2C-4AF5-4D8B-80A6-CFB9D164E62D}"/>
              </a:ext>
            </a:extLst>
          </p:cNvPr>
          <p:cNvGraphicFramePr>
            <a:graphicFrameLocks/>
          </p:cNvGraphicFramePr>
          <p:nvPr>
            <p:extLst>
              <p:ext uri="{D42A27DB-BD31-4B8C-83A1-F6EECF244321}">
                <p14:modId xmlns:p14="http://schemas.microsoft.com/office/powerpoint/2010/main" val="2728011039"/>
              </p:ext>
            </p:extLst>
          </p:nvPr>
        </p:nvGraphicFramePr>
        <p:xfrm>
          <a:off x="1220378" y="1319862"/>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87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71ECBAE9-CD3D-4A19-BECA-D1DF67E96DA4}"/>
              </a:ext>
            </a:extLst>
          </p:cNvPr>
          <p:cNvGraphicFramePr>
            <a:graphicFrameLocks/>
          </p:cNvGraphicFramePr>
          <p:nvPr>
            <p:extLst>
              <p:ext uri="{D42A27DB-BD31-4B8C-83A1-F6EECF244321}">
                <p14:modId xmlns:p14="http://schemas.microsoft.com/office/powerpoint/2010/main" val="212814766"/>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868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xmlns="" id="{5DA5DF00-39C9-4DBC-9803-ED8366746812}"/>
              </a:ext>
            </a:extLst>
          </p:cNvPr>
          <p:cNvGraphicFramePr>
            <a:graphicFrameLocks/>
          </p:cNvGraphicFramePr>
          <p:nvPr>
            <p:extLst>
              <p:ext uri="{D42A27DB-BD31-4B8C-83A1-F6EECF244321}">
                <p14:modId xmlns:p14="http://schemas.microsoft.com/office/powerpoint/2010/main" val="679670319"/>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8444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7E2687BE-18A2-4615-92CA-5792123643FE}"/>
              </a:ext>
            </a:extLst>
          </p:cNvPr>
          <p:cNvGraphicFramePr>
            <a:graphicFrameLocks/>
          </p:cNvGraphicFramePr>
          <p:nvPr>
            <p:extLst>
              <p:ext uri="{D42A27DB-BD31-4B8C-83A1-F6EECF244321}">
                <p14:modId xmlns:p14="http://schemas.microsoft.com/office/powerpoint/2010/main" val="920836641"/>
              </p:ext>
            </p:extLst>
          </p:nvPr>
        </p:nvGraphicFramePr>
        <p:xfrm>
          <a:off x="1220378" y="1365581"/>
          <a:ext cx="7096038" cy="4215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6497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4F3F6D73-FD11-4854-8E14-E93DBC1A0CB0}"/>
              </a:ext>
            </a:extLst>
          </p:cNvPr>
          <p:cNvGraphicFramePr>
            <a:graphicFrameLocks/>
          </p:cNvGraphicFramePr>
          <p:nvPr>
            <p:extLst>
              <p:ext uri="{D42A27DB-BD31-4B8C-83A1-F6EECF244321}">
                <p14:modId xmlns:p14="http://schemas.microsoft.com/office/powerpoint/2010/main" val="1442943755"/>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006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PREPARATORIA No.13</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xmlns="" id="{CDEB0626-DCA2-4D64-A34D-9C3C13C15415}"/>
              </a:ext>
            </a:extLst>
          </p:cNvPr>
          <p:cNvGraphicFramePr>
            <a:graphicFrameLocks/>
          </p:cNvGraphicFramePr>
          <p:nvPr>
            <p:extLst>
              <p:ext uri="{D42A27DB-BD31-4B8C-83A1-F6EECF244321}">
                <p14:modId xmlns:p14="http://schemas.microsoft.com/office/powerpoint/2010/main" val="1009876641"/>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410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D59A708D-4D13-427B-A461-C7EC9E5DD6A4}"/>
              </a:ext>
            </a:extLst>
          </p:cNvPr>
          <p:cNvGraphicFramePr>
            <a:graphicFrameLocks/>
          </p:cNvGraphicFramePr>
          <p:nvPr>
            <p:extLst>
              <p:ext uri="{D42A27DB-BD31-4B8C-83A1-F6EECF244321}">
                <p14:modId xmlns:p14="http://schemas.microsoft.com/office/powerpoint/2010/main" val="2577166235"/>
              </p:ext>
            </p:extLst>
          </p:nvPr>
        </p:nvGraphicFramePr>
        <p:xfrm>
          <a:off x="1128940" y="1319862"/>
          <a:ext cx="7187476"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3825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xmlns="" id="{ED2C63B2-80D2-4BC5-9CB5-20614D4B2C5D}"/>
              </a:ext>
            </a:extLst>
          </p:cNvPr>
          <p:cNvGraphicFramePr>
            <a:graphicFrameLocks/>
          </p:cNvGraphicFramePr>
          <p:nvPr>
            <p:extLst>
              <p:ext uri="{D42A27DB-BD31-4B8C-83A1-F6EECF244321}">
                <p14:modId xmlns:p14="http://schemas.microsoft.com/office/powerpoint/2010/main" val="3543538940"/>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2025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C6E9ACF1-3275-49F1-89F3-B6D69F3A6F72}"/>
              </a:ext>
            </a:extLst>
          </p:cNvPr>
          <p:cNvGraphicFramePr>
            <a:graphicFrameLocks/>
          </p:cNvGraphicFramePr>
          <p:nvPr>
            <p:extLst>
              <p:ext uri="{D42A27DB-BD31-4B8C-83A1-F6EECF244321}">
                <p14:modId xmlns:p14="http://schemas.microsoft.com/office/powerpoint/2010/main" val="315914610"/>
              </p:ext>
            </p:extLst>
          </p:nvPr>
        </p:nvGraphicFramePr>
        <p:xfrm>
          <a:off x="1220378" y="1288189"/>
          <a:ext cx="7096038"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1590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84EB0B31-ACD5-45AD-BD44-9A03B1317C77}"/>
              </a:ext>
            </a:extLst>
          </p:cNvPr>
          <p:cNvGraphicFramePr>
            <a:graphicFrameLocks/>
          </p:cNvGraphicFramePr>
          <p:nvPr>
            <p:extLst>
              <p:ext uri="{D42A27DB-BD31-4B8C-83A1-F6EECF244321}">
                <p14:modId xmlns:p14="http://schemas.microsoft.com/office/powerpoint/2010/main" val="1129151986"/>
              </p:ext>
            </p:extLst>
          </p:nvPr>
        </p:nvGraphicFramePr>
        <p:xfrm>
          <a:off x="1174659" y="1319861"/>
          <a:ext cx="71680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80180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01F2569F-9FD6-4981-AD25-822FC480B56C}"/>
              </a:ext>
            </a:extLst>
          </p:cNvPr>
          <p:cNvGraphicFramePr>
            <a:graphicFrameLocks/>
          </p:cNvGraphicFramePr>
          <p:nvPr>
            <p:extLst>
              <p:ext uri="{D42A27DB-BD31-4B8C-83A1-F6EECF244321}">
                <p14:modId xmlns:p14="http://schemas.microsoft.com/office/powerpoint/2010/main" val="1809160869"/>
              </p:ext>
            </p:extLst>
          </p:nvPr>
        </p:nvGraphicFramePr>
        <p:xfrm>
          <a:off x="1187624" y="1319862"/>
          <a:ext cx="7128792"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02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9E6DF34F-9E09-4041-AED2-768DFE5FCAB3}"/>
              </a:ext>
            </a:extLst>
          </p:cNvPr>
          <p:cNvGraphicFramePr>
            <a:graphicFrameLocks/>
          </p:cNvGraphicFramePr>
          <p:nvPr>
            <p:extLst>
              <p:ext uri="{D42A27DB-BD31-4B8C-83A1-F6EECF244321}">
                <p14:modId xmlns:p14="http://schemas.microsoft.com/office/powerpoint/2010/main" val="3211124515"/>
              </p:ext>
            </p:extLst>
          </p:nvPr>
        </p:nvGraphicFramePr>
        <p:xfrm>
          <a:off x="1128940" y="1087575"/>
          <a:ext cx="7187476" cy="442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2348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A8EAFB01-4A8A-45EF-A950-FF1F4B6069D4}"/>
              </a:ext>
            </a:extLst>
          </p:cNvPr>
          <p:cNvGraphicFramePr>
            <a:graphicFrameLocks/>
          </p:cNvGraphicFramePr>
          <p:nvPr>
            <p:extLst>
              <p:ext uri="{D42A27DB-BD31-4B8C-83A1-F6EECF244321}">
                <p14:modId xmlns:p14="http://schemas.microsoft.com/office/powerpoint/2010/main" val="2174895815"/>
              </p:ext>
            </p:extLst>
          </p:nvPr>
        </p:nvGraphicFramePr>
        <p:xfrm>
          <a:off x="1279062" y="1035477"/>
          <a:ext cx="703735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5241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5A146315-BFFE-43FE-ACA5-1327C7E2C670}"/>
              </a:ext>
            </a:extLst>
          </p:cNvPr>
          <p:cNvGraphicFramePr>
            <a:graphicFrameLocks/>
          </p:cNvGraphicFramePr>
          <p:nvPr>
            <p:extLst>
              <p:ext uri="{D42A27DB-BD31-4B8C-83A1-F6EECF244321}">
                <p14:modId xmlns:p14="http://schemas.microsoft.com/office/powerpoint/2010/main" val="2691848419"/>
              </p:ext>
            </p:extLst>
          </p:nvPr>
        </p:nvGraphicFramePr>
        <p:xfrm>
          <a:off x="1305351" y="1319861"/>
          <a:ext cx="70110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369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417414787"/>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6626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E69D0424-E8B1-4F02-BB2C-9BECED78515E}"/>
              </a:ext>
            </a:extLst>
          </p:cNvPr>
          <p:cNvGraphicFramePr>
            <a:graphicFrameLocks/>
          </p:cNvGraphicFramePr>
          <p:nvPr>
            <p:extLst>
              <p:ext uri="{D42A27DB-BD31-4B8C-83A1-F6EECF244321}">
                <p14:modId xmlns:p14="http://schemas.microsoft.com/office/powerpoint/2010/main" val="437950771"/>
              </p:ext>
            </p:extLst>
          </p:nvPr>
        </p:nvGraphicFramePr>
        <p:xfrm>
          <a:off x="1128940" y="1391869"/>
          <a:ext cx="7187476"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3728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667AADCE-DA22-442F-AE37-E94549EFE3B6}"/>
              </a:ext>
            </a:extLst>
          </p:cNvPr>
          <p:cNvGraphicFramePr>
            <a:graphicFrameLocks/>
          </p:cNvGraphicFramePr>
          <p:nvPr>
            <p:extLst>
              <p:ext uri="{D42A27DB-BD31-4B8C-83A1-F6EECF244321}">
                <p14:modId xmlns:p14="http://schemas.microsoft.com/office/powerpoint/2010/main" val="2435287283"/>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0181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0346B058-7387-465A-9558-0EA64EB9D53D}"/>
              </a:ext>
            </a:extLst>
          </p:cNvPr>
          <p:cNvGraphicFramePr>
            <a:graphicFrameLocks/>
          </p:cNvGraphicFramePr>
          <p:nvPr>
            <p:extLst>
              <p:ext uri="{D42A27DB-BD31-4B8C-83A1-F6EECF244321}">
                <p14:modId xmlns:p14="http://schemas.microsoft.com/office/powerpoint/2010/main" val="824209905"/>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632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705FCCF3-7ED3-4245-A10C-E1B152E9A286}"/>
              </a:ext>
            </a:extLst>
          </p:cNvPr>
          <p:cNvGraphicFramePr>
            <a:graphicFrameLocks/>
          </p:cNvGraphicFramePr>
          <p:nvPr>
            <p:extLst>
              <p:ext uri="{D42A27DB-BD31-4B8C-83A1-F6EECF244321}">
                <p14:modId xmlns:p14="http://schemas.microsoft.com/office/powerpoint/2010/main" val="772159180"/>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1719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69EB130B-A8A2-432E-8459-884AC43C6C52}"/>
              </a:ext>
            </a:extLst>
          </p:cNvPr>
          <p:cNvGraphicFramePr>
            <a:graphicFrameLocks/>
          </p:cNvGraphicFramePr>
          <p:nvPr>
            <p:extLst>
              <p:ext uri="{D42A27DB-BD31-4B8C-83A1-F6EECF244321}">
                <p14:modId xmlns:p14="http://schemas.microsoft.com/office/powerpoint/2010/main" val="1008862047"/>
              </p:ext>
            </p:extLst>
          </p:nvPr>
        </p:nvGraphicFramePr>
        <p:xfrm>
          <a:off x="1187624" y="1087576"/>
          <a:ext cx="7128792"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8230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B9E6D304-D332-4684-96EC-C5C3F08D30AA}"/>
              </a:ext>
            </a:extLst>
          </p:cNvPr>
          <p:cNvGraphicFramePr>
            <a:graphicFrameLocks/>
          </p:cNvGraphicFramePr>
          <p:nvPr>
            <p:extLst>
              <p:ext uri="{D42A27DB-BD31-4B8C-83A1-F6EECF244321}">
                <p14:modId xmlns:p14="http://schemas.microsoft.com/office/powerpoint/2010/main" val="1082097411"/>
              </p:ext>
            </p:extLst>
          </p:nvPr>
        </p:nvGraphicFramePr>
        <p:xfrm>
          <a:off x="1233379" y="1119360"/>
          <a:ext cx="7083073"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3279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3114178789"/>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8646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EEDDE6A3-99CD-41D7-9A37-234C574B6DF7}"/>
              </a:ext>
            </a:extLst>
          </p:cNvPr>
          <p:cNvGraphicFramePr>
            <a:graphicFrameLocks/>
          </p:cNvGraphicFramePr>
          <p:nvPr>
            <p:extLst>
              <p:ext uri="{D42A27DB-BD31-4B8C-83A1-F6EECF244321}">
                <p14:modId xmlns:p14="http://schemas.microsoft.com/office/powerpoint/2010/main" val="2379759888"/>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4368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A9E3A4B-249D-4655-8654-C8BEC1E92900}"/>
              </a:ext>
            </a:extLst>
          </p:cNvPr>
          <p:cNvGraphicFramePr>
            <a:graphicFrameLocks/>
          </p:cNvGraphicFramePr>
          <p:nvPr>
            <p:extLst>
              <p:ext uri="{D42A27DB-BD31-4B8C-83A1-F6EECF244321}">
                <p14:modId xmlns:p14="http://schemas.microsoft.com/office/powerpoint/2010/main" val="2380613673"/>
              </p:ext>
            </p:extLst>
          </p:nvPr>
        </p:nvGraphicFramePr>
        <p:xfrm>
          <a:off x="1259632" y="1073641"/>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0542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1750338715"/>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0804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3407430757"/>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0217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xmlns="" id="{15E8866A-4802-4794-8594-55AFEC6B6499}"/>
              </a:ext>
            </a:extLst>
          </p:cNvPr>
          <p:cNvGraphicFramePr>
            <a:graphicFrameLocks/>
          </p:cNvGraphicFramePr>
          <p:nvPr>
            <p:extLst>
              <p:ext uri="{D42A27DB-BD31-4B8C-83A1-F6EECF244321}">
                <p14:modId xmlns:p14="http://schemas.microsoft.com/office/powerpoint/2010/main" val="323812440"/>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0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36E1BE6B-5BFE-45AD-8079-E33622CDEEEA}"/>
              </a:ext>
            </a:extLst>
          </p:cNvPr>
          <p:cNvGraphicFramePr>
            <a:graphicFrameLocks/>
          </p:cNvGraphicFramePr>
          <p:nvPr>
            <p:extLst>
              <p:ext uri="{D42A27DB-BD31-4B8C-83A1-F6EECF244321}">
                <p14:modId xmlns:p14="http://schemas.microsoft.com/office/powerpoint/2010/main" val="2742525279"/>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038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73F10239-D7F9-4B57-9D56-E65CAF35B659}"/>
              </a:ext>
            </a:extLst>
          </p:cNvPr>
          <p:cNvGraphicFramePr>
            <a:graphicFrameLocks/>
          </p:cNvGraphicFramePr>
          <p:nvPr>
            <p:extLst>
              <p:ext uri="{D42A27DB-BD31-4B8C-83A1-F6EECF244321}">
                <p14:modId xmlns:p14="http://schemas.microsoft.com/office/powerpoint/2010/main" val="1533763976"/>
              </p:ext>
            </p:extLst>
          </p:nvPr>
        </p:nvGraphicFramePr>
        <p:xfrm>
          <a:off x="1187624" y="1391869"/>
          <a:ext cx="7128792"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2237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0EEE0517-D92E-4F5E-AE05-76A5FB2ECC96}"/>
              </a:ext>
            </a:extLst>
          </p:cNvPr>
          <p:cNvGraphicFramePr>
            <a:graphicFrameLocks/>
          </p:cNvGraphicFramePr>
          <p:nvPr>
            <p:extLst>
              <p:ext uri="{D42A27DB-BD31-4B8C-83A1-F6EECF244321}">
                <p14:modId xmlns:p14="http://schemas.microsoft.com/office/powerpoint/2010/main" val="988252142"/>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0172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FFE3FEC4-CB16-4A8A-B979-87272E810404}"/>
              </a:ext>
            </a:extLst>
          </p:cNvPr>
          <p:cNvGraphicFramePr>
            <a:graphicFrameLocks/>
          </p:cNvGraphicFramePr>
          <p:nvPr>
            <p:extLst>
              <p:ext uri="{D42A27DB-BD31-4B8C-83A1-F6EECF244321}">
                <p14:modId xmlns:p14="http://schemas.microsoft.com/office/powerpoint/2010/main" val="3603844311"/>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666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627055C4-0517-4911-80CC-397D45CE0EDB}"/>
              </a:ext>
            </a:extLst>
          </p:cNvPr>
          <p:cNvGraphicFramePr>
            <a:graphicFrameLocks/>
          </p:cNvGraphicFramePr>
          <p:nvPr>
            <p:extLst>
              <p:ext uri="{D42A27DB-BD31-4B8C-83A1-F6EECF244321}">
                <p14:modId xmlns:p14="http://schemas.microsoft.com/office/powerpoint/2010/main" val="1620492874"/>
              </p:ext>
            </p:extLst>
          </p:nvPr>
        </p:nvGraphicFramePr>
        <p:xfrm>
          <a:off x="1128940" y="1342721"/>
          <a:ext cx="7187476" cy="4153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63949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B3291E69-E296-4A5D-A1B7-25EB1AA92AE6}"/>
              </a:ext>
            </a:extLst>
          </p:cNvPr>
          <p:cNvGraphicFramePr>
            <a:graphicFrameLocks/>
          </p:cNvGraphicFramePr>
          <p:nvPr>
            <p:extLst>
              <p:ext uri="{D42A27DB-BD31-4B8C-83A1-F6EECF244321}">
                <p14:modId xmlns:p14="http://schemas.microsoft.com/office/powerpoint/2010/main" val="1589535066"/>
              </p:ext>
            </p:extLst>
          </p:nvPr>
        </p:nvGraphicFramePr>
        <p:xfrm>
          <a:off x="1187624" y="1087575"/>
          <a:ext cx="7128792"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0596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44AAB255-3079-4B5D-9FF2-30E62500F4E4}"/>
              </a:ext>
            </a:extLst>
          </p:cNvPr>
          <p:cNvGraphicFramePr>
            <a:graphicFrameLocks/>
          </p:cNvGraphicFramePr>
          <p:nvPr>
            <p:extLst>
              <p:ext uri="{D42A27DB-BD31-4B8C-83A1-F6EECF244321}">
                <p14:modId xmlns:p14="http://schemas.microsoft.com/office/powerpoint/2010/main" val="385482086"/>
              </p:ext>
            </p:extLst>
          </p:nvPr>
        </p:nvGraphicFramePr>
        <p:xfrm>
          <a:off x="1174659" y="1322143"/>
          <a:ext cx="71417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6735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AF734EE8-FB0F-436C-AC60-AC31C4DDE058}"/>
              </a:ext>
            </a:extLst>
          </p:cNvPr>
          <p:cNvGraphicFramePr>
            <a:graphicFrameLocks/>
          </p:cNvGraphicFramePr>
          <p:nvPr>
            <p:extLst>
              <p:ext uri="{D42A27DB-BD31-4B8C-83A1-F6EECF244321}">
                <p14:modId xmlns:p14="http://schemas.microsoft.com/office/powerpoint/2010/main" val="907023048"/>
              </p:ext>
            </p:extLst>
          </p:nvPr>
        </p:nvGraphicFramePr>
        <p:xfrm>
          <a:off x="1174659" y="1322143"/>
          <a:ext cx="7141757"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7755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989DF191-1D86-4B42-8492-9F7C591FCE3A}"/>
              </a:ext>
            </a:extLst>
          </p:cNvPr>
          <p:cNvGraphicFramePr>
            <a:graphicFrameLocks/>
          </p:cNvGraphicFramePr>
          <p:nvPr>
            <p:extLst>
              <p:ext uri="{D42A27DB-BD31-4B8C-83A1-F6EECF244321}">
                <p14:modId xmlns:p14="http://schemas.microsoft.com/office/powerpoint/2010/main" val="2375172222"/>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39873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65882A9F-50E2-4DB3-8F00-5C0EF4854976}"/>
              </a:ext>
            </a:extLst>
          </p:cNvPr>
          <p:cNvGraphicFramePr>
            <a:graphicFrameLocks/>
          </p:cNvGraphicFramePr>
          <p:nvPr>
            <p:extLst>
              <p:ext uri="{D42A27DB-BD31-4B8C-83A1-F6EECF244321}">
                <p14:modId xmlns:p14="http://schemas.microsoft.com/office/powerpoint/2010/main" val="353790716"/>
              </p:ext>
            </p:extLst>
          </p:nvPr>
        </p:nvGraphicFramePr>
        <p:xfrm>
          <a:off x="1174659" y="1345003"/>
          <a:ext cx="7141757" cy="4151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395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xmlns="" id="{3D6C3CFE-623D-4392-B44F-DD463D7FC85C}"/>
              </a:ext>
            </a:extLst>
          </p:cNvPr>
          <p:cNvGraphicFramePr>
            <a:graphicFrameLocks/>
          </p:cNvGraphicFramePr>
          <p:nvPr>
            <p:extLst>
              <p:ext uri="{D42A27DB-BD31-4B8C-83A1-F6EECF244321}">
                <p14:modId xmlns:p14="http://schemas.microsoft.com/office/powerpoint/2010/main" val="2927075779"/>
              </p:ext>
            </p:extLst>
          </p:nvPr>
        </p:nvGraphicFramePr>
        <p:xfrm>
          <a:off x="117465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22111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0F6547D-19C8-49C1-A550-243C1B4DAA69}"/>
              </a:ext>
            </a:extLst>
          </p:cNvPr>
          <p:cNvGraphicFramePr>
            <a:graphicFrameLocks/>
          </p:cNvGraphicFramePr>
          <p:nvPr>
            <p:extLst>
              <p:ext uri="{D42A27DB-BD31-4B8C-83A1-F6EECF244321}">
                <p14:modId xmlns:p14="http://schemas.microsoft.com/office/powerpoint/2010/main" val="1424807272"/>
              </p:ext>
            </p:extLst>
          </p:nvPr>
        </p:nvGraphicFramePr>
        <p:xfrm>
          <a:off x="1128940" y="1345003"/>
          <a:ext cx="7187476"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14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5272</TotalTime>
  <Words>3757</Words>
  <Application>Microsoft Office PowerPoint</Application>
  <PresentationFormat>Presentación en pantalla (4:3)</PresentationFormat>
  <Paragraphs>668</Paragraphs>
  <Slides>84</Slides>
  <Notes>84</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311</cp:revision>
  <dcterms:created xsi:type="dcterms:W3CDTF">2019-02-18T18:05:13Z</dcterms:created>
  <dcterms:modified xsi:type="dcterms:W3CDTF">2022-03-31T21:19:02Z</dcterms:modified>
</cp:coreProperties>
</file>