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charts/chart34.xml" ContentType="application/vnd.openxmlformats-officedocument.drawingml.chart+xml"/>
  <Override PartName="/ppt/notesSlides/notesSlide51.xml" ContentType="application/vnd.openxmlformats-officedocument.presentationml.notesSlide+xml"/>
  <Override PartName="/ppt/charts/chart35.xml" ContentType="application/vnd.openxmlformats-officedocument.drawingml.chart+xml"/>
  <Override PartName="/ppt/notesSlides/notesSlide52.xml" ContentType="application/vnd.openxmlformats-officedocument.presentationml.notesSlide+xml"/>
  <Override PartName="/ppt/charts/chart3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notesSlides/notesSlide56.xml" ContentType="application/vnd.openxmlformats-officedocument.presentationml.notesSlide+xml"/>
  <Override PartName="/ppt/charts/chart38.xml" ContentType="application/vnd.openxmlformats-officedocument.drawingml.chart+xml"/>
  <Override PartName="/ppt/notesSlides/notesSlide57.xml" ContentType="application/vnd.openxmlformats-officedocument.presentationml.notesSlide+xml"/>
  <Override PartName="/ppt/charts/chart39.xml" ContentType="application/vnd.openxmlformats-officedocument.drawingml.chart+xml"/>
  <Override PartName="/ppt/notesSlides/notesSlide58.xml" ContentType="application/vnd.openxmlformats-officedocument.presentationml.notesSlide+xml"/>
  <Override PartName="/ppt/charts/chart40.xml" ContentType="application/vnd.openxmlformats-officedocument.drawingml.chart+xml"/>
  <Override PartName="/ppt/notesSlides/notesSlide59.xml" ContentType="application/vnd.openxmlformats-officedocument.presentationml.notesSlide+xml"/>
  <Override PartName="/ppt/charts/chart41.xml" ContentType="application/vnd.openxmlformats-officedocument.drawingml.chart+xml"/>
  <Override PartName="/ppt/notesSlides/notesSlide60.xml" ContentType="application/vnd.openxmlformats-officedocument.presentationml.notesSlide+xml"/>
  <Override PartName="/ppt/charts/chart42.xml" ContentType="application/vnd.openxmlformats-officedocument.drawingml.chart+xml"/>
  <Override PartName="/ppt/notesSlides/notesSlide61.xml" ContentType="application/vnd.openxmlformats-officedocument.presentationml.notesSlide+xml"/>
  <Override PartName="/ppt/charts/chart4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charts/chart46.xml" ContentType="application/vnd.openxmlformats-officedocument.drawingml.chart+xml"/>
  <Override PartName="/ppt/notesSlides/notesSlide67.xml" ContentType="application/vnd.openxmlformats-officedocument.presentationml.notesSlide+xml"/>
  <Override PartName="/ppt/charts/chart47.xml" ContentType="application/vnd.openxmlformats-officedocument.drawingml.chart+xml"/>
  <Override PartName="/ppt/notesSlides/notesSlide68.xml" ContentType="application/vnd.openxmlformats-officedocument.presentationml.notesSlide+xml"/>
  <Override PartName="/ppt/charts/chart48.xml" ContentType="application/vnd.openxmlformats-officedocument.drawingml.chart+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charts/chart50.xml" ContentType="application/vnd.openxmlformats-officedocument.drawingml.chart+xml"/>
  <Override PartName="/ppt/notesSlides/notesSlide71.xml" ContentType="application/vnd.openxmlformats-officedocument.presentationml.notesSlide+xml"/>
  <Override PartName="/ppt/charts/chart51.xml" ContentType="application/vnd.openxmlformats-officedocument.drawingml.chart+xml"/>
  <Override PartName="/ppt/notesSlides/notesSlide72.xml" ContentType="application/vnd.openxmlformats-officedocument.presentationml.notesSlide+xml"/>
  <Override PartName="/ppt/charts/chart5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notesSlides/notesSlide76.xml" ContentType="application/vnd.openxmlformats-officedocument.presentationml.notesSlide+xml"/>
  <Override PartName="/ppt/charts/chart54.xml" ContentType="application/vnd.openxmlformats-officedocument.drawingml.chart+xml"/>
  <Override PartName="/ppt/notesSlides/notesSlide77.xml" ContentType="application/vnd.openxmlformats-officedocument.presentationml.notesSlide+xml"/>
  <Override PartName="/ppt/charts/chart55.xml" ContentType="application/vnd.openxmlformats-officedocument.drawingml.chart+xml"/>
  <Override PartName="/ppt/notesSlides/notesSlide78.xml" ContentType="application/vnd.openxmlformats-officedocument.presentationml.notesSlide+xml"/>
  <Override PartName="/ppt/charts/chart56.xml" ContentType="application/vnd.openxmlformats-officedocument.drawingml.chart+xml"/>
  <Override PartName="/ppt/notesSlides/notesSlide79.xml" ContentType="application/vnd.openxmlformats-officedocument.presentationml.notesSlide+xml"/>
  <Override PartName="/ppt/charts/chart57.xml" ContentType="application/vnd.openxmlformats-officedocument.drawingml.chart+xml"/>
  <Override PartName="/ppt/notesSlides/notesSlide80.xml" ContentType="application/vnd.openxmlformats-officedocument.presentationml.notesSlide+xml"/>
  <Override PartName="/ppt/charts/chart58.xml" ContentType="application/vnd.openxmlformats-officedocument.drawingml.chart+xml"/>
  <Override PartName="/ppt/notesSlides/notesSlide81.xml" ContentType="application/vnd.openxmlformats-officedocument.presentationml.notesSlide+xml"/>
  <Override PartName="/ppt/charts/chart59.xml" ContentType="application/vnd.openxmlformats-officedocument.drawingml.chart+xml"/>
  <Override PartName="/ppt/notesSlides/notesSlide82.xml" ContentType="application/vnd.openxmlformats-officedocument.presentationml.notesSlide+xml"/>
  <Override PartName="/ppt/charts/chart60.xml" ContentType="application/vnd.openxmlformats-officedocument.drawingml.chart+xml"/>
  <Override PartName="/ppt/notesSlides/notesSlide83.xml" ContentType="application/vnd.openxmlformats-officedocument.presentationml.notesSlide+xml"/>
  <Override PartName="/ppt/charts/chart61.xml" ContentType="application/vnd.openxmlformats-officedocument.drawingml.chart+xml"/>
  <Override PartName="/ppt/notesSlides/notesSlide84.xml" ContentType="application/vnd.openxmlformats-officedocument.presentationml.notesSlide+xml"/>
  <Override PartName="/ppt/charts/chart62.xml" ContentType="application/vnd.openxmlformats-officedocument.drawingml.chart+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416" r:id="rId26"/>
    <p:sldId id="417" r:id="rId27"/>
    <p:sldId id="418" r:id="rId28"/>
    <p:sldId id="419" r:id="rId29"/>
    <p:sldId id="420" r:id="rId30"/>
    <p:sldId id="421" r:id="rId31"/>
    <p:sldId id="422" r:id="rId32"/>
    <p:sldId id="348" r:id="rId33"/>
    <p:sldId id="399" r:id="rId34"/>
    <p:sldId id="423" r:id="rId35"/>
    <p:sldId id="424" r:id="rId36"/>
    <p:sldId id="425" r:id="rId37"/>
    <p:sldId id="426" r:id="rId38"/>
    <p:sldId id="427" r:id="rId39"/>
    <p:sldId id="428" r:id="rId40"/>
    <p:sldId id="429" r:id="rId41"/>
    <p:sldId id="430" r:id="rId42"/>
    <p:sldId id="360" r:id="rId43"/>
    <p:sldId id="410" r:id="rId44"/>
    <p:sldId id="411" r:id="rId45"/>
    <p:sldId id="400" r:id="rId46"/>
    <p:sldId id="431" r:id="rId47"/>
    <p:sldId id="432" r:id="rId48"/>
    <p:sldId id="433" r:id="rId49"/>
    <p:sldId id="434" r:id="rId50"/>
    <p:sldId id="435" r:id="rId51"/>
    <p:sldId id="436" r:id="rId52"/>
    <p:sldId id="437" r:id="rId53"/>
    <p:sldId id="368" r:id="rId54"/>
    <p:sldId id="401" r:id="rId55"/>
    <p:sldId id="438" r:id="rId56"/>
    <p:sldId id="439" r:id="rId57"/>
    <p:sldId id="440" r:id="rId58"/>
    <p:sldId id="441" r:id="rId59"/>
    <p:sldId id="442" r:id="rId60"/>
    <p:sldId id="443" r:id="rId61"/>
    <p:sldId id="444" r:id="rId62"/>
    <p:sldId id="382" r:id="rId63"/>
    <p:sldId id="402" r:id="rId64"/>
    <p:sldId id="445" r:id="rId65"/>
    <p:sldId id="446" r:id="rId66"/>
    <p:sldId id="447" r:id="rId67"/>
    <p:sldId id="448" r:id="rId68"/>
    <p:sldId id="449" r:id="rId69"/>
    <p:sldId id="450" r:id="rId70"/>
    <p:sldId id="451" r:id="rId71"/>
    <p:sldId id="452" r:id="rId72"/>
    <p:sldId id="453" r:id="rId73"/>
    <p:sldId id="385" r:id="rId74"/>
    <p:sldId id="403" r:id="rId75"/>
    <p:sldId id="454" r:id="rId76"/>
    <p:sldId id="455" r:id="rId77"/>
    <p:sldId id="456" r:id="rId78"/>
    <p:sldId id="457" r:id="rId79"/>
    <p:sldId id="458" r:id="rId80"/>
    <p:sldId id="459" r:id="rId81"/>
    <p:sldId id="460" r:id="rId82"/>
    <p:sldId id="461" r:id="rId83"/>
    <p:sldId id="462" r:id="rId84"/>
    <p:sldId id="463"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p:scale>
          <a:sx n="94" d="100"/>
          <a:sy n="94" d="100"/>
        </p:scale>
        <p:origin x="-1452" y="3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fld id="{8E32C4D0-A5CA-4705-AAB7-8E71D7B0851E}"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BABA-49D1-BBF4-B8E2EEDE1720}"/>
                </c:ext>
              </c:extLst>
            </c:dLbl>
            <c:dLbl>
              <c:idx val="1"/>
              <c:layout/>
              <c:tx>
                <c:rich>
                  <a:bodyPr/>
                  <a:lstStyle/>
                  <a:p>
                    <a:fld id="{CE5CDA8C-4372-4CF7-96BC-2B22E7FD5FB7}"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ABA-49D1-BBF4-B8E2EEDE172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Sheet1!$G$75:$G$76</c:f>
              <c:strCache>
                <c:ptCount val="2"/>
                <c:pt idx="0">
                  <c:v>SI</c:v>
                </c:pt>
                <c:pt idx="1">
                  <c:v>NO</c:v>
                </c:pt>
              </c:strCache>
            </c:strRef>
          </c:cat>
          <c:val>
            <c:numRef>
              <c:f>Sheet1!$J$75:$J$76</c:f>
              <c:numCache>
                <c:formatCode>General</c:formatCode>
                <c:ptCount val="2"/>
                <c:pt idx="0">
                  <c:v>47</c:v>
                </c:pt>
                <c:pt idx="1">
                  <c:v>53</c:v>
                </c:pt>
              </c:numCache>
            </c:numRef>
          </c:val>
          <c:extLst xmlns:c16r2="http://schemas.microsoft.com/office/drawing/2015/06/chart">
            <c:ext xmlns:c16="http://schemas.microsoft.com/office/drawing/2014/chart" uri="{C3380CC4-5D6E-409C-BE32-E72D297353CC}">
              <c16:uniqueId val="{00000002-BABA-49D1-BBF4-B8E2EEDE1720}"/>
            </c:ext>
          </c:extLst>
        </c:ser>
        <c:dLbls>
          <c:dLblPos val="inEnd"/>
          <c:showLegendKey val="0"/>
          <c:showVal val="1"/>
          <c:showCatName val="0"/>
          <c:showSerName val="0"/>
          <c:showPercent val="0"/>
          <c:showBubbleSize val="0"/>
        </c:dLbls>
        <c:gapWidth val="150"/>
        <c:overlap val="100"/>
        <c:axId val="42612608"/>
        <c:axId val="42614144"/>
      </c:barChart>
      <c:catAx>
        <c:axId val="4261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2614144"/>
        <c:crosses val="autoZero"/>
        <c:auto val="1"/>
        <c:lblAlgn val="ctr"/>
        <c:lblOffset val="100"/>
        <c:noMultiLvlLbl val="0"/>
      </c:catAx>
      <c:valAx>
        <c:axId val="42614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26126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9A2E"/>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3C-4BFF-B989-BD4D1F06738C}"/>
                </c:ext>
              </c:extLst>
            </c:dLbl>
            <c:dLbl>
              <c:idx val="1"/>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3C-4BFF-B989-BD4D1F06738C}"/>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83C-4BFF-B989-BD4D1F06738C}"/>
                </c:ext>
              </c:extLst>
            </c:dLbl>
            <c:dLbl>
              <c:idx val="3"/>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83C-4BFF-B989-BD4D1F06738C}"/>
                </c:ext>
              </c:extLst>
            </c:dLbl>
            <c:dLbl>
              <c:idx val="4"/>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83C-4BFF-B989-BD4D1F06738C}"/>
                </c:ext>
              </c:extLst>
            </c:dLbl>
            <c:dLbl>
              <c:idx val="5"/>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83C-4BFF-B989-BD4D1F06738C}"/>
                </c:ext>
              </c:extLst>
            </c:dLbl>
            <c:dLbl>
              <c:idx val="6"/>
              <c:layout/>
              <c:tx>
                <c:rich>
                  <a:bodyPr/>
                  <a:lstStyle/>
                  <a:p>
                    <a:r>
                      <a:rPr lang="en-US" dirty="0"/>
                      <a:t>27 %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3C-4BFF-B989-BD4D1F06738C}"/>
                </c:ext>
              </c:extLst>
            </c:dLbl>
            <c:dLbl>
              <c:idx val="7"/>
              <c:layout/>
              <c:tx>
                <c:rich>
                  <a:bodyPr/>
                  <a:lstStyle/>
                  <a:p>
                    <a:r>
                      <a:rPr lang="en-US" dirty="0"/>
                      <a:t>27 %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83C-4BFF-B989-BD4D1F06738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Sheet1!$H$76:$H$83</c:f>
              <c:strCache>
                <c:ptCount val="8"/>
                <c:pt idx="0">
                  <c:v>CONSCIENCIA ECOLOGICA</c:v>
                </c:pt>
                <c:pt idx="1">
                  <c:v>TRANSPARENCIA Y RENDICIÓN DE CUENTAS</c:v>
                </c:pt>
                <c:pt idx="2">
                  <c:v>RESPOSABILIDAD</c:v>
                </c:pt>
                <c:pt idx="3">
                  <c:v>LEALTAD Y COMPROMISO</c:v>
                </c:pt>
                <c:pt idx="4">
                  <c:v>PROFESIONALISMO E INTEGRIDAD</c:v>
                </c:pt>
                <c:pt idx="5">
                  <c:v>JUSTICIA</c:v>
                </c:pt>
                <c:pt idx="6">
                  <c:v>EQUIDAD</c:v>
                </c:pt>
                <c:pt idx="7">
                  <c:v>TOLERANCIA</c:v>
                </c:pt>
              </c:strCache>
            </c:strRef>
          </c:cat>
          <c:val>
            <c:numRef>
              <c:f>Sheet1!$I$76:$I$83</c:f>
              <c:numCache>
                <c:formatCode>###0.0</c:formatCode>
                <c:ptCount val="8"/>
                <c:pt idx="0">
                  <c:v>77.272727272727266</c:v>
                </c:pt>
                <c:pt idx="1">
                  <c:v>71.212121212121218</c:v>
                </c:pt>
                <c:pt idx="2">
                  <c:v>34.848484848484851</c:v>
                </c:pt>
                <c:pt idx="3">
                  <c:v>31.818181818181817</c:v>
                </c:pt>
                <c:pt idx="4">
                  <c:v>31.818181818181817</c:v>
                </c:pt>
                <c:pt idx="5">
                  <c:v>31.818181818181817</c:v>
                </c:pt>
                <c:pt idx="6">
                  <c:v>27.27272727272727</c:v>
                </c:pt>
                <c:pt idx="7">
                  <c:v>27.27272727272727</c:v>
                </c:pt>
              </c:numCache>
            </c:numRef>
          </c:val>
          <c:extLst xmlns:c16r2="http://schemas.microsoft.com/office/drawing/2015/06/chart">
            <c:ext xmlns:c16="http://schemas.microsoft.com/office/drawing/2014/chart" uri="{C3380CC4-5D6E-409C-BE32-E72D297353CC}">
              <c16:uniqueId val="{00000000-283C-4BFF-B989-BD4D1F06738C}"/>
            </c:ext>
          </c:extLst>
        </c:ser>
        <c:dLbls>
          <c:dLblPos val="inEnd"/>
          <c:showLegendKey val="0"/>
          <c:showVal val="1"/>
          <c:showCatName val="0"/>
          <c:showSerName val="0"/>
          <c:showPercent val="0"/>
          <c:showBubbleSize val="0"/>
        </c:dLbls>
        <c:gapWidth val="100"/>
        <c:overlap val="-24"/>
        <c:axId val="74483968"/>
        <c:axId val="74498048"/>
      </c:barChart>
      <c:catAx>
        <c:axId val="74483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74498048"/>
        <c:crosses val="autoZero"/>
        <c:auto val="1"/>
        <c:lblAlgn val="ctr"/>
        <c:lblOffset val="100"/>
        <c:noMultiLvlLbl val="0"/>
      </c:catAx>
      <c:valAx>
        <c:axId val="74498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74483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BF0-42EA-A55F-A4F89BD3B8A0}"/>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F0-42EA-A55F-A4F89BD3B8A0}"/>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BF0-42EA-A55F-A4F89BD3B8A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Sheet1!$G$170:$G$172</c:f>
              <c:strCache>
                <c:ptCount val="3"/>
                <c:pt idx="0">
                  <c:v>EXCELENTE</c:v>
                </c:pt>
                <c:pt idx="1">
                  <c:v>BUENA</c:v>
                </c:pt>
                <c:pt idx="2">
                  <c:v>REGULAR</c:v>
                </c:pt>
              </c:strCache>
            </c:strRef>
          </c:cat>
          <c:val>
            <c:numRef>
              <c:f>Sheet1!$I$170:$I$172</c:f>
              <c:numCache>
                <c:formatCode>###0.0</c:formatCode>
                <c:ptCount val="3"/>
                <c:pt idx="0">
                  <c:v>80.303030303030297</c:v>
                </c:pt>
                <c:pt idx="1">
                  <c:v>16.666666666666664</c:v>
                </c:pt>
                <c:pt idx="2">
                  <c:v>3.0303030303030303</c:v>
                </c:pt>
              </c:numCache>
            </c:numRef>
          </c:val>
          <c:extLst xmlns:c16r2="http://schemas.microsoft.com/office/drawing/2015/06/chart">
            <c:ext xmlns:c16="http://schemas.microsoft.com/office/drawing/2014/chart" uri="{C3380CC4-5D6E-409C-BE32-E72D297353CC}">
              <c16:uniqueId val="{00000000-5BF0-42EA-A55F-A4F89BD3B8A0}"/>
            </c:ext>
          </c:extLst>
        </c:ser>
        <c:dLbls>
          <c:dLblPos val="inEnd"/>
          <c:showLegendKey val="0"/>
          <c:showVal val="1"/>
          <c:showCatName val="0"/>
          <c:showSerName val="0"/>
          <c:showPercent val="0"/>
          <c:showBubbleSize val="0"/>
        </c:dLbls>
        <c:gapWidth val="100"/>
        <c:overlap val="-24"/>
        <c:axId val="111438080"/>
        <c:axId val="114865664"/>
      </c:barChart>
      <c:catAx>
        <c:axId val="111438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4865664"/>
        <c:crosses val="autoZero"/>
        <c:auto val="1"/>
        <c:lblAlgn val="ctr"/>
        <c:lblOffset val="100"/>
        <c:noMultiLvlLbl val="0"/>
      </c:catAx>
      <c:valAx>
        <c:axId val="114865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1438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D75-4F8D-81F0-19C9019DC4D1}"/>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D75-4F8D-81F0-19C9019DC4D1}"/>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75-4F8D-81F0-19C9019DC4D1}"/>
                </c:ext>
              </c:extLst>
            </c:dLbl>
            <c:dLbl>
              <c:idx val="3"/>
              <c:layout/>
              <c:tx>
                <c:rich>
                  <a:bodyPr/>
                  <a:lstStyle/>
                  <a:p>
                    <a:r>
                      <a:rPr lang="en-US" dirty="0"/>
                      <a:t>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75-4F8D-81F0-19C9019DC4D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Sheet1!$B$177:$B$180</c:f>
              <c:strCache>
                <c:ptCount val="4"/>
                <c:pt idx="0">
                  <c:v>EXCELENTE</c:v>
                </c:pt>
                <c:pt idx="1">
                  <c:v>BUENA</c:v>
                </c:pt>
                <c:pt idx="2">
                  <c:v>REGULAR</c:v>
                </c:pt>
                <c:pt idx="3">
                  <c:v>MALO</c:v>
                </c:pt>
              </c:strCache>
            </c:strRef>
          </c:cat>
          <c:val>
            <c:numRef>
              <c:f>Sheet1!$D$177:$D$180</c:f>
              <c:numCache>
                <c:formatCode>###0.0</c:formatCode>
                <c:ptCount val="4"/>
                <c:pt idx="0">
                  <c:v>75.757575757575751</c:v>
                </c:pt>
                <c:pt idx="1">
                  <c:v>16.666666666666664</c:v>
                </c:pt>
                <c:pt idx="2">
                  <c:v>6.0606060606060606</c:v>
                </c:pt>
                <c:pt idx="3">
                  <c:v>1.5151515151515151</c:v>
                </c:pt>
              </c:numCache>
            </c:numRef>
          </c:val>
          <c:extLst xmlns:c16r2="http://schemas.microsoft.com/office/drawing/2015/06/chart">
            <c:ext xmlns:c16="http://schemas.microsoft.com/office/drawing/2014/chart" uri="{C3380CC4-5D6E-409C-BE32-E72D297353CC}">
              <c16:uniqueId val="{00000000-9D75-4F8D-81F0-19C9019DC4D1}"/>
            </c:ext>
          </c:extLst>
        </c:ser>
        <c:dLbls>
          <c:dLblPos val="inEnd"/>
          <c:showLegendKey val="0"/>
          <c:showVal val="1"/>
          <c:showCatName val="0"/>
          <c:showSerName val="0"/>
          <c:showPercent val="0"/>
          <c:showBubbleSize val="0"/>
        </c:dLbls>
        <c:gapWidth val="100"/>
        <c:overlap val="-24"/>
        <c:axId val="42907520"/>
        <c:axId val="42920576"/>
      </c:barChart>
      <c:catAx>
        <c:axId val="42907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2920576"/>
        <c:crosses val="autoZero"/>
        <c:auto val="1"/>
        <c:lblAlgn val="ctr"/>
        <c:lblOffset val="100"/>
        <c:noMultiLvlLbl val="0"/>
      </c:catAx>
      <c:valAx>
        <c:axId val="42920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29075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A1-48E7-A882-2EC755F1D9DB}"/>
                </c:ext>
              </c:extLst>
            </c:dLbl>
            <c:dLbl>
              <c:idx val="1"/>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A1-48E7-A882-2EC755F1D9DB}"/>
                </c:ext>
              </c:extLst>
            </c:dLbl>
            <c:dLbl>
              <c:idx val="2"/>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8A1-48E7-A882-2EC755F1D9DB}"/>
                </c:ext>
              </c:extLst>
            </c:dLbl>
            <c:dLbl>
              <c:idx val="3"/>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8A1-48E7-A882-2EC755F1D9D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Sheet1!$B$184:$B$187</c:f>
              <c:strCache>
                <c:ptCount val="4"/>
                <c:pt idx="0">
                  <c:v>MUY ALTO</c:v>
                </c:pt>
                <c:pt idx="1">
                  <c:v>ALTO</c:v>
                </c:pt>
                <c:pt idx="2">
                  <c:v>MEDIO</c:v>
                </c:pt>
                <c:pt idx="3">
                  <c:v>BAJO</c:v>
                </c:pt>
              </c:strCache>
            </c:strRef>
          </c:cat>
          <c:val>
            <c:numRef>
              <c:f>Sheet1!$D$184:$D$187</c:f>
              <c:numCache>
                <c:formatCode>###0.0</c:formatCode>
                <c:ptCount val="4"/>
                <c:pt idx="0">
                  <c:v>15.151515151515152</c:v>
                </c:pt>
                <c:pt idx="1">
                  <c:v>9.0909090909090917</c:v>
                </c:pt>
                <c:pt idx="2">
                  <c:v>15.151515151515152</c:v>
                </c:pt>
                <c:pt idx="3">
                  <c:v>60.606060606060609</c:v>
                </c:pt>
              </c:numCache>
            </c:numRef>
          </c:val>
          <c:extLst xmlns:c16r2="http://schemas.microsoft.com/office/drawing/2015/06/chart">
            <c:ext xmlns:c16="http://schemas.microsoft.com/office/drawing/2014/chart" uri="{C3380CC4-5D6E-409C-BE32-E72D297353CC}">
              <c16:uniqueId val="{00000000-B8A1-48E7-A882-2EC755F1D9DB}"/>
            </c:ext>
          </c:extLst>
        </c:ser>
        <c:dLbls>
          <c:dLblPos val="inEnd"/>
          <c:showLegendKey val="0"/>
          <c:showVal val="1"/>
          <c:showCatName val="0"/>
          <c:showSerName val="0"/>
          <c:showPercent val="0"/>
          <c:showBubbleSize val="0"/>
        </c:dLbls>
        <c:gapWidth val="100"/>
        <c:overlap val="-24"/>
        <c:axId val="88401792"/>
        <c:axId val="114867584"/>
      </c:barChart>
      <c:catAx>
        <c:axId val="88401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4867584"/>
        <c:crosses val="autoZero"/>
        <c:auto val="1"/>
        <c:lblAlgn val="ctr"/>
        <c:lblOffset val="100"/>
        <c:noMultiLvlLbl val="0"/>
      </c:catAx>
      <c:valAx>
        <c:axId val="114867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84017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F39-45F7-8FF0-4306A47EECC0}"/>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F39-45F7-8FF0-4306A47EECC0}"/>
                </c:ext>
              </c:extLst>
            </c:dLbl>
            <c:dLbl>
              <c:idx val="2"/>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F39-45F7-8FF0-4306A47EECC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Sheet1!$B$193:$B$195</c:f>
              <c:strCache>
                <c:ptCount val="3"/>
                <c:pt idx="0">
                  <c:v>EXCELENTE</c:v>
                </c:pt>
                <c:pt idx="1">
                  <c:v>BUENA</c:v>
                </c:pt>
                <c:pt idx="2">
                  <c:v>REGULAR</c:v>
                </c:pt>
              </c:strCache>
            </c:strRef>
          </c:cat>
          <c:val>
            <c:numRef>
              <c:f>Sheet1!$D$193:$D$195</c:f>
              <c:numCache>
                <c:formatCode>###0.0</c:formatCode>
                <c:ptCount val="3"/>
                <c:pt idx="0">
                  <c:v>69.696969696969703</c:v>
                </c:pt>
                <c:pt idx="1">
                  <c:v>21.212121212121211</c:v>
                </c:pt>
                <c:pt idx="2">
                  <c:v>9.0909090909090917</c:v>
                </c:pt>
              </c:numCache>
            </c:numRef>
          </c:val>
          <c:extLst xmlns:c16r2="http://schemas.microsoft.com/office/drawing/2015/06/chart">
            <c:ext xmlns:c16="http://schemas.microsoft.com/office/drawing/2014/chart" uri="{C3380CC4-5D6E-409C-BE32-E72D297353CC}">
              <c16:uniqueId val="{00000000-AF39-45F7-8FF0-4306A47EECC0}"/>
            </c:ext>
          </c:extLst>
        </c:ser>
        <c:dLbls>
          <c:dLblPos val="inEnd"/>
          <c:showLegendKey val="0"/>
          <c:showVal val="1"/>
          <c:showCatName val="0"/>
          <c:showSerName val="0"/>
          <c:showPercent val="0"/>
          <c:showBubbleSize val="0"/>
        </c:dLbls>
        <c:gapWidth val="100"/>
        <c:overlap val="-24"/>
        <c:axId val="83210240"/>
        <c:axId val="83212928"/>
      </c:barChart>
      <c:catAx>
        <c:axId val="83210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212928"/>
        <c:crosses val="autoZero"/>
        <c:auto val="1"/>
        <c:lblAlgn val="ctr"/>
        <c:lblOffset val="100"/>
        <c:noMultiLvlLbl val="0"/>
      </c:catAx>
      <c:valAx>
        <c:axId val="83212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210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C9-4591-9AEF-F96CFD9AC0F2}"/>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C9-4591-9AEF-F96CFD9AC0F2}"/>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C9-4591-9AEF-F96CFD9AC0F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Sheet1!$B$200:$B$202</c:f>
              <c:strCache>
                <c:ptCount val="3"/>
                <c:pt idx="0">
                  <c:v>EXCELENTE</c:v>
                </c:pt>
                <c:pt idx="1">
                  <c:v>BUENA</c:v>
                </c:pt>
                <c:pt idx="2">
                  <c:v>REGULAR</c:v>
                </c:pt>
              </c:strCache>
            </c:strRef>
          </c:cat>
          <c:val>
            <c:numRef>
              <c:f>Sheet1!$D$200:$D$202</c:f>
              <c:numCache>
                <c:formatCode>###0.0</c:formatCode>
                <c:ptCount val="3"/>
                <c:pt idx="0">
                  <c:v>71.212121212121218</c:v>
                </c:pt>
                <c:pt idx="1">
                  <c:v>25.757575757575758</c:v>
                </c:pt>
                <c:pt idx="2">
                  <c:v>3.0303030303030303</c:v>
                </c:pt>
              </c:numCache>
            </c:numRef>
          </c:val>
          <c:extLst xmlns:c16r2="http://schemas.microsoft.com/office/drawing/2015/06/chart">
            <c:ext xmlns:c16="http://schemas.microsoft.com/office/drawing/2014/chart" uri="{C3380CC4-5D6E-409C-BE32-E72D297353CC}">
              <c16:uniqueId val="{00000000-ACC9-4591-9AEF-F96CFD9AC0F2}"/>
            </c:ext>
          </c:extLst>
        </c:ser>
        <c:dLbls>
          <c:dLblPos val="inEnd"/>
          <c:showLegendKey val="0"/>
          <c:showVal val="1"/>
          <c:showCatName val="0"/>
          <c:showSerName val="0"/>
          <c:showPercent val="0"/>
          <c:showBubbleSize val="0"/>
        </c:dLbls>
        <c:gapWidth val="100"/>
        <c:overlap val="-24"/>
        <c:axId val="123375616"/>
        <c:axId val="123377152"/>
      </c:barChart>
      <c:catAx>
        <c:axId val="123375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377152"/>
        <c:crosses val="autoZero"/>
        <c:auto val="1"/>
        <c:lblAlgn val="ctr"/>
        <c:lblOffset val="100"/>
        <c:noMultiLvlLbl val="0"/>
      </c:catAx>
      <c:valAx>
        <c:axId val="123377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3756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ED-4E02-8007-E65F92A618FF}"/>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ED-4E02-8007-E65F92A618FF}"/>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0ED-4E02-8007-E65F92A618FF}"/>
                </c:ext>
              </c:extLst>
            </c:dLbl>
            <c:dLbl>
              <c:idx val="3"/>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0ED-4E02-8007-E65F92A618F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Sheet1!$B$207:$B$210</c:f>
              <c:strCache>
                <c:ptCount val="4"/>
                <c:pt idx="0">
                  <c:v>EXCELENTE</c:v>
                </c:pt>
                <c:pt idx="1">
                  <c:v>BUENA</c:v>
                </c:pt>
                <c:pt idx="2">
                  <c:v>REGULAR</c:v>
                </c:pt>
                <c:pt idx="3">
                  <c:v>MALO</c:v>
                </c:pt>
              </c:strCache>
            </c:strRef>
          </c:cat>
          <c:val>
            <c:numRef>
              <c:f>Sheet1!$D$207:$D$210</c:f>
              <c:numCache>
                <c:formatCode>###0.0</c:formatCode>
                <c:ptCount val="4"/>
                <c:pt idx="0">
                  <c:v>69.696969696969703</c:v>
                </c:pt>
                <c:pt idx="1">
                  <c:v>24.242424242424242</c:v>
                </c:pt>
                <c:pt idx="2">
                  <c:v>3.0303030303030303</c:v>
                </c:pt>
                <c:pt idx="3">
                  <c:v>3.0303030303030303</c:v>
                </c:pt>
              </c:numCache>
            </c:numRef>
          </c:val>
          <c:extLst xmlns:c16r2="http://schemas.microsoft.com/office/drawing/2015/06/chart">
            <c:ext xmlns:c16="http://schemas.microsoft.com/office/drawing/2014/chart" uri="{C3380CC4-5D6E-409C-BE32-E72D297353CC}">
              <c16:uniqueId val="{00000000-B0ED-4E02-8007-E65F92A618FF}"/>
            </c:ext>
          </c:extLst>
        </c:ser>
        <c:dLbls>
          <c:dLblPos val="inEnd"/>
          <c:showLegendKey val="0"/>
          <c:showVal val="1"/>
          <c:showCatName val="0"/>
          <c:showSerName val="0"/>
          <c:showPercent val="0"/>
          <c:showBubbleSize val="0"/>
        </c:dLbls>
        <c:gapWidth val="100"/>
        <c:overlap val="-24"/>
        <c:axId val="123511936"/>
        <c:axId val="123513472"/>
      </c:barChart>
      <c:catAx>
        <c:axId val="123511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513472"/>
        <c:crosses val="autoZero"/>
        <c:auto val="1"/>
        <c:lblAlgn val="ctr"/>
        <c:lblOffset val="100"/>
        <c:noMultiLvlLbl val="0"/>
      </c:catAx>
      <c:valAx>
        <c:axId val="123513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5119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2F9-4F78-B342-40BA9EFBBFC1}"/>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2F9-4F78-B342-40BA9EFBBFC1}"/>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2F9-4F78-B342-40BA9EFBBFC1}"/>
                </c:ext>
              </c:extLst>
            </c:dLbl>
            <c:dLbl>
              <c:idx val="3"/>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2F9-4F78-B342-40BA9EFBBFC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Sheet1!$B$207:$B$210</c:f>
              <c:strCache>
                <c:ptCount val="4"/>
                <c:pt idx="0">
                  <c:v>EXCELENTE</c:v>
                </c:pt>
                <c:pt idx="1">
                  <c:v>BUENA</c:v>
                </c:pt>
                <c:pt idx="2">
                  <c:v>REGULAR</c:v>
                </c:pt>
                <c:pt idx="3">
                  <c:v>MALO</c:v>
                </c:pt>
              </c:strCache>
            </c:strRef>
          </c:cat>
          <c:val>
            <c:numRef>
              <c:f>Sheet1!$D$207:$D$210</c:f>
              <c:numCache>
                <c:formatCode>###0.0</c:formatCode>
                <c:ptCount val="4"/>
                <c:pt idx="0">
                  <c:v>69.696969696969703</c:v>
                </c:pt>
                <c:pt idx="1">
                  <c:v>24.242424242424242</c:v>
                </c:pt>
                <c:pt idx="2">
                  <c:v>3.0303030303030303</c:v>
                </c:pt>
                <c:pt idx="3">
                  <c:v>3.0303030303030303</c:v>
                </c:pt>
              </c:numCache>
            </c:numRef>
          </c:val>
          <c:extLst xmlns:c16r2="http://schemas.microsoft.com/office/drawing/2015/06/chart">
            <c:ext xmlns:c16="http://schemas.microsoft.com/office/drawing/2014/chart" uri="{C3380CC4-5D6E-409C-BE32-E72D297353CC}">
              <c16:uniqueId val="{00000004-42F9-4F78-B342-40BA9EFBBFC1}"/>
            </c:ext>
          </c:extLst>
        </c:ser>
        <c:dLbls>
          <c:dLblPos val="inEnd"/>
          <c:showLegendKey val="0"/>
          <c:showVal val="1"/>
          <c:showCatName val="0"/>
          <c:showSerName val="0"/>
          <c:showPercent val="0"/>
          <c:showBubbleSize val="0"/>
        </c:dLbls>
        <c:gapWidth val="100"/>
        <c:overlap val="-24"/>
        <c:axId val="123554048"/>
        <c:axId val="123559936"/>
      </c:barChart>
      <c:catAx>
        <c:axId val="12355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559936"/>
        <c:crosses val="autoZero"/>
        <c:auto val="1"/>
        <c:lblAlgn val="ctr"/>
        <c:lblOffset val="100"/>
        <c:noMultiLvlLbl val="0"/>
      </c:catAx>
      <c:valAx>
        <c:axId val="123559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554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358-4272-AADF-C7856A070543}"/>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358-4272-AADF-C7856A070543}"/>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358-4272-AADF-C7856A070543}"/>
                </c:ext>
              </c:extLst>
            </c:dLbl>
            <c:dLbl>
              <c:idx val="3"/>
              <c:layout/>
              <c:tx>
                <c:rich>
                  <a:bodyPr/>
                  <a:lstStyle/>
                  <a:p>
                    <a:r>
                      <a:rPr lang="en-US" dirty="0"/>
                      <a:t>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358-4272-AADF-C7856A07054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Sheet1!$B$223:$B$226</c:f>
              <c:strCache>
                <c:ptCount val="4"/>
                <c:pt idx="0">
                  <c:v>EXCELENTE</c:v>
                </c:pt>
                <c:pt idx="1">
                  <c:v>BUENA</c:v>
                </c:pt>
                <c:pt idx="2">
                  <c:v>REGULAR</c:v>
                </c:pt>
                <c:pt idx="3">
                  <c:v>MALO</c:v>
                </c:pt>
              </c:strCache>
            </c:strRef>
          </c:cat>
          <c:val>
            <c:numRef>
              <c:f>Sheet1!$D$223:$D$226</c:f>
              <c:numCache>
                <c:formatCode>###0.0</c:formatCode>
                <c:ptCount val="4"/>
                <c:pt idx="0">
                  <c:v>68.181818181818173</c:v>
                </c:pt>
                <c:pt idx="1">
                  <c:v>21.212121212121211</c:v>
                </c:pt>
                <c:pt idx="2">
                  <c:v>6.0606060606060606</c:v>
                </c:pt>
                <c:pt idx="3">
                  <c:v>4.5454545454545459</c:v>
                </c:pt>
              </c:numCache>
            </c:numRef>
          </c:val>
          <c:extLst xmlns:c16r2="http://schemas.microsoft.com/office/drawing/2015/06/chart">
            <c:ext xmlns:c16="http://schemas.microsoft.com/office/drawing/2014/chart" uri="{C3380CC4-5D6E-409C-BE32-E72D297353CC}">
              <c16:uniqueId val="{00000000-B358-4272-AADF-C7856A070543}"/>
            </c:ext>
          </c:extLst>
        </c:ser>
        <c:dLbls>
          <c:dLblPos val="inEnd"/>
          <c:showLegendKey val="0"/>
          <c:showVal val="1"/>
          <c:showCatName val="0"/>
          <c:showSerName val="0"/>
          <c:showPercent val="0"/>
          <c:showBubbleSize val="0"/>
        </c:dLbls>
        <c:gapWidth val="100"/>
        <c:overlap val="-24"/>
        <c:axId val="123837824"/>
        <c:axId val="123847808"/>
      </c:barChart>
      <c:catAx>
        <c:axId val="123837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847808"/>
        <c:crosses val="autoZero"/>
        <c:auto val="1"/>
        <c:lblAlgn val="ctr"/>
        <c:lblOffset val="100"/>
        <c:noMultiLvlLbl val="0"/>
      </c:catAx>
      <c:valAx>
        <c:axId val="123847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837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737-4565-86C9-328DE29DDD61}"/>
                </c:ext>
              </c:extLst>
            </c:dLbl>
            <c:dLbl>
              <c:idx val="1"/>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37-4565-86C9-328DE29DDD6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Sheet1!$B$231:$B$232</c:f>
              <c:strCache>
                <c:ptCount val="2"/>
                <c:pt idx="0">
                  <c:v>SI</c:v>
                </c:pt>
                <c:pt idx="1">
                  <c:v>NO</c:v>
                </c:pt>
              </c:strCache>
            </c:strRef>
          </c:cat>
          <c:val>
            <c:numRef>
              <c:f>Sheet1!$D$231:$D$232</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0-8737-4565-86C9-328DE29DDD61}"/>
            </c:ext>
          </c:extLst>
        </c:ser>
        <c:dLbls>
          <c:dLblPos val="inEnd"/>
          <c:showLegendKey val="0"/>
          <c:showVal val="1"/>
          <c:showCatName val="0"/>
          <c:showSerName val="0"/>
          <c:showPercent val="0"/>
          <c:showBubbleSize val="0"/>
        </c:dLbls>
        <c:gapWidth val="100"/>
        <c:overlap val="-24"/>
        <c:axId val="132628480"/>
        <c:axId val="132630016"/>
      </c:barChart>
      <c:catAx>
        <c:axId val="132628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2630016"/>
        <c:crosses val="autoZero"/>
        <c:auto val="1"/>
        <c:lblAlgn val="ctr"/>
        <c:lblOffset val="100"/>
        <c:noMultiLvlLbl val="0"/>
      </c:catAx>
      <c:valAx>
        <c:axId val="13263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2628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07C-4BCB-BA2E-EBF642586676}"/>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07C-4BCB-BA2E-EBF64258667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Sheet1!$B$237:$B$238</c:f>
              <c:strCache>
                <c:ptCount val="2"/>
                <c:pt idx="0">
                  <c:v>SI</c:v>
                </c:pt>
                <c:pt idx="1">
                  <c:v>NO</c:v>
                </c:pt>
              </c:strCache>
            </c:strRef>
          </c:cat>
          <c:val>
            <c:numRef>
              <c:f>Sheet1!$D$237:$D$238</c:f>
              <c:numCache>
                <c:formatCode>###0.0</c:formatCode>
                <c:ptCount val="2"/>
                <c:pt idx="0">
                  <c:v>81.818181818181827</c:v>
                </c:pt>
                <c:pt idx="1">
                  <c:v>18.181818181818183</c:v>
                </c:pt>
              </c:numCache>
            </c:numRef>
          </c:val>
          <c:extLst xmlns:c16r2="http://schemas.microsoft.com/office/drawing/2015/06/chart">
            <c:ext xmlns:c16="http://schemas.microsoft.com/office/drawing/2014/chart" uri="{C3380CC4-5D6E-409C-BE32-E72D297353CC}">
              <c16:uniqueId val="{00000002-507C-4BCB-BA2E-EBF642586676}"/>
            </c:ext>
          </c:extLst>
        </c:ser>
        <c:dLbls>
          <c:dLblPos val="inEnd"/>
          <c:showLegendKey val="0"/>
          <c:showVal val="1"/>
          <c:showCatName val="0"/>
          <c:showSerName val="0"/>
          <c:showPercent val="0"/>
          <c:showBubbleSize val="0"/>
        </c:dLbls>
        <c:gapWidth val="100"/>
        <c:overlap val="-24"/>
        <c:axId val="132743552"/>
        <c:axId val="132745088"/>
      </c:barChart>
      <c:catAx>
        <c:axId val="132743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2745088"/>
        <c:crosses val="autoZero"/>
        <c:auto val="1"/>
        <c:lblAlgn val="ctr"/>
        <c:lblOffset val="100"/>
        <c:noMultiLvlLbl val="0"/>
      </c:catAx>
      <c:valAx>
        <c:axId val="132745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27435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073-4F1B-9E8D-E8DBD35D6FE5}"/>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073-4F1B-9E8D-E8DBD35D6F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Sheet1!$G$242:$G$243</c:f>
              <c:strCache>
                <c:ptCount val="2"/>
                <c:pt idx="0">
                  <c:v>SIEMPRE</c:v>
                </c:pt>
                <c:pt idx="1">
                  <c:v>ALGUNAS VECES</c:v>
                </c:pt>
              </c:strCache>
            </c:strRef>
          </c:cat>
          <c:val>
            <c:numRef>
              <c:f>Sheet1!$J$242:$J$243</c:f>
              <c:numCache>
                <c:formatCode>###0.0</c:formatCode>
                <c:ptCount val="2"/>
                <c:pt idx="0">
                  <c:v>87.5</c:v>
                </c:pt>
                <c:pt idx="1">
                  <c:v>12.5</c:v>
                </c:pt>
              </c:numCache>
            </c:numRef>
          </c:val>
          <c:extLst xmlns:c16r2="http://schemas.microsoft.com/office/drawing/2015/06/chart">
            <c:ext xmlns:c16="http://schemas.microsoft.com/office/drawing/2014/chart" uri="{C3380CC4-5D6E-409C-BE32-E72D297353CC}">
              <c16:uniqueId val="{00000002-C073-4F1B-9E8D-E8DBD35D6FE5}"/>
            </c:ext>
          </c:extLst>
        </c:ser>
        <c:dLbls>
          <c:dLblPos val="inEnd"/>
          <c:showLegendKey val="0"/>
          <c:showVal val="1"/>
          <c:showCatName val="0"/>
          <c:showSerName val="0"/>
          <c:showPercent val="0"/>
          <c:showBubbleSize val="0"/>
        </c:dLbls>
        <c:gapWidth val="100"/>
        <c:overlap val="-24"/>
        <c:axId val="84646912"/>
        <c:axId val="84886272"/>
      </c:barChart>
      <c:catAx>
        <c:axId val="84646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4886272"/>
        <c:crosses val="autoZero"/>
        <c:auto val="1"/>
        <c:lblAlgn val="ctr"/>
        <c:lblOffset val="100"/>
        <c:noMultiLvlLbl val="0"/>
      </c:catAx>
      <c:valAx>
        <c:axId val="8488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4646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manualLayout>
          <c:xMode val="edge"/>
          <c:yMode val="edge"/>
          <c:x val="0.32147900262467194"/>
          <c:y val="2.7777777777777776E-2"/>
        </c:manualLayout>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8B0-4E28-A5FF-98525E52113B}"/>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8B0-4E28-A5FF-98525E52113B}"/>
                </c:ext>
              </c:extLst>
            </c:dLbl>
            <c:dLbl>
              <c:idx val="2"/>
              <c:layout/>
              <c:tx>
                <c:rich>
                  <a:bodyPr/>
                  <a:lstStyle/>
                  <a:p>
                    <a:r>
                      <a:rPr lang="en-US" dirty="0"/>
                      <a:t>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8B0-4E28-A5FF-98525E52113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Sheet1!$G$250:$G$252</c:f>
              <c:strCache>
                <c:ptCount val="3"/>
                <c:pt idx="0">
                  <c:v>SIEMPRE</c:v>
                </c:pt>
                <c:pt idx="1">
                  <c:v>ALGUNAS VECES</c:v>
                </c:pt>
                <c:pt idx="2">
                  <c:v>NUNCA</c:v>
                </c:pt>
              </c:strCache>
            </c:strRef>
          </c:cat>
          <c:val>
            <c:numRef>
              <c:f>Sheet1!$J$250:$J$252</c:f>
              <c:numCache>
                <c:formatCode>###0.0</c:formatCode>
                <c:ptCount val="3"/>
                <c:pt idx="0">
                  <c:v>77.083333333333343</c:v>
                </c:pt>
                <c:pt idx="1">
                  <c:v>14.583333333333334</c:v>
                </c:pt>
                <c:pt idx="2">
                  <c:v>8.3333333333333321</c:v>
                </c:pt>
              </c:numCache>
            </c:numRef>
          </c:val>
          <c:extLst xmlns:c16r2="http://schemas.microsoft.com/office/drawing/2015/06/chart">
            <c:ext xmlns:c16="http://schemas.microsoft.com/office/drawing/2014/chart" uri="{C3380CC4-5D6E-409C-BE32-E72D297353CC}">
              <c16:uniqueId val="{00000003-38B0-4E28-A5FF-98525E52113B}"/>
            </c:ext>
          </c:extLst>
        </c:ser>
        <c:dLbls>
          <c:dLblPos val="inEnd"/>
          <c:showLegendKey val="0"/>
          <c:showVal val="1"/>
          <c:showCatName val="0"/>
          <c:showSerName val="0"/>
          <c:showPercent val="0"/>
          <c:showBubbleSize val="0"/>
        </c:dLbls>
        <c:gapWidth val="100"/>
        <c:overlap val="-24"/>
        <c:axId val="195828352"/>
        <c:axId val="195855488"/>
      </c:barChart>
      <c:catAx>
        <c:axId val="19582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5855488"/>
        <c:crosses val="autoZero"/>
        <c:auto val="1"/>
        <c:lblAlgn val="ctr"/>
        <c:lblOffset val="100"/>
        <c:noMultiLvlLbl val="0"/>
      </c:catAx>
      <c:valAx>
        <c:axId val="195855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5828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3">
                  <a:lumMod val="50000"/>
                </a:schemeClr>
              </a:solidFill>
              <a:ln w="25400">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2150-4279-BB9A-3809CBC038CF}"/>
              </c:ext>
            </c:extLst>
          </c:dPt>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150-4279-BB9A-3809CBC038CF}"/>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150-4279-BB9A-3809CBC038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Sheet1!$G$259:$G$260</c:f>
              <c:strCache>
                <c:ptCount val="2"/>
                <c:pt idx="0">
                  <c:v>EXCELENTE</c:v>
                </c:pt>
                <c:pt idx="1">
                  <c:v>BUENAS</c:v>
                </c:pt>
              </c:strCache>
            </c:strRef>
          </c:cat>
          <c:val>
            <c:numRef>
              <c:f>Sheet1!$J$259:$J$260</c:f>
              <c:numCache>
                <c:formatCode>###0.0</c:formatCode>
                <c:ptCount val="2"/>
                <c:pt idx="0">
                  <c:v>89.583333333333343</c:v>
                </c:pt>
                <c:pt idx="1">
                  <c:v>10.416666666666668</c:v>
                </c:pt>
              </c:numCache>
            </c:numRef>
          </c:val>
          <c:extLst xmlns:c16r2="http://schemas.microsoft.com/office/drawing/2015/06/chart">
            <c:ext xmlns:c16="http://schemas.microsoft.com/office/drawing/2014/chart" uri="{C3380CC4-5D6E-409C-BE32-E72D297353CC}">
              <c16:uniqueId val="{00000002-2150-4279-BB9A-3809CBC038CF}"/>
            </c:ext>
          </c:extLst>
        </c:ser>
        <c:dLbls>
          <c:dLblPos val="inEnd"/>
          <c:showLegendKey val="0"/>
          <c:showVal val="1"/>
          <c:showCatName val="0"/>
          <c:showSerName val="0"/>
          <c:showPercent val="0"/>
          <c:showBubbleSize val="0"/>
        </c:dLbls>
        <c:gapWidth val="100"/>
        <c:overlap val="-24"/>
        <c:axId val="211747200"/>
        <c:axId val="211749504"/>
      </c:barChart>
      <c:catAx>
        <c:axId val="21174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749504"/>
        <c:crosses val="autoZero"/>
        <c:auto val="1"/>
        <c:lblAlgn val="ctr"/>
        <c:lblOffset val="100"/>
        <c:noMultiLvlLbl val="0"/>
      </c:catAx>
      <c:valAx>
        <c:axId val="21174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7472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solidFill>
                  <a:sysClr val="windowText" lastClr="000000"/>
                </a:solidFill>
              </a:rPr>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F70-4DB4-AE0A-93D7FE2D7340}"/>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F70-4DB4-AE0A-93D7FE2D73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Sheet1!$G$266:$G$267</c:f>
              <c:strCache>
                <c:ptCount val="2"/>
                <c:pt idx="0">
                  <c:v>SIEMPRE</c:v>
                </c:pt>
                <c:pt idx="1">
                  <c:v>ALGUNAS VECES</c:v>
                </c:pt>
              </c:strCache>
            </c:strRef>
          </c:cat>
          <c:val>
            <c:numRef>
              <c:f>Sheet1!$J$266:$J$267</c:f>
              <c:numCache>
                <c:formatCode>###0.0</c:formatCode>
                <c:ptCount val="2"/>
                <c:pt idx="0">
                  <c:v>62.5</c:v>
                </c:pt>
                <c:pt idx="1">
                  <c:v>37.5</c:v>
                </c:pt>
              </c:numCache>
            </c:numRef>
          </c:val>
          <c:extLst xmlns:c16r2="http://schemas.microsoft.com/office/drawing/2015/06/chart">
            <c:ext xmlns:c16="http://schemas.microsoft.com/office/drawing/2014/chart" uri="{C3380CC4-5D6E-409C-BE32-E72D297353CC}">
              <c16:uniqueId val="{00000002-FF70-4DB4-AE0A-93D7FE2D7340}"/>
            </c:ext>
          </c:extLst>
        </c:ser>
        <c:dLbls>
          <c:dLblPos val="inEnd"/>
          <c:showLegendKey val="0"/>
          <c:showVal val="1"/>
          <c:showCatName val="0"/>
          <c:showSerName val="0"/>
          <c:showPercent val="0"/>
          <c:showBubbleSize val="0"/>
        </c:dLbls>
        <c:gapWidth val="100"/>
        <c:overlap val="-24"/>
        <c:axId val="42454016"/>
        <c:axId val="42521344"/>
      </c:barChart>
      <c:catAx>
        <c:axId val="42454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2521344"/>
        <c:crosses val="autoZero"/>
        <c:auto val="1"/>
        <c:lblAlgn val="ctr"/>
        <c:lblOffset val="100"/>
        <c:noMultiLvlLbl val="0"/>
      </c:catAx>
      <c:valAx>
        <c:axId val="4252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24540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solidFill>
                  <a:sysClr val="windowText" lastClr="000000"/>
                </a:solidFill>
              </a:rPr>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36-422E-8FDA-7AD7DB0BC6DA}"/>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36-422E-8FDA-7AD7DB0BC6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Sheet1!$G$266:$G$267</c:f>
              <c:strCache>
                <c:ptCount val="2"/>
                <c:pt idx="0">
                  <c:v>SIEMPRE</c:v>
                </c:pt>
                <c:pt idx="1">
                  <c:v>ALGUNAS VECES</c:v>
                </c:pt>
              </c:strCache>
            </c:strRef>
          </c:cat>
          <c:val>
            <c:numRef>
              <c:f>Sheet1!$J$266:$J$267</c:f>
              <c:numCache>
                <c:formatCode>###0.0</c:formatCode>
                <c:ptCount val="2"/>
                <c:pt idx="0">
                  <c:v>62.5</c:v>
                </c:pt>
                <c:pt idx="1">
                  <c:v>37.5</c:v>
                </c:pt>
              </c:numCache>
            </c:numRef>
          </c:val>
          <c:extLst xmlns:c16r2="http://schemas.microsoft.com/office/drawing/2015/06/chart">
            <c:ext xmlns:c16="http://schemas.microsoft.com/office/drawing/2014/chart" uri="{C3380CC4-5D6E-409C-BE32-E72D297353CC}">
              <c16:uniqueId val="{00000002-7836-422E-8FDA-7AD7DB0BC6DA}"/>
            </c:ext>
          </c:extLst>
        </c:ser>
        <c:dLbls>
          <c:dLblPos val="inEnd"/>
          <c:showLegendKey val="0"/>
          <c:showVal val="1"/>
          <c:showCatName val="0"/>
          <c:showSerName val="0"/>
          <c:showPercent val="0"/>
          <c:showBubbleSize val="0"/>
        </c:dLbls>
        <c:gapWidth val="100"/>
        <c:overlap val="-24"/>
        <c:axId val="73404416"/>
        <c:axId val="73405952"/>
      </c:barChart>
      <c:catAx>
        <c:axId val="7340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3405952"/>
        <c:crosses val="autoZero"/>
        <c:auto val="1"/>
        <c:lblAlgn val="ctr"/>
        <c:lblOffset val="100"/>
        <c:noMultiLvlLbl val="0"/>
      </c:catAx>
      <c:valAx>
        <c:axId val="73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3404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C3B-42C2-97BB-402F35F3D3F6}"/>
                </c:ext>
              </c:extLst>
            </c:dLbl>
            <c:dLbl>
              <c:idx val="1"/>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C3B-42C2-97BB-402F35F3D3F6}"/>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C3B-42C2-97BB-402F35F3D3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Sheet1!$G$283:$G$285</c:f>
              <c:strCache>
                <c:ptCount val="3"/>
                <c:pt idx="0">
                  <c:v>SIEMPRE</c:v>
                </c:pt>
                <c:pt idx="1">
                  <c:v>ALGUNAS VECES</c:v>
                </c:pt>
                <c:pt idx="2">
                  <c:v>NO APLICA</c:v>
                </c:pt>
              </c:strCache>
            </c:strRef>
          </c:cat>
          <c:val>
            <c:numRef>
              <c:f>Sheet1!$J$283:$J$285</c:f>
              <c:numCache>
                <c:formatCode>###0.0</c:formatCode>
                <c:ptCount val="3"/>
                <c:pt idx="0">
                  <c:v>62.5</c:v>
                </c:pt>
                <c:pt idx="1">
                  <c:v>25</c:v>
                </c:pt>
                <c:pt idx="2">
                  <c:v>12.5</c:v>
                </c:pt>
              </c:numCache>
            </c:numRef>
          </c:val>
          <c:extLst xmlns:c16r2="http://schemas.microsoft.com/office/drawing/2015/06/chart">
            <c:ext xmlns:c16="http://schemas.microsoft.com/office/drawing/2014/chart" uri="{C3380CC4-5D6E-409C-BE32-E72D297353CC}">
              <c16:uniqueId val="{00000000-DC3B-42C2-97BB-402F35F3D3F6}"/>
            </c:ext>
          </c:extLst>
        </c:ser>
        <c:dLbls>
          <c:dLblPos val="outEnd"/>
          <c:showLegendKey val="0"/>
          <c:showVal val="1"/>
          <c:showCatName val="0"/>
          <c:showSerName val="0"/>
          <c:showPercent val="0"/>
          <c:showBubbleSize val="0"/>
        </c:dLbls>
        <c:gapWidth val="100"/>
        <c:overlap val="-24"/>
        <c:axId val="74646656"/>
        <c:axId val="74648192"/>
      </c:barChart>
      <c:catAx>
        <c:axId val="7464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4648192"/>
        <c:crosses val="autoZero"/>
        <c:auto val="1"/>
        <c:lblAlgn val="ctr"/>
        <c:lblOffset val="100"/>
        <c:noMultiLvlLbl val="0"/>
      </c:catAx>
      <c:valAx>
        <c:axId val="74648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4646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E1B-4E8E-807D-27A7AD572E4A}"/>
                </c:ext>
              </c:extLst>
            </c:dLbl>
            <c:dLbl>
              <c:idx val="1"/>
              <c:layout/>
              <c:tx>
                <c:rich>
                  <a:bodyPr/>
                  <a:lstStyle/>
                  <a:p>
                    <a:fld id="{1D708CB1-8FB0-4BB3-A7BE-52AD72D47E02}"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5E1B-4E8E-807D-27A7AD572E4A}"/>
                </c:ext>
              </c:extLst>
            </c:dLbl>
            <c:dLbl>
              <c:idx val="2"/>
              <c:layout/>
              <c:tx>
                <c:rich>
                  <a:bodyPr/>
                  <a:lstStyle/>
                  <a:p>
                    <a:fld id="{7E68429F-FF03-4B94-89D4-DD21570D28FD}" type="VALUE">
                      <a:rPr lang="en-US" smtClean="0"/>
                      <a:pPr/>
                      <a:t>[VALOR]</a:t>
                    </a:fld>
                    <a:r>
                      <a:rPr lang="en-US"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5E1B-4E8E-807D-27A7AD572E4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Sheet1!$G$292:$G$294</c:f>
              <c:strCache>
                <c:ptCount val="3"/>
                <c:pt idx="0">
                  <c:v>SIEMPRE</c:v>
                </c:pt>
                <c:pt idx="1">
                  <c:v>ALGUNAS VECES</c:v>
                </c:pt>
                <c:pt idx="2">
                  <c:v>NUNCA</c:v>
                </c:pt>
              </c:strCache>
            </c:strRef>
          </c:cat>
          <c:val>
            <c:numRef>
              <c:f>Sheet1!$J$292:$J$294</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0-5E1B-4E8E-807D-27A7AD572E4A}"/>
            </c:ext>
          </c:extLst>
        </c:ser>
        <c:dLbls>
          <c:dLblPos val="inEnd"/>
          <c:showLegendKey val="0"/>
          <c:showVal val="1"/>
          <c:showCatName val="0"/>
          <c:showSerName val="0"/>
          <c:showPercent val="0"/>
          <c:showBubbleSize val="0"/>
        </c:dLbls>
        <c:gapWidth val="100"/>
        <c:overlap val="-24"/>
        <c:axId val="74689536"/>
        <c:axId val="74691328"/>
      </c:barChart>
      <c:catAx>
        <c:axId val="74689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4691328"/>
        <c:crosses val="autoZero"/>
        <c:auto val="1"/>
        <c:lblAlgn val="ctr"/>
        <c:lblOffset val="100"/>
        <c:noMultiLvlLbl val="0"/>
      </c:catAx>
      <c:valAx>
        <c:axId val="74691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46895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E1F-491C-AB7E-4451E741AF0D}"/>
                </c:ext>
              </c:extLst>
            </c:dLbl>
            <c:dLbl>
              <c:idx val="1"/>
              <c:layout/>
              <c:tx>
                <c:rich>
                  <a:bodyPr/>
                  <a:lstStyle/>
                  <a:p>
                    <a:fld id="{1D708CB1-8FB0-4BB3-A7BE-52AD72D47E02}"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E1F-491C-AB7E-4451E741AF0D}"/>
                </c:ext>
              </c:extLst>
            </c:dLbl>
            <c:dLbl>
              <c:idx val="2"/>
              <c:layout/>
              <c:tx>
                <c:rich>
                  <a:bodyPr/>
                  <a:lstStyle/>
                  <a:p>
                    <a:fld id="{7E68429F-FF03-4B94-89D4-DD21570D28FD}" type="VALUE">
                      <a:rPr lang="en-US" smtClean="0"/>
                      <a:pPr/>
                      <a:t>[VALOR]</a:t>
                    </a:fld>
                    <a:r>
                      <a:rPr lang="en-US"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EE1F-491C-AB7E-4451E741AF0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Sheet1!$G$292:$G$294</c:f>
              <c:strCache>
                <c:ptCount val="3"/>
                <c:pt idx="0">
                  <c:v>SIEMPRE</c:v>
                </c:pt>
                <c:pt idx="1">
                  <c:v>ALGUNAS VECES</c:v>
                </c:pt>
                <c:pt idx="2">
                  <c:v>NUNCA</c:v>
                </c:pt>
              </c:strCache>
            </c:strRef>
          </c:cat>
          <c:val>
            <c:numRef>
              <c:f>Sheet1!$J$292:$J$294</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3-EE1F-491C-AB7E-4451E741AF0D}"/>
            </c:ext>
          </c:extLst>
        </c:ser>
        <c:dLbls>
          <c:dLblPos val="inEnd"/>
          <c:showLegendKey val="0"/>
          <c:showVal val="1"/>
          <c:showCatName val="0"/>
          <c:showSerName val="0"/>
          <c:showPercent val="0"/>
          <c:showBubbleSize val="0"/>
        </c:dLbls>
        <c:gapWidth val="100"/>
        <c:overlap val="-24"/>
        <c:axId val="75846784"/>
        <c:axId val="75848320"/>
      </c:barChart>
      <c:catAx>
        <c:axId val="75846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5848320"/>
        <c:crosses val="autoZero"/>
        <c:auto val="1"/>
        <c:lblAlgn val="ctr"/>
        <c:lblOffset val="100"/>
        <c:noMultiLvlLbl val="0"/>
      </c:catAx>
      <c:valAx>
        <c:axId val="75848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5846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372-456C-816A-B5F5A41FC275}"/>
                </c:ext>
              </c:extLst>
            </c:dLbl>
            <c:dLbl>
              <c:idx val="1"/>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372-456C-816A-B5F5A41FC2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EXCELENTE</c:v>
                </c:pt>
                <c:pt idx="1">
                  <c:v>BUENAS</c:v>
                </c:pt>
              </c:strCache>
            </c:strRef>
          </c:cat>
          <c:val>
            <c:numRef>
              <c:f>Sheet1!$I$303:$I$304</c:f>
              <c:numCache>
                <c:formatCode>###0.0</c:formatCode>
                <c:ptCount val="2"/>
                <c:pt idx="0">
                  <c:v>66.666666666666657</c:v>
                </c:pt>
                <c:pt idx="1">
                  <c:v>33.333333333333329</c:v>
                </c:pt>
              </c:numCache>
            </c:numRef>
          </c:val>
          <c:extLst xmlns:c16r2="http://schemas.microsoft.com/office/drawing/2015/06/chart">
            <c:ext xmlns:c16="http://schemas.microsoft.com/office/drawing/2014/chart" uri="{C3380CC4-5D6E-409C-BE32-E72D297353CC}">
              <c16:uniqueId val="{00000002-C372-456C-816A-B5F5A41FC275}"/>
            </c:ext>
          </c:extLst>
        </c:ser>
        <c:dLbls>
          <c:dLblPos val="inEnd"/>
          <c:showLegendKey val="0"/>
          <c:showVal val="1"/>
          <c:showCatName val="0"/>
          <c:showSerName val="0"/>
          <c:showPercent val="0"/>
          <c:showBubbleSize val="0"/>
        </c:dLbls>
        <c:gapWidth val="100"/>
        <c:overlap val="-24"/>
        <c:axId val="42909056"/>
        <c:axId val="42919040"/>
      </c:barChart>
      <c:catAx>
        <c:axId val="4290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2919040"/>
        <c:crosses val="autoZero"/>
        <c:auto val="1"/>
        <c:lblAlgn val="ctr"/>
        <c:lblOffset val="100"/>
        <c:noMultiLvlLbl val="0"/>
      </c:catAx>
      <c:valAx>
        <c:axId val="42919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2909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E52-43BB-94ED-C6B4820A81AE}"/>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E52-43BB-94ED-C6B4820A81AE}"/>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E52-43BB-94ED-C6B4820A81A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Sheet1!$B$311:$B$313</c:f>
              <c:strCache>
                <c:ptCount val="3"/>
                <c:pt idx="0">
                  <c:v>SIEMPRE</c:v>
                </c:pt>
                <c:pt idx="1">
                  <c:v>ALGUNAS VECES</c:v>
                </c:pt>
                <c:pt idx="2">
                  <c:v>NUNCA</c:v>
                </c:pt>
              </c:strCache>
            </c:strRef>
          </c:cat>
          <c:val>
            <c:numRef>
              <c:f>Sheet1!$D$311:$D$313</c:f>
              <c:numCache>
                <c:formatCode>###0.0</c:formatCode>
                <c:ptCount val="3"/>
                <c:pt idx="0">
                  <c:v>77.272727272727266</c:v>
                </c:pt>
                <c:pt idx="1">
                  <c:v>21.212121212121211</c:v>
                </c:pt>
                <c:pt idx="2">
                  <c:v>1.5151515151515151</c:v>
                </c:pt>
              </c:numCache>
            </c:numRef>
          </c:val>
          <c:extLst xmlns:c16r2="http://schemas.microsoft.com/office/drawing/2015/06/chart">
            <c:ext xmlns:c16="http://schemas.microsoft.com/office/drawing/2014/chart" uri="{C3380CC4-5D6E-409C-BE32-E72D297353CC}">
              <c16:uniqueId val="{00000003-5E52-43BB-94ED-C6B4820A81AE}"/>
            </c:ext>
          </c:extLst>
        </c:ser>
        <c:dLbls>
          <c:dLblPos val="inEnd"/>
          <c:showLegendKey val="0"/>
          <c:showVal val="1"/>
          <c:showCatName val="0"/>
          <c:showSerName val="0"/>
          <c:showPercent val="0"/>
          <c:showBubbleSize val="0"/>
        </c:dLbls>
        <c:gapWidth val="100"/>
        <c:overlap val="-24"/>
        <c:axId val="148631936"/>
        <c:axId val="148634240"/>
      </c:barChart>
      <c:catAx>
        <c:axId val="148631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8634240"/>
        <c:crosses val="autoZero"/>
        <c:auto val="1"/>
        <c:lblAlgn val="ctr"/>
        <c:lblOffset val="100"/>
        <c:noMultiLvlLbl val="0"/>
      </c:catAx>
      <c:valAx>
        <c:axId val="148634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86319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046-477C-AA18-2AFDDFA15EA2}"/>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046-477C-AA18-2AFDDFA15E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Sheet1!$B$318:$B$319</c:f>
              <c:strCache>
                <c:ptCount val="2"/>
                <c:pt idx="0">
                  <c:v>SIEMPRE</c:v>
                </c:pt>
                <c:pt idx="1">
                  <c:v>ALGUNAS VECES</c:v>
                </c:pt>
              </c:strCache>
            </c:strRef>
          </c:cat>
          <c:val>
            <c:numRef>
              <c:f>Sheet1!$D$318:$D$319</c:f>
              <c:numCache>
                <c:formatCode>###0.0</c:formatCode>
                <c:ptCount val="2"/>
                <c:pt idx="0">
                  <c:v>86.36363636363636</c:v>
                </c:pt>
                <c:pt idx="1">
                  <c:v>13.636363636363635</c:v>
                </c:pt>
              </c:numCache>
            </c:numRef>
          </c:val>
          <c:extLst xmlns:c16r2="http://schemas.microsoft.com/office/drawing/2015/06/chart">
            <c:ext xmlns:c16="http://schemas.microsoft.com/office/drawing/2014/chart" uri="{C3380CC4-5D6E-409C-BE32-E72D297353CC}">
              <c16:uniqueId val="{00000002-2046-477C-AA18-2AFDDFA15EA2}"/>
            </c:ext>
          </c:extLst>
        </c:ser>
        <c:dLbls>
          <c:dLblPos val="inEnd"/>
          <c:showLegendKey val="0"/>
          <c:showVal val="1"/>
          <c:showCatName val="0"/>
          <c:showSerName val="0"/>
          <c:showPercent val="0"/>
          <c:showBubbleSize val="0"/>
        </c:dLbls>
        <c:gapWidth val="100"/>
        <c:overlap val="-24"/>
        <c:axId val="197543808"/>
        <c:axId val="200316800"/>
      </c:barChart>
      <c:catAx>
        <c:axId val="197543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0316800"/>
        <c:crosses val="autoZero"/>
        <c:auto val="1"/>
        <c:lblAlgn val="ctr"/>
        <c:lblOffset val="100"/>
        <c:noMultiLvlLbl val="0"/>
      </c:catAx>
      <c:valAx>
        <c:axId val="20031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7543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250-43BA-81FE-4746C6F6451B}"/>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50-43BA-81FE-4746C6F6451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Sheet1!$B$324:$B$325</c:f>
              <c:strCache>
                <c:ptCount val="2"/>
                <c:pt idx="0">
                  <c:v>SI</c:v>
                </c:pt>
                <c:pt idx="1">
                  <c:v>NO</c:v>
                </c:pt>
              </c:strCache>
            </c:strRef>
          </c:cat>
          <c:val>
            <c:numRef>
              <c:f>Sheet1!$D$324:$D$325</c:f>
              <c:numCache>
                <c:formatCode>###0.0</c:formatCode>
                <c:ptCount val="2"/>
                <c:pt idx="0">
                  <c:v>83.333333333333343</c:v>
                </c:pt>
                <c:pt idx="1">
                  <c:v>16.666666666666664</c:v>
                </c:pt>
              </c:numCache>
            </c:numRef>
          </c:val>
          <c:extLst xmlns:c16r2="http://schemas.microsoft.com/office/drawing/2015/06/chart">
            <c:ext xmlns:c16="http://schemas.microsoft.com/office/drawing/2014/chart" uri="{C3380CC4-5D6E-409C-BE32-E72D297353CC}">
              <c16:uniqueId val="{00000002-A250-43BA-81FE-4746C6F6451B}"/>
            </c:ext>
          </c:extLst>
        </c:ser>
        <c:dLbls>
          <c:dLblPos val="inEnd"/>
          <c:showLegendKey val="0"/>
          <c:showVal val="1"/>
          <c:showCatName val="0"/>
          <c:showSerName val="0"/>
          <c:showPercent val="0"/>
          <c:showBubbleSize val="0"/>
        </c:dLbls>
        <c:gapWidth val="100"/>
        <c:overlap val="-24"/>
        <c:axId val="38492800"/>
        <c:axId val="38502784"/>
      </c:barChart>
      <c:catAx>
        <c:axId val="3849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8502784"/>
        <c:crosses val="autoZero"/>
        <c:auto val="1"/>
        <c:lblAlgn val="ctr"/>
        <c:lblOffset val="100"/>
        <c:noMultiLvlLbl val="0"/>
      </c:catAx>
      <c:valAx>
        <c:axId val="3850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8492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419-403D-BD78-215BCD239E73}"/>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419-403D-BD78-215BCD239E73}"/>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19-403D-BD78-215BCD239E7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Sheet1!$B$330:$B$332</c:f>
              <c:strCache>
                <c:ptCount val="3"/>
                <c:pt idx="0">
                  <c:v>SIEMPRE</c:v>
                </c:pt>
                <c:pt idx="1">
                  <c:v>ALGUNAS VECES</c:v>
                </c:pt>
                <c:pt idx="2">
                  <c:v>NUNCA</c:v>
                </c:pt>
              </c:strCache>
            </c:strRef>
          </c:cat>
          <c:val>
            <c:numRef>
              <c:f>Sheet1!$D$330:$D$332</c:f>
              <c:numCache>
                <c:formatCode>###0.0</c:formatCode>
                <c:ptCount val="3"/>
                <c:pt idx="0">
                  <c:v>71.212121212121218</c:v>
                </c:pt>
                <c:pt idx="1">
                  <c:v>25.757575757575758</c:v>
                </c:pt>
                <c:pt idx="2">
                  <c:v>3.0303030303030303</c:v>
                </c:pt>
              </c:numCache>
            </c:numRef>
          </c:val>
          <c:extLst xmlns:c16r2="http://schemas.microsoft.com/office/drawing/2015/06/chart">
            <c:ext xmlns:c16="http://schemas.microsoft.com/office/drawing/2014/chart" uri="{C3380CC4-5D6E-409C-BE32-E72D297353CC}">
              <c16:uniqueId val="{00000003-7419-403D-BD78-215BCD239E73}"/>
            </c:ext>
          </c:extLst>
        </c:ser>
        <c:dLbls>
          <c:dLblPos val="inEnd"/>
          <c:showLegendKey val="0"/>
          <c:showVal val="1"/>
          <c:showCatName val="0"/>
          <c:showSerName val="0"/>
          <c:showPercent val="0"/>
          <c:showBubbleSize val="0"/>
        </c:dLbls>
        <c:gapWidth val="100"/>
        <c:overlap val="-24"/>
        <c:axId val="38478208"/>
        <c:axId val="38479744"/>
      </c:barChart>
      <c:catAx>
        <c:axId val="38478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8479744"/>
        <c:crosses val="autoZero"/>
        <c:auto val="1"/>
        <c:lblAlgn val="ctr"/>
        <c:lblOffset val="100"/>
        <c:noMultiLvlLbl val="0"/>
      </c:catAx>
      <c:valAx>
        <c:axId val="38479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384782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D3-4576-A10E-71D5CC78727F}"/>
                </c:ext>
              </c:extLst>
            </c:dLbl>
            <c:dLbl>
              <c:idx val="1"/>
              <c:layout/>
              <c:tx>
                <c:rich>
                  <a:bodyPr/>
                  <a:lstStyle/>
                  <a:p>
                    <a:r>
                      <a:rPr lang="en-US" dirty="0"/>
                      <a:t>62 %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D3-4576-A10E-71D5CC78727F}"/>
                </c:ext>
              </c:extLst>
            </c:dLbl>
            <c:dLbl>
              <c:idx val="2"/>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DD3-4576-A10E-71D5CC78727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Sheet1!$G$337:$G$339</c:f>
              <c:strCache>
                <c:ptCount val="3"/>
                <c:pt idx="0">
                  <c:v>INSTITUCIONALES</c:v>
                </c:pt>
                <c:pt idx="1">
                  <c:v>DIRECTIVOS</c:v>
                </c:pt>
                <c:pt idx="2">
                  <c:v>CON LOS COMPAÑEROS</c:v>
                </c:pt>
              </c:strCache>
            </c:strRef>
          </c:cat>
          <c:val>
            <c:numRef>
              <c:f>Sheet1!$J$337:$J$339</c:f>
              <c:numCache>
                <c:formatCode>###0.0</c:formatCode>
                <c:ptCount val="3"/>
                <c:pt idx="0">
                  <c:v>87.878787878787875</c:v>
                </c:pt>
                <c:pt idx="1">
                  <c:v>62.121212121212125</c:v>
                </c:pt>
                <c:pt idx="2">
                  <c:v>48.484848484848484</c:v>
                </c:pt>
              </c:numCache>
            </c:numRef>
          </c:val>
          <c:extLst xmlns:c16r2="http://schemas.microsoft.com/office/drawing/2015/06/chart">
            <c:ext xmlns:c16="http://schemas.microsoft.com/office/drawing/2014/chart" uri="{C3380CC4-5D6E-409C-BE32-E72D297353CC}">
              <c16:uniqueId val="{00000003-6DD3-4576-A10E-71D5CC78727F}"/>
            </c:ext>
          </c:extLst>
        </c:ser>
        <c:dLbls>
          <c:dLblPos val="inEnd"/>
          <c:showLegendKey val="0"/>
          <c:showVal val="1"/>
          <c:showCatName val="0"/>
          <c:showSerName val="0"/>
          <c:showPercent val="0"/>
          <c:showBubbleSize val="0"/>
        </c:dLbls>
        <c:gapWidth val="100"/>
        <c:overlap val="-24"/>
        <c:axId val="110229760"/>
        <c:axId val="110231552"/>
      </c:barChart>
      <c:catAx>
        <c:axId val="110229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10231552"/>
        <c:crosses val="autoZero"/>
        <c:auto val="1"/>
        <c:lblAlgn val="ctr"/>
        <c:lblOffset val="100"/>
        <c:noMultiLvlLbl val="0"/>
      </c:catAx>
      <c:valAx>
        <c:axId val="110231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10229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w="28575">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4CB-4524-BC05-1E90C35D77BF}"/>
                </c:ext>
              </c:extLst>
            </c:dLbl>
            <c:dLbl>
              <c:idx val="1"/>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4CB-4524-BC05-1E90C35D77BF}"/>
                </c:ext>
              </c:extLst>
            </c:dLbl>
            <c:dLbl>
              <c:idx val="2"/>
              <c:layout/>
              <c:tx>
                <c:rich>
                  <a:bodyPr/>
                  <a:lstStyle/>
                  <a:p>
                    <a:r>
                      <a:rPr lang="en-US" dirty="0"/>
                      <a:t>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CB-4524-BC05-1E90C35D77B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Sheet1!$B$360:$B$362</c:f>
              <c:strCache>
                <c:ptCount val="3"/>
                <c:pt idx="0">
                  <c:v>SIEMPRE</c:v>
                </c:pt>
                <c:pt idx="1">
                  <c:v>ALGUNAS VECES</c:v>
                </c:pt>
                <c:pt idx="2">
                  <c:v>NUNCA</c:v>
                </c:pt>
              </c:strCache>
            </c:strRef>
          </c:cat>
          <c:val>
            <c:numRef>
              <c:f>Sheet1!$E$360:$E$362</c:f>
              <c:numCache>
                <c:formatCode>###0.0</c:formatCode>
                <c:ptCount val="3"/>
                <c:pt idx="0">
                  <c:v>78.787878787878782</c:v>
                </c:pt>
                <c:pt idx="1">
                  <c:v>19.696969696969695</c:v>
                </c:pt>
                <c:pt idx="2">
                  <c:v>1.5151515151515151</c:v>
                </c:pt>
              </c:numCache>
            </c:numRef>
          </c:val>
          <c:extLst xmlns:c16r2="http://schemas.microsoft.com/office/drawing/2015/06/chart">
            <c:ext xmlns:c16="http://schemas.microsoft.com/office/drawing/2014/chart" uri="{C3380CC4-5D6E-409C-BE32-E72D297353CC}">
              <c16:uniqueId val="{00000003-74CB-4524-BC05-1E90C35D77BF}"/>
            </c:ext>
          </c:extLst>
        </c:ser>
        <c:dLbls>
          <c:dLblPos val="inEnd"/>
          <c:showLegendKey val="0"/>
          <c:showVal val="1"/>
          <c:showCatName val="0"/>
          <c:showSerName val="0"/>
          <c:showPercent val="0"/>
          <c:showBubbleSize val="0"/>
        </c:dLbls>
        <c:gapWidth val="100"/>
        <c:overlap val="-24"/>
        <c:axId val="110292992"/>
        <c:axId val="110294528"/>
      </c:barChart>
      <c:catAx>
        <c:axId val="110292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10294528"/>
        <c:crosses val="autoZero"/>
        <c:auto val="1"/>
        <c:lblAlgn val="ctr"/>
        <c:lblOffset val="100"/>
        <c:noMultiLvlLbl val="0"/>
      </c:catAx>
      <c:valAx>
        <c:axId val="110294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102929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615-4AD8-BAA1-B496DDEA0234}"/>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615-4AD8-BAA1-B496DDEA02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Sheet1!$B$367:$B$368</c:f>
              <c:strCache>
                <c:ptCount val="2"/>
                <c:pt idx="0">
                  <c:v>SIEMPRE</c:v>
                </c:pt>
                <c:pt idx="1">
                  <c:v>ALGUNAS VECES</c:v>
                </c:pt>
              </c:strCache>
            </c:strRef>
          </c:cat>
          <c:val>
            <c:numRef>
              <c:f>Sheet1!$E$367:$E$368</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9615-4AD8-BAA1-B496DDEA0234}"/>
            </c:ext>
          </c:extLst>
        </c:ser>
        <c:dLbls>
          <c:dLblPos val="inEnd"/>
          <c:showLegendKey val="0"/>
          <c:showVal val="1"/>
          <c:showCatName val="0"/>
          <c:showSerName val="0"/>
          <c:showPercent val="0"/>
          <c:showBubbleSize val="0"/>
        </c:dLbls>
        <c:gapWidth val="100"/>
        <c:overlap val="-24"/>
        <c:axId val="74508544"/>
        <c:axId val="79633408"/>
      </c:barChart>
      <c:catAx>
        <c:axId val="74508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9633408"/>
        <c:crosses val="autoZero"/>
        <c:auto val="1"/>
        <c:lblAlgn val="ctr"/>
        <c:lblOffset val="100"/>
        <c:noMultiLvlLbl val="0"/>
      </c:catAx>
      <c:valAx>
        <c:axId val="79633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4508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331-47F8-9A06-F36186C4EC26}"/>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331-47F8-9A06-F36186C4EC2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Sheet1!$B$373:$B$374</c:f>
              <c:strCache>
                <c:ptCount val="2"/>
                <c:pt idx="0">
                  <c:v>SIEMPRE</c:v>
                </c:pt>
                <c:pt idx="1">
                  <c:v>ALGUNAS VECES</c:v>
                </c:pt>
              </c:strCache>
            </c:strRef>
          </c:cat>
          <c:val>
            <c:numRef>
              <c:f>Sheet1!$E$373:$E$374</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3331-47F8-9A06-F36186C4EC26}"/>
            </c:ext>
          </c:extLst>
        </c:ser>
        <c:dLbls>
          <c:dLblPos val="inEnd"/>
          <c:showLegendKey val="0"/>
          <c:showVal val="1"/>
          <c:showCatName val="0"/>
          <c:showSerName val="0"/>
          <c:showPercent val="0"/>
          <c:showBubbleSize val="0"/>
        </c:dLbls>
        <c:gapWidth val="100"/>
        <c:overlap val="-24"/>
        <c:axId val="83808256"/>
        <c:axId val="83886080"/>
      </c:barChart>
      <c:catAx>
        <c:axId val="8380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886080"/>
        <c:crosses val="autoZero"/>
        <c:auto val="1"/>
        <c:lblAlgn val="ctr"/>
        <c:lblOffset val="100"/>
        <c:noMultiLvlLbl val="0"/>
      </c:catAx>
      <c:valAx>
        <c:axId val="83886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808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D01-49F2-9148-7E9744426E88}"/>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D01-49F2-9148-7E9744426E8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Sheet1!$B$379:$B$380</c:f>
              <c:strCache>
                <c:ptCount val="2"/>
                <c:pt idx="0">
                  <c:v>SIEMPRE</c:v>
                </c:pt>
                <c:pt idx="1">
                  <c:v>ALGUNAS VECES</c:v>
                </c:pt>
              </c:strCache>
            </c:strRef>
          </c:cat>
          <c:val>
            <c:numRef>
              <c:f>Sheet1!$E$379:$E$380</c:f>
              <c:numCache>
                <c:formatCode>###0.0</c:formatCode>
                <c:ptCount val="2"/>
                <c:pt idx="0">
                  <c:v>74.242424242424249</c:v>
                </c:pt>
                <c:pt idx="1">
                  <c:v>25.757575757575758</c:v>
                </c:pt>
              </c:numCache>
            </c:numRef>
          </c:val>
          <c:extLst xmlns:c16r2="http://schemas.microsoft.com/office/drawing/2015/06/chart">
            <c:ext xmlns:c16="http://schemas.microsoft.com/office/drawing/2014/chart" uri="{C3380CC4-5D6E-409C-BE32-E72D297353CC}">
              <c16:uniqueId val="{00000002-5D01-49F2-9148-7E9744426E88}"/>
            </c:ext>
          </c:extLst>
        </c:ser>
        <c:dLbls>
          <c:dLblPos val="inEnd"/>
          <c:showLegendKey val="0"/>
          <c:showVal val="1"/>
          <c:showCatName val="0"/>
          <c:showSerName val="0"/>
          <c:showPercent val="0"/>
          <c:showBubbleSize val="0"/>
        </c:dLbls>
        <c:gapWidth val="100"/>
        <c:overlap val="-24"/>
        <c:axId val="89215360"/>
        <c:axId val="89216896"/>
      </c:barChart>
      <c:catAx>
        <c:axId val="89215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9216896"/>
        <c:crosses val="autoZero"/>
        <c:auto val="1"/>
        <c:lblAlgn val="ctr"/>
        <c:lblOffset val="100"/>
        <c:noMultiLvlLbl val="0"/>
      </c:catAx>
      <c:valAx>
        <c:axId val="8921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9215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933-4EE9-A592-92FDDDC69734}"/>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33-4EE9-A592-92FDDDC697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Sheet1!$B$385:$B$386</c:f>
              <c:strCache>
                <c:ptCount val="2"/>
                <c:pt idx="0">
                  <c:v>SI</c:v>
                </c:pt>
                <c:pt idx="1">
                  <c:v>NO</c:v>
                </c:pt>
              </c:strCache>
            </c:strRef>
          </c:cat>
          <c:val>
            <c:numRef>
              <c:f>Sheet1!$D$385:$D$386</c:f>
              <c:numCache>
                <c:formatCode>###0.0</c:formatCode>
                <c:ptCount val="2"/>
                <c:pt idx="0">
                  <c:v>86.36363636363636</c:v>
                </c:pt>
                <c:pt idx="1">
                  <c:v>13.636363636363635</c:v>
                </c:pt>
              </c:numCache>
            </c:numRef>
          </c:val>
          <c:extLst xmlns:c16r2="http://schemas.microsoft.com/office/drawing/2015/06/chart">
            <c:ext xmlns:c16="http://schemas.microsoft.com/office/drawing/2014/chart" uri="{C3380CC4-5D6E-409C-BE32-E72D297353CC}">
              <c16:uniqueId val="{00000002-4933-4EE9-A592-92FDDDC69734}"/>
            </c:ext>
          </c:extLst>
        </c:ser>
        <c:dLbls>
          <c:dLblPos val="inEnd"/>
          <c:showLegendKey val="0"/>
          <c:showVal val="1"/>
          <c:showCatName val="0"/>
          <c:showSerName val="0"/>
          <c:showPercent val="0"/>
          <c:showBubbleSize val="0"/>
        </c:dLbls>
        <c:gapWidth val="100"/>
        <c:overlap val="-24"/>
        <c:axId val="135388544"/>
        <c:axId val="43508480"/>
      </c:barChart>
      <c:catAx>
        <c:axId val="135388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3508480"/>
        <c:crosses val="autoZero"/>
        <c:auto val="1"/>
        <c:lblAlgn val="ctr"/>
        <c:lblOffset val="100"/>
        <c:noMultiLvlLbl val="0"/>
      </c:catAx>
      <c:valAx>
        <c:axId val="43508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5388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989-4B27-91A8-6C4C3BB90164}"/>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989-4B27-91A8-6C4C3BB90164}"/>
                </c:ext>
              </c:extLst>
            </c:dLbl>
            <c:dLbl>
              <c:idx val="2"/>
              <c:layout/>
              <c:tx>
                <c:rich>
                  <a:bodyPr/>
                  <a:lstStyle/>
                  <a:p>
                    <a:r>
                      <a:rPr lang="en-US" dirty="0"/>
                      <a:t>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989-4B27-91A8-6C4C3BB9016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Sheet1!$B$391:$B$393</c:f>
              <c:strCache>
                <c:ptCount val="3"/>
                <c:pt idx="0">
                  <c:v>SIEMPRE</c:v>
                </c:pt>
                <c:pt idx="1">
                  <c:v>ALGUNAS VECES</c:v>
                </c:pt>
                <c:pt idx="2">
                  <c:v>NUNCA</c:v>
                </c:pt>
              </c:strCache>
            </c:strRef>
          </c:cat>
          <c:val>
            <c:numRef>
              <c:f>Sheet1!$E$391:$E$393</c:f>
              <c:numCache>
                <c:formatCode>###0.0</c:formatCode>
                <c:ptCount val="3"/>
                <c:pt idx="0">
                  <c:v>80.303030303030297</c:v>
                </c:pt>
                <c:pt idx="1">
                  <c:v>12.121212121212121</c:v>
                </c:pt>
                <c:pt idx="2">
                  <c:v>7.5757575757575761</c:v>
                </c:pt>
              </c:numCache>
            </c:numRef>
          </c:val>
          <c:extLst xmlns:c16r2="http://schemas.microsoft.com/office/drawing/2015/06/chart">
            <c:ext xmlns:c16="http://schemas.microsoft.com/office/drawing/2014/chart" uri="{C3380CC4-5D6E-409C-BE32-E72D297353CC}">
              <c16:uniqueId val="{00000003-E989-4B27-91A8-6C4C3BB90164}"/>
            </c:ext>
          </c:extLst>
        </c:ser>
        <c:dLbls>
          <c:dLblPos val="inEnd"/>
          <c:showLegendKey val="0"/>
          <c:showVal val="1"/>
          <c:showCatName val="0"/>
          <c:showSerName val="0"/>
          <c:showPercent val="0"/>
          <c:showBubbleSize val="0"/>
        </c:dLbls>
        <c:gapWidth val="100"/>
        <c:overlap val="-24"/>
        <c:axId val="91672576"/>
        <c:axId val="91674112"/>
      </c:barChart>
      <c:catAx>
        <c:axId val="9167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674112"/>
        <c:crosses val="autoZero"/>
        <c:auto val="1"/>
        <c:lblAlgn val="ctr"/>
        <c:lblOffset val="100"/>
        <c:noMultiLvlLbl val="0"/>
      </c:catAx>
      <c:valAx>
        <c:axId val="91674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672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D0C-4742-B193-2F0425FE6E3C}"/>
                </c:ext>
              </c:extLst>
            </c:dLbl>
            <c:dLbl>
              <c:idx val="1"/>
              <c:layout/>
              <c:tx>
                <c:rich>
                  <a:bodyPr/>
                  <a:lstStyle/>
                  <a:p>
                    <a:r>
                      <a:rPr lang="en-US" dirty="0"/>
                      <a:t>23 %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D0C-4742-B193-2F0425FE6E3C}"/>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Sheet1!$B$398:$B$399</c:f>
              <c:strCache>
                <c:ptCount val="2"/>
                <c:pt idx="0">
                  <c:v>SIEMPRE</c:v>
                </c:pt>
                <c:pt idx="1">
                  <c:v>ALGUNAS VECES</c:v>
                </c:pt>
              </c:strCache>
            </c:strRef>
          </c:cat>
          <c:val>
            <c:numRef>
              <c:f>Sheet1!$E$398:$E$399</c:f>
              <c:numCache>
                <c:formatCode>###0.0</c:formatCode>
                <c:ptCount val="2"/>
                <c:pt idx="0">
                  <c:v>77.272727272727266</c:v>
                </c:pt>
                <c:pt idx="1">
                  <c:v>22.727272727272727</c:v>
                </c:pt>
              </c:numCache>
            </c:numRef>
          </c:val>
          <c:extLst xmlns:c16r2="http://schemas.microsoft.com/office/drawing/2015/06/chart">
            <c:ext xmlns:c16="http://schemas.microsoft.com/office/drawing/2014/chart" uri="{C3380CC4-5D6E-409C-BE32-E72D297353CC}">
              <c16:uniqueId val="{00000002-8D0C-4742-B193-2F0425FE6E3C}"/>
            </c:ext>
          </c:extLst>
        </c:ser>
        <c:dLbls>
          <c:dLblPos val="inEnd"/>
          <c:showLegendKey val="0"/>
          <c:showVal val="1"/>
          <c:showCatName val="0"/>
          <c:showSerName val="0"/>
          <c:showPercent val="0"/>
          <c:showBubbleSize val="0"/>
        </c:dLbls>
        <c:gapWidth val="100"/>
        <c:overlap val="-24"/>
        <c:axId val="101114240"/>
        <c:axId val="101115776"/>
      </c:barChart>
      <c:catAx>
        <c:axId val="101114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1115776"/>
        <c:crosses val="autoZero"/>
        <c:auto val="1"/>
        <c:lblAlgn val="ctr"/>
        <c:lblOffset val="100"/>
        <c:noMultiLvlLbl val="0"/>
      </c:catAx>
      <c:valAx>
        <c:axId val="101115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1114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B3-4056-855F-D97973D7B834}"/>
                </c:ext>
              </c:extLst>
            </c:dLbl>
            <c:dLbl>
              <c:idx val="1"/>
              <c:layout/>
              <c:tx>
                <c:rich>
                  <a:bodyPr/>
                  <a:lstStyle/>
                  <a:p>
                    <a:r>
                      <a:rPr lang="en-US" dirty="0"/>
                      <a:t>23 %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B3-4056-855F-D97973D7B834}"/>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B3-4056-855F-D97973D7B8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Sheet1!$B$404:$B$406</c:f>
              <c:strCache>
                <c:ptCount val="3"/>
                <c:pt idx="0">
                  <c:v>SIEMPRE</c:v>
                </c:pt>
                <c:pt idx="1">
                  <c:v>ALGUNAS VECES</c:v>
                </c:pt>
                <c:pt idx="2">
                  <c:v>NUNCA</c:v>
                </c:pt>
              </c:strCache>
            </c:strRef>
          </c:cat>
          <c:val>
            <c:numRef>
              <c:f>Sheet1!$E$404:$E$406</c:f>
              <c:numCache>
                <c:formatCode>###0.0</c:formatCode>
                <c:ptCount val="3"/>
                <c:pt idx="0">
                  <c:v>72.727272727272734</c:v>
                </c:pt>
                <c:pt idx="1">
                  <c:v>22.727272727272727</c:v>
                </c:pt>
                <c:pt idx="2">
                  <c:v>4.5454545454545459</c:v>
                </c:pt>
              </c:numCache>
            </c:numRef>
          </c:val>
          <c:extLst xmlns:c16r2="http://schemas.microsoft.com/office/drawing/2015/06/chart">
            <c:ext xmlns:c16="http://schemas.microsoft.com/office/drawing/2014/chart" uri="{C3380CC4-5D6E-409C-BE32-E72D297353CC}">
              <c16:uniqueId val="{00000003-28B3-4056-855F-D97973D7B834}"/>
            </c:ext>
          </c:extLst>
        </c:ser>
        <c:dLbls>
          <c:dLblPos val="inEnd"/>
          <c:showLegendKey val="0"/>
          <c:showVal val="1"/>
          <c:showCatName val="0"/>
          <c:showSerName val="0"/>
          <c:showPercent val="0"/>
          <c:showBubbleSize val="0"/>
        </c:dLbls>
        <c:gapWidth val="100"/>
        <c:overlap val="-24"/>
        <c:axId val="103560320"/>
        <c:axId val="103561856"/>
      </c:barChart>
      <c:catAx>
        <c:axId val="103560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3561856"/>
        <c:crosses val="autoZero"/>
        <c:auto val="1"/>
        <c:lblAlgn val="ctr"/>
        <c:lblOffset val="100"/>
        <c:noMultiLvlLbl val="0"/>
      </c:catAx>
      <c:valAx>
        <c:axId val="103561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35603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60-4E76-B386-FE37B35D2CF5}"/>
                </c:ext>
              </c:extLst>
            </c:dLbl>
            <c:dLbl>
              <c:idx val="1"/>
              <c:layout/>
              <c:tx>
                <c:rich>
                  <a:bodyPr/>
                  <a:lstStyle/>
                  <a:p>
                    <a:fld id="{4A4ECA1F-F750-4416-9236-073207B8E9B3}"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1260-4E76-B386-FE37B35D2CF5}"/>
                </c:ext>
              </c:extLst>
            </c:dLbl>
            <c:dLbl>
              <c:idx val="2"/>
              <c:layout/>
              <c:tx>
                <c:rich>
                  <a:bodyPr/>
                  <a:lstStyle/>
                  <a:p>
                    <a:fld id="{FA91A473-69CC-489B-93A9-4F5E4D54C266}"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1260-4E76-B386-FE37B35D2CF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Sheet1!$B$410:$B$412</c:f>
              <c:strCache>
                <c:ptCount val="3"/>
                <c:pt idx="0">
                  <c:v>SIEMPRE</c:v>
                </c:pt>
                <c:pt idx="1">
                  <c:v>ALGUNAS VECES</c:v>
                </c:pt>
                <c:pt idx="2">
                  <c:v>NUNCA</c:v>
                </c:pt>
              </c:strCache>
            </c:strRef>
          </c:cat>
          <c:val>
            <c:numRef>
              <c:f>Sheet1!$E$410:$E$412</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3-1260-4E76-B386-FE37B35D2CF5}"/>
            </c:ext>
          </c:extLst>
        </c:ser>
        <c:dLbls>
          <c:dLblPos val="inEnd"/>
          <c:showLegendKey val="0"/>
          <c:showVal val="1"/>
          <c:showCatName val="0"/>
          <c:showSerName val="0"/>
          <c:showPercent val="0"/>
          <c:showBubbleSize val="0"/>
        </c:dLbls>
        <c:gapWidth val="100"/>
        <c:overlap val="-24"/>
        <c:axId val="74509696"/>
        <c:axId val="79527936"/>
      </c:barChart>
      <c:catAx>
        <c:axId val="74509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9527936"/>
        <c:crosses val="autoZero"/>
        <c:auto val="1"/>
        <c:lblAlgn val="ctr"/>
        <c:lblOffset val="100"/>
        <c:noMultiLvlLbl val="0"/>
      </c:catAx>
      <c:valAx>
        <c:axId val="79527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4509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7B9-42AA-B910-44D9E4CA1B54}"/>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7B9-42AA-B910-44D9E4CA1B5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Sheet1!$B$416:$B$417</c:f>
              <c:strCache>
                <c:ptCount val="2"/>
                <c:pt idx="0">
                  <c:v>SI</c:v>
                </c:pt>
                <c:pt idx="1">
                  <c:v>NO</c:v>
                </c:pt>
              </c:strCache>
            </c:strRef>
          </c:cat>
          <c:val>
            <c:numRef>
              <c:f>Sheet1!$E$416:$E$417</c:f>
              <c:numCache>
                <c:formatCode>###0.0</c:formatCode>
                <c:ptCount val="2"/>
                <c:pt idx="0">
                  <c:v>59.090909090909093</c:v>
                </c:pt>
                <c:pt idx="1">
                  <c:v>40.909090909090914</c:v>
                </c:pt>
              </c:numCache>
            </c:numRef>
          </c:val>
          <c:extLst xmlns:c16r2="http://schemas.microsoft.com/office/drawing/2015/06/chart">
            <c:ext xmlns:c16="http://schemas.microsoft.com/office/drawing/2014/chart" uri="{C3380CC4-5D6E-409C-BE32-E72D297353CC}">
              <c16:uniqueId val="{00000002-F7B9-42AA-B910-44D9E4CA1B54}"/>
            </c:ext>
          </c:extLst>
        </c:ser>
        <c:dLbls>
          <c:dLblPos val="inEnd"/>
          <c:showLegendKey val="0"/>
          <c:showVal val="1"/>
          <c:showCatName val="0"/>
          <c:showSerName val="0"/>
          <c:showPercent val="0"/>
          <c:showBubbleSize val="0"/>
        </c:dLbls>
        <c:gapWidth val="100"/>
        <c:overlap val="-24"/>
        <c:axId val="135385088"/>
        <c:axId val="136340608"/>
      </c:barChart>
      <c:catAx>
        <c:axId val="135385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6340608"/>
        <c:crosses val="autoZero"/>
        <c:auto val="1"/>
        <c:lblAlgn val="ctr"/>
        <c:lblOffset val="100"/>
        <c:noMultiLvlLbl val="0"/>
      </c:catAx>
      <c:valAx>
        <c:axId val="136340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5385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w="41275">
                <a:solidFill>
                  <a:srgbClr val="D9434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8F63-4A99-B0CA-9602FB1F6616}"/>
              </c:ext>
            </c:extLst>
          </c:dPt>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F63-4A99-B0CA-9602FB1F6616}"/>
                </c:ext>
              </c:extLst>
            </c:dLbl>
            <c:dLbl>
              <c:idx val="1"/>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F63-4A99-B0CA-9602FB1F6616}"/>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63-4A99-B0CA-9602FB1F661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Sheet1!$B$422:$B$424</c:f>
              <c:strCache>
                <c:ptCount val="3"/>
                <c:pt idx="0">
                  <c:v>SIEMPRE</c:v>
                </c:pt>
                <c:pt idx="1">
                  <c:v>ALGUNAS VECES</c:v>
                </c:pt>
                <c:pt idx="2">
                  <c:v>NUNCA</c:v>
                </c:pt>
              </c:strCache>
            </c:strRef>
          </c:cat>
          <c:val>
            <c:numRef>
              <c:f>Sheet1!$E$422:$E$424</c:f>
              <c:numCache>
                <c:formatCode>###0.0</c:formatCode>
                <c:ptCount val="3"/>
                <c:pt idx="0">
                  <c:v>86.36363636363636</c:v>
                </c:pt>
                <c:pt idx="1">
                  <c:v>10.606060606060606</c:v>
                </c:pt>
                <c:pt idx="2">
                  <c:v>3.0303030303030303</c:v>
                </c:pt>
              </c:numCache>
            </c:numRef>
          </c:val>
          <c:extLst xmlns:c16r2="http://schemas.microsoft.com/office/drawing/2015/06/chart">
            <c:ext xmlns:c16="http://schemas.microsoft.com/office/drawing/2014/chart" uri="{C3380CC4-5D6E-409C-BE32-E72D297353CC}">
              <c16:uniqueId val="{00000003-8F63-4A99-B0CA-9602FB1F6616}"/>
            </c:ext>
          </c:extLst>
        </c:ser>
        <c:dLbls>
          <c:dLblPos val="inEnd"/>
          <c:showLegendKey val="0"/>
          <c:showVal val="1"/>
          <c:showCatName val="0"/>
          <c:showSerName val="0"/>
          <c:showPercent val="0"/>
          <c:showBubbleSize val="0"/>
        </c:dLbls>
        <c:gapWidth val="100"/>
        <c:overlap val="-24"/>
        <c:axId val="115798016"/>
        <c:axId val="115799552"/>
      </c:barChart>
      <c:catAx>
        <c:axId val="115798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15799552"/>
        <c:crosses val="autoZero"/>
        <c:auto val="1"/>
        <c:lblAlgn val="ctr"/>
        <c:lblOffset val="100"/>
        <c:noMultiLvlLbl val="0"/>
      </c:catAx>
      <c:valAx>
        <c:axId val="115799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157980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0A-4695-9899-833C48D185CA}"/>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0A-4695-9899-833C48D185C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Sheet1!$B$429:$B$430</c:f>
              <c:strCache>
                <c:ptCount val="2"/>
                <c:pt idx="0">
                  <c:v>SI</c:v>
                </c:pt>
                <c:pt idx="1">
                  <c:v>NO</c:v>
                </c:pt>
              </c:strCache>
            </c:strRef>
          </c:cat>
          <c:val>
            <c:numRef>
              <c:f>Sheet1!$E$429:$E$430</c:f>
              <c:numCache>
                <c:formatCode>###0.0</c:formatCode>
                <c:ptCount val="2"/>
                <c:pt idx="0">
                  <c:v>96.969696969696969</c:v>
                </c:pt>
                <c:pt idx="1">
                  <c:v>3.0303030303030303</c:v>
                </c:pt>
              </c:numCache>
            </c:numRef>
          </c:val>
          <c:extLst xmlns:c16r2="http://schemas.microsoft.com/office/drawing/2015/06/chart">
            <c:ext xmlns:c16="http://schemas.microsoft.com/office/drawing/2014/chart" uri="{C3380CC4-5D6E-409C-BE32-E72D297353CC}">
              <c16:uniqueId val="{00000002-8C0A-4695-9899-833C48D185CA}"/>
            </c:ext>
          </c:extLst>
        </c:ser>
        <c:dLbls>
          <c:dLblPos val="inEnd"/>
          <c:showLegendKey val="0"/>
          <c:showVal val="1"/>
          <c:showCatName val="0"/>
          <c:showSerName val="0"/>
          <c:showPercent val="0"/>
          <c:showBubbleSize val="0"/>
        </c:dLbls>
        <c:gapWidth val="100"/>
        <c:overlap val="-24"/>
        <c:axId val="121964032"/>
        <c:axId val="121965568"/>
      </c:barChart>
      <c:catAx>
        <c:axId val="121964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1965568"/>
        <c:crosses val="autoZero"/>
        <c:auto val="1"/>
        <c:lblAlgn val="ctr"/>
        <c:lblOffset val="100"/>
        <c:noMultiLvlLbl val="0"/>
      </c:catAx>
      <c:valAx>
        <c:axId val="121965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19640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ysClr val="windowText" lastClr="000000"/>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38C-451F-99EE-469B3F1D241D}"/>
                </c:ext>
              </c:extLst>
            </c:dLbl>
            <c:dLbl>
              <c:idx val="1"/>
              <c:layout>
                <c:manualLayout>
                  <c:x val="-6.5742833274164937E-17"/>
                  <c:y val="1.1801982389572165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38C-451F-99EE-469B3F1D241D}"/>
                </c:ext>
              </c:extLst>
            </c:dLbl>
            <c:dLbl>
              <c:idx val="2"/>
              <c:layout>
                <c:manualLayout>
                  <c:x val="0"/>
                  <c:y val="-1.4729103001634452E-2"/>
                </c:manualLayout>
              </c:layout>
              <c:tx>
                <c:rich>
                  <a:bodyPr/>
                  <a:lstStyle/>
                  <a:p>
                    <a:r>
                      <a:rPr lang="en-US" dirty="0"/>
                      <a:t>4 %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8C-451F-99EE-469B3F1D241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Sheet1!$B$435:$B$437</c:f>
              <c:strCache>
                <c:ptCount val="3"/>
                <c:pt idx="0">
                  <c:v>SIEMPRE</c:v>
                </c:pt>
                <c:pt idx="1">
                  <c:v>ALGUNAS VECES</c:v>
                </c:pt>
                <c:pt idx="2">
                  <c:v>NUNCA</c:v>
                </c:pt>
              </c:strCache>
            </c:strRef>
          </c:cat>
          <c:val>
            <c:numRef>
              <c:f>Sheet1!$E$435:$E$437</c:f>
              <c:numCache>
                <c:formatCode>###0.0</c:formatCode>
                <c:ptCount val="3"/>
                <c:pt idx="0">
                  <c:v>87.878787878787875</c:v>
                </c:pt>
                <c:pt idx="1">
                  <c:v>7.5757575757575761</c:v>
                </c:pt>
                <c:pt idx="2">
                  <c:v>4.5454545454545459</c:v>
                </c:pt>
              </c:numCache>
            </c:numRef>
          </c:val>
          <c:extLst xmlns:c16r2="http://schemas.microsoft.com/office/drawing/2015/06/chart">
            <c:ext xmlns:c16="http://schemas.microsoft.com/office/drawing/2014/chart" uri="{C3380CC4-5D6E-409C-BE32-E72D297353CC}">
              <c16:uniqueId val="{00000003-538C-451F-99EE-469B3F1D241D}"/>
            </c:ext>
          </c:extLst>
        </c:ser>
        <c:dLbls>
          <c:dLblPos val="inEnd"/>
          <c:showLegendKey val="0"/>
          <c:showVal val="1"/>
          <c:showCatName val="0"/>
          <c:showSerName val="0"/>
          <c:showPercent val="0"/>
          <c:showBubbleSize val="0"/>
        </c:dLbls>
        <c:gapWidth val="100"/>
        <c:overlap val="-24"/>
        <c:axId val="121645696"/>
        <c:axId val="123339136"/>
      </c:barChart>
      <c:catAx>
        <c:axId val="121645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3339136"/>
        <c:crosses val="autoZero"/>
        <c:auto val="1"/>
        <c:lblAlgn val="ctr"/>
        <c:lblOffset val="100"/>
        <c:noMultiLvlLbl val="0"/>
      </c:catAx>
      <c:valAx>
        <c:axId val="12333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1645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339-4818-875D-6933376C8A75}"/>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339-4818-875D-6933376C8A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Sheet1!$B$442:$B$443</c:f>
              <c:strCache>
                <c:ptCount val="2"/>
                <c:pt idx="0">
                  <c:v>SIEMPRE</c:v>
                </c:pt>
                <c:pt idx="1">
                  <c:v>ALGUNAS VECES</c:v>
                </c:pt>
              </c:strCache>
            </c:strRef>
          </c:cat>
          <c:val>
            <c:numRef>
              <c:f>Sheet1!$E$442:$E$443</c:f>
              <c:numCache>
                <c:formatCode>###0.0</c:formatCode>
                <c:ptCount val="2"/>
                <c:pt idx="0">
                  <c:v>96.969696969696969</c:v>
                </c:pt>
                <c:pt idx="1">
                  <c:v>3.0303030303030303</c:v>
                </c:pt>
              </c:numCache>
            </c:numRef>
          </c:val>
          <c:extLst xmlns:c16r2="http://schemas.microsoft.com/office/drawing/2015/06/chart">
            <c:ext xmlns:c16="http://schemas.microsoft.com/office/drawing/2014/chart" uri="{C3380CC4-5D6E-409C-BE32-E72D297353CC}">
              <c16:uniqueId val="{00000002-4339-4818-875D-6933376C8A75}"/>
            </c:ext>
          </c:extLst>
        </c:ser>
        <c:dLbls>
          <c:dLblPos val="inEnd"/>
          <c:showLegendKey val="0"/>
          <c:showVal val="1"/>
          <c:showCatName val="0"/>
          <c:showSerName val="0"/>
          <c:showPercent val="0"/>
          <c:showBubbleSize val="0"/>
        </c:dLbls>
        <c:gapWidth val="100"/>
        <c:overlap val="-24"/>
        <c:axId val="152060288"/>
        <c:axId val="152061824"/>
      </c:barChart>
      <c:catAx>
        <c:axId val="152060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2061824"/>
        <c:crosses val="autoZero"/>
        <c:auto val="1"/>
        <c:lblAlgn val="ctr"/>
        <c:lblOffset val="100"/>
        <c:noMultiLvlLbl val="0"/>
      </c:catAx>
      <c:valAx>
        <c:axId val="152061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2060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w="19050">
                <a:solidFill>
                  <a:srgbClr val="D9434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75A9-49D0-B9C3-94FBA16A368D}"/>
              </c:ext>
            </c:extLst>
          </c:dPt>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A9-49D0-B9C3-94FBA16A368D}"/>
                </c:ext>
              </c:extLst>
            </c:dLbl>
            <c:dLbl>
              <c:idx val="1"/>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5A9-49D0-B9C3-94FBA16A368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Sheet1!$B$448:$B$449</c:f>
              <c:strCache>
                <c:ptCount val="2"/>
                <c:pt idx="0">
                  <c:v>SI</c:v>
                </c:pt>
                <c:pt idx="1">
                  <c:v>NO</c:v>
                </c:pt>
              </c:strCache>
            </c:strRef>
          </c:cat>
          <c:val>
            <c:numRef>
              <c:f>Sheet1!$E$448:$E$449</c:f>
              <c:numCache>
                <c:formatCode>###0.0</c:formatCode>
                <c:ptCount val="2"/>
                <c:pt idx="0">
                  <c:v>80.303030303030297</c:v>
                </c:pt>
                <c:pt idx="1">
                  <c:v>19.696969696969695</c:v>
                </c:pt>
              </c:numCache>
            </c:numRef>
          </c:val>
          <c:extLst xmlns:c16r2="http://schemas.microsoft.com/office/drawing/2015/06/chart">
            <c:ext xmlns:c16="http://schemas.microsoft.com/office/drawing/2014/chart" uri="{C3380CC4-5D6E-409C-BE32-E72D297353CC}">
              <c16:uniqueId val="{00000002-75A9-49D0-B9C3-94FBA16A368D}"/>
            </c:ext>
          </c:extLst>
        </c:ser>
        <c:dLbls>
          <c:dLblPos val="inEnd"/>
          <c:showLegendKey val="0"/>
          <c:showVal val="1"/>
          <c:showCatName val="0"/>
          <c:showSerName val="0"/>
          <c:showPercent val="0"/>
          <c:showBubbleSize val="0"/>
        </c:dLbls>
        <c:gapWidth val="100"/>
        <c:overlap val="-24"/>
        <c:axId val="152201088"/>
        <c:axId val="152202624"/>
      </c:barChart>
      <c:catAx>
        <c:axId val="152201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2202624"/>
        <c:crosses val="autoZero"/>
        <c:auto val="1"/>
        <c:lblAlgn val="ctr"/>
        <c:lblOffset val="100"/>
        <c:noMultiLvlLbl val="0"/>
      </c:catAx>
      <c:valAx>
        <c:axId val="152202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2201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6FC-4FE7-82BE-5CCA3788B4B2}"/>
                </c:ext>
              </c:extLst>
            </c:dLbl>
            <c:dLbl>
              <c:idx val="1"/>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6FC-4FE7-82BE-5CCA3788B4B2}"/>
                </c:ext>
              </c:extLst>
            </c:dLbl>
            <c:dLbl>
              <c:idx val="2"/>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6FC-4FE7-82BE-5CCA3788B4B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Sheet1!$G$453:$G$455</c:f>
              <c:strCache>
                <c:ptCount val="3"/>
                <c:pt idx="0">
                  <c:v>SIEMPRE</c:v>
                </c:pt>
                <c:pt idx="1">
                  <c:v>ALGUNAS VECES</c:v>
                </c:pt>
                <c:pt idx="2">
                  <c:v>NO HE SIDO CONVOCADO</c:v>
                </c:pt>
              </c:strCache>
            </c:strRef>
          </c:cat>
          <c:val>
            <c:numRef>
              <c:f>Sheet1!$J$453:$J$455</c:f>
              <c:numCache>
                <c:formatCode>###0.0</c:formatCode>
                <c:ptCount val="3"/>
                <c:pt idx="0">
                  <c:v>81.818181818181827</c:v>
                </c:pt>
                <c:pt idx="1">
                  <c:v>9.0909090909090917</c:v>
                </c:pt>
                <c:pt idx="2">
                  <c:v>9.0909090909090917</c:v>
                </c:pt>
              </c:numCache>
            </c:numRef>
          </c:val>
          <c:extLst xmlns:c16r2="http://schemas.microsoft.com/office/drawing/2015/06/chart">
            <c:ext xmlns:c16="http://schemas.microsoft.com/office/drawing/2014/chart" uri="{C3380CC4-5D6E-409C-BE32-E72D297353CC}">
              <c16:uniqueId val="{00000003-06FC-4FE7-82BE-5CCA3788B4B2}"/>
            </c:ext>
          </c:extLst>
        </c:ser>
        <c:dLbls>
          <c:dLblPos val="inEnd"/>
          <c:showLegendKey val="0"/>
          <c:showVal val="1"/>
          <c:showCatName val="0"/>
          <c:showSerName val="0"/>
          <c:showPercent val="0"/>
          <c:showBubbleSize val="0"/>
        </c:dLbls>
        <c:gapWidth val="100"/>
        <c:overlap val="-24"/>
        <c:axId val="159019392"/>
        <c:axId val="159020928"/>
      </c:barChart>
      <c:catAx>
        <c:axId val="159019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9020928"/>
        <c:crosses val="autoZero"/>
        <c:auto val="1"/>
        <c:lblAlgn val="ctr"/>
        <c:lblOffset val="100"/>
        <c:noMultiLvlLbl val="0"/>
      </c:catAx>
      <c:valAx>
        <c:axId val="159020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9019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ED-416D-8A37-C321B004D270}"/>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ED-416D-8A37-C321B004D270}"/>
                </c:ext>
              </c:extLst>
            </c:dLbl>
            <c:dLbl>
              <c:idx val="2"/>
              <c:layout>
                <c:manualLayout>
                  <c:x val="0"/>
                  <c:y val="7.2407841732125416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CED-416D-8A37-C321B004D27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Sheet1!$B$460:$B$462</c:f>
              <c:strCache>
                <c:ptCount val="3"/>
                <c:pt idx="0">
                  <c:v>SIEMPRE</c:v>
                </c:pt>
                <c:pt idx="1">
                  <c:v>ALGUNAS VECES</c:v>
                </c:pt>
                <c:pt idx="2">
                  <c:v>NUNCA</c:v>
                </c:pt>
              </c:strCache>
            </c:strRef>
          </c:cat>
          <c:val>
            <c:numRef>
              <c:f>Sheet1!$E$460:$E$462</c:f>
              <c:numCache>
                <c:formatCode>###0.0</c:formatCode>
                <c:ptCount val="3"/>
                <c:pt idx="0">
                  <c:v>81.818181818181827</c:v>
                </c:pt>
                <c:pt idx="1">
                  <c:v>10.606060606060606</c:v>
                </c:pt>
                <c:pt idx="2">
                  <c:v>7.5757575757575761</c:v>
                </c:pt>
              </c:numCache>
            </c:numRef>
          </c:val>
          <c:extLst xmlns:c16r2="http://schemas.microsoft.com/office/drawing/2015/06/chart">
            <c:ext xmlns:c16="http://schemas.microsoft.com/office/drawing/2014/chart" uri="{C3380CC4-5D6E-409C-BE32-E72D297353CC}">
              <c16:uniqueId val="{00000003-8CED-416D-8A37-C321B004D270}"/>
            </c:ext>
          </c:extLst>
        </c:ser>
        <c:dLbls>
          <c:dLblPos val="inEnd"/>
          <c:showLegendKey val="0"/>
          <c:showVal val="1"/>
          <c:showCatName val="0"/>
          <c:showSerName val="0"/>
          <c:showPercent val="0"/>
          <c:showBubbleSize val="0"/>
        </c:dLbls>
        <c:gapWidth val="100"/>
        <c:overlap val="-24"/>
        <c:axId val="159200768"/>
        <c:axId val="159202304"/>
      </c:barChart>
      <c:catAx>
        <c:axId val="159200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9202304"/>
        <c:crosses val="autoZero"/>
        <c:auto val="1"/>
        <c:lblAlgn val="ctr"/>
        <c:lblOffset val="100"/>
        <c:noMultiLvlLbl val="0"/>
      </c:catAx>
      <c:valAx>
        <c:axId val="159202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92007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C0-417D-AD0E-85115EFF23F8}"/>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C0-417D-AD0E-85115EFF23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Sheet1!$B$468:$B$469</c:f>
              <c:strCache>
                <c:ptCount val="2"/>
                <c:pt idx="0">
                  <c:v>SI</c:v>
                </c:pt>
                <c:pt idx="1">
                  <c:v>NO</c:v>
                </c:pt>
              </c:strCache>
            </c:strRef>
          </c:cat>
          <c:val>
            <c:numRef>
              <c:f>Sheet1!$E$468:$E$469</c:f>
              <c:numCache>
                <c:formatCode>###0.0</c:formatCode>
                <c:ptCount val="2"/>
                <c:pt idx="0">
                  <c:v>87.878787878787875</c:v>
                </c:pt>
                <c:pt idx="1">
                  <c:v>12.121212121212121</c:v>
                </c:pt>
              </c:numCache>
            </c:numRef>
          </c:val>
          <c:extLst xmlns:c16r2="http://schemas.microsoft.com/office/drawing/2015/06/chart">
            <c:ext xmlns:c16="http://schemas.microsoft.com/office/drawing/2014/chart" uri="{C3380CC4-5D6E-409C-BE32-E72D297353CC}">
              <c16:uniqueId val="{00000002-92C0-417D-AD0E-85115EFF23F8}"/>
            </c:ext>
          </c:extLst>
        </c:ser>
        <c:dLbls>
          <c:dLblPos val="inEnd"/>
          <c:showLegendKey val="0"/>
          <c:showVal val="1"/>
          <c:showCatName val="0"/>
          <c:showSerName val="0"/>
          <c:showPercent val="0"/>
          <c:showBubbleSize val="0"/>
        </c:dLbls>
        <c:gapWidth val="100"/>
        <c:overlap val="-24"/>
        <c:axId val="89975040"/>
        <c:axId val="103572992"/>
      </c:barChart>
      <c:catAx>
        <c:axId val="89975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3572992"/>
        <c:crosses val="autoZero"/>
        <c:auto val="1"/>
        <c:lblAlgn val="ctr"/>
        <c:lblOffset val="100"/>
        <c:noMultiLvlLbl val="0"/>
      </c:catAx>
      <c:valAx>
        <c:axId val="103572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99750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5A9-4976-86E3-299AC17D146D}"/>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5A9-4976-86E3-299AC17D14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Sheet1!$B$474:$B$475</c:f>
              <c:strCache>
                <c:ptCount val="2"/>
                <c:pt idx="0">
                  <c:v>SI</c:v>
                </c:pt>
                <c:pt idx="1">
                  <c:v>NO</c:v>
                </c:pt>
              </c:strCache>
            </c:strRef>
          </c:cat>
          <c:val>
            <c:numRef>
              <c:f>Sheet1!$E$474:$E$475</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55A9-4976-86E3-299AC17D146D}"/>
            </c:ext>
          </c:extLst>
        </c:ser>
        <c:dLbls>
          <c:dLblPos val="inEnd"/>
          <c:showLegendKey val="0"/>
          <c:showVal val="1"/>
          <c:showCatName val="0"/>
          <c:showSerName val="0"/>
          <c:showPercent val="0"/>
          <c:showBubbleSize val="0"/>
        </c:dLbls>
        <c:gapWidth val="100"/>
        <c:overlap val="-24"/>
        <c:axId val="89992576"/>
        <c:axId val="90471808"/>
      </c:barChart>
      <c:catAx>
        <c:axId val="8999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0471808"/>
        <c:crosses val="autoZero"/>
        <c:auto val="1"/>
        <c:lblAlgn val="ctr"/>
        <c:lblOffset val="100"/>
        <c:noMultiLvlLbl val="0"/>
      </c:catAx>
      <c:valAx>
        <c:axId val="90471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9992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D2D-4A5A-A530-7D969E8A788B}"/>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2D-4A5A-A530-7D969E8A78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Sheet1!$B$480:$B$481</c:f>
              <c:strCache>
                <c:ptCount val="2"/>
                <c:pt idx="0">
                  <c:v>SI</c:v>
                </c:pt>
                <c:pt idx="1">
                  <c:v>NO</c:v>
                </c:pt>
              </c:strCache>
            </c:strRef>
          </c:cat>
          <c:val>
            <c:numRef>
              <c:f>Sheet1!$E$480:$E$481</c:f>
              <c:numCache>
                <c:formatCode>###0.0</c:formatCode>
                <c:ptCount val="2"/>
                <c:pt idx="0">
                  <c:v>81.818181818181827</c:v>
                </c:pt>
                <c:pt idx="1">
                  <c:v>18.181818181818183</c:v>
                </c:pt>
              </c:numCache>
            </c:numRef>
          </c:val>
          <c:extLst xmlns:c16r2="http://schemas.microsoft.com/office/drawing/2015/06/chart">
            <c:ext xmlns:c16="http://schemas.microsoft.com/office/drawing/2014/chart" uri="{C3380CC4-5D6E-409C-BE32-E72D297353CC}">
              <c16:uniqueId val="{00000002-FD2D-4A5A-A530-7D969E8A788B}"/>
            </c:ext>
          </c:extLst>
        </c:ser>
        <c:dLbls>
          <c:dLblPos val="inEnd"/>
          <c:showLegendKey val="0"/>
          <c:showVal val="1"/>
          <c:showCatName val="0"/>
          <c:showSerName val="0"/>
          <c:showPercent val="0"/>
          <c:showBubbleSize val="0"/>
        </c:dLbls>
        <c:gapWidth val="100"/>
        <c:overlap val="-24"/>
        <c:axId val="138295552"/>
        <c:axId val="138330112"/>
      </c:barChart>
      <c:catAx>
        <c:axId val="138295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8330112"/>
        <c:crosses val="autoZero"/>
        <c:auto val="1"/>
        <c:lblAlgn val="ctr"/>
        <c:lblOffset val="100"/>
        <c:noMultiLvlLbl val="0"/>
      </c:catAx>
      <c:valAx>
        <c:axId val="138330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82955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 ESTANCADA</a:t>
            </a:r>
            <a:endParaRPr lang="es-MX" sz="180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F23-4B74-9FC4-5BE25AEAFC0D}"/>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F23-4B74-9FC4-5BE25AEAFC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Sheet1!$B$496:$B$497</c:f>
              <c:strCache>
                <c:ptCount val="2"/>
                <c:pt idx="0">
                  <c:v>SI</c:v>
                </c:pt>
                <c:pt idx="1">
                  <c:v>NO</c:v>
                </c:pt>
              </c:strCache>
            </c:strRef>
          </c:cat>
          <c:val>
            <c:numRef>
              <c:f>Sheet1!$E$496:$E$497</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DF23-4B74-9FC4-5BE25AEAFC0D}"/>
            </c:ext>
          </c:extLst>
        </c:ser>
        <c:dLbls>
          <c:dLblPos val="inEnd"/>
          <c:showLegendKey val="0"/>
          <c:showVal val="1"/>
          <c:showCatName val="0"/>
          <c:showSerName val="0"/>
          <c:showPercent val="0"/>
          <c:showBubbleSize val="0"/>
        </c:dLbls>
        <c:gapWidth val="100"/>
        <c:overlap val="-24"/>
        <c:axId val="152110208"/>
        <c:axId val="221469312"/>
      </c:barChart>
      <c:catAx>
        <c:axId val="152110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1469312"/>
        <c:crosses val="autoZero"/>
        <c:auto val="1"/>
        <c:lblAlgn val="ctr"/>
        <c:lblOffset val="100"/>
        <c:noMultiLvlLbl val="0"/>
      </c:catAx>
      <c:valAx>
        <c:axId val="221469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21102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a:t>
            </a:r>
            <a:endParaRPr lang="es-MX" sz="180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0B-4BF9-A4E4-423D1F83C303}"/>
                </c:ext>
              </c:extLst>
            </c:dLbl>
            <c:dLbl>
              <c:idx val="1"/>
              <c:layout>
                <c:manualLayout>
                  <c:x val="1.7930070747541357E-3"/>
                  <c:y val="8.3892387068304694E-3"/>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0B-4BF9-A4E4-423D1F83C30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Sheet1!$B$502:$B$503</c:f>
              <c:strCache>
                <c:ptCount val="2"/>
                <c:pt idx="0">
                  <c:v>SI</c:v>
                </c:pt>
                <c:pt idx="1">
                  <c:v>NO</c:v>
                </c:pt>
              </c:strCache>
            </c:strRef>
          </c:cat>
          <c:val>
            <c:numRef>
              <c:f>Sheet1!$E$502:$E$503</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2-8C0B-4BF9-A4E4-423D1F83C303}"/>
            </c:ext>
          </c:extLst>
        </c:ser>
        <c:dLbls>
          <c:dLblPos val="inEnd"/>
          <c:showLegendKey val="0"/>
          <c:showVal val="1"/>
          <c:showCatName val="0"/>
          <c:showSerName val="0"/>
          <c:showPercent val="0"/>
          <c:showBubbleSize val="0"/>
        </c:dLbls>
        <c:gapWidth val="100"/>
        <c:overlap val="-24"/>
        <c:axId val="145201024"/>
        <c:axId val="145202560"/>
      </c:barChart>
      <c:catAx>
        <c:axId val="145201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5202560"/>
        <c:crosses val="autoZero"/>
        <c:auto val="1"/>
        <c:lblAlgn val="ctr"/>
        <c:lblOffset val="100"/>
        <c:noMultiLvlLbl val="0"/>
      </c:catAx>
      <c:valAx>
        <c:axId val="145202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52010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249-4C7D-AE0D-F8B88D3B9A57}"/>
                </c:ext>
              </c:extLst>
            </c:dLbl>
            <c:dLbl>
              <c:idx val="1"/>
              <c:layout>
                <c:manualLayout>
                  <c:x val="3.5794622294863698E-3"/>
                  <c:y val="1.2667242446919909E-2"/>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249-4C7D-AE0D-F8B88D3B9A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Sheet1!$B$508:$B$509</c:f>
              <c:strCache>
                <c:ptCount val="2"/>
                <c:pt idx="0">
                  <c:v>SI</c:v>
                </c:pt>
                <c:pt idx="1">
                  <c:v>NO</c:v>
                </c:pt>
              </c:strCache>
            </c:strRef>
          </c:cat>
          <c:val>
            <c:numRef>
              <c:f>Sheet1!$E$508:$E$509</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2-5249-4C7D-AE0D-F8B88D3B9A57}"/>
            </c:ext>
          </c:extLst>
        </c:ser>
        <c:dLbls>
          <c:dLblPos val="inEnd"/>
          <c:showLegendKey val="0"/>
          <c:showVal val="1"/>
          <c:showCatName val="0"/>
          <c:showSerName val="0"/>
          <c:showPercent val="0"/>
          <c:showBubbleSize val="0"/>
        </c:dLbls>
        <c:gapWidth val="100"/>
        <c:overlap val="-24"/>
        <c:axId val="146418304"/>
        <c:axId val="146420096"/>
      </c:barChart>
      <c:catAx>
        <c:axId val="146418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6420096"/>
        <c:crosses val="autoZero"/>
        <c:auto val="1"/>
        <c:lblAlgn val="ctr"/>
        <c:lblOffset val="100"/>
        <c:noMultiLvlLbl val="0"/>
      </c:catAx>
      <c:valAx>
        <c:axId val="146420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6418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E25-402C-95CC-83E63F5E6519}"/>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E25-402C-95CC-83E63F5E65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Sheet1!$B$514:$B$515</c:f>
              <c:strCache>
                <c:ptCount val="2"/>
                <c:pt idx="0">
                  <c:v>SI</c:v>
                </c:pt>
                <c:pt idx="1">
                  <c:v>NO</c:v>
                </c:pt>
              </c:strCache>
            </c:strRef>
          </c:cat>
          <c:val>
            <c:numRef>
              <c:f>Sheet1!$E$514:$E$515</c:f>
              <c:numCache>
                <c:formatCode>###0.0</c:formatCode>
                <c:ptCount val="2"/>
                <c:pt idx="0">
                  <c:v>96.969696969696969</c:v>
                </c:pt>
                <c:pt idx="1">
                  <c:v>3.0303030303030303</c:v>
                </c:pt>
              </c:numCache>
            </c:numRef>
          </c:val>
          <c:extLst xmlns:c16r2="http://schemas.microsoft.com/office/drawing/2015/06/chart">
            <c:ext xmlns:c16="http://schemas.microsoft.com/office/drawing/2014/chart" uri="{C3380CC4-5D6E-409C-BE32-E72D297353CC}">
              <c16:uniqueId val="{00000002-CE25-402C-95CC-83E63F5E6519}"/>
            </c:ext>
          </c:extLst>
        </c:ser>
        <c:dLbls>
          <c:dLblPos val="inEnd"/>
          <c:showLegendKey val="0"/>
          <c:showVal val="1"/>
          <c:showCatName val="0"/>
          <c:showSerName val="0"/>
          <c:showPercent val="0"/>
          <c:showBubbleSize val="0"/>
        </c:dLbls>
        <c:gapWidth val="100"/>
        <c:overlap val="-24"/>
        <c:axId val="146451840"/>
        <c:axId val="146453632"/>
      </c:barChart>
      <c:catAx>
        <c:axId val="146451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6453632"/>
        <c:crosses val="autoZero"/>
        <c:auto val="1"/>
        <c:lblAlgn val="ctr"/>
        <c:lblOffset val="100"/>
        <c:noMultiLvlLbl val="0"/>
      </c:catAx>
      <c:valAx>
        <c:axId val="146453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64518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6EB-48DC-BE87-59901A5F06AA}"/>
                </c:ext>
              </c:extLst>
            </c:dLbl>
            <c:dLbl>
              <c:idx val="1"/>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6EB-48DC-BE87-59901A5F06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xmlns:c16r2="http://schemas.microsoft.com/office/drawing/2015/06/chart">
            <c:ext xmlns:c16="http://schemas.microsoft.com/office/drawing/2014/chart" uri="{C3380CC4-5D6E-409C-BE32-E72D297353CC}">
              <c16:uniqueId val="{00000002-06EB-48DC-BE87-59901A5F06AA}"/>
            </c:ext>
          </c:extLst>
        </c:ser>
        <c:dLbls>
          <c:dLblPos val="inEnd"/>
          <c:showLegendKey val="0"/>
          <c:showVal val="1"/>
          <c:showCatName val="0"/>
          <c:showSerName val="0"/>
          <c:showPercent val="0"/>
          <c:showBubbleSize val="0"/>
        </c:dLbls>
        <c:gapWidth val="100"/>
        <c:overlap val="-24"/>
        <c:axId val="146698624"/>
        <c:axId val="146700160"/>
      </c:barChart>
      <c:catAx>
        <c:axId val="146698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6700160"/>
        <c:crosses val="autoZero"/>
        <c:auto val="1"/>
        <c:lblAlgn val="ctr"/>
        <c:lblOffset val="100"/>
        <c:noMultiLvlLbl val="0"/>
      </c:catAx>
      <c:valAx>
        <c:axId val="146700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66986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DE ÁREAS</a:t>
            </a:r>
            <a:r>
              <a:rPr lang="es-MX" sz="1800" baseline="0" dirty="0"/>
              <a:t> VERDES</a:t>
            </a:r>
            <a:endParaRPr lang="es-MX" sz="1800" dirty="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5CE-404E-915D-FB2A24A8A055}"/>
                </c:ext>
              </c:extLst>
            </c:dLbl>
            <c:dLbl>
              <c:idx val="1"/>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5CE-404E-915D-FB2A24A8A0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xmlns:c16r2="http://schemas.microsoft.com/office/drawing/2015/06/chart">
            <c:ext xmlns:c16="http://schemas.microsoft.com/office/drawing/2014/chart" uri="{C3380CC4-5D6E-409C-BE32-E72D297353CC}">
              <c16:uniqueId val="{00000002-C5CE-404E-915D-FB2A24A8A055}"/>
            </c:ext>
          </c:extLst>
        </c:ser>
        <c:dLbls>
          <c:dLblPos val="inEnd"/>
          <c:showLegendKey val="0"/>
          <c:showVal val="1"/>
          <c:showCatName val="0"/>
          <c:showSerName val="0"/>
          <c:showPercent val="0"/>
          <c:showBubbleSize val="0"/>
        </c:dLbls>
        <c:gapWidth val="100"/>
        <c:overlap val="-24"/>
        <c:axId val="146744448"/>
        <c:axId val="146745984"/>
      </c:barChart>
      <c:catAx>
        <c:axId val="14674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6745984"/>
        <c:crosses val="autoZero"/>
        <c:auto val="1"/>
        <c:lblAlgn val="ctr"/>
        <c:lblOffset val="100"/>
        <c:noMultiLvlLbl val="0"/>
      </c:catAx>
      <c:valAx>
        <c:axId val="14674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6744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A6-4852-AE56-27CBB3CBF218}"/>
                </c:ext>
              </c:extLst>
            </c:dLbl>
            <c:dLbl>
              <c:idx val="1"/>
              <c:layout/>
              <c:tx>
                <c:rich>
                  <a:bodyPr/>
                  <a:lstStyle/>
                  <a:p>
                    <a:fld id="{1930A070-12A2-4C9F-B9F0-D6569BF0F240}"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CA6-4852-AE56-27CBB3CBF2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Sheet1!$B$531:$B$532</c:f>
              <c:strCache>
                <c:ptCount val="2"/>
                <c:pt idx="0">
                  <c:v>SI</c:v>
                </c:pt>
                <c:pt idx="1">
                  <c:v>NO</c:v>
                </c:pt>
              </c:strCache>
            </c:strRef>
          </c:cat>
          <c:val>
            <c:numRef>
              <c:f>Sheet1!$E$531:$E$532</c:f>
              <c:numCache>
                <c:formatCode>General</c:formatCode>
                <c:ptCount val="2"/>
                <c:pt idx="0" formatCode="###0.0">
                  <c:v>100</c:v>
                </c:pt>
                <c:pt idx="1">
                  <c:v>0</c:v>
                </c:pt>
              </c:numCache>
            </c:numRef>
          </c:val>
          <c:extLst xmlns:c16r2="http://schemas.microsoft.com/office/drawing/2015/06/chart">
            <c:ext xmlns:c16="http://schemas.microsoft.com/office/drawing/2014/chart" uri="{C3380CC4-5D6E-409C-BE32-E72D297353CC}">
              <c16:uniqueId val="{00000002-ECA6-4852-AE56-27CBB3CBF218}"/>
            </c:ext>
          </c:extLst>
        </c:ser>
        <c:dLbls>
          <c:showLegendKey val="0"/>
          <c:showVal val="0"/>
          <c:showCatName val="0"/>
          <c:showSerName val="0"/>
          <c:showPercent val="0"/>
          <c:showBubbleSize val="0"/>
        </c:dLbls>
        <c:gapWidth val="100"/>
        <c:overlap val="-24"/>
        <c:axId val="146737408"/>
        <c:axId val="146841600"/>
      </c:barChart>
      <c:catAx>
        <c:axId val="146737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6841600"/>
        <c:crosses val="autoZero"/>
        <c:auto val="1"/>
        <c:lblAlgn val="ctr"/>
        <c:lblOffset val="100"/>
        <c:noMultiLvlLbl val="0"/>
      </c:catAx>
      <c:valAx>
        <c:axId val="146841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67374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9A2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6152-4643-9780-B8A0913F0C16}"/>
              </c:ext>
            </c:extLst>
          </c:dPt>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152-4643-9780-B8A0913F0C16}"/>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152-4643-9780-B8A0913F0C1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Sheet1!$G$46:$G$47</c:f>
              <c:strCache>
                <c:ptCount val="2"/>
                <c:pt idx="0">
                  <c:v>SI</c:v>
                </c:pt>
                <c:pt idx="1">
                  <c:v>NO</c:v>
                </c:pt>
              </c:strCache>
            </c:strRef>
          </c:cat>
          <c:val>
            <c:numRef>
              <c:f>Sheet1!$J$46:$J$47</c:f>
              <c:numCache>
                <c:formatCode>###0.0</c:formatCode>
                <c:ptCount val="2"/>
                <c:pt idx="0">
                  <c:v>97</c:v>
                </c:pt>
                <c:pt idx="1">
                  <c:v>3</c:v>
                </c:pt>
              </c:numCache>
            </c:numRef>
          </c:val>
          <c:extLst xmlns:c16r2="http://schemas.microsoft.com/office/drawing/2015/06/chart">
            <c:ext xmlns:c16="http://schemas.microsoft.com/office/drawing/2014/chart" uri="{C3380CC4-5D6E-409C-BE32-E72D297353CC}">
              <c16:uniqueId val="{00000002-6152-4643-9780-B8A0913F0C16}"/>
            </c:ext>
          </c:extLst>
        </c:ser>
        <c:dLbls>
          <c:dLblPos val="inEnd"/>
          <c:showLegendKey val="0"/>
          <c:showVal val="1"/>
          <c:showCatName val="0"/>
          <c:showSerName val="0"/>
          <c:showPercent val="0"/>
          <c:showBubbleSize val="0"/>
        </c:dLbls>
        <c:gapWidth val="100"/>
        <c:overlap val="-24"/>
        <c:axId val="211778944"/>
        <c:axId val="221033984"/>
      </c:barChart>
      <c:catAx>
        <c:axId val="211778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1033984"/>
        <c:crosses val="autoZero"/>
        <c:auto val="1"/>
        <c:lblAlgn val="ctr"/>
        <c:lblOffset val="100"/>
        <c:noMultiLvlLbl val="0"/>
      </c:catAx>
      <c:valAx>
        <c:axId val="221033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778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97000">
                  <a:srgbClr val="D68B28"/>
                </a:gs>
                <a:gs pos="0">
                  <a:scrgbClr r="0" g="0" b="0"/>
                </a:gs>
                <a:gs pos="0">
                  <a:scrgbClr r="0" g="0" b="0"/>
                </a:gs>
                <a:gs pos="0">
                  <a:srgbClr val="FFC000"/>
                </a:gs>
                <a:gs pos="0">
                  <a:srgbClr val="FF9A2E"/>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D2E4-43FE-8083-FCA31B7438F1}"/>
              </c:ext>
            </c:extLst>
          </c:dPt>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2E4-43FE-8083-FCA31B7438F1}"/>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2E4-43FE-8083-FCA31B7438F1}"/>
                </c:ext>
              </c:extLst>
            </c:dLbl>
            <c:dLbl>
              <c:idx val="2"/>
              <c:layout/>
              <c:tx>
                <c:rich>
                  <a:bodyPr/>
                  <a:lstStyle/>
                  <a:p>
                    <a:r>
                      <a:rPr lang="en-US" dirty="0"/>
                      <a:t>55 %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2E4-43FE-8083-FCA31B7438F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Sheet1!$G$46:$G$48</c:f>
              <c:strCache>
                <c:ptCount val="3"/>
                <c:pt idx="0">
                  <c:v>ESCUDO</c:v>
                </c:pt>
                <c:pt idx="1">
                  <c:v>LEMA</c:v>
                </c:pt>
                <c:pt idx="2">
                  <c:v>COLORES</c:v>
                </c:pt>
              </c:strCache>
            </c:strRef>
          </c:cat>
          <c:val>
            <c:numRef>
              <c:f>Sheet1!$I$46:$I$48</c:f>
              <c:numCache>
                <c:formatCode>###0.0</c:formatCode>
                <c:ptCount val="3"/>
                <c:pt idx="0">
                  <c:v>87.878787878787875</c:v>
                </c:pt>
                <c:pt idx="1">
                  <c:v>74.242424242424249</c:v>
                </c:pt>
                <c:pt idx="2">
                  <c:v>54.54545454545454</c:v>
                </c:pt>
              </c:numCache>
            </c:numRef>
          </c:val>
          <c:extLst xmlns:c16r2="http://schemas.microsoft.com/office/drawing/2015/06/chart">
            <c:ext xmlns:c16="http://schemas.microsoft.com/office/drawing/2014/chart" uri="{C3380CC4-5D6E-409C-BE32-E72D297353CC}">
              <c16:uniqueId val="{00000000-D2E4-43FE-8083-FCA31B7438F1}"/>
            </c:ext>
          </c:extLst>
        </c:ser>
        <c:dLbls>
          <c:dLblPos val="inEnd"/>
          <c:showLegendKey val="0"/>
          <c:showVal val="1"/>
          <c:showCatName val="0"/>
          <c:showSerName val="0"/>
          <c:showPercent val="0"/>
          <c:showBubbleSize val="0"/>
        </c:dLbls>
        <c:gapWidth val="100"/>
        <c:overlap val="-24"/>
        <c:axId val="42379904"/>
        <c:axId val="42606592"/>
      </c:barChart>
      <c:catAx>
        <c:axId val="42379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2606592"/>
        <c:crosses val="autoZero"/>
        <c:auto val="1"/>
        <c:lblAlgn val="ctr"/>
        <c:lblOffset val="100"/>
        <c:noMultiLvlLbl val="0"/>
      </c:catAx>
      <c:valAx>
        <c:axId val="42606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2379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624718" y="4653137"/>
            <a:ext cx="6506141"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120) – PRESPARATORIA No.12</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xmlns="" id="{50494786-159C-4102-9923-C6F727C59578}"/>
              </a:ext>
            </a:extLst>
          </p:cNvPr>
          <p:cNvGraphicFramePr>
            <a:graphicFrameLocks/>
          </p:cNvGraphicFramePr>
          <p:nvPr>
            <p:extLst>
              <p:ext uri="{D42A27DB-BD31-4B8C-83A1-F6EECF244321}">
                <p14:modId xmlns:p14="http://schemas.microsoft.com/office/powerpoint/2010/main" val="4230453703"/>
              </p:ext>
            </p:extLst>
          </p:nvPr>
        </p:nvGraphicFramePr>
        <p:xfrm>
          <a:off x="1305351" y="1265485"/>
          <a:ext cx="7011065" cy="40162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xmlns="" id="{639421FD-C572-415F-910C-062567C0352B}"/>
              </a:ext>
            </a:extLst>
          </p:cNvPr>
          <p:cNvGraphicFramePr>
            <a:graphicFrameLocks/>
          </p:cNvGraphicFramePr>
          <p:nvPr>
            <p:extLst>
              <p:ext uri="{D42A27DB-BD31-4B8C-83A1-F6EECF244321}">
                <p14:modId xmlns:p14="http://schemas.microsoft.com/office/powerpoint/2010/main" val="159782271"/>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xmlns="" id="{63E64D80-435B-4B8D-AF36-2847E9F8D8DA}"/>
              </a:ext>
            </a:extLst>
          </p:cNvPr>
          <p:cNvGraphicFramePr>
            <a:graphicFrameLocks/>
          </p:cNvGraphicFramePr>
          <p:nvPr>
            <p:extLst>
              <p:ext uri="{D42A27DB-BD31-4B8C-83A1-F6EECF244321}">
                <p14:modId xmlns:p14="http://schemas.microsoft.com/office/powerpoint/2010/main" val="2220421619"/>
              </p:ext>
            </p:extLst>
          </p:nvPr>
        </p:nvGraphicFramePr>
        <p:xfrm>
          <a:off x="1043608" y="1248247"/>
          <a:ext cx="7272808" cy="42571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27">
            <a:extLst>
              <a:ext uri="{FF2B5EF4-FFF2-40B4-BE49-F238E27FC236}">
                <a16:creationId xmlns:a16="http://schemas.microsoft.com/office/drawing/2014/main" xmlns="" id="{B1131229-62D1-490C-B9B1-6115EC45B579}"/>
              </a:ext>
            </a:extLst>
          </p:cNvPr>
          <p:cNvGraphicFramePr>
            <a:graphicFrameLocks/>
          </p:cNvGraphicFramePr>
          <p:nvPr>
            <p:extLst>
              <p:ext uri="{D42A27DB-BD31-4B8C-83A1-F6EECF244321}">
                <p14:modId xmlns:p14="http://schemas.microsoft.com/office/powerpoint/2010/main" val="1363834484"/>
              </p:ext>
            </p:extLst>
          </p:nvPr>
        </p:nvGraphicFramePr>
        <p:xfrm>
          <a:off x="937558" y="1512110"/>
          <a:ext cx="8117474" cy="40390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xmlns=""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xmlns="" id="{0BC29E83-00ED-4358-95AE-E7BF36F990DE}"/>
              </a:ext>
            </a:extLst>
          </p:cNvPr>
          <p:cNvGraphicFramePr>
            <a:graphicFrameLocks/>
          </p:cNvGraphicFramePr>
          <p:nvPr>
            <p:extLst>
              <p:ext uri="{D42A27DB-BD31-4B8C-83A1-F6EECF244321}">
                <p14:modId xmlns:p14="http://schemas.microsoft.com/office/powerpoint/2010/main" val="2865021271"/>
              </p:ext>
            </p:extLst>
          </p:nvPr>
        </p:nvGraphicFramePr>
        <p:xfrm>
          <a:off x="1128940" y="1274535"/>
          <a:ext cx="7187476" cy="4340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22">
            <a:extLst>
              <a:ext uri="{FF2B5EF4-FFF2-40B4-BE49-F238E27FC236}">
                <a16:creationId xmlns:a16="http://schemas.microsoft.com/office/drawing/2014/main" xmlns="" id="{D0DF67A2-21E5-4B40-8E81-E00C76AF3A66}"/>
              </a:ext>
            </a:extLst>
          </p:cNvPr>
          <p:cNvGraphicFramePr>
            <a:graphicFrameLocks/>
          </p:cNvGraphicFramePr>
          <p:nvPr>
            <p:extLst>
              <p:ext uri="{D42A27DB-BD31-4B8C-83A1-F6EECF244321}">
                <p14:modId xmlns:p14="http://schemas.microsoft.com/office/powerpoint/2010/main" val="2056736315"/>
              </p:ext>
            </p:extLst>
          </p:nvPr>
        </p:nvGraphicFramePr>
        <p:xfrm>
          <a:off x="1128940" y="1202527"/>
          <a:ext cx="7187476" cy="4358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F7D3908A-F235-45DA-972C-FE223E95393D}"/>
              </a:ext>
            </a:extLst>
          </p:cNvPr>
          <p:cNvGraphicFramePr>
            <a:graphicFrameLocks/>
          </p:cNvGraphicFramePr>
          <p:nvPr>
            <p:extLst>
              <p:ext uri="{D42A27DB-BD31-4B8C-83A1-F6EECF244321}">
                <p14:modId xmlns:p14="http://schemas.microsoft.com/office/powerpoint/2010/main" val="868099316"/>
              </p:ext>
            </p:extLst>
          </p:nvPr>
        </p:nvGraphicFramePr>
        <p:xfrm>
          <a:off x="1128939" y="1202527"/>
          <a:ext cx="7141757" cy="4293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F369A0FB-F83C-441E-B51C-4A0D68A1BE0D}"/>
              </a:ext>
            </a:extLst>
          </p:cNvPr>
          <p:cNvGraphicFramePr>
            <a:graphicFrameLocks/>
          </p:cNvGraphicFramePr>
          <p:nvPr>
            <p:extLst>
              <p:ext uri="{D42A27DB-BD31-4B8C-83A1-F6EECF244321}">
                <p14:modId xmlns:p14="http://schemas.microsoft.com/office/powerpoint/2010/main" val="1623495508"/>
              </p:ext>
            </p:extLst>
          </p:nvPr>
        </p:nvGraphicFramePr>
        <p:xfrm>
          <a:off x="1220378" y="1164363"/>
          <a:ext cx="7096038" cy="4341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94050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4C4828E5-DEB1-474D-9ED0-F7D2BA4DC22E}"/>
              </a:ext>
            </a:extLst>
          </p:cNvPr>
          <p:cNvGraphicFramePr>
            <a:graphicFrameLocks/>
          </p:cNvGraphicFramePr>
          <p:nvPr>
            <p:extLst>
              <p:ext uri="{D42A27DB-BD31-4B8C-83A1-F6EECF244321}">
                <p14:modId xmlns:p14="http://schemas.microsoft.com/office/powerpoint/2010/main" val="1608481216"/>
              </p:ext>
            </p:extLst>
          </p:nvPr>
        </p:nvGraphicFramePr>
        <p:xfrm>
          <a:off x="1128940" y="1133295"/>
          <a:ext cx="7187476" cy="4362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885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A5E8EA9B-B032-4D23-BC9C-5BD35BDAA726}"/>
              </a:ext>
            </a:extLst>
          </p:cNvPr>
          <p:cNvGraphicFramePr>
            <a:graphicFrameLocks/>
          </p:cNvGraphicFramePr>
          <p:nvPr>
            <p:extLst>
              <p:ext uri="{D42A27DB-BD31-4B8C-83A1-F6EECF244321}">
                <p14:modId xmlns:p14="http://schemas.microsoft.com/office/powerpoint/2010/main" val="2909763239"/>
              </p:ext>
            </p:extLst>
          </p:nvPr>
        </p:nvGraphicFramePr>
        <p:xfrm>
          <a:off x="1128940" y="1225388"/>
          <a:ext cx="7187476" cy="428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516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7" name="Gráfico 6">
            <a:extLst>
              <a:ext uri="{FF2B5EF4-FFF2-40B4-BE49-F238E27FC236}">
                <a16:creationId xmlns:a16="http://schemas.microsoft.com/office/drawing/2014/main" xmlns="" id="{E647FDAD-116A-4225-985A-EB45247660C2}"/>
              </a:ext>
            </a:extLst>
          </p:cNvPr>
          <p:cNvGraphicFramePr>
            <a:graphicFrameLocks/>
          </p:cNvGraphicFramePr>
          <p:nvPr>
            <p:extLst>
              <p:ext uri="{D42A27DB-BD31-4B8C-83A1-F6EECF244321}">
                <p14:modId xmlns:p14="http://schemas.microsoft.com/office/powerpoint/2010/main" val="1996021161"/>
              </p:ext>
            </p:extLst>
          </p:nvPr>
        </p:nvGraphicFramePr>
        <p:xfrm>
          <a:off x="1140026" y="1359928"/>
          <a:ext cx="7187476" cy="428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7235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3CCDFBAD-1456-4E0A-8068-ED8E72A41211}"/>
              </a:ext>
            </a:extLst>
          </p:cNvPr>
          <p:cNvGraphicFramePr>
            <a:graphicFrameLocks/>
          </p:cNvGraphicFramePr>
          <p:nvPr>
            <p:extLst>
              <p:ext uri="{D42A27DB-BD31-4B8C-83A1-F6EECF244321}">
                <p14:modId xmlns:p14="http://schemas.microsoft.com/office/powerpoint/2010/main" val="3229373031"/>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623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xmlns="" id="{30B058FC-8DE7-40F0-9688-4A0F9EAAA9A2}"/>
              </a:ext>
            </a:extLst>
          </p:cNvPr>
          <p:cNvGraphicFramePr>
            <a:graphicFrameLocks/>
          </p:cNvGraphicFramePr>
          <p:nvPr>
            <p:extLst>
              <p:ext uri="{D42A27DB-BD31-4B8C-83A1-F6EECF244321}">
                <p14:modId xmlns:p14="http://schemas.microsoft.com/office/powerpoint/2010/main" val="1673312734"/>
              </p:ext>
            </p:extLst>
          </p:nvPr>
        </p:nvGraphicFramePr>
        <p:xfrm>
          <a:off x="1128940" y="1471609"/>
          <a:ext cx="7187476" cy="41921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676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xmlns="" id="{64A3BF7A-F1B5-4CBF-9852-B236AA97730C}"/>
              </a:ext>
            </a:extLst>
          </p:cNvPr>
          <p:cNvGraphicFramePr>
            <a:graphicFrameLocks/>
          </p:cNvGraphicFramePr>
          <p:nvPr>
            <p:extLst>
              <p:ext uri="{D42A27DB-BD31-4B8C-83A1-F6EECF244321}">
                <p14:modId xmlns:p14="http://schemas.microsoft.com/office/powerpoint/2010/main" val="1987404795"/>
              </p:ext>
            </p:extLst>
          </p:nvPr>
        </p:nvGraphicFramePr>
        <p:xfrm>
          <a:off x="1128940" y="1471609"/>
          <a:ext cx="7187476" cy="4043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9980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xmlns="" id="{1571882A-AD0A-4323-93F6-BF89DBC799AB}"/>
              </a:ext>
            </a:extLst>
          </p:cNvPr>
          <p:cNvGraphicFramePr>
            <a:graphicFrameLocks/>
          </p:cNvGraphicFramePr>
          <p:nvPr>
            <p:extLst>
              <p:ext uri="{D42A27DB-BD31-4B8C-83A1-F6EECF244321}">
                <p14:modId xmlns:p14="http://schemas.microsoft.com/office/powerpoint/2010/main" val="2774694058"/>
              </p:ext>
            </p:extLst>
          </p:nvPr>
        </p:nvGraphicFramePr>
        <p:xfrm>
          <a:off x="1128940" y="1494467"/>
          <a:ext cx="7187476"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2664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xmlns="" id="{737D253C-19C9-4698-950B-2EC9C7787E95}"/>
              </a:ext>
            </a:extLst>
          </p:cNvPr>
          <p:cNvGraphicFramePr>
            <a:graphicFrameLocks/>
          </p:cNvGraphicFramePr>
          <p:nvPr>
            <p:extLst>
              <p:ext uri="{D42A27DB-BD31-4B8C-83A1-F6EECF244321}">
                <p14:modId xmlns:p14="http://schemas.microsoft.com/office/powerpoint/2010/main" val="3062040206"/>
              </p:ext>
            </p:extLst>
          </p:nvPr>
        </p:nvGraphicFramePr>
        <p:xfrm>
          <a:off x="1128940" y="1717829"/>
          <a:ext cx="7187476" cy="38332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7858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E93271C5-66EA-41C2-B5CE-794A0049A12A}"/>
              </a:ext>
            </a:extLst>
          </p:cNvPr>
          <p:cNvGraphicFramePr>
            <a:graphicFrameLocks/>
          </p:cNvGraphicFramePr>
          <p:nvPr>
            <p:extLst>
              <p:ext uri="{D42A27DB-BD31-4B8C-83A1-F6EECF244321}">
                <p14:modId xmlns:p14="http://schemas.microsoft.com/office/powerpoint/2010/main" val="895344570"/>
              </p:ext>
            </p:extLst>
          </p:nvPr>
        </p:nvGraphicFramePr>
        <p:xfrm>
          <a:off x="1305351" y="1319862"/>
          <a:ext cx="7011065" cy="4204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7863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25A5D51B-78E5-450D-930E-D3CA4D002F8B}"/>
              </a:ext>
            </a:extLst>
          </p:cNvPr>
          <p:cNvGraphicFramePr>
            <a:graphicFrameLocks/>
          </p:cNvGraphicFramePr>
          <p:nvPr>
            <p:extLst>
              <p:ext uri="{D42A27DB-BD31-4B8C-83A1-F6EECF244321}">
                <p14:modId xmlns:p14="http://schemas.microsoft.com/office/powerpoint/2010/main" val="247438746"/>
              </p:ext>
            </p:extLst>
          </p:nvPr>
        </p:nvGraphicFramePr>
        <p:xfrm>
          <a:off x="1128940" y="1355866"/>
          <a:ext cx="7187476" cy="4270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8275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6" name="Gráfico 5">
            <a:extLst>
              <a:ext uri="{FF2B5EF4-FFF2-40B4-BE49-F238E27FC236}">
                <a16:creationId xmlns:a16="http://schemas.microsoft.com/office/drawing/2014/main" xmlns="" id="{E66F8DFF-5C1F-4A58-9DBE-46DF12345E90}"/>
              </a:ext>
            </a:extLst>
          </p:cNvPr>
          <p:cNvGraphicFramePr>
            <a:graphicFrameLocks/>
          </p:cNvGraphicFramePr>
          <p:nvPr>
            <p:extLst>
              <p:ext uri="{D42A27DB-BD31-4B8C-83A1-F6EECF244321}">
                <p14:modId xmlns:p14="http://schemas.microsoft.com/office/powerpoint/2010/main" val="3063070997"/>
              </p:ext>
            </p:extLst>
          </p:nvPr>
        </p:nvGraphicFramePr>
        <p:xfrm>
          <a:off x="1128940" y="1355866"/>
          <a:ext cx="7187476" cy="4270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6432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5EA27280-6D49-42BA-9A32-79F48727012A}"/>
              </a:ext>
            </a:extLst>
          </p:cNvPr>
          <p:cNvGraphicFramePr>
            <a:graphicFrameLocks/>
          </p:cNvGraphicFramePr>
          <p:nvPr>
            <p:extLst>
              <p:ext uri="{D42A27DB-BD31-4B8C-83A1-F6EECF244321}">
                <p14:modId xmlns:p14="http://schemas.microsoft.com/office/powerpoint/2010/main" val="186617229"/>
              </p:ext>
            </p:extLst>
          </p:nvPr>
        </p:nvGraphicFramePr>
        <p:xfrm>
          <a:off x="1259632" y="1319862"/>
          <a:ext cx="705678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151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PREPARATORIA No. 12</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0EF48647-5BF9-4450-A955-0483154691BA}"/>
              </a:ext>
            </a:extLst>
          </p:cNvPr>
          <p:cNvGraphicFramePr>
            <a:graphicFrameLocks/>
          </p:cNvGraphicFramePr>
          <p:nvPr>
            <p:extLst>
              <p:ext uri="{D42A27DB-BD31-4B8C-83A1-F6EECF244321}">
                <p14:modId xmlns:p14="http://schemas.microsoft.com/office/powerpoint/2010/main" val="2655422211"/>
              </p:ext>
            </p:extLst>
          </p:nvPr>
        </p:nvGraphicFramePr>
        <p:xfrm>
          <a:off x="1128940" y="1437589"/>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232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6" name="Gráfico 5">
            <a:extLst>
              <a:ext uri="{FF2B5EF4-FFF2-40B4-BE49-F238E27FC236}">
                <a16:creationId xmlns:a16="http://schemas.microsoft.com/office/drawing/2014/main" xmlns="" id="{240876D0-A121-4557-8A3F-F04AFB1C60DF}"/>
              </a:ext>
            </a:extLst>
          </p:cNvPr>
          <p:cNvGraphicFramePr>
            <a:graphicFrameLocks/>
          </p:cNvGraphicFramePr>
          <p:nvPr>
            <p:extLst>
              <p:ext uri="{D42A27DB-BD31-4B8C-83A1-F6EECF244321}">
                <p14:modId xmlns:p14="http://schemas.microsoft.com/office/powerpoint/2010/main" val="1838573138"/>
              </p:ext>
            </p:extLst>
          </p:nvPr>
        </p:nvGraphicFramePr>
        <p:xfrm>
          <a:off x="1128940" y="1437589"/>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50606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16BD373E-4F39-482F-9CD5-79C5686A7BD5}"/>
              </a:ext>
            </a:extLst>
          </p:cNvPr>
          <p:cNvGraphicFramePr>
            <a:graphicFrameLocks/>
          </p:cNvGraphicFramePr>
          <p:nvPr>
            <p:extLst>
              <p:ext uri="{D42A27DB-BD31-4B8C-83A1-F6EECF244321}">
                <p14:modId xmlns:p14="http://schemas.microsoft.com/office/powerpoint/2010/main" val="3649468442"/>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60794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xmlns="" id="{773D521A-35FE-41E4-83D3-2BCAA2878203}"/>
              </a:ext>
            </a:extLst>
          </p:cNvPr>
          <p:cNvGraphicFramePr>
            <a:graphicFrameLocks/>
          </p:cNvGraphicFramePr>
          <p:nvPr>
            <p:extLst>
              <p:ext uri="{D42A27DB-BD31-4B8C-83A1-F6EECF244321}">
                <p14:modId xmlns:p14="http://schemas.microsoft.com/office/powerpoint/2010/main" val="3981603757"/>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1132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xmlns="" id="{29A54211-C2A5-4702-9492-4586C9F29E30}"/>
              </a:ext>
            </a:extLst>
          </p:cNvPr>
          <p:cNvGraphicFramePr>
            <a:graphicFrameLocks/>
          </p:cNvGraphicFramePr>
          <p:nvPr>
            <p:extLst>
              <p:ext uri="{D42A27DB-BD31-4B8C-83A1-F6EECF244321}">
                <p14:modId xmlns:p14="http://schemas.microsoft.com/office/powerpoint/2010/main" val="1834937759"/>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5434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770550BE-69B2-4B3A-8B33-B12166EAAA5C}"/>
              </a:ext>
            </a:extLst>
          </p:cNvPr>
          <p:cNvGraphicFramePr>
            <a:graphicFrameLocks/>
          </p:cNvGraphicFramePr>
          <p:nvPr>
            <p:extLst>
              <p:ext uri="{D42A27DB-BD31-4B8C-83A1-F6EECF244321}">
                <p14:modId xmlns:p14="http://schemas.microsoft.com/office/powerpoint/2010/main" val="2772110443"/>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677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70CED179-C23D-4203-99FA-5118B020562A}"/>
              </a:ext>
            </a:extLst>
          </p:cNvPr>
          <p:cNvGraphicFramePr>
            <a:graphicFrameLocks/>
          </p:cNvGraphicFramePr>
          <p:nvPr>
            <p:extLst>
              <p:ext uri="{D42A27DB-BD31-4B8C-83A1-F6EECF244321}">
                <p14:modId xmlns:p14="http://schemas.microsoft.com/office/powerpoint/2010/main" val="1389211968"/>
              </p:ext>
            </p:extLst>
          </p:nvPr>
        </p:nvGraphicFramePr>
        <p:xfrm>
          <a:off x="1128940" y="1319861"/>
          <a:ext cx="7187476"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3449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691EFF15-3A9B-4A26-AB97-6441EDC07582}"/>
              </a:ext>
            </a:extLst>
          </p:cNvPr>
          <p:cNvGraphicFramePr>
            <a:graphicFrameLocks/>
          </p:cNvGraphicFramePr>
          <p:nvPr>
            <p:extLst>
              <p:ext uri="{D42A27DB-BD31-4B8C-83A1-F6EECF244321}">
                <p14:modId xmlns:p14="http://schemas.microsoft.com/office/powerpoint/2010/main" val="3231456629"/>
              </p:ext>
            </p:extLst>
          </p:nvPr>
        </p:nvGraphicFramePr>
        <p:xfrm>
          <a:off x="1162886" y="1060484"/>
          <a:ext cx="714175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5391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2FD85EAD-E435-4EC2-A4F6-503B642163D8}"/>
              </a:ext>
            </a:extLst>
          </p:cNvPr>
          <p:cNvGraphicFramePr>
            <a:graphicFrameLocks/>
          </p:cNvGraphicFramePr>
          <p:nvPr>
            <p:extLst>
              <p:ext uri="{D42A27DB-BD31-4B8C-83A1-F6EECF244321}">
                <p14:modId xmlns:p14="http://schemas.microsoft.com/office/powerpoint/2010/main" val="3518973168"/>
              </p:ext>
            </p:extLst>
          </p:nvPr>
        </p:nvGraphicFramePr>
        <p:xfrm>
          <a:off x="1220378" y="1073641"/>
          <a:ext cx="7096038"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02907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CDAF8A40-A76B-432E-8BB5-6ED4F1863FD7}"/>
              </a:ext>
            </a:extLst>
          </p:cNvPr>
          <p:cNvGraphicFramePr>
            <a:graphicFrameLocks/>
          </p:cNvGraphicFramePr>
          <p:nvPr>
            <p:extLst>
              <p:ext uri="{D42A27DB-BD31-4B8C-83A1-F6EECF244321}">
                <p14:modId xmlns:p14="http://schemas.microsoft.com/office/powerpoint/2010/main" val="2562290467"/>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932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FEA9BEF1-826F-421B-97B6-9926A9D90522}"/>
              </a:ext>
            </a:extLst>
          </p:cNvPr>
          <p:cNvGraphicFramePr>
            <a:graphicFrameLocks/>
          </p:cNvGraphicFramePr>
          <p:nvPr>
            <p:extLst>
              <p:ext uri="{D42A27DB-BD31-4B8C-83A1-F6EECF244321}">
                <p14:modId xmlns:p14="http://schemas.microsoft.com/office/powerpoint/2010/main" val="3437918088"/>
              </p:ext>
            </p:extLst>
          </p:nvPr>
        </p:nvGraphicFramePr>
        <p:xfrm>
          <a:off x="1128940" y="1087576"/>
          <a:ext cx="7187476"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51330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7DD99C5C-72A8-4DF8-995E-05AC659AA60D}"/>
              </a:ext>
            </a:extLst>
          </p:cNvPr>
          <p:cNvGraphicFramePr>
            <a:graphicFrameLocks/>
          </p:cNvGraphicFramePr>
          <p:nvPr>
            <p:extLst>
              <p:ext uri="{D42A27DB-BD31-4B8C-83A1-F6EECF244321}">
                <p14:modId xmlns:p14="http://schemas.microsoft.com/office/powerpoint/2010/main" val="2883662168"/>
              </p:ext>
            </p:extLst>
          </p:nvPr>
        </p:nvGraphicFramePr>
        <p:xfrm>
          <a:off x="1128940" y="1319861"/>
          <a:ext cx="7187476"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2652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A4E0459D-D541-4BCE-9923-6D8C28D9EA60}"/>
              </a:ext>
            </a:extLst>
          </p:cNvPr>
          <p:cNvGraphicFramePr>
            <a:graphicFrameLocks/>
          </p:cNvGraphicFramePr>
          <p:nvPr>
            <p:extLst>
              <p:ext uri="{D42A27DB-BD31-4B8C-83A1-F6EECF244321}">
                <p14:modId xmlns:p14="http://schemas.microsoft.com/office/powerpoint/2010/main" val="2014988927"/>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2590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6A0DB146-3571-439D-ABC5-E661E612760B}"/>
              </a:ext>
            </a:extLst>
          </p:cNvPr>
          <p:cNvGraphicFramePr>
            <a:graphicFrameLocks/>
          </p:cNvGraphicFramePr>
          <p:nvPr>
            <p:extLst>
              <p:ext uri="{D42A27DB-BD31-4B8C-83A1-F6EECF244321}">
                <p14:modId xmlns:p14="http://schemas.microsoft.com/office/powerpoint/2010/main" val="2749490985"/>
              </p:ext>
            </p:extLst>
          </p:nvPr>
        </p:nvGraphicFramePr>
        <p:xfrm>
          <a:off x="1128940" y="1342722"/>
          <a:ext cx="7187476" cy="41986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051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CF697DDD-76A2-4776-B8CB-7D04E58FE8E6}"/>
              </a:ext>
            </a:extLst>
          </p:cNvPr>
          <p:cNvGraphicFramePr>
            <a:graphicFrameLocks/>
          </p:cNvGraphicFramePr>
          <p:nvPr>
            <p:extLst>
              <p:ext uri="{D42A27DB-BD31-4B8C-83A1-F6EECF244321}">
                <p14:modId xmlns:p14="http://schemas.microsoft.com/office/powerpoint/2010/main" val="3603183967"/>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1617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B57E9720-1F8A-4E8C-A666-F1C96990DD4D}"/>
              </a:ext>
            </a:extLst>
          </p:cNvPr>
          <p:cNvGraphicFramePr>
            <a:graphicFrameLocks/>
          </p:cNvGraphicFramePr>
          <p:nvPr>
            <p:extLst>
              <p:ext uri="{D42A27DB-BD31-4B8C-83A1-F6EECF244321}">
                <p14:modId xmlns:p14="http://schemas.microsoft.com/office/powerpoint/2010/main" val="804272633"/>
              </p:ext>
            </p:extLst>
          </p:nvPr>
        </p:nvGraphicFramePr>
        <p:xfrm>
          <a:off x="1174659" y="1035477"/>
          <a:ext cx="7141757" cy="4580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4380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662ED697-0704-4FAF-90E7-C12AC58C75CA}"/>
              </a:ext>
            </a:extLst>
          </p:cNvPr>
          <p:cNvGraphicFramePr>
            <a:graphicFrameLocks/>
          </p:cNvGraphicFramePr>
          <p:nvPr>
            <p:extLst>
              <p:ext uri="{D42A27DB-BD31-4B8C-83A1-F6EECF244321}">
                <p14:modId xmlns:p14="http://schemas.microsoft.com/office/powerpoint/2010/main" val="3105662008"/>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3766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9B4FC769-FAC6-421F-9C5E-F318861A28AB}"/>
              </a:ext>
            </a:extLst>
          </p:cNvPr>
          <p:cNvGraphicFramePr>
            <a:graphicFrameLocks/>
          </p:cNvGraphicFramePr>
          <p:nvPr>
            <p:extLst>
              <p:ext uri="{D42A27DB-BD31-4B8C-83A1-F6EECF244321}">
                <p14:modId xmlns:p14="http://schemas.microsoft.com/office/powerpoint/2010/main" val="1135291216"/>
              </p:ext>
            </p:extLst>
          </p:nvPr>
        </p:nvGraphicFramePr>
        <p:xfrm>
          <a:off x="1305351" y="1319861"/>
          <a:ext cx="696534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5779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47E6A743-CA17-4DB3-917D-4691347EA807}"/>
              </a:ext>
            </a:extLst>
          </p:cNvPr>
          <p:cNvGraphicFramePr>
            <a:graphicFrameLocks/>
          </p:cNvGraphicFramePr>
          <p:nvPr>
            <p:extLst>
              <p:ext uri="{D42A27DB-BD31-4B8C-83A1-F6EECF244321}">
                <p14:modId xmlns:p14="http://schemas.microsoft.com/office/powerpoint/2010/main" val="2895402117"/>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0143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57C59CC8-84DF-4E09-920C-F5F1B9956743}"/>
              </a:ext>
            </a:extLst>
          </p:cNvPr>
          <p:cNvGraphicFramePr>
            <a:graphicFrameLocks/>
          </p:cNvGraphicFramePr>
          <p:nvPr>
            <p:extLst>
              <p:ext uri="{D42A27DB-BD31-4B8C-83A1-F6EECF244321}">
                <p14:modId xmlns:p14="http://schemas.microsoft.com/office/powerpoint/2010/main" val="2165199596"/>
              </p:ext>
            </p:extLst>
          </p:nvPr>
        </p:nvGraphicFramePr>
        <p:xfrm>
          <a:off x="1174659" y="999097"/>
          <a:ext cx="7141757" cy="45520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267563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B7DBD60A-00AC-466B-AD97-031672205BC2}"/>
              </a:ext>
            </a:extLst>
          </p:cNvPr>
          <p:cNvGraphicFramePr>
            <a:graphicFrameLocks/>
          </p:cNvGraphicFramePr>
          <p:nvPr>
            <p:extLst>
              <p:ext uri="{D42A27DB-BD31-4B8C-83A1-F6EECF244321}">
                <p14:modId xmlns:p14="http://schemas.microsoft.com/office/powerpoint/2010/main" val="406219206"/>
              </p:ext>
            </p:extLst>
          </p:nvPr>
        </p:nvGraphicFramePr>
        <p:xfrm>
          <a:off x="1233343" y="1319862"/>
          <a:ext cx="7083073"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1252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1A13CF1A-2F31-41A5-ACFF-065B4738B4AD}"/>
              </a:ext>
            </a:extLst>
          </p:cNvPr>
          <p:cNvGraphicFramePr>
            <a:graphicFrameLocks/>
          </p:cNvGraphicFramePr>
          <p:nvPr>
            <p:extLst>
              <p:ext uri="{D42A27DB-BD31-4B8C-83A1-F6EECF244321}">
                <p14:modId xmlns:p14="http://schemas.microsoft.com/office/powerpoint/2010/main" val="4076608764"/>
              </p:ext>
            </p:extLst>
          </p:nvPr>
        </p:nvGraphicFramePr>
        <p:xfrm>
          <a:off x="1233343" y="1073641"/>
          <a:ext cx="710936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31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xmlns="" id="{A99F27CF-D851-4F98-AB94-1CE5D873474D}"/>
              </a:ext>
            </a:extLst>
          </p:cNvPr>
          <p:cNvGraphicFramePr>
            <a:graphicFrameLocks/>
          </p:cNvGraphicFramePr>
          <p:nvPr>
            <p:extLst>
              <p:ext uri="{D42A27DB-BD31-4B8C-83A1-F6EECF244321}">
                <p14:modId xmlns:p14="http://schemas.microsoft.com/office/powerpoint/2010/main" val="1098683224"/>
              </p:ext>
            </p:extLst>
          </p:nvPr>
        </p:nvGraphicFramePr>
        <p:xfrm>
          <a:off x="1128940" y="1073641"/>
          <a:ext cx="73314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8922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E7053BC3-7CC1-4C68-9BE8-7370645F6C20}"/>
              </a:ext>
            </a:extLst>
          </p:cNvPr>
          <p:cNvGraphicFramePr>
            <a:graphicFrameLocks/>
          </p:cNvGraphicFramePr>
          <p:nvPr>
            <p:extLst>
              <p:ext uri="{D42A27DB-BD31-4B8C-83A1-F6EECF244321}">
                <p14:modId xmlns:p14="http://schemas.microsoft.com/office/powerpoint/2010/main" val="2230006586"/>
              </p:ext>
            </p:extLst>
          </p:nvPr>
        </p:nvGraphicFramePr>
        <p:xfrm>
          <a:off x="1128940" y="1035477"/>
          <a:ext cx="7187476" cy="4469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8312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AB079986-8630-4487-818C-6D967F72F7BE}"/>
              </a:ext>
            </a:extLst>
          </p:cNvPr>
          <p:cNvGraphicFramePr>
            <a:graphicFrameLocks/>
          </p:cNvGraphicFramePr>
          <p:nvPr>
            <p:extLst>
              <p:ext uri="{D42A27DB-BD31-4B8C-83A1-F6EECF244321}">
                <p14:modId xmlns:p14="http://schemas.microsoft.com/office/powerpoint/2010/main" val="3956997171"/>
              </p:ext>
            </p:extLst>
          </p:nvPr>
        </p:nvGraphicFramePr>
        <p:xfrm>
          <a:off x="1220378" y="1319861"/>
          <a:ext cx="7096038" cy="4219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42311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xmlns=""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6143C43E-A020-4AD6-89D3-D1D2D5C9CB48}"/>
              </a:ext>
            </a:extLst>
          </p:cNvPr>
          <p:cNvGraphicFramePr>
            <a:graphicFrameLocks/>
          </p:cNvGraphicFramePr>
          <p:nvPr>
            <p:extLst>
              <p:ext uri="{D42A27DB-BD31-4B8C-83A1-F6EECF244321}">
                <p14:modId xmlns:p14="http://schemas.microsoft.com/office/powerpoint/2010/main" val="3043558306"/>
              </p:ext>
            </p:extLst>
          </p:nvPr>
        </p:nvGraphicFramePr>
        <p:xfrm>
          <a:off x="1174659" y="1145649"/>
          <a:ext cx="7141757" cy="43932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505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xmlns="" id="{EA38DFD8-AFEE-421E-BB32-DD3E3D3A7391}"/>
              </a:ext>
            </a:extLst>
          </p:cNvPr>
          <p:cNvGraphicFramePr>
            <a:graphicFrameLocks/>
          </p:cNvGraphicFramePr>
          <p:nvPr>
            <p:extLst>
              <p:ext uri="{D42A27DB-BD31-4B8C-83A1-F6EECF244321}">
                <p14:modId xmlns:p14="http://schemas.microsoft.com/office/powerpoint/2010/main" val="3487468692"/>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89731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xmlns="" id="{DBC63520-3941-4603-8ED4-83D51978464D}"/>
              </a:ext>
            </a:extLst>
          </p:cNvPr>
          <p:cNvGraphicFramePr>
            <a:graphicFrameLocks/>
          </p:cNvGraphicFramePr>
          <p:nvPr>
            <p:extLst>
              <p:ext uri="{D42A27DB-BD31-4B8C-83A1-F6EECF244321}">
                <p14:modId xmlns:p14="http://schemas.microsoft.com/office/powerpoint/2010/main" val="3210463992"/>
              </p:ext>
            </p:extLst>
          </p:nvPr>
        </p:nvGraphicFramePr>
        <p:xfrm>
          <a:off x="1187624" y="1374811"/>
          <a:ext cx="7128792"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983983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759D05B6-F8E8-482C-A7F9-037B096BA298}"/>
              </a:ext>
            </a:extLst>
          </p:cNvPr>
          <p:cNvGraphicFramePr>
            <a:graphicFrameLocks/>
          </p:cNvGraphicFramePr>
          <p:nvPr>
            <p:extLst>
              <p:ext uri="{D42A27DB-BD31-4B8C-83A1-F6EECF244321}">
                <p14:modId xmlns:p14="http://schemas.microsoft.com/office/powerpoint/2010/main" val="2554719141"/>
              </p:ext>
            </p:extLst>
          </p:nvPr>
        </p:nvGraphicFramePr>
        <p:xfrm>
          <a:off x="1279062" y="1145649"/>
          <a:ext cx="7037354"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26265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D91627AE-3ADF-43BD-83DA-8AB3CCAD1927}"/>
              </a:ext>
            </a:extLst>
          </p:cNvPr>
          <p:cNvGraphicFramePr>
            <a:graphicFrameLocks/>
          </p:cNvGraphicFramePr>
          <p:nvPr>
            <p:extLst>
              <p:ext uri="{D42A27DB-BD31-4B8C-83A1-F6EECF244321}">
                <p14:modId xmlns:p14="http://schemas.microsoft.com/office/powerpoint/2010/main" val="2894359276"/>
              </p:ext>
            </p:extLst>
          </p:nvPr>
        </p:nvGraphicFramePr>
        <p:xfrm>
          <a:off x="1233343" y="1322143"/>
          <a:ext cx="7083073"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608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D8828F06-7457-4278-A437-A6F428E77562}"/>
              </a:ext>
            </a:extLst>
          </p:cNvPr>
          <p:cNvGraphicFramePr>
            <a:graphicFrameLocks/>
          </p:cNvGraphicFramePr>
          <p:nvPr>
            <p:extLst>
              <p:ext uri="{D42A27DB-BD31-4B8C-83A1-F6EECF244321}">
                <p14:modId xmlns:p14="http://schemas.microsoft.com/office/powerpoint/2010/main" val="2391410724"/>
              </p:ext>
            </p:extLst>
          </p:nvPr>
        </p:nvGraphicFramePr>
        <p:xfrm>
          <a:off x="1220378" y="1288189"/>
          <a:ext cx="7096038" cy="43361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98745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F7740770-8A26-4089-B776-BF508FFAB1B3}"/>
              </a:ext>
            </a:extLst>
          </p:cNvPr>
          <p:cNvGraphicFramePr>
            <a:graphicFrameLocks/>
          </p:cNvGraphicFramePr>
          <p:nvPr>
            <p:extLst>
              <p:ext uri="{D42A27DB-BD31-4B8C-83A1-F6EECF244321}">
                <p14:modId xmlns:p14="http://schemas.microsoft.com/office/powerpoint/2010/main" val="3591290033"/>
              </p:ext>
            </p:extLst>
          </p:nvPr>
        </p:nvGraphicFramePr>
        <p:xfrm>
          <a:off x="1266097" y="1345003"/>
          <a:ext cx="7050319"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520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9C5B6B31-FD5E-4353-9A8A-8A399687BD81}"/>
              </a:ext>
            </a:extLst>
          </p:cNvPr>
          <p:cNvGraphicFramePr>
            <a:graphicFrameLocks/>
          </p:cNvGraphicFramePr>
          <p:nvPr>
            <p:extLst>
              <p:ext uri="{D42A27DB-BD31-4B8C-83A1-F6EECF244321}">
                <p14:modId xmlns:p14="http://schemas.microsoft.com/office/powerpoint/2010/main" val="2429743403"/>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3953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6" name="Gráfico 5">
            <a:extLst>
              <a:ext uri="{FF2B5EF4-FFF2-40B4-BE49-F238E27FC236}">
                <a16:creationId xmlns:a16="http://schemas.microsoft.com/office/drawing/2014/main" xmlns="" id="{23213832-F5C0-4259-9ED5-63C8E153A63B}"/>
              </a:ext>
            </a:extLst>
          </p:cNvPr>
          <p:cNvGraphicFramePr>
            <a:graphicFrameLocks/>
          </p:cNvGraphicFramePr>
          <p:nvPr>
            <p:extLst>
              <p:ext uri="{D42A27DB-BD31-4B8C-83A1-F6EECF244321}">
                <p14:modId xmlns:p14="http://schemas.microsoft.com/office/powerpoint/2010/main" val="2922478217"/>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12087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FCC64C10-BD09-4A9C-B761-31EB70DEA838}"/>
              </a:ext>
            </a:extLst>
          </p:cNvPr>
          <p:cNvGraphicFramePr>
            <a:graphicFrameLocks/>
          </p:cNvGraphicFramePr>
          <p:nvPr>
            <p:extLst>
              <p:ext uri="{D42A27DB-BD31-4B8C-83A1-F6EECF244321}">
                <p14:modId xmlns:p14="http://schemas.microsoft.com/office/powerpoint/2010/main" val="863530352"/>
              </p:ext>
            </p:extLst>
          </p:nvPr>
        </p:nvGraphicFramePr>
        <p:xfrm>
          <a:off x="1128940" y="1322143"/>
          <a:ext cx="7187476" cy="4227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73509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5286</TotalTime>
  <Words>3759</Words>
  <Application>Microsoft Office PowerPoint</Application>
  <PresentationFormat>Presentación en pantalla (4:3)</PresentationFormat>
  <Paragraphs>657</Paragraphs>
  <Slides>85</Slides>
  <Notes>85</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312</cp:revision>
  <dcterms:created xsi:type="dcterms:W3CDTF">2019-02-18T18:05:13Z</dcterms:created>
  <dcterms:modified xsi:type="dcterms:W3CDTF">2022-03-31T21:09:32Z</dcterms:modified>
</cp:coreProperties>
</file>