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notesSlides/notesSlide35.xml" ContentType="application/vnd.openxmlformats-officedocument.presentationml.notesSlide+xml"/>
  <Override PartName="/ppt/charts/chart23.xml" ContentType="application/vnd.openxmlformats-officedocument.drawingml.chart+xml"/>
  <Override PartName="/ppt/notesSlides/notesSlide36.xml" ContentType="application/vnd.openxmlformats-officedocument.presentationml.notesSlide+xml"/>
  <Override PartName="/ppt/charts/chart24.xml" ContentType="application/vnd.openxmlformats-officedocument.drawingml.chart+xml"/>
  <Override PartName="/ppt/notesSlides/notesSlide37.xml" ContentType="application/vnd.openxmlformats-officedocument.presentationml.notesSlide+xml"/>
  <Override PartName="/ppt/charts/chart25.xml" ContentType="application/vnd.openxmlformats-officedocument.drawingml.chart+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charts/chart27.xml" ContentType="application/vnd.openxmlformats-officedocument.drawingml.chart+xml"/>
  <Override PartName="/ppt/notesSlides/notesSlide40.xml" ContentType="application/vnd.openxmlformats-officedocument.presentationml.notesSlide+xml"/>
  <Override PartName="/ppt/charts/chart28.xml" ContentType="application/vnd.openxmlformats-officedocument.drawingml.chart+xml"/>
  <Override PartName="/ppt/notesSlides/notesSlide41.xml" ContentType="application/vnd.openxmlformats-officedocument.presentationml.notesSlide+xml"/>
  <Override PartName="/ppt/charts/chart29.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notesSlides/notesSlide47.xml" ContentType="application/vnd.openxmlformats-officedocument.presentationml.notesSlide+xml"/>
  <Override PartName="/ppt/charts/chart31.xml" ContentType="application/vnd.openxmlformats-officedocument.drawingml.chart+xml"/>
  <Override PartName="/ppt/notesSlides/notesSlide48.xml" ContentType="application/vnd.openxmlformats-officedocument.presentationml.notesSlide+xml"/>
  <Override PartName="/ppt/charts/chart32.xml" ContentType="application/vnd.openxmlformats-officedocument.drawingml.chart+xml"/>
  <Override PartName="/ppt/notesSlides/notesSlide49.xml" ContentType="application/vnd.openxmlformats-officedocument.presentationml.notesSlide+xml"/>
  <Override PartName="/ppt/charts/chart33.xml" ContentType="application/vnd.openxmlformats-officedocument.drawingml.chart+xml"/>
  <Override PartName="/ppt/notesSlides/notesSlide50.xml" ContentType="application/vnd.openxmlformats-officedocument.presentationml.notesSlide+xml"/>
  <Override PartName="/ppt/charts/chart34.xml" ContentType="application/vnd.openxmlformats-officedocument.drawingml.chart+xml"/>
  <Override PartName="/ppt/notesSlides/notesSlide51.xml" ContentType="application/vnd.openxmlformats-officedocument.presentationml.notesSlide+xml"/>
  <Override PartName="/ppt/charts/chart35.xml" ContentType="application/vnd.openxmlformats-officedocument.drawingml.chart+xml"/>
  <Override PartName="/ppt/notesSlides/notesSlide52.xml" ContentType="application/vnd.openxmlformats-officedocument.presentationml.notesSlide+xml"/>
  <Override PartName="/ppt/charts/chart3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notesSlides/notesSlide56.xml" ContentType="application/vnd.openxmlformats-officedocument.presentationml.notesSlide+xml"/>
  <Override PartName="/ppt/charts/chart38.xml" ContentType="application/vnd.openxmlformats-officedocument.drawingml.chart+xml"/>
  <Override PartName="/ppt/notesSlides/notesSlide57.xml" ContentType="application/vnd.openxmlformats-officedocument.presentationml.notesSlide+xml"/>
  <Override PartName="/ppt/charts/chart39.xml" ContentType="application/vnd.openxmlformats-officedocument.drawingml.chart+xml"/>
  <Override PartName="/ppt/notesSlides/notesSlide58.xml" ContentType="application/vnd.openxmlformats-officedocument.presentationml.notesSlide+xml"/>
  <Override PartName="/ppt/charts/chart40.xml" ContentType="application/vnd.openxmlformats-officedocument.drawingml.chart+xml"/>
  <Override PartName="/ppt/notesSlides/notesSlide59.xml" ContentType="application/vnd.openxmlformats-officedocument.presentationml.notesSlide+xml"/>
  <Override PartName="/ppt/charts/chart41.xml" ContentType="application/vnd.openxmlformats-officedocument.drawingml.chart+xml"/>
  <Override PartName="/ppt/notesSlides/notesSlide60.xml" ContentType="application/vnd.openxmlformats-officedocument.presentationml.notesSlide+xml"/>
  <Override PartName="/ppt/charts/chart42.xml" ContentType="application/vnd.openxmlformats-officedocument.drawingml.chart+xml"/>
  <Override PartName="/ppt/notesSlides/notesSlide61.xml" ContentType="application/vnd.openxmlformats-officedocument.presentationml.notesSlide+xml"/>
  <Override PartName="/ppt/charts/chart43.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notesSlides/notesSlide65.xml" ContentType="application/vnd.openxmlformats-officedocument.presentationml.notesSlide+xml"/>
  <Override PartName="/ppt/charts/chart45.xml" ContentType="application/vnd.openxmlformats-officedocument.drawingml.chart+xml"/>
  <Override PartName="/ppt/notesSlides/notesSlide66.xml" ContentType="application/vnd.openxmlformats-officedocument.presentationml.notesSlide+xml"/>
  <Override PartName="/ppt/charts/chart46.xml" ContentType="application/vnd.openxmlformats-officedocument.drawingml.chart+xml"/>
  <Override PartName="/ppt/notesSlides/notesSlide67.xml" ContentType="application/vnd.openxmlformats-officedocument.presentationml.notesSlide+xml"/>
  <Override PartName="/ppt/charts/chart47.xml" ContentType="application/vnd.openxmlformats-officedocument.drawingml.chart+xml"/>
  <Override PartName="/ppt/notesSlides/notesSlide68.xml" ContentType="application/vnd.openxmlformats-officedocument.presentationml.notesSlide+xml"/>
  <Override PartName="/ppt/charts/chart48.xml" ContentType="application/vnd.openxmlformats-officedocument.drawingml.chart+xml"/>
  <Override PartName="/ppt/notesSlides/notesSlide69.xml" ContentType="application/vnd.openxmlformats-officedocument.presentationml.notesSlide+xml"/>
  <Override PartName="/ppt/charts/chart49.xml" ContentType="application/vnd.openxmlformats-officedocument.drawingml.chart+xml"/>
  <Override PartName="/ppt/notesSlides/notesSlide70.xml" ContentType="application/vnd.openxmlformats-officedocument.presentationml.notesSlide+xml"/>
  <Override PartName="/ppt/charts/chart50.xml" ContentType="application/vnd.openxmlformats-officedocument.drawingml.chart+xml"/>
  <Override PartName="/ppt/notesSlides/notesSlide71.xml" ContentType="application/vnd.openxmlformats-officedocument.presentationml.notesSlide+xml"/>
  <Override PartName="/ppt/charts/chart51.xml" ContentType="application/vnd.openxmlformats-officedocument.drawingml.chart+xml"/>
  <Override PartName="/ppt/notesSlides/notesSlide72.xml" ContentType="application/vnd.openxmlformats-officedocument.presentationml.notesSlide+xml"/>
  <Override PartName="/ppt/charts/chart52.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notesSlides/notesSlide76.xml" ContentType="application/vnd.openxmlformats-officedocument.presentationml.notesSlide+xml"/>
  <Override PartName="/ppt/charts/chart54.xml" ContentType="application/vnd.openxmlformats-officedocument.drawingml.chart+xml"/>
  <Override PartName="/ppt/notesSlides/notesSlide77.xml" ContentType="application/vnd.openxmlformats-officedocument.presentationml.notesSlide+xml"/>
  <Override PartName="/ppt/charts/chart55.xml" ContentType="application/vnd.openxmlformats-officedocument.drawingml.chart+xml"/>
  <Override PartName="/ppt/notesSlides/notesSlide78.xml" ContentType="application/vnd.openxmlformats-officedocument.presentationml.notesSlide+xml"/>
  <Override PartName="/ppt/charts/chart56.xml" ContentType="application/vnd.openxmlformats-officedocument.drawingml.chart+xml"/>
  <Override PartName="/ppt/notesSlides/notesSlide79.xml" ContentType="application/vnd.openxmlformats-officedocument.presentationml.notesSlide+xml"/>
  <Override PartName="/ppt/charts/chart57.xml" ContentType="application/vnd.openxmlformats-officedocument.drawingml.chart+xml"/>
  <Override PartName="/ppt/notesSlides/notesSlide80.xml" ContentType="application/vnd.openxmlformats-officedocument.presentationml.notesSlide+xml"/>
  <Override PartName="/ppt/charts/chart58.xml" ContentType="application/vnd.openxmlformats-officedocument.drawingml.chart+xml"/>
  <Override PartName="/ppt/notesSlides/notesSlide81.xml" ContentType="application/vnd.openxmlformats-officedocument.presentationml.notesSlide+xml"/>
  <Override PartName="/ppt/charts/chart59.xml" ContentType="application/vnd.openxmlformats-officedocument.drawingml.chart+xml"/>
  <Override PartName="/ppt/notesSlides/notesSlide82.xml" ContentType="application/vnd.openxmlformats-officedocument.presentationml.notesSlide+xml"/>
  <Override PartName="/ppt/charts/chart60.xml" ContentType="application/vnd.openxmlformats-officedocument.drawingml.chart+xml"/>
  <Override PartName="/ppt/notesSlides/notesSlide83.xml" ContentType="application/vnd.openxmlformats-officedocument.presentationml.notesSlide+xml"/>
  <Override PartName="/ppt/charts/chart61.xml" ContentType="application/vnd.openxmlformats-officedocument.drawingml.chart+xml"/>
  <Override PartName="/ppt/notesSlides/notesSlide84.xml" ContentType="application/vnd.openxmlformats-officedocument.presentationml.notesSlide+xml"/>
  <Override PartName="/ppt/charts/chart62.xml" ContentType="application/vnd.openxmlformats-officedocument.drawingml.chart+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p:scale>
          <a:sx n="94" d="100"/>
          <a:sy n="94" d="100"/>
        </p:scale>
        <p:origin x="-1452" y="6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_rels/chart5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6.xlsx"/></Relationships>
</file>

<file path=ppt/charts/_rels/chart6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2-799B-4A8C-A99D-48FA0DB93384}"/>
              </c:ext>
            </c:extLst>
          </c:dPt>
          <c:dPt>
            <c:idx val="1"/>
            <c:invertIfNegative val="0"/>
            <c:bubble3D val="0"/>
            <c:extLst xmlns:c16r2="http://schemas.microsoft.com/office/drawing/2015/06/chart">
              <c:ext xmlns:c16="http://schemas.microsoft.com/office/drawing/2014/chart" uri="{C3380CC4-5D6E-409C-BE32-E72D297353CC}">
                <c16:uniqueId val="{00000003-799B-4A8C-A99D-48FA0DB93384}"/>
              </c:ext>
            </c:extLst>
          </c:dPt>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99B-4A8C-A99D-48FA0DB93384}"/>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99B-4A8C-A99D-48FA0DB933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prea3.1!$B$34:$B$35</c:f>
              <c:strCache>
                <c:ptCount val="2"/>
                <c:pt idx="0">
                  <c:v>SI LO CONOCE</c:v>
                </c:pt>
                <c:pt idx="1">
                  <c:v>NO LO CONOCE</c:v>
                </c:pt>
              </c:strCache>
            </c:strRef>
          </c:cat>
          <c:val>
            <c:numRef>
              <c:f>prea3.1!$D$34:$D$35</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799B-4A8C-A99D-48FA0DB93384}"/>
            </c:ext>
          </c:extLst>
        </c:ser>
        <c:dLbls>
          <c:dLblPos val="inEnd"/>
          <c:showLegendKey val="0"/>
          <c:showVal val="1"/>
          <c:showCatName val="0"/>
          <c:showSerName val="0"/>
          <c:showPercent val="0"/>
          <c:showBubbleSize val="0"/>
        </c:dLbls>
        <c:gapWidth val="100"/>
        <c:overlap val="-24"/>
        <c:axId val="139056640"/>
        <c:axId val="139058176"/>
      </c:barChart>
      <c:catAx>
        <c:axId val="139056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9058176"/>
        <c:crosses val="autoZero"/>
        <c:auto val="1"/>
        <c:lblAlgn val="ctr"/>
        <c:lblOffset val="100"/>
        <c:noMultiLvlLbl val="0"/>
      </c:catAx>
      <c:valAx>
        <c:axId val="139058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390566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D68B28"/>
                </a:gs>
                <a:gs pos="0">
                  <a:scrgbClr r="0" g="0" b="0"/>
                </a:gs>
                <a:gs pos="0">
                  <a:srgbClr val="FFC000"/>
                </a:gs>
                <a:gs pos="0">
                  <a:srgbClr val="FF9A2E"/>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3C-4BFF-B989-BD4D1F06738C}"/>
                </c:ext>
              </c:extLst>
            </c:dLbl>
            <c:dLbl>
              <c:idx val="1"/>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3C-4BFF-B989-BD4D1F06738C}"/>
                </c:ext>
              </c:extLst>
            </c:dLbl>
            <c:dLbl>
              <c:idx val="2"/>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83C-4BFF-B989-BD4D1F06738C}"/>
                </c:ext>
              </c:extLst>
            </c:dLbl>
            <c:dLbl>
              <c:idx val="3"/>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83C-4BFF-B989-BD4D1F06738C}"/>
                </c:ext>
              </c:extLst>
            </c:dLbl>
            <c:dLbl>
              <c:idx val="4"/>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83C-4BFF-B989-BD4D1F06738C}"/>
                </c:ext>
              </c:extLst>
            </c:dLbl>
            <c:dLbl>
              <c:idx val="5"/>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83C-4BFF-B989-BD4D1F06738C}"/>
                </c:ext>
              </c:extLst>
            </c:dLbl>
            <c:dLbl>
              <c:idx val="6"/>
              <c:layout/>
              <c:tx>
                <c:rich>
                  <a:bodyPr/>
                  <a:lstStyle/>
                  <a:p>
                    <a:r>
                      <a:rPr lang="en-US" dirty="0"/>
                      <a:t>27 %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3C-4BFF-B989-BD4D1F06738C}"/>
                </c:ext>
              </c:extLst>
            </c:dLbl>
            <c:dLbl>
              <c:idx val="7"/>
              <c:layout/>
              <c:tx>
                <c:rich>
                  <a:bodyPr/>
                  <a:lstStyle/>
                  <a:p>
                    <a:r>
                      <a:rPr lang="en-US" dirty="0"/>
                      <a:t>27 %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83C-4BFF-B989-BD4D1F06738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Sheet1!$H$76:$H$83</c:f>
              <c:strCache>
                <c:ptCount val="8"/>
                <c:pt idx="0">
                  <c:v>CONSCIENCIA ECOLOGICA</c:v>
                </c:pt>
                <c:pt idx="1">
                  <c:v>TRANSPARENCIA Y RENDICIÓN DE CUENTAS</c:v>
                </c:pt>
                <c:pt idx="2">
                  <c:v>RESPOSABILIDAD</c:v>
                </c:pt>
                <c:pt idx="3">
                  <c:v>LEALTAD Y COMPROMISO</c:v>
                </c:pt>
                <c:pt idx="4">
                  <c:v>PROFESIONALISMO E INTEGRIDAD</c:v>
                </c:pt>
                <c:pt idx="5">
                  <c:v>JUSTICIA</c:v>
                </c:pt>
                <c:pt idx="6">
                  <c:v>EQUIDAD</c:v>
                </c:pt>
                <c:pt idx="7">
                  <c:v>TOLERANCIA</c:v>
                </c:pt>
              </c:strCache>
            </c:strRef>
          </c:cat>
          <c:val>
            <c:numRef>
              <c:f>Sheet1!$I$76:$I$83</c:f>
              <c:numCache>
                <c:formatCode>###0.0</c:formatCode>
                <c:ptCount val="8"/>
                <c:pt idx="0">
                  <c:v>77.272727272727266</c:v>
                </c:pt>
                <c:pt idx="1">
                  <c:v>71.212121212121218</c:v>
                </c:pt>
                <c:pt idx="2">
                  <c:v>34.848484848484851</c:v>
                </c:pt>
                <c:pt idx="3">
                  <c:v>31.818181818181817</c:v>
                </c:pt>
                <c:pt idx="4">
                  <c:v>31.818181818181817</c:v>
                </c:pt>
                <c:pt idx="5">
                  <c:v>31.818181818181817</c:v>
                </c:pt>
                <c:pt idx="6">
                  <c:v>27.27272727272727</c:v>
                </c:pt>
                <c:pt idx="7">
                  <c:v>27.27272727272727</c:v>
                </c:pt>
              </c:numCache>
            </c:numRef>
          </c:val>
          <c:extLst xmlns:c16r2="http://schemas.microsoft.com/office/drawing/2015/06/chart">
            <c:ext xmlns:c16="http://schemas.microsoft.com/office/drawing/2014/chart" uri="{C3380CC4-5D6E-409C-BE32-E72D297353CC}">
              <c16:uniqueId val="{00000000-283C-4BFF-B989-BD4D1F06738C}"/>
            </c:ext>
          </c:extLst>
        </c:ser>
        <c:dLbls>
          <c:dLblPos val="inEnd"/>
          <c:showLegendKey val="0"/>
          <c:showVal val="1"/>
          <c:showCatName val="0"/>
          <c:showSerName val="0"/>
          <c:showPercent val="0"/>
          <c:showBubbleSize val="0"/>
        </c:dLbls>
        <c:gapWidth val="100"/>
        <c:overlap val="-24"/>
        <c:axId val="152007424"/>
        <c:axId val="152010112"/>
      </c:barChart>
      <c:catAx>
        <c:axId val="152007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152010112"/>
        <c:crosses val="autoZero"/>
        <c:auto val="1"/>
        <c:lblAlgn val="ctr"/>
        <c:lblOffset val="100"/>
        <c:noMultiLvlLbl val="0"/>
      </c:catAx>
      <c:valAx>
        <c:axId val="152010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1520074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BF0-42EA-A55F-A4F89BD3B8A0}"/>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BF0-42EA-A55F-A4F89BD3B8A0}"/>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BF0-42EA-A55F-A4F89BD3B8A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Sheet1!$G$170:$G$172</c:f>
              <c:strCache>
                <c:ptCount val="3"/>
                <c:pt idx="0">
                  <c:v>EXCELENTE</c:v>
                </c:pt>
                <c:pt idx="1">
                  <c:v>BUENA</c:v>
                </c:pt>
                <c:pt idx="2">
                  <c:v>REGULAR</c:v>
                </c:pt>
              </c:strCache>
            </c:strRef>
          </c:cat>
          <c:val>
            <c:numRef>
              <c:f>Sheet1!$I$170:$I$172</c:f>
              <c:numCache>
                <c:formatCode>###0.0</c:formatCode>
                <c:ptCount val="3"/>
                <c:pt idx="0">
                  <c:v>80.303030303030297</c:v>
                </c:pt>
                <c:pt idx="1">
                  <c:v>16.666666666666664</c:v>
                </c:pt>
                <c:pt idx="2">
                  <c:v>3.0303030303030303</c:v>
                </c:pt>
              </c:numCache>
            </c:numRef>
          </c:val>
          <c:extLst xmlns:c16r2="http://schemas.microsoft.com/office/drawing/2015/06/chart">
            <c:ext xmlns:c16="http://schemas.microsoft.com/office/drawing/2014/chart" uri="{C3380CC4-5D6E-409C-BE32-E72D297353CC}">
              <c16:uniqueId val="{00000000-5BF0-42EA-A55F-A4F89BD3B8A0}"/>
            </c:ext>
          </c:extLst>
        </c:ser>
        <c:dLbls>
          <c:dLblPos val="inEnd"/>
          <c:showLegendKey val="0"/>
          <c:showVal val="1"/>
          <c:showCatName val="0"/>
          <c:showSerName val="0"/>
          <c:showPercent val="0"/>
          <c:showBubbleSize val="0"/>
        </c:dLbls>
        <c:gapWidth val="100"/>
        <c:overlap val="-24"/>
        <c:axId val="153196416"/>
        <c:axId val="153197952"/>
      </c:barChart>
      <c:catAx>
        <c:axId val="153196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3197952"/>
        <c:crosses val="autoZero"/>
        <c:auto val="1"/>
        <c:lblAlgn val="ctr"/>
        <c:lblOffset val="100"/>
        <c:noMultiLvlLbl val="0"/>
      </c:catAx>
      <c:valAx>
        <c:axId val="153197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3196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5E1-4151-90AE-D71D62A07006}"/>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5E1-4151-90AE-D71D62A07006}"/>
                </c:ext>
              </c:extLst>
            </c:dLbl>
            <c:dLbl>
              <c:idx val="2"/>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5E1-4151-90AE-D71D62A07006}"/>
                </c:ext>
              </c:extLst>
            </c:dLbl>
            <c:dLbl>
              <c:idx val="3"/>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5E1-4151-90AE-D71D62A070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prea3.1!$B$59:$B$62</c:f>
              <c:strCache>
                <c:ptCount val="4"/>
                <c:pt idx="0">
                  <c:v>MALO</c:v>
                </c:pt>
                <c:pt idx="1">
                  <c:v>REGULAR</c:v>
                </c:pt>
                <c:pt idx="2">
                  <c:v>BUENA</c:v>
                </c:pt>
                <c:pt idx="3">
                  <c:v>EXCELENTE</c:v>
                </c:pt>
              </c:strCache>
            </c:strRef>
          </c:cat>
          <c:val>
            <c:numRef>
              <c:f>prea3.1!$D$59:$D$62</c:f>
              <c:numCache>
                <c:formatCode>###0.0</c:formatCode>
                <c:ptCount val="4"/>
                <c:pt idx="0">
                  <c:v>34.693877551020407</c:v>
                </c:pt>
                <c:pt idx="1">
                  <c:v>24.489795918367346</c:v>
                </c:pt>
                <c:pt idx="2">
                  <c:v>24.489795918367346</c:v>
                </c:pt>
                <c:pt idx="3">
                  <c:v>16.326530612244898</c:v>
                </c:pt>
              </c:numCache>
            </c:numRef>
          </c:val>
          <c:extLst xmlns:c16r2="http://schemas.microsoft.com/office/drawing/2015/06/chart">
            <c:ext xmlns:c16="http://schemas.microsoft.com/office/drawing/2014/chart" uri="{C3380CC4-5D6E-409C-BE32-E72D297353CC}">
              <c16:uniqueId val="{00000000-C5E1-4151-90AE-D71D62A07006}"/>
            </c:ext>
          </c:extLst>
        </c:ser>
        <c:dLbls>
          <c:dLblPos val="inEnd"/>
          <c:showLegendKey val="0"/>
          <c:showVal val="1"/>
          <c:showCatName val="0"/>
          <c:showSerName val="0"/>
          <c:showPercent val="0"/>
          <c:showBubbleSize val="0"/>
        </c:dLbls>
        <c:gapWidth val="100"/>
        <c:overlap val="-24"/>
        <c:axId val="147606144"/>
        <c:axId val="149291392"/>
      </c:barChart>
      <c:catAx>
        <c:axId val="147606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9291392"/>
        <c:crosses val="autoZero"/>
        <c:auto val="1"/>
        <c:lblAlgn val="ctr"/>
        <c:lblOffset val="100"/>
        <c:noMultiLvlLbl val="0"/>
      </c:catAx>
      <c:valAx>
        <c:axId val="149291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6061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421-4793-9042-838A9477E129}"/>
                </c:ext>
              </c:extLst>
            </c:dLbl>
            <c:dLbl>
              <c:idx val="1"/>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421-4793-9042-838A9477E129}"/>
                </c:ext>
              </c:extLst>
            </c:dLbl>
            <c:dLbl>
              <c:idx val="2"/>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421-4793-9042-838A9477E129}"/>
                </c:ext>
              </c:extLst>
            </c:dLbl>
            <c:dLbl>
              <c:idx val="3"/>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421-4793-9042-838A9477E129}"/>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Hoja11!$B$31:$B$34</c:f>
              <c:strCache>
                <c:ptCount val="4"/>
                <c:pt idx="0">
                  <c:v>MUY ALTO</c:v>
                </c:pt>
                <c:pt idx="1">
                  <c:v>ALTO</c:v>
                </c:pt>
                <c:pt idx="2">
                  <c:v>MEDIO</c:v>
                </c:pt>
                <c:pt idx="3">
                  <c:v>BAJO</c:v>
                </c:pt>
              </c:strCache>
            </c:strRef>
          </c:cat>
          <c:val>
            <c:numRef>
              <c:f>Hoja11!$D$31:$D$34</c:f>
              <c:numCache>
                <c:formatCode>###0.0</c:formatCode>
                <c:ptCount val="4"/>
                <c:pt idx="0">
                  <c:v>3.7037037037037033</c:v>
                </c:pt>
                <c:pt idx="1">
                  <c:v>31.481481481481481</c:v>
                </c:pt>
                <c:pt idx="2">
                  <c:v>53.703703703703709</c:v>
                </c:pt>
                <c:pt idx="3">
                  <c:v>11.111111111111111</c:v>
                </c:pt>
              </c:numCache>
            </c:numRef>
          </c:val>
          <c:extLst xmlns:c16r2="http://schemas.microsoft.com/office/drawing/2015/06/chart">
            <c:ext xmlns:c16="http://schemas.microsoft.com/office/drawing/2014/chart" uri="{C3380CC4-5D6E-409C-BE32-E72D297353CC}">
              <c16:uniqueId val="{00000000-C421-4793-9042-838A9477E129}"/>
            </c:ext>
          </c:extLst>
        </c:ser>
        <c:dLbls>
          <c:dLblPos val="inEnd"/>
          <c:showLegendKey val="0"/>
          <c:showVal val="1"/>
          <c:showCatName val="0"/>
          <c:showSerName val="0"/>
          <c:showPercent val="0"/>
          <c:showBubbleSize val="0"/>
        </c:dLbls>
        <c:gapWidth val="100"/>
        <c:overlap val="-24"/>
        <c:axId val="155245568"/>
        <c:axId val="155526656"/>
      </c:barChart>
      <c:catAx>
        <c:axId val="155245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55526656"/>
        <c:crosses val="autoZero"/>
        <c:auto val="1"/>
        <c:lblAlgn val="ctr"/>
        <c:lblOffset val="100"/>
        <c:noMultiLvlLbl val="0"/>
      </c:catAx>
      <c:valAx>
        <c:axId val="155526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552455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F39-45F7-8FF0-4306A47EECC0}"/>
                </c:ext>
              </c:extLst>
            </c:dLbl>
            <c:dLbl>
              <c:idx val="1"/>
              <c:layout/>
              <c:tx>
                <c:rich>
                  <a:bodyPr/>
                  <a:lstStyle/>
                  <a:p>
                    <a:r>
                      <a:rPr lang="en-US" dirty="0"/>
                      <a:t>21 %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F39-45F7-8FF0-4306A47EECC0}"/>
                </c:ext>
              </c:extLst>
            </c:dLbl>
            <c:dLbl>
              <c:idx val="2"/>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F39-45F7-8FF0-4306A47EECC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Sheet1!$B$193:$B$195</c:f>
              <c:strCache>
                <c:ptCount val="3"/>
                <c:pt idx="0">
                  <c:v>EXCELENTE</c:v>
                </c:pt>
                <c:pt idx="1">
                  <c:v>BUENA</c:v>
                </c:pt>
                <c:pt idx="2">
                  <c:v>REGULAR</c:v>
                </c:pt>
              </c:strCache>
            </c:strRef>
          </c:cat>
          <c:val>
            <c:numRef>
              <c:f>Sheet1!$D$193:$D$195</c:f>
              <c:numCache>
                <c:formatCode>###0.0</c:formatCode>
                <c:ptCount val="3"/>
                <c:pt idx="0">
                  <c:v>69.696969696969703</c:v>
                </c:pt>
                <c:pt idx="1">
                  <c:v>21.212121212121211</c:v>
                </c:pt>
                <c:pt idx="2">
                  <c:v>9.0909090909090917</c:v>
                </c:pt>
              </c:numCache>
            </c:numRef>
          </c:val>
          <c:extLst xmlns:c16r2="http://schemas.microsoft.com/office/drawing/2015/06/chart">
            <c:ext xmlns:c16="http://schemas.microsoft.com/office/drawing/2014/chart" uri="{C3380CC4-5D6E-409C-BE32-E72D297353CC}">
              <c16:uniqueId val="{00000000-AF39-45F7-8FF0-4306A47EECC0}"/>
            </c:ext>
          </c:extLst>
        </c:ser>
        <c:dLbls>
          <c:dLblPos val="inEnd"/>
          <c:showLegendKey val="0"/>
          <c:showVal val="1"/>
          <c:showCatName val="0"/>
          <c:showSerName val="0"/>
          <c:showPercent val="0"/>
          <c:showBubbleSize val="0"/>
        </c:dLbls>
        <c:gapWidth val="100"/>
        <c:overlap val="-24"/>
        <c:axId val="158187904"/>
        <c:axId val="215646592"/>
      </c:barChart>
      <c:catAx>
        <c:axId val="158187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5646592"/>
        <c:crosses val="autoZero"/>
        <c:auto val="1"/>
        <c:lblAlgn val="ctr"/>
        <c:lblOffset val="100"/>
        <c:noMultiLvlLbl val="0"/>
      </c:catAx>
      <c:valAx>
        <c:axId val="215646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81879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9D6-4E1C-A933-ABCE94E04AB9}"/>
                </c:ext>
              </c:extLst>
            </c:dLbl>
            <c:dLbl>
              <c:idx val="1"/>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9D6-4E1C-A933-ABCE94E04AB9}"/>
                </c:ext>
              </c:extLst>
            </c:dLbl>
            <c:dLbl>
              <c:idx val="2"/>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9D6-4E1C-A933-ABCE94E04AB9}"/>
                </c:ext>
              </c:extLst>
            </c:dLbl>
            <c:dLbl>
              <c:idx val="3"/>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9D6-4E1C-A933-ABCE94E04AB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prea3.1!$B$83:$B$86</c:f>
              <c:strCache>
                <c:ptCount val="4"/>
                <c:pt idx="0">
                  <c:v>MALO</c:v>
                </c:pt>
                <c:pt idx="1">
                  <c:v>REGULAR</c:v>
                </c:pt>
                <c:pt idx="2">
                  <c:v>BUENA</c:v>
                </c:pt>
                <c:pt idx="3">
                  <c:v>EXCELENTE</c:v>
                </c:pt>
              </c:strCache>
            </c:strRef>
          </c:cat>
          <c:val>
            <c:numRef>
              <c:f>prea3.1!$D$83:$D$86</c:f>
              <c:numCache>
                <c:formatCode>###0.0</c:formatCode>
                <c:ptCount val="4"/>
                <c:pt idx="0">
                  <c:v>18.367346938775512</c:v>
                </c:pt>
                <c:pt idx="1">
                  <c:v>38.775510204081634</c:v>
                </c:pt>
                <c:pt idx="2">
                  <c:v>28.571428571428569</c:v>
                </c:pt>
                <c:pt idx="3">
                  <c:v>14.285714285714285</c:v>
                </c:pt>
              </c:numCache>
            </c:numRef>
          </c:val>
          <c:extLst xmlns:c16r2="http://schemas.microsoft.com/office/drawing/2015/06/chart">
            <c:ext xmlns:c16="http://schemas.microsoft.com/office/drawing/2014/chart" uri="{C3380CC4-5D6E-409C-BE32-E72D297353CC}">
              <c16:uniqueId val="{00000000-89D6-4E1C-A933-ABCE94E04AB9}"/>
            </c:ext>
          </c:extLst>
        </c:ser>
        <c:dLbls>
          <c:dLblPos val="inEnd"/>
          <c:showLegendKey val="0"/>
          <c:showVal val="1"/>
          <c:showCatName val="0"/>
          <c:showSerName val="0"/>
          <c:showPercent val="0"/>
          <c:showBubbleSize val="0"/>
        </c:dLbls>
        <c:gapWidth val="100"/>
        <c:overlap val="-24"/>
        <c:axId val="154472832"/>
        <c:axId val="154890624"/>
      </c:barChart>
      <c:catAx>
        <c:axId val="154472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4890624"/>
        <c:crosses val="autoZero"/>
        <c:auto val="1"/>
        <c:lblAlgn val="ctr"/>
        <c:lblOffset val="100"/>
        <c:noMultiLvlLbl val="0"/>
      </c:catAx>
      <c:valAx>
        <c:axId val="154890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44728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DC7-445A-90CB-E41F5C92EB99}"/>
                </c:ext>
              </c:extLst>
            </c:dLbl>
            <c:dLbl>
              <c:idx val="1"/>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DC7-445A-90CB-E41F5C92EB99}"/>
                </c:ext>
              </c:extLst>
            </c:dLbl>
            <c:dLbl>
              <c:idx val="2"/>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DC7-445A-90CB-E41F5C92EB99}"/>
                </c:ext>
              </c:extLst>
            </c:dLbl>
            <c:dLbl>
              <c:idx val="3"/>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DC7-445A-90CB-E41F5C92EB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prea3.1!$B$91:$B$94</c:f>
              <c:strCache>
                <c:ptCount val="4"/>
                <c:pt idx="0">
                  <c:v>MALO</c:v>
                </c:pt>
                <c:pt idx="1">
                  <c:v>REGULAR</c:v>
                </c:pt>
                <c:pt idx="2">
                  <c:v>BUENA</c:v>
                </c:pt>
                <c:pt idx="3">
                  <c:v>EXCELENTE</c:v>
                </c:pt>
              </c:strCache>
            </c:strRef>
          </c:cat>
          <c:val>
            <c:numRef>
              <c:f>prea3.1!$D$91:$D$94</c:f>
              <c:numCache>
                <c:formatCode>###0.0</c:formatCode>
                <c:ptCount val="4"/>
                <c:pt idx="0">
                  <c:v>18.367346938775512</c:v>
                </c:pt>
                <c:pt idx="1">
                  <c:v>38.775510204081634</c:v>
                </c:pt>
                <c:pt idx="2">
                  <c:v>32.653061224489797</c:v>
                </c:pt>
                <c:pt idx="3">
                  <c:v>10.204081632653061</c:v>
                </c:pt>
              </c:numCache>
            </c:numRef>
          </c:val>
          <c:extLst xmlns:c16r2="http://schemas.microsoft.com/office/drawing/2015/06/chart">
            <c:ext xmlns:c16="http://schemas.microsoft.com/office/drawing/2014/chart" uri="{C3380CC4-5D6E-409C-BE32-E72D297353CC}">
              <c16:uniqueId val="{00000000-4DC7-445A-90CB-E41F5C92EB99}"/>
            </c:ext>
          </c:extLst>
        </c:ser>
        <c:dLbls>
          <c:dLblPos val="inEnd"/>
          <c:showLegendKey val="0"/>
          <c:showVal val="1"/>
          <c:showCatName val="0"/>
          <c:showSerName val="0"/>
          <c:showPercent val="0"/>
          <c:showBubbleSize val="0"/>
        </c:dLbls>
        <c:gapWidth val="100"/>
        <c:overlap val="-24"/>
        <c:axId val="153412352"/>
        <c:axId val="153413888"/>
      </c:barChart>
      <c:catAx>
        <c:axId val="153412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3413888"/>
        <c:crosses val="autoZero"/>
        <c:auto val="1"/>
        <c:lblAlgn val="ctr"/>
        <c:lblOffset val="100"/>
        <c:noMultiLvlLbl val="0"/>
      </c:catAx>
      <c:valAx>
        <c:axId val="153413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3412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688FC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2-E75B-447D-A5DD-0AC93629076D}"/>
              </c:ext>
            </c:extLst>
          </c:dPt>
          <c:dLbls>
            <c:dLbl>
              <c:idx val="0"/>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75B-447D-A5DD-0AC93629076D}"/>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75B-447D-A5DD-0AC93629076D}"/>
                </c:ext>
              </c:extLst>
            </c:dLbl>
            <c:dLbl>
              <c:idx val="2"/>
              <c:layout/>
              <c:tx>
                <c:rich>
                  <a:bodyPr/>
                  <a:lstStyle/>
                  <a:p>
                    <a:r>
                      <a:rPr lang="en-US" dirty="0"/>
                      <a:t>46 %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75B-447D-A5DD-0AC93629076D}"/>
                </c:ext>
              </c:extLst>
            </c:dLbl>
            <c:dLbl>
              <c:idx val="3"/>
              <c:layout/>
              <c:tx>
                <c:rich>
                  <a:bodyPr/>
                  <a:lstStyle/>
                  <a:p>
                    <a:r>
                      <a:rPr lang="en-US" dirty="0"/>
                      <a:t>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75B-447D-A5DD-0AC93629076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Hoja11!$B$63:$B$66</c:f>
              <c:strCache>
                <c:ptCount val="4"/>
                <c:pt idx="0">
                  <c:v>MALO</c:v>
                </c:pt>
                <c:pt idx="1">
                  <c:v>REGULAR</c:v>
                </c:pt>
                <c:pt idx="2">
                  <c:v>BUENA</c:v>
                </c:pt>
                <c:pt idx="3">
                  <c:v>EXCELENTE</c:v>
                </c:pt>
              </c:strCache>
            </c:strRef>
          </c:cat>
          <c:val>
            <c:numRef>
              <c:f>Hoja11!$E$63:$E$66</c:f>
              <c:numCache>
                <c:formatCode>###0.0</c:formatCode>
                <c:ptCount val="4"/>
                <c:pt idx="0">
                  <c:v>27.777777777777779</c:v>
                </c:pt>
                <c:pt idx="1">
                  <c:v>25.925925925925924</c:v>
                </c:pt>
                <c:pt idx="2">
                  <c:v>46.296296296296298</c:v>
                </c:pt>
                <c:pt idx="3">
                  <c:v>0</c:v>
                </c:pt>
              </c:numCache>
            </c:numRef>
          </c:val>
          <c:extLst xmlns:c16r2="http://schemas.microsoft.com/office/drawing/2015/06/chart">
            <c:ext xmlns:c16="http://schemas.microsoft.com/office/drawing/2014/chart" uri="{C3380CC4-5D6E-409C-BE32-E72D297353CC}">
              <c16:uniqueId val="{00000000-E75B-447D-A5DD-0AC93629076D}"/>
            </c:ext>
          </c:extLst>
        </c:ser>
        <c:dLbls>
          <c:dLblPos val="inEnd"/>
          <c:showLegendKey val="0"/>
          <c:showVal val="1"/>
          <c:showCatName val="0"/>
          <c:showSerName val="0"/>
          <c:showPercent val="0"/>
          <c:showBubbleSize val="0"/>
        </c:dLbls>
        <c:gapWidth val="100"/>
        <c:overlap val="-24"/>
        <c:axId val="155968256"/>
        <c:axId val="155970176"/>
      </c:barChart>
      <c:catAx>
        <c:axId val="15596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155970176"/>
        <c:crosses val="autoZero"/>
        <c:auto val="1"/>
        <c:lblAlgn val="ctr"/>
        <c:lblOffset val="100"/>
        <c:noMultiLvlLbl val="0"/>
      </c:catAx>
      <c:valAx>
        <c:axId val="155970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1559682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9A6-4690-A073-EFB9511F9C97}"/>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9A6-4690-A073-EFB9511F9C97}"/>
                </c:ext>
              </c:extLst>
            </c:dLbl>
            <c:dLbl>
              <c:idx val="2"/>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9A6-4690-A073-EFB9511F9C97}"/>
                </c:ext>
              </c:extLst>
            </c:dLbl>
            <c:dLbl>
              <c:idx val="3"/>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9A6-4690-A073-EFB9511F9C9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prea3.1!$B$107:$B$110</c:f>
              <c:strCache>
                <c:ptCount val="4"/>
                <c:pt idx="0">
                  <c:v>MALO</c:v>
                </c:pt>
                <c:pt idx="1">
                  <c:v>REGULAR</c:v>
                </c:pt>
                <c:pt idx="2">
                  <c:v>BUENA</c:v>
                </c:pt>
                <c:pt idx="3">
                  <c:v>EXCELENTE</c:v>
                </c:pt>
              </c:strCache>
            </c:strRef>
          </c:cat>
          <c:val>
            <c:numRef>
              <c:f>prea3.1!$D$107:$D$110</c:f>
              <c:numCache>
                <c:formatCode>###0.0</c:formatCode>
                <c:ptCount val="4"/>
                <c:pt idx="0">
                  <c:v>18.367346938775512</c:v>
                </c:pt>
                <c:pt idx="1">
                  <c:v>42.857142857142854</c:v>
                </c:pt>
                <c:pt idx="2">
                  <c:v>34.693877551020407</c:v>
                </c:pt>
                <c:pt idx="3">
                  <c:v>4.0816326530612246</c:v>
                </c:pt>
              </c:numCache>
            </c:numRef>
          </c:val>
          <c:extLst xmlns:c16r2="http://schemas.microsoft.com/office/drawing/2015/06/chart">
            <c:ext xmlns:c16="http://schemas.microsoft.com/office/drawing/2014/chart" uri="{C3380CC4-5D6E-409C-BE32-E72D297353CC}">
              <c16:uniqueId val="{00000000-C9A6-4690-A073-EFB9511F9C97}"/>
            </c:ext>
          </c:extLst>
        </c:ser>
        <c:dLbls>
          <c:dLblPos val="inEnd"/>
          <c:showLegendKey val="0"/>
          <c:showVal val="1"/>
          <c:showCatName val="0"/>
          <c:showSerName val="0"/>
          <c:showPercent val="0"/>
          <c:showBubbleSize val="0"/>
        </c:dLbls>
        <c:gapWidth val="100"/>
        <c:overlap val="-24"/>
        <c:axId val="155335680"/>
        <c:axId val="155910528"/>
      </c:barChart>
      <c:catAx>
        <c:axId val="155335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55910528"/>
        <c:crosses val="autoZero"/>
        <c:auto val="1"/>
        <c:lblAlgn val="ctr"/>
        <c:lblOffset val="100"/>
        <c:noMultiLvlLbl val="0"/>
      </c:catAx>
      <c:valAx>
        <c:axId val="155910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553356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0373-478D-8BD5-69785C59908E}"/>
              </c:ext>
            </c:extLst>
          </c:dPt>
          <c:dLbls>
            <c:dLbl>
              <c:idx val="0"/>
              <c:layout/>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layout/>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xmlns:c16r2="http://schemas.microsoft.com/office/drawing/2015/06/char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358-4272-AADF-C7856A070543}"/>
                </c:ext>
              </c:extLst>
            </c:dLbl>
            <c:dLbl>
              <c:idx val="1"/>
              <c:layout/>
              <c:tx>
                <c:rich>
                  <a:bodyPr/>
                  <a:lstStyle/>
                  <a:p>
                    <a:r>
                      <a:rPr lang="en-US" dirty="0"/>
                      <a:t>21 %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358-4272-AADF-C7856A070543}"/>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358-4272-AADF-C7856A070543}"/>
                </c:ext>
              </c:extLst>
            </c:dLbl>
            <c:dLbl>
              <c:idx val="3"/>
              <c:layout/>
              <c:tx>
                <c:rich>
                  <a:bodyPr/>
                  <a:lstStyle/>
                  <a:p>
                    <a:r>
                      <a:rPr lang="en-US" dirty="0"/>
                      <a:t>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358-4272-AADF-C7856A07054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Sheet1!$B$223:$B$226</c:f>
              <c:strCache>
                <c:ptCount val="4"/>
                <c:pt idx="0">
                  <c:v>EXCELENTE</c:v>
                </c:pt>
                <c:pt idx="1">
                  <c:v>BUENA</c:v>
                </c:pt>
                <c:pt idx="2">
                  <c:v>REGULAR</c:v>
                </c:pt>
                <c:pt idx="3">
                  <c:v>MALO</c:v>
                </c:pt>
              </c:strCache>
            </c:strRef>
          </c:cat>
          <c:val>
            <c:numRef>
              <c:f>Sheet1!$D$223:$D$226</c:f>
              <c:numCache>
                <c:formatCode>###0.0</c:formatCode>
                <c:ptCount val="4"/>
                <c:pt idx="0">
                  <c:v>68.181818181818173</c:v>
                </c:pt>
                <c:pt idx="1">
                  <c:v>21.212121212121211</c:v>
                </c:pt>
                <c:pt idx="2">
                  <c:v>6.0606060606060606</c:v>
                </c:pt>
                <c:pt idx="3">
                  <c:v>4.5454545454545459</c:v>
                </c:pt>
              </c:numCache>
            </c:numRef>
          </c:val>
          <c:extLst xmlns:c16r2="http://schemas.microsoft.com/office/drawing/2015/06/chart">
            <c:ext xmlns:c16="http://schemas.microsoft.com/office/drawing/2014/chart" uri="{C3380CC4-5D6E-409C-BE32-E72D297353CC}">
              <c16:uniqueId val="{00000000-B358-4272-AADF-C7856A070543}"/>
            </c:ext>
          </c:extLst>
        </c:ser>
        <c:dLbls>
          <c:dLblPos val="inEnd"/>
          <c:showLegendKey val="0"/>
          <c:showVal val="1"/>
          <c:showCatName val="0"/>
          <c:showSerName val="0"/>
          <c:showPercent val="0"/>
          <c:showBubbleSize val="0"/>
        </c:dLbls>
        <c:gapWidth val="100"/>
        <c:overlap val="-24"/>
        <c:axId val="157351936"/>
        <c:axId val="157416064"/>
      </c:barChart>
      <c:catAx>
        <c:axId val="157351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416064"/>
        <c:crosses val="autoZero"/>
        <c:auto val="1"/>
        <c:lblAlgn val="ctr"/>
        <c:lblOffset val="100"/>
        <c:noMultiLvlLbl val="0"/>
      </c:catAx>
      <c:valAx>
        <c:axId val="157416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3519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F63-4C0E-85C6-0218E3833912}"/>
                </c:ext>
              </c:extLst>
            </c:dLbl>
            <c:dLbl>
              <c:idx val="1"/>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F63-4C0E-85C6-0218E383391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prea3.1!$B$115:$B$116</c:f>
              <c:strCache>
                <c:ptCount val="2"/>
                <c:pt idx="0">
                  <c:v>NO</c:v>
                </c:pt>
                <c:pt idx="1">
                  <c:v>SI</c:v>
                </c:pt>
              </c:strCache>
            </c:strRef>
          </c:cat>
          <c:val>
            <c:numRef>
              <c:f>prea3.1!$D$115:$D$116</c:f>
              <c:numCache>
                <c:formatCode>###0.0</c:formatCode>
                <c:ptCount val="2"/>
                <c:pt idx="0">
                  <c:v>28.571428571428569</c:v>
                </c:pt>
                <c:pt idx="1">
                  <c:v>71.428571428571431</c:v>
                </c:pt>
              </c:numCache>
            </c:numRef>
          </c:val>
          <c:extLst xmlns:c16r2="http://schemas.microsoft.com/office/drawing/2015/06/chart">
            <c:ext xmlns:c16="http://schemas.microsoft.com/office/drawing/2014/chart" uri="{C3380CC4-5D6E-409C-BE32-E72D297353CC}">
              <c16:uniqueId val="{00000000-DF63-4C0E-85C6-0218E3833912}"/>
            </c:ext>
          </c:extLst>
        </c:ser>
        <c:dLbls>
          <c:dLblPos val="inEnd"/>
          <c:showLegendKey val="0"/>
          <c:showVal val="1"/>
          <c:showCatName val="0"/>
          <c:showSerName val="0"/>
          <c:showPercent val="0"/>
          <c:showBubbleSize val="0"/>
        </c:dLbls>
        <c:gapWidth val="100"/>
        <c:overlap val="-24"/>
        <c:axId val="157455488"/>
        <c:axId val="157457024"/>
      </c:barChart>
      <c:catAx>
        <c:axId val="157455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457024"/>
        <c:crosses val="autoZero"/>
        <c:auto val="1"/>
        <c:lblAlgn val="ctr"/>
        <c:lblOffset val="100"/>
        <c:noMultiLvlLbl val="0"/>
      </c:catAx>
      <c:valAx>
        <c:axId val="157457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4554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8B6-4003-B8F0-FA22A14A5CC7}"/>
                </c:ext>
              </c:extLst>
            </c:dLbl>
            <c:dLbl>
              <c:idx val="1"/>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8B6-4003-B8F0-FA22A14A5CC7}"/>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8B6-4003-B8F0-FA22A14A5CC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'prepa 2.1'!$H$91:$H$93</c:f>
              <c:strCache>
                <c:ptCount val="3"/>
                <c:pt idx="0">
                  <c:v>SIEMPRE</c:v>
                </c:pt>
                <c:pt idx="1">
                  <c:v>ALGUNAS VECES</c:v>
                </c:pt>
                <c:pt idx="2">
                  <c:v>NUNCA</c:v>
                </c:pt>
              </c:strCache>
            </c:strRef>
          </c:cat>
          <c:val>
            <c:numRef>
              <c:f>'prepa 2.1'!$K$91:$K$93</c:f>
              <c:numCache>
                <c:formatCode>###0.0</c:formatCode>
                <c:ptCount val="3"/>
                <c:pt idx="0">
                  <c:v>36.666666666666664</c:v>
                </c:pt>
                <c:pt idx="1">
                  <c:v>56.666666666666664</c:v>
                </c:pt>
                <c:pt idx="2">
                  <c:v>6.666666666666667</c:v>
                </c:pt>
              </c:numCache>
            </c:numRef>
          </c:val>
          <c:extLst xmlns:c16r2="http://schemas.microsoft.com/office/drawing/2015/06/chart">
            <c:ext xmlns:c16="http://schemas.microsoft.com/office/drawing/2014/chart" uri="{C3380CC4-5D6E-409C-BE32-E72D297353CC}">
              <c16:uniqueId val="{00000000-08B6-4003-B8F0-FA22A14A5CC7}"/>
            </c:ext>
          </c:extLst>
        </c:ser>
        <c:dLbls>
          <c:dLblPos val="inEnd"/>
          <c:showLegendKey val="0"/>
          <c:showVal val="1"/>
          <c:showCatName val="0"/>
          <c:showSerName val="0"/>
          <c:showPercent val="0"/>
          <c:showBubbleSize val="0"/>
        </c:dLbls>
        <c:gapWidth val="100"/>
        <c:overlap val="-24"/>
        <c:axId val="154650112"/>
        <c:axId val="156654208"/>
      </c:barChart>
      <c:catAx>
        <c:axId val="154650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6654208"/>
        <c:crosses val="autoZero"/>
        <c:auto val="1"/>
        <c:lblAlgn val="ctr"/>
        <c:lblOffset val="100"/>
        <c:noMultiLvlLbl val="0"/>
      </c:catAx>
      <c:valAx>
        <c:axId val="156654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46501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layout>
        <c:manualLayout>
          <c:xMode val="edge"/>
          <c:yMode val="edge"/>
          <c:x val="0.32147900262467194"/>
          <c:y val="2.7777777777777776E-2"/>
        </c:manualLayout>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8B0-4E28-A5FF-98525E52113B}"/>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8B0-4E28-A5FF-98525E52113B}"/>
                </c:ext>
              </c:extLst>
            </c:dLbl>
            <c:dLbl>
              <c:idx val="2"/>
              <c:layout/>
              <c:tx>
                <c:rich>
                  <a:bodyPr/>
                  <a:lstStyle/>
                  <a:p>
                    <a:r>
                      <a:rPr lang="en-US" dirty="0"/>
                      <a:t>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8B0-4E28-A5FF-98525E52113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Sheet1!$G$250:$G$252</c:f>
              <c:strCache>
                <c:ptCount val="3"/>
                <c:pt idx="0">
                  <c:v>SIEMPRE</c:v>
                </c:pt>
                <c:pt idx="1">
                  <c:v>ALGUNAS VECES</c:v>
                </c:pt>
                <c:pt idx="2">
                  <c:v>NUNCA</c:v>
                </c:pt>
              </c:strCache>
            </c:strRef>
          </c:cat>
          <c:val>
            <c:numRef>
              <c:f>Sheet1!$J$250:$J$252</c:f>
              <c:numCache>
                <c:formatCode>###0.0</c:formatCode>
                <c:ptCount val="3"/>
                <c:pt idx="0">
                  <c:v>77.083333333333343</c:v>
                </c:pt>
                <c:pt idx="1">
                  <c:v>14.583333333333334</c:v>
                </c:pt>
                <c:pt idx="2">
                  <c:v>8.3333333333333321</c:v>
                </c:pt>
              </c:numCache>
            </c:numRef>
          </c:val>
          <c:extLst xmlns:c16r2="http://schemas.microsoft.com/office/drawing/2015/06/chart">
            <c:ext xmlns:c16="http://schemas.microsoft.com/office/drawing/2014/chart" uri="{C3380CC4-5D6E-409C-BE32-E72D297353CC}">
              <c16:uniqueId val="{00000003-38B0-4E28-A5FF-98525E52113B}"/>
            </c:ext>
          </c:extLst>
        </c:ser>
        <c:dLbls>
          <c:dLblPos val="inEnd"/>
          <c:showLegendKey val="0"/>
          <c:showVal val="1"/>
          <c:showCatName val="0"/>
          <c:showSerName val="0"/>
          <c:showPercent val="0"/>
          <c:showBubbleSize val="0"/>
        </c:dLbls>
        <c:gapWidth val="100"/>
        <c:overlap val="-24"/>
        <c:axId val="156654592"/>
        <c:axId val="156723072"/>
      </c:barChart>
      <c:catAx>
        <c:axId val="156654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6723072"/>
        <c:crosses val="autoZero"/>
        <c:auto val="1"/>
        <c:lblAlgn val="ctr"/>
        <c:lblOffset val="100"/>
        <c:noMultiLvlLbl val="0"/>
      </c:catAx>
      <c:valAx>
        <c:axId val="156723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66545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3">
                  <a:lumMod val="50000"/>
                </a:schemeClr>
              </a:solidFill>
              <a:ln w="25400">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0-2150-4279-BB9A-3809CBC038CF}"/>
              </c:ext>
            </c:extLst>
          </c:dPt>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150-4279-BB9A-3809CBC038CF}"/>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150-4279-BB9A-3809CBC038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Sheet1!$G$259:$G$260</c:f>
              <c:strCache>
                <c:ptCount val="2"/>
                <c:pt idx="0">
                  <c:v>EXCELENTE</c:v>
                </c:pt>
                <c:pt idx="1">
                  <c:v>BUENAS</c:v>
                </c:pt>
              </c:strCache>
            </c:strRef>
          </c:cat>
          <c:val>
            <c:numRef>
              <c:f>Sheet1!$J$259:$J$260</c:f>
              <c:numCache>
                <c:formatCode>###0.0</c:formatCode>
                <c:ptCount val="2"/>
                <c:pt idx="0">
                  <c:v>89.583333333333343</c:v>
                </c:pt>
                <c:pt idx="1">
                  <c:v>10.416666666666668</c:v>
                </c:pt>
              </c:numCache>
            </c:numRef>
          </c:val>
          <c:extLst xmlns:c16r2="http://schemas.microsoft.com/office/drawing/2015/06/chart">
            <c:ext xmlns:c16="http://schemas.microsoft.com/office/drawing/2014/chart" uri="{C3380CC4-5D6E-409C-BE32-E72D297353CC}">
              <c16:uniqueId val="{00000002-2150-4279-BB9A-3809CBC038CF}"/>
            </c:ext>
          </c:extLst>
        </c:ser>
        <c:dLbls>
          <c:dLblPos val="inEnd"/>
          <c:showLegendKey val="0"/>
          <c:showVal val="1"/>
          <c:showCatName val="0"/>
          <c:showSerName val="0"/>
          <c:showPercent val="0"/>
          <c:showBubbleSize val="0"/>
        </c:dLbls>
        <c:gapWidth val="100"/>
        <c:overlap val="-24"/>
        <c:axId val="164988800"/>
        <c:axId val="167051648"/>
      </c:barChart>
      <c:catAx>
        <c:axId val="164988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7051648"/>
        <c:crosses val="autoZero"/>
        <c:auto val="1"/>
        <c:lblAlgn val="ctr"/>
        <c:lblOffset val="100"/>
        <c:noMultiLvlLbl val="0"/>
      </c:catAx>
      <c:valAx>
        <c:axId val="167051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4988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AC4-4278-A468-D78A4478992E}"/>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AC4-4278-A468-D78A4478992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prea3.1!$B$155:$B$156</c:f>
              <c:strCache>
                <c:ptCount val="2"/>
                <c:pt idx="0">
                  <c:v>ALGUNAS VECES</c:v>
                </c:pt>
                <c:pt idx="1">
                  <c:v>SIEMPRE</c:v>
                </c:pt>
              </c:strCache>
            </c:strRef>
          </c:cat>
          <c:val>
            <c:numRef>
              <c:f>prea3.1!$E$155:$E$156</c:f>
              <c:numCache>
                <c:formatCode>###0.0</c:formatCode>
                <c:ptCount val="2"/>
                <c:pt idx="0">
                  <c:v>50</c:v>
                </c:pt>
                <c:pt idx="1">
                  <c:v>50</c:v>
                </c:pt>
              </c:numCache>
            </c:numRef>
          </c:val>
          <c:extLst xmlns:c16r2="http://schemas.microsoft.com/office/drawing/2015/06/chart">
            <c:ext xmlns:c16="http://schemas.microsoft.com/office/drawing/2014/chart" uri="{C3380CC4-5D6E-409C-BE32-E72D297353CC}">
              <c16:uniqueId val="{00000000-BAC4-4278-A468-D78A4478992E}"/>
            </c:ext>
          </c:extLst>
        </c:ser>
        <c:dLbls>
          <c:dLblPos val="inEnd"/>
          <c:showLegendKey val="0"/>
          <c:showVal val="1"/>
          <c:showCatName val="0"/>
          <c:showSerName val="0"/>
          <c:showPercent val="0"/>
          <c:showBubbleSize val="0"/>
        </c:dLbls>
        <c:gapWidth val="100"/>
        <c:overlap val="-24"/>
        <c:axId val="165097856"/>
        <c:axId val="167529856"/>
      </c:barChart>
      <c:catAx>
        <c:axId val="165097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7529856"/>
        <c:crosses val="autoZero"/>
        <c:auto val="1"/>
        <c:lblAlgn val="ctr"/>
        <c:lblOffset val="100"/>
        <c:noMultiLvlLbl val="0"/>
      </c:catAx>
      <c:valAx>
        <c:axId val="167529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5097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solidFill>
                  <a:sysClr val="windowText" lastClr="000000"/>
                </a:solidFill>
              </a:rPr>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836-422E-8FDA-7AD7DB0BC6DA}"/>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836-422E-8FDA-7AD7DB0BC6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Sheet1!$G$266:$G$267</c:f>
              <c:strCache>
                <c:ptCount val="2"/>
                <c:pt idx="0">
                  <c:v>SIEMPRE</c:v>
                </c:pt>
                <c:pt idx="1">
                  <c:v>ALGUNAS VECES</c:v>
                </c:pt>
              </c:strCache>
            </c:strRef>
          </c:cat>
          <c:val>
            <c:numRef>
              <c:f>Sheet1!$J$266:$J$267</c:f>
              <c:numCache>
                <c:formatCode>###0.0</c:formatCode>
                <c:ptCount val="2"/>
                <c:pt idx="0">
                  <c:v>62.5</c:v>
                </c:pt>
                <c:pt idx="1">
                  <c:v>37.5</c:v>
                </c:pt>
              </c:numCache>
            </c:numRef>
          </c:val>
          <c:extLst xmlns:c16r2="http://schemas.microsoft.com/office/drawing/2015/06/chart">
            <c:ext xmlns:c16="http://schemas.microsoft.com/office/drawing/2014/chart" uri="{C3380CC4-5D6E-409C-BE32-E72D297353CC}">
              <c16:uniqueId val="{00000002-7836-422E-8FDA-7AD7DB0BC6DA}"/>
            </c:ext>
          </c:extLst>
        </c:ser>
        <c:dLbls>
          <c:dLblPos val="inEnd"/>
          <c:showLegendKey val="0"/>
          <c:showVal val="1"/>
          <c:showCatName val="0"/>
          <c:showSerName val="0"/>
          <c:showPercent val="0"/>
          <c:showBubbleSize val="0"/>
        </c:dLbls>
        <c:gapWidth val="100"/>
        <c:overlap val="-24"/>
        <c:axId val="161003008"/>
        <c:axId val="211219584"/>
      </c:barChart>
      <c:catAx>
        <c:axId val="161003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1219584"/>
        <c:crosses val="autoZero"/>
        <c:auto val="1"/>
        <c:lblAlgn val="ctr"/>
        <c:lblOffset val="100"/>
        <c:noMultiLvlLbl val="0"/>
      </c:catAx>
      <c:valAx>
        <c:axId val="211219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10030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b="1"/>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7E0-4C6B-B903-19466614C4C2}"/>
                </c:ext>
              </c:extLst>
            </c:dLbl>
            <c:dLbl>
              <c:idx val="1"/>
              <c:layout/>
              <c:tx>
                <c:rich>
                  <a:bodyPr/>
                  <a:lstStyle/>
                  <a:p>
                    <a:r>
                      <a:rPr lang="en-US" dirty="0"/>
                      <a:t>24%</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7E0-4C6B-B903-19466614C4C2}"/>
                </c:ext>
              </c:extLst>
            </c:dLbl>
            <c:dLbl>
              <c:idx val="2"/>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7E0-4C6B-B903-19466614C4C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Hoja11!$B$119:$B$121</c:f>
              <c:strCache>
                <c:ptCount val="3"/>
                <c:pt idx="0">
                  <c:v>NUNCA</c:v>
                </c:pt>
                <c:pt idx="1">
                  <c:v>ALGUNAS VECES</c:v>
                </c:pt>
                <c:pt idx="2">
                  <c:v>SIEMPRE</c:v>
                </c:pt>
              </c:strCache>
            </c:strRef>
          </c:cat>
          <c:val>
            <c:numRef>
              <c:f>Hoja11!$E$119:$E$121</c:f>
              <c:numCache>
                <c:formatCode>###0.0</c:formatCode>
                <c:ptCount val="3"/>
                <c:pt idx="0">
                  <c:v>37.5</c:v>
                </c:pt>
                <c:pt idx="1">
                  <c:v>25</c:v>
                </c:pt>
                <c:pt idx="2">
                  <c:v>37.5</c:v>
                </c:pt>
              </c:numCache>
            </c:numRef>
          </c:val>
          <c:extLst xmlns:c16r2="http://schemas.microsoft.com/office/drawing/2015/06/chart">
            <c:ext xmlns:c16="http://schemas.microsoft.com/office/drawing/2014/chart" uri="{C3380CC4-5D6E-409C-BE32-E72D297353CC}">
              <c16:uniqueId val="{00000000-87E0-4C6B-B903-19466614C4C2}"/>
            </c:ext>
          </c:extLst>
        </c:ser>
        <c:dLbls>
          <c:dLblPos val="inEnd"/>
          <c:showLegendKey val="0"/>
          <c:showVal val="1"/>
          <c:showCatName val="0"/>
          <c:showSerName val="0"/>
          <c:showPercent val="0"/>
          <c:showBubbleSize val="0"/>
        </c:dLbls>
        <c:gapWidth val="100"/>
        <c:overlap val="-24"/>
        <c:axId val="207477760"/>
        <c:axId val="211157760"/>
      </c:barChart>
      <c:catAx>
        <c:axId val="207477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1157760"/>
        <c:crosses val="autoZero"/>
        <c:auto val="1"/>
        <c:lblAlgn val="ctr"/>
        <c:lblOffset val="100"/>
        <c:noMultiLvlLbl val="0"/>
      </c:catAx>
      <c:valAx>
        <c:axId val="211157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7477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CA-4644-A831-3A2451ED5927}"/>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CA-4644-A831-3A2451ED5927}"/>
                </c:ext>
              </c:extLst>
            </c:dLbl>
            <c:dLbl>
              <c:idx val="2"/>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3CA-4644-A831-3A2451ED592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prea3.1!$B$180:$B$182</c:f>
              <c:strCache>
                <c:ptCount val="3"/>
                <c:pt idx="0">
                  <c:v>NUNCA</c:v>
                </c:pt>
                <c:pt idx="1">
                  <c:v>ALGUNAS VECES</c:v>
                </c:pt>
                <c:pt idx="2">
                  <c:v>SIEMPRE</c:v>
                </c:pt>
              </c:strCache>
            </c:strRef>
          </c:cat>
          <c:val>
            <c:numRef>
              <c:f>prea3.1!$E$180:$E$182</c:f>
              <c:numCache>
                <c:formatCode>###0.0</c:formatCode>
                <c:ptCount val="3"/>
                <c:pt idx="0">
                  <c:v>11.111111111111111</c:v>
                </c:pt>
                <c:pt idx="1">
                  <c:v>22.222222222222221</c:v>
                </c:pt>
                <c:pt idx="2">
                  <c:v>66.666666666666657</c:v>
                </c:pt>
              </c:numCache>
            </c:numRef>
          </c:val>
          <c:extLst xmlns:c16r2="http://schemas.microsoft.com/office/drawing/2015/06/chart">
            <c:ext xmlns:c16="http://schemas.microsoft.com/office/drawing/2014/chart" uri="{C3380CC4-5D6E-409C-BE32-E72D297353CC}">
              <c16:uniqueId val="{00000000-53CA-4644-A831-3A2451ED5927}"/>
            </c:ext>
          </c:extLst>
        </c:ser>
        <c:dLbls>
          <c:dLblPos val="inEnd"/>
          <c:showLegendKey val="0"/>
          <c:showVal val="1"/>
          <c:showCatName val="0"/>
          <c:showSerName val="0"/>
          <c:showPercent val="0"/>
          <c:showBubbleSize val="0"/>
        </c:dLbls>
        <c:gapWidth val="100"/>
        <c:overlap val="-24"/>
        <c:axId val="156756224"/>
        <c:axId val="157353088"/>
      </c:barChart>
      <c:catAx>
        <c:axId val="156756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353088"/>
        <c:crosses val="autoZero"/>
        <c:auto val="1"/>
        <c:lblAlgn val="ctr"/>
        <c:lblOffset val="100"/>
        <c:noMultiLvlLbl val="0"/>
      </c:catAx>
      <c:valAx>
        <c:axId val="157353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67562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E1F-491C-AB7E-4451E741AF0D}"/>
                </c:ext>
              </c:extLst>
            </c:dLbl>
            <c:dLbl>
              <c:idx val="1"/>
              <c:layout/>
              <c:tx>
                <c:rich>
                  <a:bodyPr/>
                  <a:lstStyle/>
                  <a:p>
                    <a:fld id="{1D708CB1-8FB0-4BB3-A7BE-52AD72D47E02}"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EE1F-491C-AB7E-4451E741AF0D}"/>
                </c:ext>
              </c:extLst>
            </c:dLbl>
            <c:dLbl>
              <c:idx val="2"/>
              <c:layout/>
              <c:tx>
                <c:rich>
                  <a:bodyPr/>
                  <a:lstStyle/>
                  <a:p>
                    <a:fld id="{7E68429F-FF03-4B94-89D4-DD21570D28FD}" type="VALUE">
                      <a:rPr lang="en-US" smtClean="0"/>
                      <a:pPr/>
                      <a:t>[VALOR]</a:t>
                    </a:fld>
                    <a:r>
                      <a:rPr lang="en-US"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EE1F-491C-AB7E-4451E741AF0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Sheet1!$G$292:$G$294</c:f>
              <c:strCache>
                <c:ptCount val="3"/>
                <c:pt idx="0">
                  <c:v>SIEMPRE</c:v>
                </c:pt>
                <c:pt idx="1">
                  <c:v>ALGUNAS VECES</c:v>
                </c:pt>
                <c:pt idx="2">
                  <c:v>NUNCA</c:v>
                </c:pt>
              </c:strCache>
            </c:strRef>
          </c:cat>
          <c:val>
            <c:numRef>
              <c:f>Sheet1!$J$292:$J$294</c:f>
              <c:numCache>
                <c:formatCode>General</c:formatCode>
                <c:ptCount val="3"/>
                <c:pt idx="0" formatCode="###0.0">
                  <c:v>100</c:v>
                </c:pt>
                <c:pt idx="1">
                  <c:v>0</c:v>
                </c:pt>
                <c:pt idx="2">
                  <c:v>0</c:v>
                </c:pt>
              </c:numCache>
            </c:numRef>
          </c:val>
          <c:extLst xmlns:c16r2="http://schemas.microsoft.com/office/drawing/2015/06/chart">
            <c:ext xmlns:c16="http://schemas.microsoft.com/office/drawing/2014/chart" uri="{C3380CC4-5D6E-409C-BE32-E72D297353CC}">
              <c16:uniqueId val="{00000003-EE1F-491C-AB7E-4451E741AF0D}"/>
            </c:ext>
          </c:extLst>
        </c:ser>
        <c:dLbls>
          <c:dLblPos val="inEnd"/>
          <c:showLegendKey val="0"/>
          <c:showVal val="1"/>
          <c:showCatName val="0"/>
          <c:showSerName val="0"/>
          <c:showPercent val="0"/>
          <c:showBubbleSize val="0"/>
        </c:dLbls>
        <c:gapWidth val="100"/>
        <c:overlap val="-24"/>
        <c:axId val="211473920"/>
        <c:axId val="211475840"/>
      </c:barChart>
      <c:catAx>
        <c:axId val="211473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1475840"/>
        <c:crosses val="autoZero"/>
        <c:auto val="1"/>
        <c:lblAlgn val="ctr"/>
        <c:lblOffset val="100"/>
        <c:noMultiLvlLbl val="0"/>
      </c:catAx>
      <c:valAx>
        <c:axId val="211475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1473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372-456C-816A-B5F5A41FC275}"/>
                </c:ext>
              </c:extLst>
            </c:dLbl>
            <c:dLbl>
              <c:idx val="1"/>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372-456C-816A-B5F5A41FC27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Sheet1!$G$303:$G$304</c:f>
              <c:strCache>
                <c:ptCount val="2"/>
                <c:pt idx="0">
                  <c:v>EXCELENTE</c:v>
                </c:pt>
                <c:pt idx="1">
                  <c:v>BUENAS</c:v>
                </c:pt>
              </c:strCache>
            </c:strRef>
          </c:cat>
          <c:val>
            <c:numRef>
              <c:f>Sheet1!$I$303:$I$304</c:f>
              <c:numCache>
                <c:formatCode>###0.0</c:formatCode>
                <c:ptCount val="2"/>
                <c:pt idx="0">
                  <c:v>66.666666666666657</c:v>
                </c:pt>
                <c:pt idx="1">
                  <c:v>33.333333333333329</c:v>
                </c:pt>
              </c:numCache>
            </c:numRef>
          </c:val>
          <c:extLst xmlns:c16r2="http://schemas.microsoft.com/office/drawing/2015/06/chart">
            <c:ext xmlns:c16="http://schemas.microsoft.com/office/drawing/2014/chart" uri="{C3380CC4-5D6E-409C-BE32-E72D297353CC}">
              <c16:uniqueId val="{00000002-C372-456C-816A-B5F5A41FC275}"/>
            </c:ext>
          </c:extLst>
        </c:ser>
        <c:dLbls>
          <c:dLblPos val="inEnd"/>
          <c:showLegendKey val="0"/>
          <c:showVal val="1"/>
          <c:showCatName val="0"/>
          <c:showSerName val="0"/>
          <c:showPercent val="0"/>
          <c:showBubbleSize val="0"/>
        </c:dLbls>
        <c:gapWidth val="100"/>
        <c:overlap val="-24"/>
        <c:axId val="211472384"/>
        <c:axId val="211546880"/>
      </c:barChart>
      <c:catAx>
        <c:axId val="211472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1546880"/>
        <c:crosses val="autoZero"/>
        <c:auto val="1"/>
        <c:lblAlgn val="ctr"/>
        <c:lblOffset val="100"/>
        <c:noMultiLvlLbl val="0"/>
      </c:catAx>
      <c:valAx>
        <c:axId val="211546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14723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808-41A1-AF01-850229EFC1E5}"/>
                </c:ext>
              </c:extLst>
            </c:dLbl>
            <c:dLbl>
              <c:idx val="1"/>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808-41A1-AF01-850229EFC1E5}"/>
                </c:ext>
              </c:extLst>
            </c:dLbl>
            <c:dLbl>
              <c:idx val="2"/>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08-41A1-AF01-850229EFC1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prea3.1!$B$215:$B$217</c:f>
              <c:strCache>
                <c:ptCount val="3"/>
                <c:pt idx="0">
                  <c:v>SIEMPRE</c:v>
                </c:pt>
                <c:pt idx="1">
                  <c:v>ALGUNAS VECES</c:v>
                </c:pt>
                <c:pt idx="2">
                  <c:v>NUNCA</c:v>
                </c:pt>
              </c:strCache>
            </c:strRef>
          </c:cat>
          <c:val>
            <c:numRef>
              <c:f>prea3.1!$D$215:$D$217</c:f>
              <c:numCache>
                <c:formatCode>###0.0</c:formatCode>
                <c:ptCount val="3"/>
                <c:pt idx="0">
                  <c:v>14.285714285714285</c:v>
                </c:pt>
                <c:pt idx="1">
                  <c:v>71.428571428571431</c:v>
                </c:pt>
                <c:pt idx="2">
                  <c:v>14.285714285714285</c:v>
                </c:pt>
              </c:numCache>
            </c:numRef>
          </c:val>
          <c:extLst xmlns:c16r2="http://schemas.microsoft.com/office/drawing/2015/06/chart">
            <c:ext xmlns:c16="http://schemas.microsoft.com/office/drawing/2014/chart" uri="{C3380CC4-5D6E-409C-BE32-E72D297353CC}">
              <c16:uniqueId val="{00000000-E808-41A1-AF01-850229EFC1E5}"/>
            </c:ext>
          </c:extLst>
        </c:ser>
        <c:dLbls>
          <c:dLblPos val="inEnd"/>
          <c:showLegendKey val="0"/>
          <c:showVal val="1"/>
          <c:showCatName val="0"/>
          <c:showSerName val="0"/>
          <c:showPercent val="0"/>
          <c:showBubbleSize val="0"/>
        </c:dLbls>
        <c:gapWidth val="100"/>
        <c:overlap val="-24"/>
        <c:axId val="149294080"/>
        <c:axId val="150388096"/>
      </c:barChart>
      <c:catAx>
        <c:axId val="149294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0388096"/>
        <c:crosses val="autoZero"/>
        <c:auto val="1"/>
        <c:lblAlgn val="ctr"/>
        <c:lblOffset val="100"/>
        <c:noMultiLvlLbl val="0"/>
      </c:catAx>
      <c:valAx>
        <c:axId val="150388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92940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859-4F00-AC1C-254B33EEFFB9}"/>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859-4F00-AC1C-254B33EEFFB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Hoja11!$B$152:$B$153</c:f>
              <c:strCache>
                <c:ptCount val="2"/>
                <c:pt idx="0">
                  <c:v>ALGUNAS VECES</c:v>
                </c:pt>
                <c:pt idx="1">
                  <c:v>SIEMPRE</c:v>
                </c:pt>
              </c:strCache>
            </c:strRef>
          </c:cat>
          <c:val>
            <c:numRef>
              <c:f>Hoja11!$D$152:$D$153</c:f>
              <c:numCache>
                <c:formatCode>###0.0</c:formatCode>
                <c:ptCount val="2"/>
                <c:pt idx="0">
                  <c:v>50</c:v>
                </c:pt>
                <c:pt idx="1">
                  <c:v>50</c:v>
                </c:pt>
              </c:numCache>
            </c:numRef>
          </c:val>
          <c:extLst xmlns:c16r2="http://schemas.microsoft.com/office/drawing/2015/06/chart">
            <c:ext xmlns:c16="http://schemas.microsoft.com/office/drawing/2014/chart" uri="{C3380CC4-5D6E-409C-BE32-E72D297353CC}">
              <c16:uniqueId val="{00000000-1859-4F00-AC1C-254B33EEFFB9}"/>
            </c:ext>
          </c:extLst>
        </c:ser>
        <c:dLbls>
          <c:dLblPos val="inEnd"/>
          <c:showLegendKey val="0"/>
          <c:showVal val="1"/>
          <c:showCatName val="0"/>
          <c:showSerName val="0"/>
          <c:showPercent val="0"/>
          <c:showBubbleSize val="0"/>
        </c:dLbls>
        <c:gapWidth val="100"/>
        <c:overlap val="-24"/>
        <c:axId val="212671104"/>
        <c:axId val="212791680"/>
      </c:barChart>
      <c:catAx>
        <c:axId val="212671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2791680"/>
        <c:crosses val="autoZero"/>
        <c:auto val="1"/>
        <c:lblAlgn val="ctr"/>
        <c:lblOffset val="100"/>
        <c:noMultiLvlLbl val="0"/>
      </c:catAx>
      <c:valAx>
        <c:axId val="212791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26711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937A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83C-4B42-84E7-998ECCF9F96F}"/>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83C-4B42-84E7-998ECCF9F96F}"/>
                </c:ext>
              </c:extLst>
            </c:dLbl>
            <c:dLbl>
              <c:idx val="2"/>
              <c:layout/>
              <c:tx>
                <c:rich>
                  <a:bodyPr/>
                  <a:lstStyle/>
                  <a:p>
                    <a:r>
                      <a:rPr lang="en-US" dirty="0"/>
                      <a:t>59 %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83C-4B42-84E7-998ECCF9F96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Hoja11!$B$164:$B$166</c:f>
              <c:strCache>
                <c:ptCount val="3"/>
                <c:pt idx="0">
                  <c:v>NUNCA</c:v>
                </c:pt>
                <c:pt idx="1">
                  <c:v>ALGUNAS VECES</c:v>
                </c:pt>
                <c:pt idx="2">
                  <c:v>SIEMPRE</c:v>
                </c:pt>
              </c:strCache>
            </c:strRef>
          </c:cat>
          <c:val>
            <c:numRef>
              <c:f>Hoja11!$E$164:$E$166</c:f>
              <c:numCache>
                <c:formatCode>###0.0</c:formatCode>
                <c:ptCount val="3"/>
                <c:pt idx="0">
                  <c:v>3.7037037037037033</c:v>
                </c:pt>
                <c:pt idx="1">
                  <c:v>37.037037037037038</c:v>
                </c:pt>
                <c:pt idx="2">
                  <c:v>59.259259259259252</c:v>
                </c:pt>
              </c:numCache>
            </c:numRef>
          </c:val>
          <c:extLst xmlns:c16r2="http://schemas.microsoft.com/office/drawing/2015/06/chart">
            <c:ext xmlns:c16="http://schemas.microsoft.com/office/drawing/2014/chart" uri="{C3380CC4-5D6E-409C-BE32-E72D297353CC}">
              <c16:uniqueId val="{00000000-C83C-4B42-84E7-998ECCF9F96F}"/>
            </c:ext>
          </c:extLst>
        </c:ser>
        <c:dLbls>
          <c:dLblPos val="inEnd"/>
          <c:showLegendKey val="0"/>
          <c:showVal val="1"/>
          <c:showCatName val="0"/>
          <c:showSerName val="0"/>
          <c:showPercent val="0"/>
          <c:showBubbleSize val="0"/>
        </c:dLbls>
        <c:gapWidth val="100"/>
        <c:overlap val="-24"/>
        <c:axId val="217451904"/>
        <c:axId val="217467136"/>
      </c:barChart>
      <c:catAx>
        <c:axId val="217451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7467136"/>
        <c:crosses val="autoZero"/>
        <c:auto val="1"/>
        <c:lblAlgn val="ctr"/>
        <c:lblOffset val="100"/>
        <c:noMultiLvlLbl val="0"/>
      </c:catAx>
      <c:valAx>
        <c:axId val="217467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74519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F8B-4EAC-9A07-E1AE21D214D7}"/>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F8B-4EAC-9A07-E1AE21D214D7}"/>
                </c:ext>
              </c:extLst>
            </c:dLbl>
            <c:dLbl>
              <c:idx val="2"/>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F8B-4EAC-9A07-E1AE21D214D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prea3.1!$I$249:$I$251</c:f>
              <c:strCache>
                <c:ptCount val="3"/>
                <c:pt idx="0">
                  <c:v>INSTITUCIONALES</c:v>
                </c:pt>
                <c:pt idx="1">
                  <c:v>DIRECTIVOS</c:v>
                </c:pt>
                <c:pt idx="2">
                  <c:v>CON LOS COMPAÑEROS</c:v>
                </c:pt>
              </c:strCache>
            </c:strRef>
          </c:cat>
          <c:val>
            <c:numRef>
              <c:f>prea3.1!$K$249:$K$251</c:f>
              <c:numCache>
                <c:formatCode>###0.0</c:formatCode>
                <c:ptCount val="3"/>
                <c:pt idx="0">
                  <c:v>44.897959183673471</c:v>
                </c:pt>
                <c:pt idx="1">
                  <c:v>14.285714285714285</c:v>
                </c:pt>
                <c:pt idx="2">
                  <c:v>10.204081632653061</c:v>
                </c:pt>
              </c:numCache>
            </c:numRef>
          </c:val>
          <c:extLst xmlns:c16r2="http://schemas.microsoft.com/office/drawing/2015/06/chart">
            <c:ext xmlns:c16="http://schemas.microsoft.com/office/drawing/2014/chart" uri="{C3380CC4-5D6E-409C-BE32-E72D297353CC}">
              <c16:uniqueId val="{00000000-1F8B-4EAC-9A07-E1AE21D214D7}"/>
            </c:ext>
          </c:extLst>
        </c:ser>
        <c:dLbls>
          <c:dLblPos val="inEnd"/>
          <c:showLegendKey val="0"/>
          <c:showVal val="1"/>
          <c:showCatName val="0"/>
          <c:showSerName val="0"/>
          <c:showPercent val="0"/>
          <c:showBubbleSize val="0"/>
        </c:dLbls>
        <c:gapWidth val="100"/>
        <c:overlap val="-24"/>
        <c:axId val="221406336"/>
        <c:axId val="221407872"/>
      </c:barChart>
      <c:catAx>
        <c:axId val="221406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1407872"/>
        <c:crosses val="autoZero"/>
        <c:auto val="1"/>
        <c:lblAlgn val="ctr"/>
        <c:lblOffset val="100"/>
        <c:noMultiLvlLbl val="0"/>
      </c:catAx>
      <c:valAx>
        <c:axId val="22140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14063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DD3-4576-A10E-71D5CC78727F}"/>
                </c:ext>
              </c:extLst>
            </c:dLbl>
            <c:dLbl>
              <c:idx val="1"/>
              <c:layout/>
              <c:tx>
                <c:rich>
                  <a:bodyPr/>
                  <a:lstStyle/>
                  <a:p>
                    <a:r>
                      <a:rPr lang="en-US" dirty="0"/>
                      <a:t>62 %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DD3-4576-A10E-71D5CC78727F}"/>
                </c:ext>
              </c:extLst>
            </c:dLbl>
            <c:dLbl>
              <c:idx val="2"/>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DD3-4576-A10E-71D5CC78727F}"/>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Sheet1!$G$337:$G$339</c:f>
              <c:strCache>
                <c:ptCount val="3"/>
                <c:pt idx="0">
                  <c:v>INSTITUCIONALES</c:v>
                </c:pt>
                <c:pt idx="1">
                  <c:v>DIRECTIVOS</c:v>
                </c:pt>
                <c:pt idx="2">
                  <c:v>CON LOS COMPAÑEROS</c:v>
                </c:pt>
              </c:strCache>
            </c:strRef>
          </c:cat>
          <c:val>
            <c:numRef>
              <c:f>Sheet1!$J$337:$J$339</c:f>
              <c:numCache>
                <c:formatCode>###0.0</c:formatCode>
                <c:ptCount val="3"/>
                <c:pt idx="0">
                  <c:v>87.878787878787875</c:v>
                </c:pt>
                <c:pt idx="1">
                  <c:v>62.121212121212125</c:v>
                </c:pt>
                <c:pt idx="2">
                  <c:v>48.484848484848484</c:v>
                </c:pt>
              </c:numCache>
            </c:numRef>
          </c:val>
          <c:extLst xmlns:c16r2="http://schemas.microsoft.com/office/drawing/2015/06/chart">
            <c:ext xmlns:c16="http://schemas.microsoft.com/office/drawing/2014/chart" uri="{C3380CC4-5D6E-409C-BE32-E72D297353CC}">
              <c16:uniqueId val="{00000003-6DD3-4576-A10E-71D5CC78727F}"/>
            </c:ext>
          </c:extLst>
        </c:ser>
        <c:dLbls>
          <c:dLblPos val="inEnd"/>
          <c:showLegendKey val="0"/>
          <c:showVal val="1"/>
          <c:showCatName val="0"/>
          <c:showSerName val="0"/>
          <c:showPercent val="0"/>
          <c:showBubbleSize val="0"/>
        </c:dLbls>
        <c:gapWidth val="100"/>
        <c:overlap val="-24"/>
        <c:axId val="220131328"/>
        <c:axId val="220132864"/>
      </c:barChart>
      <c:catAx>
        <c:axId val="220131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0132864"/>
        <c:crosses val="autoZero"/>
        <c:auto val="1"/>
        <c:lblAlgn val="ctr"/>
        <c:lblOffset val="100"/>
        <c:noMultiLvlLbl val="0"/>
      </c:catAx>
      <c:valAx>
        <c:axId val="220132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01313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071-4CD6-84E3-8C3DD0BB801C}"/>
                </c:ext>
              </c:extLst>
            </c:dLbl>
            <c:dLbl>
              <c:idx val="1"/>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071-4CD6-84E3-8C3DD0BB801C}"/>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071-4CD6-84E3-8C3DD0BB801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prea3.1!$B$280:$B$282</c:f>
              <c:strCache>
                <c:ptCount val="3"/>
                <c:pt idx="0">
                  <c:v>SIEMPRE</c:v>
                </c:pt>
                <c:pt idx="1">
                  <c:v>ALGUNAS VECES</c:v>
                </c:pt>
                <c:pt idx="2">
                  <c:v>NUNCA</c:v>
                </c:pt>
              </c:strCache>
            </c:strRef>
          </c:cat>
          <c:val>
            <c:numRef>
              <c:f>prea3.1!$D$280:$D$282</c:f>
              <c:numCache>
                <c:formatCode>###0.0</c:formatCode>
                <c:ptCount val="3"/>
                <c:pt idx="0">
                  <c:v>32.653061224489797</c:v>
                </c:pt>
                <c:pt idx="1">
                  <c:v>61.224489795918366</c:v>
                </c:pt>
                <c:pt idx="2">
                  <c:v>6.1224489795918364</c:v>
                </c:pt>
              </c:numCache>
            </c:numRef>
          </c:val>
          <c:extLst xmlns:c16r2="http://schemas.microsoft.com/office/drawing/2015/06/chart">
            <c:ext xmlns:c16="http://schemas.microsoft.com/office/drawing/2014/chart" uri="{C3380CC4-5D6E-409C-BE32-E72D297353CC}">
              <c16:uniqueId val="{00000000-1071-4CD6-84E3-8C3DD0BB801C}"/>
            </c:ext>
          </c:extLst>
        </c:ser>
        <c:dLbls>
          <c:dLblPos val="inEnd"/>
          <c:showLegendKey val="0"/>
          <c:showVal val="1"/>
          <c:showCatName val="0"/>
          <c:showSerName val="0"/>
          <c:showPercent val="0"/>
          <c:showBubbleSize val="0"/>
        </c:dLbls>
        <c:gapWidth val="100"/>
        <c:overlap val="-24"/>
        <c:axId val="226891264"/>
        <c:axId val="227057664"/>
      </c:barChart>
      <c:catAx>
        <c:axId val="226891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7057664"/>
        <c:crosses val="autoZero"/>
        <c:auto val="1"/>
        <c:lblAlgn val="ctr"/>
        <c:lblOffset val="100"/>
        <c:noMultiLvlLbl val="0"/>
      </c:catAx>
      <c:valAx>
        <c:axId val="227057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68912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615-4AD8-BAA1-B496DDEA0234}"/>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615-4AD8-BAA1-B496DDEA02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Sheet1!$B$367:$B$368</c:f>
              <c:strCache>
                <c:ptCount val="2"/>
                <c:pt idx="0">
                  <c:v>SIEMPRE</c:v>
                </c:pt>
                <c:pt idx="1">
                  <c:v>ALGUNAS VECES</c:v>
                </c:pt>
              </c:strCache>
            </c:strRef>
          </c:cat>
          <c:val>
            <c:numRef>
              <c:f>Sheet1!$E$367:$E$368</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9615-4AD8-BAA1-B496DDEA0234}"/>
            </c:ext>
          </c:extLst>
        </c:ser>
        <c:dLbls>
          <c:dLblPos val="inEnd"/>
          <c:showLegendKey val="0"/>
          <c:showVal val="1"/>
          <c:showCatName val="0"/>
          <c:showSerName val="0"/>
          <c:showPercent val="0"/>
          <c:showBubbleSize val="0"/>
        </c:dLbls>
        <c:gapWidth val="100"/>
        <c:overlap val="-24"/>
        <c:axId val="229147776"/>
        <c:axId val="229233792"/>
      </c:barChart>
      <c:catAx>
        <c:axId val="229147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9233792"/>
        <c:crosses val="autoZero"/>
        <c:auto val="1"/>
        <c:lblAlgn val="ctr"/>
        <c:lblOffset val="100"/>
        <c:noMultiLvlLbl val="0"/>
      </c:catAx>
      <c:valAx>
        <c:axId val="229233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91477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973-4D78-AA2E-82A3BDB3807C}"/>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973-4D78-AA2E-82A3BDB3807C}"/>
                </c:ext>
              </c:extLst>
            </c:dLbl>
            <c:dLbl>
              <c:idx val="2"/>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973-4D78-AA2E-82A3BDB3807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prea3.1!$B$302:$B$304</c:f>
              <c:strCache>
                <c:ptCount val="3"/>
                <c:pt idx="0">
                  <c:v>SIEMPRE</c:v>
                </c:pt>
                <c:pt idx="1">
                  <c:v>ALGUNAS VECES</c:v>
                </c:pt>
                <c:pt idx="2">
                  <c:v>NUNCA</c:v>
                </c:pt>
              </c:strCache>
            </c:strRef>
          </c:cat>
          <c:val>
            <c:numRef>
              <c:f>prea3.1!$D$302:$D$304</c:f>
              <c:numCache>
                <c:formatCode>###0.0</c:formatCode>
                <c:ptCount val="3"/>
                <c:pt idx="0">
                  <c:v>53.061224489795919</c:v>
                </c:pt>
                <c:pt idx="1">
                  <c:v>42.857142857142854</c:v>
                </c:pt>
                <c:pt idx="2">
                  <c:v>4.0816326530612246</c:v>
                </c:pt>
              </c:numCache>
            </c:numRef>
          </c:val>
          <c:extLst xmlns:c16r2="http://schemas.microsoft.com/office/drawing/2015/06/chart">
            <c:ext xmlns:c16="http://schemas.microsoft.com/office/drawing/2014/chart" uri="{C3380CC4-5D6E-409C-BE32-E72D297353CC}">
              <c16:uniqueId val="{00000000-D973-4D78-AA2E-82A3BDB3807C}"/>
            </c:ext>
          </c:extLst>
        </c:ser>
        <c:dLbls>
          <c:dLblPos val="inEnd"/>
          <c:showLegendKey val="0"/>
          <c:showVal val="1"/>
          <c:showCatName val="0"/>
          <c:showSerName val="0"/>
          <c:showPercent val="0"/>
          <c:showBubbleSize val="0"/>
        </c:dLbls>
        <c:gapWidth val="100"/>
        <c:overlap val="-24"/>
        <c:axId val="223437952"/>
        <c:axId val="226969472"/>
      </c:barChart>
      <c:catAx>
        <c:axId val="223437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6969472"/>
        <c:crosses val="autoZero"/>
        <c:auto val="1"/>
        <c:lblAlgn val="ctr"/>
        <c:lblOffset val="100"/>
        <c:noMultiLvlLbl val="0"/>
      </c:catAx>
      <c:valAx>
        <c:axId val="226969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34379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973-4D78-AA2E-82A3BDB3807C}"/>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973-4D78-AA2E-82A3BDB3807C}"/>
                </c:ext>
              </c:extLst>
            </c:dLbl>
            <c:dLbl>
              <c:idx val="2"/>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973-4D78-AA2E-82A3BDB3807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prea3.1!$B$302:$B$304</c:f>
              <c:strCache>
                <c:ptCount val="3"/>
                <c:pt idx="0">
                  <c:v>SIEMPRE</c:v>
                </c:pt>
                <c:pt idx="1">
                  <c:v>ALGUNAS VECES</c:v>
                </c:pt>
                <c:pt idx="2">
                  <c:v>NUNCA</c:v>
                </c:pt>
              </c:strCache>
            </c:strRef>
          </c:cat>
          <c:val>
            <c:numRef>
              <c:f>prea3.1!$D$302:$D$304</c:f>
              <c:numCache>
                <c:formatCode>###0.0</c:formatCode>
                <c:ptCount val="3"/>
                <c:pt idx="0">
                  <c:v>53.061224489795919</c:v>
                </c:pt>
                <c:pt idx="1">
                  <c:v>42.857142857142854</c:v>
                </c:pt>
                <c:pt idx="2">
                  <c:v>4.0816326530612246</c:v>
                </c:pt>
              </c:numCache>
            </c:numRef>
          </c:val>
          <c:extLst xmlns:c16r2="http://schemas.microsoft.com/office/drawing/2015/06/chart">
            <c:ext xmlns:c16="http://schemas.microsoft.com/office/drawing/2014/chart" uri="{C3380CC4-5D6E-409C-BE32-E72D297353CC}">
              <c16:uniqueId val="{00000000-D973-4D78-AA2E-82A3BDB3807C}"/>
            </c:ext>
          </c:extLst>
        </c:ser>
        <c:dLbls>
          <c:dLblPos val="inEnd"/>
          <c:showLegendKey val="0"/>
          <c:showVal val="1"/>
          <c:showCatName val="0"/>
          <c:showSerName val="0"/>
          <c:showPercent val="0"/>
          <c:showBubbleSize val="0"/>
        </c:dLbls>
        <c:gapWidth val="100"/>
        <c:overlap val="-24"/>
        <c:axId val="232023936"/>
        <c:axId val="232259584"/>
      </c:barChart>
      <c:catAx>
        <c:axId val="23202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259584"/>
        <c:crosses val="autoZero"/>
        <c:auto val="1"/>
        <c:lblAlgn val="ctr"/>
        <c:lblOffset val="100"/>
        <c:noMultiLvlLbl val="0"/>
      </c:catAx>
      <c:valAx>
        <c:axId val="232259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0239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955-4177-986D-B356161E5D7C}"/>
              </c:ext>
            </c:extLst>
          </c:dPt>
          <c:dLbls>
            <c:dLbl>
              <c:idx val="0"/>
              <c:layout/>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layout/>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xmlns:c16r2="http://schemas.microsoft.com/office/drawing/2015/06/char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933-4EE9-A592-92FDDDC69734}"/>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933-4EE9-A592-92FDDDC697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Sheet1!$B$385:$B$386</c:f>
              <c:strCache>
                <c:ptCount val="2"/>
                <c:pt idx="0">
                  <c:v>SI</c:v>
                </c:pt>
                <c:pt idx="1">
                  <c:v>NO</c:v>
                </c:pt>
              </c:strCache>
            </c:strRef>
          </c:cat>
          <c:val>
            <c:numRef>
              <c:f>Sheet1!$D$385:$D$386</c:f>
              <c:numCache>
                <c:formatCode>###0.0</c:formatCode>
                <c:ptCount val="2"/>
                <c:pt idx="0">
                  <c:v>86.36363636363636</c:v>
                </c:pt>
                <c:pt idx="1">
                  <c:v>13.636363636363635</c:v>
                </c:pt>
              </c:numCache>
            </c:numRef>
          </c:val>
          <c:extLst xmlns:c16r2="http://schemas.microsoft.com/office/drawing/2015/06/chart">
            <c:ext xmlns:c16="http://schemas.microsoft.com/office/drawing/2014/chart" uri="{C3380CC4-5D6E-409C-BE32-E72D297353CC}">
              <c16:uniqueId val="{00000002-4933-4EE9-A592-92FDDDC69734}"/>
            </c:ext>
          </c:extLst>
        </c:ser>
        <c:dLbls>
          <c:dLblPos val="inEnd"/>
          <c:showLegendKey val="0"/>
          <c:showVal val="1"/>
          <c:showCatName val="0"/>
          <c:showSerName val="0"/>
          <c:showPercent val="0"/>
          <c:showBubbleSize val="0"/>
        </c:dLbls>
        <c:gapWidth val="100"/>
        <c:overlap val="-24"/>
        <c:axId val="228670464"/>
        <c:axId val="228811520"/>
      </c:barChart>
      <c:catAx>
        <c:axId val="228670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8811520"/>
        <c:crosses val="autoZero"/>
        <c:auto val="1"/>
        <c:lblAlgn val="ctr"/>
        <c:lblOffset val="100"/>
        <c:noMultiLvlLbl val="0"/>
      </c:catAx>
      <c:valAx>
        <c:axId val="228811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86704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CC8-4828-B8D6-8EFB24DD222A}"/>
                </c:ext>
              </c:extLst>
            </c:dLbl>
            <c:dLbl>
              <c:idx val="1"/>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CC8-4828-B8D6-8EFB24DD222A}"/>
                </c:ext>
              </c:extLst>
            </c:dLbl>
            <c:dLbl>
              <c:idx val="2"/>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CC8-4828-B8D6-8EFB24DD222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prea3.1!$B$330:$B$332</c:f>
              <c:strCache>
                <c:ptCount val="3"/>
                <c:pt idx="0">
                  <c:v>SIEMPRE</c:v>
                </c:pt>
                <c:pt idx="1">
                  <c:v>ALGUNAS VECES</c:v>
                </c:pt>
                <c:pt idx="2">
                  <c:v>NUNCA</c:v>
                </c:pt>
              </c:strCache>
            </c:strRef>
          </c:cat>
          <c:val>
            <c:numRef>
              <c:f>prea3.1!$D$330:$D$332</c:f>
              <c:numCache>
                <c:formatCode>###0.0</c:formatCode>
                <c:ptCount val="3"/>
                <c:pt idx="0">
                  <c:v>44.897959183673471</c:v>
                </c:pt>
                <c:pt idx="1">
                  <c:v>40.816326530612244</c:v>
                </c:pt>
                <c:pt idx="2">
                  <c:v>14.285714285714285</c:v>
                </c:pt>
              </c:numCache>
            </c:numRef>
          </c:val>
          <c:extLst xmlns:c16r2="http://schemas.microsoft.com/office/drawing/2015/06/chart">
            <c:ext xmlns:c16="http://schemas.microsoft.com/office/drawing/2014/chart" uri="{C3380CC4-5D6E-409C-BE32-E72D297353CC}">
              <c16:uniqueId val="{00000000-BCC8-4828-B8D6-8EFB24DD222A}"/>
            </c:ext>
          </c:extLst>
        </c:ser>
        <c:dLbls>
          <c:dLblPos val="inEnd"/>
          <c:showLegendKey val="0"/>
          <c:showVal val="1"/>
          <c:showCatName val="0"/>
          <c:showSerName val="0"/>
          <c:showPercent val="0"/>
          <c:showBubbleSize val="0"/>
        </c:dLbls>
        <c:gapWidth val="100"/>
        <c:overlap val="-24"/>
        <c:axId val="230952320"/>
        <c:axId val="231743488"/>
      </c:barChart>
      <c:catAx>
        <c:axId val="230952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743488"/>
        <c:crosses val="autoZero"/>
        <c:auto val="1"/>
        <c:lblAlgn val="ctr"/>
        <c:lblOffset val="100"/>
        <c:noMultiLvlLbl val="0"/>
      </c:catAx>
      <c:valAx>
        <c:axId val="231743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09523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1A1-4C9D-BE64-CBD4C9D1A03A}"/>
                </c:ext>
              </c:extLst>
            </c:dLbl>
            <c:dLbl>
              <c:idx val="1"/>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1A1-4C9D-BE64-CBD4C9D1A03A}"/>
                </c:ext>
              </c:extLst>
            </c:dLbl>
            <c:dLbl>
              <c:idx val="2"/>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1A1-4C9D-BE64-CBD4C9D1A03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prea3.1!$B$341:$B$343</c:f>
              <c:strCache>
                <c:ptCount val="3"/>
                <c:pt idx="0">
                  <c:v>SIEMPRE</c:v>
                </c:pt>
                <c:pt idx="1">
                  <c:v>ALGUNAS VECES</c:v>
                </c:pt>
                <c:pt idx="2">
                  <c:v>NUNCA</c:v>
                </c:pt>
              </c:strCache>
            </c:strRef>
          </c:cat>
          <c:val>
            <c:numRef>
              <c:f>prea3.1!$D$341:$D$343</c:f>
              <c:numCache>
                <c:formatCode>###0.0</c:formatCode>
                <c:ptCount val="3"/>
                <c:pt idx="0">
                  <c:v>34.693877551020407</c:v>
                </c:pt>
                <c:pt idx="1">
                  <c:v>53.061224489795919</c:v>
                </c:pt>
                <c:pt idx="2">
                  <c:v>12.244897959183673</c:v>
                </c:pt>
              </c:numCache>
            </c:numRef>
          </c:val>
          <c:extLst xmlns:c16r2="http://schemas.microsoft.com/office/drawing/2015/06/chart">
            <c:ext xmlns:c16="http://schemas.microsoft.com/office/drawing/2014/chart" uri="{C3380CC4-5D6E-409C-BE32-E72D297353CC}">
              <c16:uniqueId val="{00000000-F1A1-4C9D-BE64-CBD4C9D1A03A}"/>
            </c:ext>
          </c:extLst>
        </c:ser>
        <c:dLbls>
          <c:dLblPos val="inEnd"/>
          <c:showLegendKey val="0"/>
          <c:showVal val="1"/>
          <c:showCatName val="0"/>
          <c:showSerName val="0"/>
          <c:showPercent val="0"/>
          <c:showBubbleSize val="0"/>
        </c:dLbls>
        <c:gapWidth val="100"/>
        <c:overlap val="-24"/>
        <c:axId val="167137664"/>
        <c:axId val="167139200"/>
      </c:barChart>
      <c:catAx>
        <c:axId val="167137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7139200"/>
        <c:crosses val="autoZero"/>
        <c:auto val="1"/>
        <c:lblAlgn val="ctr"/>
        <c:lblOffset val="100"/>
        <c:noMultiLvlLbl val="0"/>
      </c:catAx>
      <c:valAx>
        <c:axId val="167139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71376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8B3-4056-855F-D97973D7B834}"/>
                </c:ext>
              </c:extLst>
            </c:dLbl>
            <c:dLbl>
              <c:idx val="1"/>
              <c:layout/>
              <c:tx>
                <c:rich>
                  <a:bodyPr/>
                  <a:lstStyle/>
                  <a:p>
                    <a:r>
                      <a:rPr lang="en-US" dirty="0"/>
                      <a:t>23 %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B3-4056-855F-D97973D7B834}"/>
                </c:ext>
              </c:extLst>
            </c:dLbl>
            <c:dLbl>
              <c:idx val="2"/>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B3-4056-855F-D97973D7B8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Sheet1!$B$404:$B$406</c:f>
              <c:strCache>
                <c:ptCount val="3"/>
                <c:pt idx="0">
                  <c:v>SIEMPRE</c:v>
                </c:pt>
                <c:pt idx="1">
                  <c:v>ALGUNAS VECES</c:v>
                </c:pt>
                <c:pt idx="2">
                  <c:v>NUNCA</c:v>
                </c:pt>
              </c:strCache>
            </c:strRef>
          </c:cat>
          <c:val>
            <c:numRef>
              <c:f>Sheet1!$E$404:$E$406</c:f>
              <c:numCache>
                <c:formatCode>###0.0</c:formatCode>
                <c:ptCount val="3"/>
                <c:pt idx="0">
                  <c:v>72.727272727272734</c:v>
                </c:pt>
                <c:pt idx="1">
                  <c:v>22.727272727272727</c:v>
                </c:pt>
                <c:pt idx="2">
                  <c:v>4.5454545454545459</c:v>
                </c:pt>
              </c:numCache>
            </c:numRef>
          </c:val>
          <c:extLst xmlns:c16r2="http://schemas.microsoft.com/office/drawing/2015/06/chart">
            <c:ext xmlns:c16="http://schemas.microsoft.com/office/drawing/2014/chart" uri="{C3380CC4-5D6E-409C-BE32-E72D297353CC}">
              <c16:uniqueId val="{00000003-28B3-4056-855F-D97973D7B834}"/>
            </c:ext>
          </c:extLst>
        </c:ser>
        <c:dLbls>
          <c:dLblPos val="inEnd"/>
          <c:showLegendKey val="0"/>
          <c:showVal val="1"/>
          <c:showCatName val="0"/>
          <c:showSerName val="0"/>
          <c:showPercent val="0"/>
          <c:showBubbleSize val="0"/>
        </c:dLbls>
        <c:gapWidth val="100"/>
        <c:overlap val="-24"/>
        <c:axId val="228840192"/>
        <c:axId val="228841728"/>
      </c:barChart>
      <c:catAx>
        <c:axId val="228840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8841728"/>
        <c:crosses val="autoZero"/>
        <c:auto val="1"/>
        <c:lblAlgn val="ctr"/>
        <c:lblOffset val="100"/>
        <c:noMultiLvlLbl val="0"/>
      </c:catAx>
      <c:valAx>
        <c:axId val="228841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88401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260-4E76-B386-FE37B35D2CF5}"/>
                </c:ext>
              </c:extLst>
            </c:dLbl>
            <c:dLbl>
              <c:idx val="1"/>
              <c:layout/>
              <c:tx>
                <c:rich>
                  <a:bodyPr/>
                  <a:lstStyle/>
                  <a:p>
                    <a:fld id="{4A4ECA1F-F750-4416-9236-073207B8E9B3}"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1260-4E76-B386-FE37B35D2CF5}"/>
                </c:ext>
              </c:extLst>
            </c:dLbl>
            <c:dLbl>
              <c:idx val="2"/>
              <c:layout/>
              <c:tx>
                <c:rich>
                  <a:bodyPr/>
                  <a:lstStyle/>
                  <a:p>
                    <a:fld id="{FA91A473-69CC-489B-93A9-4F5E4D54C266}"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1260-4E76-B386-FE37B35D2CF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Sheet1!$B$410:$B$412</c:f>
              <c:strCache>
                <c:ptCount val="3"/>
                <c:pt idx="0">
                  <c:v>SIEMPRE</c:v>
                </c:pt>
                <c:pt idx="1">
                  <c:v>ALGUNAS VECES</c:v>
                </c:pt>
                <c:pt idx="2">
                  <c:v>NUNCA</c:v>
                </c:pt>
              </c:strCache>
            </c:strRef>
          </c:cat>
          <c:val>
            <c:numRef>
              <c:f>Sheet1!$E$410:$E$412</c:f>
              <c:numCache>
                <c:formatCode>General</c:formatCode>
                <c:ptCount val="3"/>
                <c:pt idx="0" formatCode="###0.0">
                  <c:v>100</c:v>
                </c:pt>
                <c:pt idx="1">
                  <c:v>0</c:v>
                </c:pt>
                <c:pt idx="2">
                  <c:v>0</c:v>
                </c:pt>
              </c:numCache>
            </c:numRef>
          </c:val>
          <c:extLst xmlns:c16r2="http://schemas.microsoft.com/office/drawing/2015/06/chart">
            <c:ext xmlns:c16="http://schemas.microsoft.com/office/drawing/2014/chart" uri="{C3380CC4-5D6E-409C-BE32-E72D297353CC}">
              <c16:uniqueId val="{00000003-1260-4E76-B386-FE37B35D2CF5}"/>
            </c:ext>
          </c:extLst>
        </c:ser>
        <c:dLbls>
          <c:dLblPos val="inEnd"/>
          <c:showLegendKey val="0"/>
          <c:showVal val="1"/>
          <c:showCatName val="0"/>
          <c:showSerName val="0"/>
          <c:showPercent val="0"/>
          <c:showBubbleSize val="0"/>
        </c:dLbls>
        <c:gapWidth val="100"/>
        <c:overlap val="-24"/>
        <c:axId val="228684928"/>
        <c:axId val="228686464"/>
      </c:barChart>
      <c:catAx>
        <c:axId val="228684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8686464"/>
        <c:crosses val="autoZero"/>
        <c:auto val="1"/>
        <c:lblAlgn val="ctr"/>
        <c:lblOffset val="100"/>
        <c:noMultiLvlLbl val="0"/>
      </c:catAx>
      <c:valAx>
        <c:axId val="228686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86849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8E-42DB-B810-36987D45E6A8}"/>
                </c:ext>
              </c:extLst>
            </c:dLbl>
            <c:dLbl>
              <c:idx val="1"/>
              <c:layout/>
              <c:tx>
                <c:rich>
                  <a:bodyPr/>
                  <a:lstStyle/>
                  <a:p>
                    <a:r>
                      <a:rPr lang="en-US" dirty="0"/>
                      <a:t>61</a:t>
                    </a:r>
                    <a:r>
                      <a:rPr lang="en-US" baseline="0"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8E-42DB-B810-36987D45E6A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prea3.1!$B$371:$B$372</c:f>
              <c:strCache>
                <c:ptCount val="2"/>
                <c:pt idx="0">
                  <c:v>SI</c:v>
                </c:pt>
                <c:pt idx="1">
                  <c:v>NO</c:v>
                </c:pt>
              </c:strCache>
            </c:strRef>
          </c:cat>
          <c:val>
            <c:numRef>
              <c:f>prea3.1!$D$371:$D$372</c:f>
              <c:numCache>
                <c:formatCode>###0.0</c:formatCode>
                <c:ptCount val="2"/>
                <c:pt idx="0">
                  <c:v>38.775510204081634</c:v>
                </c:pt>
                <c:pt idx="1">
                  <c:v>61.224489795918366</c:v>
                </c:pt>
              </c:numCache>
            </c:numRef>
          </c:val>
          <c:extLst xmlns:c16r2="http://schemas.microsoft.com/office/drawing/2015/06/chart">
            <c:ext xmlns:c16="http://schemas.microsoft.com/office/drawing/2014/chart" uri="{C3380CC4-5D6E-409C-BE32-E72D297353CC}">
              <c16:uniqueId val="{00000000-0A8E-42DB-B810-36987D45E6A8}"/>
            </c:ext>
          </c:extLst>
        </c:ser>
        <c:dLbls>
          <c:dLblPos val="inEnd"/>
          <c:showLegendKey val="0"/>
          <c:showVal val="1"/>
          <c:showCatName val="0"/>
          <c:showSerName val="0"/>
          <c:showPercent val="0"/>
          <c:showBubbleSize val="0"/>
        </c:dLbls>
        <c:gapWidth val="100"/>
        <c:overlap val="-24"/>
        <c:axId val="211547264"/>
        <c:axId val="214098304"/>
      </c:barChart>
      <c:catAx>
        <c:axId val="21154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4098304"/>
        <c:crosses val="autoZero"/>
        <c:auto val="1"/>
        <c:lblAlgn val="ctr"/>
        <c:lblOffset val="100"/>
        <c:noMultiLvlLbl val="0"/>
      </c:catAx>
      <c:valAx>
        <c:axId val="214098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15472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6C9-4757-828A-8461EC79FDFE}"/>
                </c:ext>
              </c:extLst>
            </c:dLbl>
            <c:dLbl>
              <c:idx val="1"/>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6C9-4757-828A-8461EC79FDFE}"/>
                </c:ext>
              </c:extLst>
            </c:dLbl>
            <c:dLbl>
              <c:idx val="2"/>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6C9-4757-828A-8461EC79FDF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Hoja11!$B$238:$B$240</c:f>
              <c:strCache>
                <c:ptCount val="3"/>
                <c:pt idx="0">
                  <c:v>NUNCA</c:v>
                </c:pt>
                <c:pt idx="1">
                  <c:v>ALGUNAS VECES</c:v>
                </c:pt>
                <c:pt idx="2">
                  <c:v>SIEMPRE</c:v>
                </c:pt>
              </c:strCache>
            </c:strRef>
          </c:cat>
          <c:val>
            <c:numRef>
              <c:f>Hoja11!$D$238:$D$240</c:f>
              <c:numCache>
                <c:formatCode>###0.0</c:formatCode>
                <c:ptCount val="3"/>
                <c:pt idx="0">
                  <c:v>3.7037037037037033</c:v>
                </c:pt>
                <c:pt idx="1">
                  <c:v>51.851851851851848</c:v>
                </c:pt>
                <c:pt idx="2">
                  <c:v>44.444444444444443</c:v>
                </c:pt>
              </c:numCache>
            </c:numRef>
          </c:val>
          <c:extLst xmlns:c16r2="http://schemas.microsoft.com/office/drawing/2015/06/chart">
            <c:ext xmlns:c16="http://schemas.microsoft.com/office/drawing/2014/chart" uri="{C3380CC4-5D6E-409C-BE32-E72D297353CC}">
              <c16:uniqueId val="{00000000-76C9-4757-828A-8461EC79FDFE}"/>
            </c:ext>
          </c:extLst>
        </c:ser>
        <c:dLbls>
          <c:dLblPos val="inEnd"/>
          <c:showLegendKey val="0"/>
          <c:showVal val="1"/>
          <c:showCatName val="0"/>
          <c:showSerName val="0"/>
          <c:showPercent val="0"/>
          <c:showBubbleSize val="0"/>
        </c:dLbls>
        <c:gapWidth val="100"/>
        <c:overlap val="-24"/>
        <c:axId val="230944768"/>
        <c:axId val="230947072"/>
      </c:barChart>
      <c:catAx>
        <c:axId val="230944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0947072"/>
        <c:crosses val="autoZero"/>
        <c:auto val="1"/>
        <c:lblAlgn val="ctr"/>
        <c:lblOffset val="100"/>
        <c:noMultiLvlLbl val="0"/>
      </c:catAx>
      <c:valAx>
        <c:axId val="230947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09447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62-4CEC-B29A-AE199AF72405}"/>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62-4CEC-B29A-AE199AF7240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62-4CEC-B29A-AE199AF7240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prea3.1!$B$399:$B$401</c:f>
              <c:strCache>
                <c:ptCount val="3"/>
                <c:pt idx="0">
                  <c:v>SIEMPRE</c:v>
                </c:pt>
                <c:pt idx="1">
                  <c:v>ALGUNAS VECES</c:v>
                </c:pt>
                <c:pt idx="2">
                  <c:v>NUNCA</c:v>
                </c:pt>
              </c:strCache>
            </c:strRef>
          </c:cat>
          <c:val>
            <c:numRef>
              <c:f>prea3.1!$D$399:$D$401</c:f>
              <c:numCache>
                <c:formatCode>###0.0</c:formatCode>
                <c:ptCount val="3"/>
                <c:pt idx="0">
                  <c:v>71.428571428571431</c:v>
                </c:pt>
                <c:pt idx="1">
                  <c:v>22.448979591836736</c:v>
                </c:pt>
                <c:pt idx="2">
                  <c:v>6.1224489795918364</c:v>
                </c:pt>
              </c:numCache>
            </c:numRef>
          </c:val>
          <c:extLst xmlns:c16r2="http://schemas.microsoft.com/office/drawing/2015/06/chart">
            <c:ext xmlns:c16="http://schemas.microsoft.com/office/drawing/2014/chart" uri="{C3380CC4-5D6E-409C-BE32-E72D297353CC}">
              <c16:uniqueId val="{00000000-AC62-4CEC-B29A-AE199AF72405}"/>
            </c:ext>
          </c:extLst>
        </c:ser>
        <c:dLbls>
          <c:dLblPos val="inEnd"/>
          <c:showLegendKey val="0"/>
          <c:showVal val="1"/>
          <c:showCatName val="0"/>
          <c:showSerName val="0"/>
          <c:showPercent val="0"/>
          <c:showBubbleSize val="0"/>
        </c:dLbls>
        <c:gapWidth val="100"/>
        <c:overlap val="-24"/>
        <c:axId val="232216064"/>
        <c:axId val="234789504"/>
      </c:barChart>
      <c:catAx>
        <c:axId val="232216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4789504"/>
        <c:crosses val="autoZero"/>
        <c:auto val="1"/>
        <c:lblAlgn val="ctr"/>
        <c:lblOffset val="100"/>
        <c:noMultiLvlLbl val="0"/>
      </c:catAx>
      <c:valAx>
        <c:axId val="23478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2160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62-4CEC-B29A-AE199AF72405}"/>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62-4CEC-B29A-AE199AF7240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62-4CEC-B29A-AE199AF7240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prea3.1!$B$399:$B$401</c:f>
              <c:strCache>
                <c:ptCount val="3"/>
                <c:pt idx="0">
                  <c:v>SIEMPRE</c:v>
                </c:pt>
                <c:pt idx="1">
                  <c:v>ALGUNAS VECES</c:v>
                </c:pt>
                <c:pt idx="2">
                  <c:v>NUNCA</c:v>
                </c:pt>
              </c:strCache>
            </c:strRef>
          </c:cat>
          <c:val>
            <c:numRef>
              <c:f>prea3.1!$D$399:$D$401</c:f>
              <c:numCache>
                <c:formatCode>###0.0</c:formatCode>
                <c:ptCount val="3"/>
                <c:pt idx="0">
                  <c:v>71.428571428571431</c:v>
                </c:pt>
                <c:pt idx="1">
                  <c:v>22.448979591836736</c:v>
                </c:pt>
                <c:pt idx="2">
                  <c:v>6.1224489795918364</c:v>
                </c:pt>
              </c:numCache>
            </c:numRef>
          </c:val>
          <c:extLst xmlns:c16r2="http://schemas.microsoft.com/office/drawing/2015/06/chart">
            <c:ext xmlns:c16="http://schemas.microsoft.com/office/drawing/2014/chart" uri="{C3380CC4-5D6E-409C-BE32-E72D297353CC}">
              <c16:uniqueId val="{00000000-AC62-4CEC-B29A-AE199AF72405}"/>
            </c:ext>
          </c:extLst>
        </c:ser>
        <c:dLbls>
          <c:dLblPos val="inEnd"/>
          <c:showLegendKey val="0"/>
          <c:showVal val="1"/>
          <c:showCatName val="0"/>
          <c:showSerName val="0"/>
          <c:showPercent val="0"/>
          <c:showBubbleSize val="0"/>
        </c:dLbls>
        <c:gapWidth val="100"/>
        <c:overlap val="-24"/>
        <c:axId val="232410112"/>
        <c:axId val="232597376"/>
      </c:barChart>
      <c:catAx>
        <c:axId val="232410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597376"/>
        <c:crosses val="autoZero"/>
        <c:auto val="1"/>
        <c:lblAlgn val="ctr"/>
        <c:lblOffset val="100"/>
        <c:noMultiLvlLbl val="0"/>
      </c:catAx>
      <c:valAx>
        <c:axId val="232597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4101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49A-4B55-A4F8-9CBD7D0B94B3}"/>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9A-4B55-A4F8-9CBD7D0B94B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prea3.1!$B$409:$B$410</c:f>
              <c:strCache>
                <c:ptCount val="2"/>
                <c:pt idx="0">
                  <c:v>SIEMPRE</c:v>
                </c:pt>
                <c:pt idx="1">
                  <c:v>ALGUNAS VECES</c:v>
                </c:pt>
              </c:strCache>
            </c:strRef>
          </c:cat>
          <c:val>
            <c:numRef>
              <c:f>prea3.1!$D$409:$D$410</c:f>
              <c:numCache>
                <c:formatCode>###0.0</c:formatCode>
                <c:ptCount val="2"/>
                <c:pt idx="0">
                  <c:v>85.714285714285708</c:v>
                </c:pt>
                <c:pt idx="1">
                  <c:v>14.285714285714285</c:v>
                </c:pt>
              </c:numCache>
            </c:numRef>
          </c:val>
          <c:extLst xmlns:c16r2="http://schemas.microsoft.com/office/drawing/2015/06/chart">
            <c:ext xmlns:c16="http://schemas.microsoft.com/office/drawing/2014/chart" uri="{C3380CC4-5D6E-409C-BE32-E72D297353CC}">
              <c16:uniqueId val="{00000000-349A-4B55-A4F8-9CBD7D0B94B3}"/>
            </c:ext>
          </c:extLst>
        </c:ser>
        <c:dLbls>
          <c:dLblPos val="inEnd"/>
          <c:showLegendKey val="0"/>
          <c:showVal val="1"/>
          <c:showCatName val="0"/>
          <c:showSerName val="0"/>
          <c:showPercent val="0"/>
          <c:showBubbleSize val="0"/>
        </c:dLbls>
        <c:gapWidth val="100"/>
        <c:overlap val="-24"/>
        <c:axId val="230415744"/>
        <c:axId val="232333312"/>
      </c:barChart>
      <c:catAx>
        <c:axId val="230415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333312"/>
        <c:crosses val="autoZero"/>
        <c:auto val="1"/>
        <c:lblAlgn val="ctr"/>
        <c:lblOffset val="100"/>
        <c:noMultiLvlLbl val="0"/>
      </c:catAx>
      <c:valAx>
        <c:axId val="232333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04157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3FBA-49E6-9B3D-8A2F0FCBCF62}"/>
              </c:ext>
            </c:extLst>
          </c:dPt>
          <c:dLbls>
            <c:dLbl>
              <c:idx val="0"/>
              <c:layout/>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layout/>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xmlns:c16r2="http://schemas.microsoft.com/office/drawing/2015/06/char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F1A-4E54-90B9-BFFD83182DF7}"/>
                </c:ext>
              </c:extLst>
            </c:dLbl>
            <c:dLbl>
              <c:idx val="1"/>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F1A-4E54-90B9-BFFD83182DF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prea3.1!$B$418:$B$419</c:f>
              <c:strCache>
                <c:ptCount val="2"/>
                <c:pt idx="0">
                  <c:v>SI</c:v>
                </c:pt>
                <c:pt idx="1">
                  <c:v>NO</c:v>
                </c:pt>
              </c:strCache>
            </c:strRef>
          </c:cat>
          <c:val>
            <c:numRef>
              <c:f>prea3.1!$D$418:$D$419</c:f>
              <c:numCache>
                <c:formatCode>###0.0</c:formatCode>
                <c:ptCount val="2"/>
                <c:pt idx="0">
                  <c:v>61.224489795918366</c:v>
                </c:pt>
                <c:pt idx="1">
                  <c:v>38.775510204081634</c:v>
                </c:pt>
              </c:numCache>
            </c:numRef>
          </c:val>
          <c:extLst xmlns:c16r2="http://schemas.microsoft.com/office/drawing/2015/06/chart">
            <c:ext xmlns:c16="http://schemas.microsoft.com/office/drawing/2014/chart" uri="{C3380CC4-5D6E-409C-BE32-E72D297353CC}">
              <c16:uniqueId val="{00000000-FF1A-4E54-90B9-BFFD83182DF7}"/>
            </c:ext>
          </c:extLst>
        </c:ser>
        <c:dLbls>
          <c:dLblPos val="inEnd"/>
          <c:showLegendKey val="0"/>
          <c:showVal val="1"/>
          <c:showCatName val="0"/>
          <c:showSerName val="0"/>
          <c:showPercent val="0"/>
          <c:showBubbleSize val="0"/>
        </c:dLbls>
        <c:gapWidth val="100"/>
        <c:overlap val="-24"/>
        <c:axId val="234788352"/>
        <c:axId val="237232128"/>
      </c:barChart>
      <c:catAx>
        <c:axId val="23478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7232128"/>
        <c:crosses val="autoZero"/>
        <c:auto val="1"/>
        <c:lblAlgn val="ctr"/>
        <c:lblOffset val="100"/>
        <c:noMultiLvlLbl val="0"/>
      </c:catAx>
      <c:valAx>
        <c:axId val="237232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4788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2BF-4FED-B1E8-CF416878FD71}"/>
                </c:ext>
              </c:extLst>
            </c:dLbl>
            <c:dLbl>
              <c:idx val="1"/>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2BF-4FED-B1E8-CF416878FD71}"/>
                </c:ext>
              </c:extLst>
            </c:dLbl>
            <c:dLbl>
              <c:idx val="2"/>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2BF-4FED-B1E8-CF416878FD71}"/>
                </c:ext>
              </c:extLst>
            </c:dLbl>
            <c:dLbl>
              <c:idx val="3"/>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2BF-4FED-B1E8-CF416878FD7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Hoja11!$B$264:$B$267</c:f>
              <c:strCache>
                <c:ptCount val="4"/>
                <c:pt idx="0">
                  <c:v>NUNCA</c:v>
                </c:pt>
                <c:pt idx="1">
                  <c:v>ALGUNAS VECES</c:v>
                </c:pt>
                <c:pt idx="2">
                  <c:v>SIEMPRE</c:v>
                </c:pt>
                <c:pt idx="3">
                  <c:v>NO HE SIDO CONVOCADO</c:v>
                </c:pt>
              </c:strCache>
            </c:strRef>
          </c:cat>
          <c:val>
            <c:numRef>
              <c:f>Hoja11!$D$264:$D$267</c:f>
              <c:numCache>
                <c:formatCode>###0.0</c:formatCode>
                <c:ptCount val="4"/>
                <c:pt idx="0">
                  <c:v>1.8518518518518516</c:v>
                </c:pt>
                <c:pt idx="1">
                  <c:v>35.185185185185183</c:v>
                </c:pt>
                <c:pt idx="2">
                  <c:v>38.888888888888893</c:v>
                </c:pt>
                <c:pt idx="3">
                  <c:v>24.074074074074073</c:v>
                </c:pt>
              </c:numCache>
            </c:numRef>
          </c:val>
          <c:extLst xmlns:c16r2="http://schemas.microsoft.com/office/drawing/2015/06/chart">
            <c:ext xmlns:c16="http://schemas.microsoft.com/office/drawing/2014/chart" uri="{C3380CC4-5D6E-409C-BE32-E72D297353CC}">
              <c16:uniqueId val="{00000000-12BF-4FED-B1E8-CF416878FD71}"/>
            </c:ext>
          </c:extLst>
        </c:ser>
        <c:dLbls>
          <c:dLblPos val="inEnd"/>
          <c:showLegendKey val="0"/>
          <c:showVal val="1"/>
          <c:showCatName val="0"/>
          <c:showSerName val="0"/>
          <c:showPercent val="0"/>
          <c:showBubbleSize val="0"/>
        </c:dLbls>
        <c:gapWidth val="100"/>
        <c:overlap val="-24"/>
        <c:axId val="230397440"/>
        <c:axId val="230630528"/>
      </c:barChart>
      <c:catAx>
        <c:axId val="230397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0630528"/>
        <c:crosses val="autoZero"/>
        <c:auto val="1"/>
        <c:lblAlgn val="ctr"/>
        <c:lblOffset val="100"/>
        <c:noMultiLvlLbl val="0"/>
      </c:catAx>
      <c:valAx>
        <c:axId val="230630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03974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E0A-43DF-8D2D-6665F82101D4}"/>
                </c:ext>
              </c:extLst>
            </c:dLbl>
            <c:dLbl>
              <c:idx val="1"/>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E0A-43DF-8D2D-6665F82101D4}"/>
                </c:ext>
              </c:extLst>
            </c:dLbl>
            <c:dLbl>
              <c:idx val="2"/>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E0A-43DF-8D2D-6665F82101D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Hoja11!$B$272:$B$274</c:f>
              <c:strCache>
                <c:ptCount val="3"/>
                <c:pt idx="0">
                  <c:v>NUNCA</c:v>
                </c:pt>
                <c:pt idx="1">
                  <c:v>ALGUNAS VECES</c:v>
                </c:pt>
                <c:pt idx="2">
                  <c:v>SIEMPRE</c:v>
                </c:pt>
              </c:strCache>
            </c:strRef>
          </c:cat>
          <c:val>
            <c:numRef>
              <c:f>Hoja11!$D$272:$D$274</c:f>
              <c:numCache>
                <c:formatCode>###0.0</c:formatCode>
                <c:ptCount val="3"/>
                <c:pt idx="0">
                  <c:v>12.962962962962962</c:v>
                </c:pt>
                <c:pt idx="1">
                  <c:v>51.851851851851848</c:v>
                </c:pt>
                <c:pt idx="2">
                  <c:v>35.185185185185183</c:v>
                </c:pt>
              </c:numCache>
            </c:numRef>
          </c:val>
          <c:extLst xmlns:c16r2="http://schemas.microsoft.com/office/drawing/2015/06/chart">
            <c:ext xmlns:c16="http://schemas.microsoft.com/office/drawing/2014/chart" uri="{C3380CC4-5D6E-409C-BE32-E72D297353CC}">
              <c16:uniqueId val="{00000000-CE0A-43DF-8D2D-6665F82101D4}"/>
            </c:ext>
          </c:extLst>
        </c:ser>
        <c:dLbls>
          <c:dLblPos val="inEnd"/>
          <c:showLegendKey val="0"/>
          <c:showVal val="1"/>
          <c:showCatName val="0"/>
          <c:showSerName val="0"/>
          <c:showPercent val="0"/>
          <c:showBubbleSize val="0"/>
        </c:dLbls>
        <c:gapWidth val="100"/>
        <c:overlap val="-24"/>
        <c:axId val="237234048"/>
        <c:axId val="237491712"/>
      </c:barChart>
      <c:catAx>
        <c:axId val="237234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7491712"/>
        <c:crosses val="autoZero"/>
        <c:auto val="1"/>
        <c:lblAlgn val="ctr"/>
        <c:lblOffset val="100"/>
        <c:noMultiLvlLbl val="0"/>
      </c:catAx>
      <c:valAx>
        <c:axId val="237491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72340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LIBRE DE BASURA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2C0-417D-AD0E-85115EFF23F8}"/>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2C0-417D-AD0E-85115EFF23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Sheet1!$B$468:$B$469</c:f>
              <c:strCache>
                <c:ptCount val="2"/>
                <c:pt idx="0">
                  <c:v>SI</c:v>
                </c:pt>
                <c:pt idx="1">
                  <c:v>NO</c:v>
                </c:pt>
              </c:strCache>
            </c:strRef>
          </c:cat>
          <c:val>
            <c:numRef>
              <c:f>Sheet1!$E$468:$E$469</c:f>
              <c:numCache>
                <c:formatCode>###0.0</c:formatCode>
                <c:ptCount val="2"/>
                <c:pt idx="0">
                  <c:v>87.878787878787875</c:v>
                </c:pt>
                <c:pt idx="1">
                  <c:v>12.121212121212121</c:v>
                </c:pt>
              </c:numCache>
            </c:numRef>
          </c:val>
          <c:extLst xmlns:c16r2="http://schemas.microsoft.com/office/drawing/2015/06/chart">
            <c:ext xmlns:c16="http://schemas.microsoft.com/office/drawing/2014/chart" uri="{C3380CC4-5D6E-409C-BE32-E72D297353CC}">
              <c16:uniqueId val="{00000002-92C0-417D-AD0E-85115EFF23F8}"/>
            </c:ext>
          </c:extLst>
        </c:ser>
        <c:dLbls>
          <c:dLblPos val="inEnd"/>
          <c:showLegendKey val="0"/>
          <c:showVal val="1"/>
          <c:showCatName val="0"/>
          <c:showSerName val="0"/>
          <c:showPercent val="0"/>
          <c:showBubbleSize val="0"/>
        </c:dLbls>
        <c:gapWidth val="100"/>
        <c:overlap val="-24"/>
        <c:axId val="212452480"/>
        <c:axId val="217405312"/>
      </c:barChart>
      <c:catAx>
        <c:axId val="212452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7405312"/>
        <c:crosses val="autoZero"/>
        <c:auto val="1"/>
        <c:lblAlgn val="ctr"/>
        <c:lblOffset val="100"/>
        <c:noMultiLvlLbl val="0"/>
      </c:catAx>
      <c:valAx>
        <c:axId val="217405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2452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DE OLORES DESAGRADABLES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FA7-4DC4-9E5E-335C28E01CC7}"/>
                </c:ext>
              </c:extLst>
            </c:dLbl>
            <c:dLbl>
              <c:idx val="1"/>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FA7-4DC4-9E5E-335C28E01CC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prea3.1!$B$455:$B$456</c:f>
              <c:strCache>
                <c:ptCount val="2"/>
                <c:pt idx="0">
                  <c:v>SI</c:v>
                </c:pt>
                <c:pt idx="1">
                  <c:v>NO</c:v>
                </c:pt>
              </c:strCache>
            </c:strRef>
          </c:cat>
          <c:val>
            <c:numRef>
              <c:f>prea3.1!$D$455:$D$456</c:f>
              <c:numCache>
                <c:formatCode>###0.0</c:formatCode>
                <c:ptCount val="2"/>
                <c:pt idx="0">
                  <c:v>55.102040816326522</c:v>
                </c:pt>
                <c:pt idx="1">
                  <c:v>44.897959183673471</c:v>
                </c:pt>
              </c:numCache>
            </c:numRef>
          </c:val>
          <c:extLst xmlns:c16r2="http://schemas.microsoft.com/office/drawing/2015/06/chart">
            <c:ext xmlns:c16="http://schemas.microsoft.com/office/drawing/2014/chart" uri="{C3380CC4-5D6E-409C-BE32-E72D297353CC}">
              <c16:uniqueId val="{00000000-0FA7-4DC4-9E5E-335C28E01CC7}"/>
            </c:ext>
          </c:extLst>
        </c:ser>
        <c:dLbls>
          <c:dLblPos val="inEnd"/>
          <c:showLegendKey val="0"/>
          <c:showVal val="1"/>
          <c:showCatName val="0"/>
          <c:showSerName val="0"/>
          <c:showPercent val="0"/>
          <c:showBubbleSize val="0"/>
        </c:dLbls>
        <c:gapWidth val="100"/>
        <c:overlap val="-24"/>
        <c:axId val="156375680"/>
        <c:axId val="166106624"/>
      </c:barChart>
      <c:catAx>
        <c:axId val="156375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6106624"/>
        <c:crosses val="autoZero"/>
        <c:auto val="1"/>
        <c:lblAlgn val="ctr"/>
        <c:lblOffset val="100"/>
        <c:noMultiLvlLbl val="0"/>
      </c:catAx>
      <c:valAx>
        <c:axId val="166106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63756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a:t>DE PLAGAS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F62-4AFF-A497-D86BC82C2731}"/>
                </c:ext>
              </c:extLst>
            </c:dLbl>
            <c:dLbl>
              <c:idx val="1"/>
              <c:layout/>
              <c:tx>
                <c:rich>
                  <a:bodyPr/>
                  <a:lstStyle/>
                  <a:p>
                    <a:r>
                      <a:rPr lang="en-US" dirty="0"/>
                      <a:t>65 %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F62-4AFF-A497-D86BC82C273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prea3.1!$B$464:$B$465</c:f>
              <c:strCache>
                <c:ptCount val="2"/>
                <c:pt idx="0">
                  <c:v>SI</c:v>
                </c:pt>
                <c:pt idx="1">
                  <c:v>NO</c:v>
                </c:pt>
              </c:strCache>
            </c:strRef>
          </c:cat>
          <c:val>
            <c:numRef>
              <c:f>prea3.1!$D$464:$D$465</c:f>
              <c:numCache>
                <c:formatCode>###0.0</c:formatCode>
                <c:ptCount val="2"/>
                <c:pt idx="0">
                  <c:v>34.693877551020407</c:v>
                </c:pt>
                <c:pt idx="1">
                  <c:v>65.306122448979593</c:v>
                </c:pt>
              </c:numCache>
            </c:numRef>
          </c:val>
          <c:extLst xmlns:c16r2="http://schemas.microsoft.com/office/drawing/2015/06/chart">
            <c:ext xmlns:c16="http://schemas.microsoft.com/office/drawing/2014/chart" uri="{C3380CC4-5D6E-409C-BE32-E72D297353CC}">
              <c16:uniqueId val="{00000000-DF62-4AFF-A497-D86BC82C2731}"/>
            </c:ext>
          </c:extLst>
        </c:ser>
        <c:dLbls>
          <c:showLegendKey val="0"/>
          <c:showVal val="0"/>
          <c:showCatName val="0"/>
          <c:showSerName val="0"/>
          <c:showPercent val="0"/>
          <c:showBubbleSize val="0"/>
        </c:dLbls>
        <c:gapWidth val="100"/>
        <c:overlap val="-24"/>
        <c:axId val="88257664"/>
        <c:axId val="88305024"/>
      </c:barChart>
      <c:catAx>
        <c:axId val="88257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88305024"/>
        <c:crosses val="autoZero"/>
        <c:auto val="1"/>
        <c:lblAlgn val="ctr"/>
        <c:lblOffset val="100"/>
        <c:noMultiLvlLbl val="0"/>
      </c:catAx>
      <c:valAx>
        <c:axId val="88305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8825766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MX"/>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AGUA ESTANCADA</a:t>
            </a:r>
            <a:endParaRPr lang="es-MX" sz="1800"/>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F23-4B74-9FC4-5BE25AEAFC0D}"/>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F23-4B74-9FC4-5BE25AEAFC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Sheet1!$B$496:$B$497</c:f>
              <c:strCache>
                <c:ptCount val="2"/>
                <c:pt idx="0">
                  <c:v>SI</c:v>
                </c:pt>
                <c:pt idx="1">
                  <c:v>NO</c:v>
                </c:pt>
              </c:strCache>
            </c:strRef>
          </c:cat>
          <c:val>
            <c:numRef>
              <c:f>Sheet1!$E$496:$E$497</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DF23-4B74-9FC4-5BE25AEAFC0D}"/>
            </c:ext>
          </c:extLst>
        </c:ser>
        <c:dLbls>
          <c:dLblPos val="inEnd"/>
          <c:showLegendKey val="0"/>
          <c:showVal val="1"/>
          <c:showCatName val="0"/>
          <c:showSerName val="0"/>
          <c:showPercent val="0"/>
          <c:showBubbleSize val="0"/>
        </c:dLbls>
        <c:gapWidth val="100"/>
        <c:overlap val="-24"/>
        <c:axId val="86896000"/>
        <c:axId val="87028864"/>
      </c:barChart>
      <c:catAx>
        <c:axId val="8689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7028864"/>
        <c:crosses val="autoZero"/>
        <c:auto val="1"/>
        <c:lblAlgn val="ctr"/>
        <c:lblOffset val="100"/>
        <c:noMultiLvlLbl val="0"/>
      </c:catAx>
      <c:valAx>
        <c:axId val="87028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68960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AGUA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49-457A-807D-8B9E8708F906}"/>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049-457A-807D-8B9E8708F90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prea3.1!$B$482:$B$483</c:f>
              <c:strCache>
                <c:ptCount val="2"/>
                <c:pt idx="0">
                  <c:v>SI</c:v>
                </c:pt>
                <c:pt idx="1">
                  <c:v>NO</c:v>
                </c:pt>
              </c:strCache>
            </c:strRef>
          </c:cat>
          <c:val>
            <c:numRef>
              <c:f>prea3.1!$D$482:$D$483</c:f>
              <c:numCache>
                <c:formatCode>###0.0</c:formatCode>
                <c:ptCount val="2"/>
                <c:pt idx="0">
                  <c:v>63.265306122448983</c:v>
                </c:pt>
                <c:pt idx="1">
                  <c:v>36.734693877551024</c:v>
                </c:pt>
              </c:numCache>
            </c:numRef>
          </c:val>
          <c:extLst xmlns:c16r2="http://schemas.microsoft.com/office/drawing/2015/06/chart">
            <c:ext xmlns:c16="http://schemas.microsoft.com/office/drawing/2014/chart" uri="{C3380CC4-5D6E-409C-BE32-E72D297353CC}">
              <c16:uniqueId val="{00000000-3049-457A-807D-8B9E8708F906}"/>
            </c:ext>
          </c:extLst>
        </c:ser>
        <c:dLbls>
          <c:dLblPos val="inEnd"/>
          <c:showLegendKey val="0"/>
          <c:showVal val="1"/>
          <c:showCatName val="0"/>
          <c:showSerName val="0"/>
          <c:showPercent val="0"/>
          <c:showBubbleSize val="0"/>
        </c:dLbls>
        <c:gapWidth val="100"/>
        <c:overlap val="-24"/>
        <c:axId val="153400448"/>
        <c:axId val="156373760"/>
      </c:barChart>
      <c:catAx>
        <c:axId val="153400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6373760"/>
        <c:crosses val="autoZero"/>
        <c:auto val="1"/>
        <c:lblAlgn val="ctr"/>
        <c:lblOffset val="100"/>
        <c:noMultiLvlLbl val="0"/>
      </c:catAx>
      <c:valAx>
        <c:axId val="156373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34004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INSUMOS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8F7-45C5-B7D5-002E9C8E73D8}"/>
                </c:ext>
              </c:extLst>
            </c:dLbl>
            <c:dLbl>
              <c:idx val="1"/>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F7-45C5-B7D5-002E9C8E73D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prea3.1!$B$491:$B$492</c:f>
              <c:strCache>
                <c:ptCount val="2"/>
                <c:pt idx="0">
                  <c:v>SI</c:v>
                </c:pt>
                <c:pt idx="1">
                  <c:v>NO</c:v>
                </c:pt>
              </c:strCache>
            </c:strRef>
          </c:cat>
          <c:val>
            <c:numRef>
              <c:f>prea3.1!$D$491:$D$492</c:f>
              <c:numCache>
                <c:formatCode>###0.0</c:formatCode>
                <c:ptCount val="2"/>
                <c:pt idx="0">
                  <c:v>61.224489795918366</c:v>
                </c:pt>
                <c:pt idx="1">
                  <c:v>38.775510204081634</c:v>
                </c:pt>
              </c:numCache>
            </c:numRef>
          </c:val>
          <c:extLst xmlns:c16r2="http://schemas.microsoft.com/office/drawing/2015/06/chart">
            <c:ext xmlns:c16="http://schemas.microsoft.com/office/drawing/2014/chart" uri="{C3380CC4-5D6E-409C-BE32-E72D297353CC}">
              <c16:uniqueId val="{00000000-B8F7-45C5-B7D5-002E9C8E73D8}"/>
            </c:ext>
          </c:extLst>
        </c:ser>
        <c:dLbls>
          <c:dLblPos val="inEnd"/>
          <c:showLegendKey val="0"/>
          <c:showVal val="1"/>
          <c:showCatName val="0"/>
          <c:showSerName val="0"/>
          <c:showPercent val="0"/>
          <c:showBubbleSize val="0"/>
        </c:dLbls>
        <c:gapWidth val="100"/>
        <c:overlap val="-24"/>
        <c:axId val="165395840"/>
        <c:axId val="165488512"/>
      </c:barChart>
      <c:catAx>
        <c:axId val="165395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5488512"/>
        <c:crosses val="autoZero"/>
        <c:auto val="1"/>
        <c:lblAlgn val="ctr"/>
        <c:lblOffset val="100"/>
        <c:noMultiLvlLbl val="0"/>
      </c:catAx>
      <c:valAx>
        <c:axId val="165488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53958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ENERGÍA ELÉCTRICA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B02-4219-93EF-D6A30E3D6274}"/>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B02-4219-93EF-D6A30E3D627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prea3.1!$B$500:$B$501</c:f>
              <c:strCache>
                <c:ptCount val="2"/>
                <c:pt idx="0">
                  <c:v>SI</c:v>
                </c:pt>
                <c:pt idx="1">
                  <c:v>NO</c:v>
                </c:pt>
              </c:strCache>
            </c:strRef>
          </c:cat>
          <c:val>
            <c:numRef>
              <c:f>prea3.1!$D$500:$D$501</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7B02-4219-93EF-D6A30E3D6274}"/>
            </c:ext>
          </c:extLst>
        </c:ser>
        <c:dLbls>
          <c:dLblPos val="inEnd"/>
          <c:showLegendKey val="0"/>
          <c:showVal val="1"/>
          <c:showCatName val="0"/>
          <c:showSerName val="0"/>
          <c:showPercent val="0"/>
          <c:showBubbleSize val="0"/>
        </c:dLbls>
        <c:gapWidth val="100"/>
        <c:overlap val="-24"/>
        <c:axId val="166769792"/>
        <c:axId val="167053184"/>
      </c:barChart>
      <c:catAx>
        <c:axId val="166769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7053184"/>
        <c:crosses val="autoZero"/>
        <c:auto val="1"/>
        <c:lblAlgn val="ctr"/>
        <c:lblOffset val="100"/>
        <c:noMultiLvlLbl val="0"/>
      </c:catAx>
      <c:valAx>
        <c:axId val="167053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67697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861-44E2-9FB8-AE23595E7008}"/>
              </c:ext>
            </c:extLst>
          </c:dPt>
          <c:dLbls>
            <c:dLbl>
              <c:idx val="0"/>
              <c:layout/>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layout/>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xmlns:c16r2="http://schemas.microsoft.com/office/drawing/2015/06/char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DESECHOS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017-42C1-A16D-907A85B146EE}"/>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017-42C1-A16D-907A85B146E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prea3.1!$B$509:$B$510</c:f>
              <c:strCache>
                <c:ptCount val="2"/>
                <c:pt idx="0">
                  <c:v>SI</c:v>
                </c:pt>
                <c:pt idx="1">
                  <c:v>NO</c:v>
                </c:pt>
              </c:strCache>
            </c:strRef>
          </c:cat>
          <c:val>
            <c:numRef>
              <c:f>prea3.1!$D$509:$D$510</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D017-42C1-A16D-907A85B146EE}"/>
            </c:ext>
          </c:extLst>
        </c:ser>
        <c:dLbls>
          <c:dLblPos val="inEnd"/>
          <c:showLegendKey val="0"/>
          <c:showVal val="1"/>
          <c:showCatName val="0"/>
          <c:showSerName val="0"/>
          <c:showPercent val="0"/>
          <c:showBubbleSize val="0"/>
        </c:dLbls>
        <c:gapWidth val="100"/>
        <c:overlap val="-24"/>
        <c:axId val="165554048"/>
        <c:axId val="165555584"/>
      </c:barChart>
      <c:catAx>
        <c:axId val="165554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5555584"/>
        <c:crosses val="autoZero"/>
        <c:auto val="1"/>
        <c:lblAlgn val="ctr"/>
        <c:lblOffset val="100"/>
        <c:noMultiLvlLbl val="0"/>
      </c:catAx>
      <c:valAx>
        <c:axId val="165555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55540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solidFill>
                  <a:schemeClr val="tx1"/>
                </a:solidFill>
              </a:rPr>
              <a:t>DE ÁREAS VERDES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7D5-418C-B351-5D958CC7D2D7}"/>
                </c:ext>
              </c:extLst>
            </c:dLbl>
            <c:dLbl>
              <c:idx val="1"/>
              <c:layout>
                <c:manualLayout>
                  <c:x val="1.2447917228211489E-2"/>
                  <c:y val="9.4037357918925965E-2"/>
                </c:manualLayout>
              </c:layout>
              <c:tx>
                <c:rich>
                  <a:bodyPr/>
                  <a:lstStyle/>
                  <a:p>
                    <a:r>
                      <a:rPr lang="en-US" dirty="0"/>
                      <a:t>33 %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7D5-418C-B351-5D958CC7D2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prea3.1!$B$518:$B$519</c:f>
              <c:strCache>
                <c:ptCount val="2"/>
                <c:pt idx="0">
                  <c:v>SI</c:v>
                </c:pt>
                <c:pt idx="1">
                  <c:v>NO</c:v>
                </c:pt>
              </c:strCache>
            </c:strRef>
          </c:cat>
          <c:val>
            <c:numRef>
              <c:f>prea3.1!$D$518:$D$519</c:f>
              <c:numCache>
                <c:formatCode>###0.0</c:formatCode>
                <c:ptCount val="2"/>
                <c:pt idx="0">
                  <c:v>67.346938775510196</c:v>
                </c:pt>
                <c:pt idx="1">
                  <c:v>32.653061224489797</c:v>
                </c:pt>
              </c:numCache>
            </c:numRef>
          </c:val>
          <c:extLst xmlns:c16r2="http://schemas.microsoft.com/office/drawing/2015/06/chart">
            <c:ext xmlns:c16="http://schemas.microsoft.com/office/drawing/2014/chart" uri="{C3380CC4-5D6E-409C-BE32-E72D297353CC}">
              <c16:uniqueId val="{00000000-57D5-418C-B351-5D958CC7D2D7}"/>
            </c:ext>
          </c:extLst>
        </c:ser>
        <c:dLbls>
          <c:dLblPos val="inEnd"/>
          <c:showLegendKey val="0"/>
          <c:showVal val="1"/>
          <c:showCatName val="0"/>
          <c:showSerName val="0"/>
          <c:showPercent val="0"/>
          <c:showBubbleSize val="0"/>
        </c:dLbls>
        <c:gapWidth val="100"/>
        <c:overlap val="-24"/>
        <c:axId val="167486592"/>
        <c:axId val="167512320"/>
      </c:barChart>
      <c:catAx>
        <c:axId val="167486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67512320"/>
        <c:crosses val="autoZero"/>
        <c:auto val="1"/>
        <c:lblAlgn val="ctr"/>
        <c:lblOffset val="100"/>
        <c:noMultiLvlLbl val="0"/>
      </c:catAx>
      <c:valAx>
        <c:axId val="167512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674865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CURSOS DE MEDIO AMBIENTE</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32E-4C27-B443-7B61B27514CE}"/>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32E-4C27-B443-7B61B27514C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prea3.1!$B$527:$B$528</c:f>
              <c:strCache>
                <c:ptCount val="2"/>
                <c:pt idx="0">
                  <c:v>SI</c:v>
                </c:pt>
                <c:pt idx="1">
                  <c:v>NO</c:v>
                </c:pt>
              </c:strCache>
            </c:strRef>
          </c:cat>
          <c:val>
            <c:numRef>
              <c:f>prea3.1!$D$527:$D$528</c:f>
              <c:numCache>
                <c:formatCode>###0.0</c:formatCode>
                <c:ptCount val="2"/>
                <c:pt idx="0">
                  <c:v>89.795918367346943</c:v>
                </c:pt>
                <c:pt idx="1">
                  <c:v>10.204081632653061</c:v>
                </c:pt>
              </c:numCache>
            </c:numRef>
          </c:val>
          <c:extLst xmlns:c16r2="http://schemas.microsoft.com/office/drawing/2015/06/chart">
            <c:ext xmlns:c16="http://schemas.microsoft.com/office/drawing/2014/chart" uri="{C3380CC4-5D6E-409C-BE32-E72D297353CC}">
              <c16:uniqueId val="{00000000-732E-4C27-B443-7B61B27514CE}"/>
            </c:ext>
          </c:extLst>
        </c:ser>
        <c:dLbls>
          <c:dLblPos val="inEnd"/>
          <c:showLegendKey val="0"/>
          <c:showVal val="1"/>
          <c:showCatName val="0"/>
          <c:showSerName val="0"/>
          <c:showPercent val="0"/>
          <c:showBubbleSize val="0"/>
        </c:dLbls>
        <c:gapWidth val="100"/>
        <c:overlap val="-24"/>
        <c:axId val="167486976"/>
        <c:axId val="167580800"/>
      </c:barChart>
      <c:catAx>
        <c:axId val="167486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7580800"/>
        <c:crosses val="autoZero"/>
        <c:auto val="1"/>
        <c:lblAlgn val="ctr"/>
        <c:lblOffset val="100"/>
        <c:noMultiLvlLbl val="0"/>
      </c:catAx>
      <c:valAx>
        <c:axId val="16758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74869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ADD3-4A44-849C-90C63E6E254B}"/>
              </c:ext>
            </c:extLst>
          </c:dPt>
          <c:dLbls>
            <c:dLbl>
              <c:idx val="0"/>
              <c:layout/>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layout/>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xmlns:c16r2="http://schemas.microsoft.com/office/drawing/2015/06/char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v>SI SE SIENTE ORGULLOSO</c:v>
          </c:tx>
          <c:spPr>
            <a:solidFill>
              <a:srgbClr val="FFA40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rgbClr val="FFA405"/>
                  </a:gs>
                  <a:gs pos="100000">
                    <a:srgbClr val="D68B28"/>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EE2E-4B50-B809-67406906E17B}"/>
              </c:ext>
            </c:extLst>
          </c:dPt>
          <c:dLbls>
            <c:dLbl>
              <c:idx val="0"/>
              <c:layout>
                <c:manualLayout>
                  <c:x val="-1.1853487165255692E-2"/>
                  <c:y val="9.9345620788601957E-2"/>
                </c:manualLayout>
              </c:layout>
              <c:tx>
                <c:rich>
                  <a:bodyPr/>
                  <a:lstStyle/>
                  <a:p>
                    <a:r>
                      <a:rPr lang="en-US" sz="2800" b="1" dirty="0"/>
                      <a:t>100</a:t>
                    </a:r>
                    <a:r>
                      <a:rPr lang="en-US" sz="2800" b="1" baseline="0" dirty="0"/>
                      <a:t> </a:t>
                    </a:r>
                    <a:r>
                      <a:rPr lang="en-US" sz="2800" b="1" dirty="0"/>
                      <a:t>%</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E2E-4B50-B809-67406906E17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Hoja11!$D$3</c:f>
              <c:numCache>
                <c:formatCode>###0.0</c:formatCode>
                <c:ptCount val="1"/>
                <c:pt idx="0">
                  <c:v>100</c:v>
                </c:pt>
              </c:numCache>
            </c:numRef>
          </c:val>
          <c:extLst xmlns:c16r2="http://schemas.microsoft.com/office/drawing/2015/06/chart">
            <c:ext xmlns:c16="http://schemas.microsoft.com/office/drawing/2014/chart" uri="{C3380CC4-5D6E-409C-BE32-E72D297353CC}">
              <c16:uniqueId val="{00000000-EE2E-4B50-B809-67406906E17B}"/>
            </c:ext>
          </c:extLst>
        </c:ser>
        <c:ser>
          <c:idx val="3"/>
          <c:order val="1"/>
          <c:tx>
            <c:v>NO SE SIENTE ORGULL0SO</c:v>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fld id="{7B0F8F7C-AF9D-4BEE-90E2-0C094F9E3DDF}" type="VALUE">
                      <a:rPr lang="en-US" sz="2800" b="1"/>
                      <a:pPr/>
                      <a:t>[VALOR]</a:t>
                    </a:fld>
                    <a:r>
                      <a:rPr lang="en-US" sz="2800" b="1"/>
                      <a:t>%</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EE2E-4B50-B809-67406906E17B}"/>
                </c:ext>
              </c:extLst>
            </c:dLbl>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Hoja11!$D$4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EE2E-4B50-B809-67406906E17B}"/>
            </c:ext>
          </c:extLst>
        </c:ser>
        <c:dLbls>
          <c:showLegendKey val="0"/>
          <c:showVal val="1"/>
          <c:showCatName val="0"/>
          <c:showSerName val="0"/>
          <c:showPercent val="0"/>
          <c:showBubbleSize val="0"/>
        </c:dLbls>
        <c:gapWidth val="100"/>
        <c:overlap val="-24"/>
        <c:axId val="152561920"/>
        <c:axId val="154307968"/>
        <c:extLst xmlns:c16r2="http://schemas.microsoft.com/office/drawing/2015/06/chart">
          <c:ext xmlns:c15="http://schemas.microsoft.com/office/drawing/2012/chart" uri="{02D57815-91ED-43cb-92C2-25804820EDAC}">
            <c15:filteredBarSeries>
              <c15: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Hoja11!$B$3</c15:sqref>
                        </c15:formulaRef>
                      </c:ext>
                    </c:extLst>
                    <c:numCache>
                      <c:formatCode>General</c:formatCode>
                      <c:ptCount val="1"/>
                      <c:pt idx="0">
                        <c:v>0</c:v>
                      </c:pt>
                    </c:numCache>
                  </c:numRef>
                </c:val>
                <c:extLst>
                  <c:ext xmlns:c16="http://schemas.microsoft.com/office/drawing/2014/chart" uri="{C3380CC4-5D6E-409C-BE32-E72D297353CC}">
                    <c16:uniqueId val="{00000002-EE2E-4B50-B809-67406906E17B}"/>
                  </c:ext>
                </c:extLst>
              </c15:ser>
            </c15:filteredBarSeries>
            <c15:filteredBarSeries>
              <c15:ser>
                <c:idx val="1"/>
                <c:order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Hoja11!$B$4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3-EE2E-4B50-B809-67406906E17B}"/>
                  </c:ext>
                </c:extLst>
              </c15:ser>
            </c15:filteredBarSeries>
          </c:ext>
        </c:extLst>
      </c:barChart>
      <c:catAx>
        <c:axId val="152561920"/>
        <c:scaling>
          <c:orientation val="minMax"/>
        </c:scaling>
        <c:delete val="1"/>
        <c:axPos val="b"/>
        <c:majorTickMark val="none"/>
        <c:minorTickMark val="none"/>
        <c:tickLblPos val="nextTo"/>
        <c:crossAx val="154307968"/>
        <c:crosses val="autoZero"/>
        <c:auto val="1"/>
        <c:lblAlgn val="ctr"/>
        <c:lblOffset val="100"/>
        <c:noMultiLvlLbl val="0"/>
      </c:catAx>
      <c:valAx>
        <c:axId val="15430796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crossAx val="152561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EEF-4758-9552-B6C2167120ED}"/>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EEF-4758-9552-B6C2167120ED}"/>
                </c:ext>
              </c:extLst>
            </c:dLbl>
            <c:dLbl>
              <c:idx val="2"/>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EEF-4758-9552-B6C2167120E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prea3.1!$H$9:$H$11</c:f>
              <c:strCache>
                <c:ptCount val="3"/>
                <c:pt idx="0">
                  <c:v>ESCUDO</c:v>
                </c:pt>
                <c:pt idx="1">
                  <c:v>LEMA</c:v>
                </c:pt>
                <c:pt idx="2">
                  <c:v>HISTORIA</c:v>
                </c:pt>
              </c:strCache>
            </c:strRef>
          </c:cat>
          <c:val>
            <c:numRef>
              <c:f>prea3.1!$M$9:$M$11</c:f>
              <c:numCache>
                <c:formatCode>###0.0</c:formatCode>
                <c:ptCount val="3"/>
                <c:pt idx="0">
                  <c:v>81.632653061224488</c:v>
                </c:pt>
                <c:pt idx="1">
                  <c:v>73.469387755102048</c:v>
                </c:pt>
                <c:pt idx="2">
                  <c:v>61.224489795918373</c:v>
                </c:pt>
              </c:numCache>
            </c:numRef>
          </c:val>
          <c:extLst xmlns:c16r2="http://schemas.microsoft.com/office/drawing/2015/06/chart">
            <c:ext xmlns:c16="http://schemas.microsoft.com/office/drawing/2014/chart" uri="{C3380CC4-5D6E-409C-BE32-E72D297353CC}">
              <c16:uniqueId val="{00000000-FEEF-4758-9552-B6C2167120ED}"/>
            </c:ext>
          </c:extLst>
        </c:ser>
        <c:dLbls>
          <c:dLblPos val="inEnd"/>
          <c:showLegendKey val="0"/>
          <c:showVal val="1"/>
          <c:showCatName val="0"/>
          <c:showSerName val="0"/>
          <c:showPercent val="0"/>
          <c:showBubbleSize val="0"/>
        </c:dLbls>
        <c:gapWidth val="100"/>
        <c:overlap val="-24"/>
        <c:axId val="138986240"/>
        <c:axId val="138988544"/>
      </c:barChart>
      <c:catAx>
        <c:axId val="138986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988544"/>
        <c:crosses val="autoZero"/>
        <c:auto val="1"/>
        <c:lblAlgn val="ctr"/>
        <c:lblOffset val="100"/>
        <c:noMultiLvlLbl val="0"/>
      </c:catAx>
      <c:valAx>
        <c:axId val="138988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9862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31/03/2022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31/03/2022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31/03/2022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298188" y="4653137"/>
            <a:ext cx="7159204"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110) – PREPARATORIA No. 11 “RUIZ”</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xmlns=""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xmlns=""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xmlns=""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xmlns=""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xmlns=""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xmlns=""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xmlns=""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xmlns=""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xmlns=""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xmlns=""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xmlns="" id="{1B905ABC-D6E9-4230-97DC-99A2E5F0E5C1}"/>
              </a:ext>
            </a:extLst>
          </p:cNvPr>
          <p:cNvGraphicFramePr>
            <a:graphicFrameLocks/>
          </p:cNvGraphicFramePr>
          <p:nvPr>
            <p:extLst>
              <p:ext uri="{D42A27DB-BD31-4B8C-83A1-F6EECF244321}">
                <p14:modId xmlns:p14="http://schemas.microsoft.com/office/powerpoint/2010/main" val="1336178319"/>
              </p:ext>
            </p:extLst>
          </p:nvPr>
        </p:nvGraphicFramePr>
        <p:xfrm>
          <a:off x="1253704" y="1222726"/>
          <a:ext cx="7134719" cy="42945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xmlns=""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xmlns=""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xmlns=""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xmlns=""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24">
            <a:extLst>
              <a:ext uri="{FF2B5EF4-FFF2-40B4-BE49-F238E27FC236}">
                <a16:creationId xmlns:a16="http://schemas.microsoft.com/office/drawing/2014/main" xmlns="" id="{7A1EE5A3-730E-4A0D-B933-DACD4CC2B1AF}"/>
              </a:ext>
            </a:extLst>
          </p:cNvPr>
          <p:cNvGraphicFramePr>
            <a:graphicFrameLocks/>
          </p:cNvGraphicFramePr>
          <p:nvPr>
            <p:extLst>
              <p:ext uri="{D42A27DB-BD31-4B8C-83A1-F6EECF244321}">
                <p14:modId xmlns:p14="http://schemas.microsoft.com/office/powerpoint/2010/main" val="4171292988"/>
              </p:ext>
            </p:extLst>
          </p:nvPr>
        </p:nvGraphicFramePr>
        <p:xfrm>
          <a:off x="1228620" y="1448749"/>
          <a:ext cx="7087796" cy="40489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xmlns="" id="{A6F83D73-58CF-4163-BECC-1B74A2FE27CB}"/>
              </a:ext>
            </a:extLst>
          </p:cNvPr>
          <p:cNvGraphicFramePr>
            <a:graphicFrameLocks/>
          </p:cNvGraphicFramePr>
          <p:nvPr>
            <p:extLst>
              <p:ext uri="{D42A27DB-BD31-4B8C-83A1-F6EECF244321}">
                <p14:modId xmlns:p14="http://schemas.microsoft.com/office/powerpoint/2010/main" val="3062872835"/>
              </p:ext>
            </p:extLst>
          </p:nvPr>
        </p:nvGraphicFramePr>
        <p:xfrm>
          <a:off x="991030" y="1202527"/>
          <a:ext cx="7325386" cy="43672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xmlns=""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xmlns=""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27">
            <a:extLst>
              <a:ext uri="{FF2B5EF4-FFF2-40B4-BE49-F238E27FC236}">
                <a16:creationId xmlns:a16="http://schemas.microsoft.com/office/drawing/2014/main" xmlns="" id="{B1131229-62D1-490C-B9B1-6115EC45B579}"/>
              </a:ext>
            </a:extLst>
          </p:cNvPr>
          <p:cNvGraphicFramePr>
            <a:graphicFrameLocks/>
          </p:cNvGraphicFramePr>
          <p:nvPr>
            <p:extLst>
              <p:ext uri="{D42A27DB-BD31-4B8C-83A1-F6EECF244321}">
                <p14:modId xmlns:p14="http://schemas.microsoft.com/office/powerpoint/2010/main" val="621399639"/>
              </p:ext>
            </p:extLst>
          </p:nvPr>
        </p:nvGraphicFramePr>
        <p:xfrm>
          <a:off x="937558" y="1512110"/>
          <a:ext cx="8117474" cy="40390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xmlns=""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xmlns="" id="{0BC29E83-00ED-4358-95AE-E7BF36F990DE}"/>
              </a:ext>
            </a:extLst>
          </p:cNvPr>
          <p:cNvGraphicFramePr>
            <a:graphicFrameLocks/>
          </p:cNvGraphicFramePr>
          <p:nvPr>
            <p:extLst>
              <p:ext uri="{D42A27DB-BD31-4B8C-83A1-F6EECF244321}">
                <p14:modId xmlns:p14="http://schemas.microsoft.com/office/powerpoint/2010/main" val="3523357463"/>
              </p:ext>
            </p:extLst>
          </p:nvPr>
        </p:nvGraphicFramePr>
        <p:xfrm>
          <a:off x="1128940" y="1274535"/>
          <a:ext cx="7187476" cy="43409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22">
            <a:extLst>
              <a:ext uri="{FF2B5EF4-FFF2-40B4-BE49-F238E27FC236}">
                <a16:creationId xmlns:a16="http://schemas.microsoft.com/office/drawing/2014/main" xmlns="" id="{611C23AF-E7F1-45E4-B168-54A7E3AA8DFC}"/>
              </a:ext>
            </a:extLst>
          </p:cNvPr>
          <p:cNvGraphicFramePr>
            <a:graphicFrameLocks/>
          </p:cNvGraphicFramePr>
          <p:nvPr>
            <p:extLst>
              <p:ext uri="{D42A27DB-BD31-4B8C-83A1-F6EECF244321}">
                <p14:modId xmlns:p14="http://schemas.microsoft.com/office/powerpoint/2010/main" val="499820631"/>
              </p:ext>
            </p:extLst>
          </p:nvPr>
        </p:nvGraphicFramePr>
        <p:xfrm>
          <a:off x="1089327" y="1164364"/>
          <a:ext cx="7227089" cy="43410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xmlns="" id="{16C1A421-B90C-4B16-B966-C9F857CDEA4B}"/>
              </a:ext>
            </a:extLst>
          </p:cNvPr>
          <p:cNvGraphicFramePr>
            <a:graphicFrameLocks/>
          </p:cNvGraphicFramePr>
          <p:nvPr>
            <p:extLst>
              <p:ext uri="{D42A27DB-BD31-4B8C-83A1-F6EECF244321}">
                <p14:modId xmlns:p14="http://schemas.microsoft.com/office/powerpoint/2010/main" val="2327466391"/>
              </p:ext>
            </p:extLst>
          </p:nvPr>
        </p:nvGraphicFramePr>
        <p:xfrm>
          <a:off x="1128940" y="1274535"/>
          <a:ext cx="7194335" cy="41325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xmlns="" id="{F369A0FB-F83C-441E-B51C-4A0D68A1BE0D}"/>
              </a:ext>
            </a:extLst>
          </p:cNvPr>
          <p:cNvGraphicFramePr>
            <a:graphicFrameLocks/>
          </p:cNvGraphicFramePr>
          <p:nvPr>
            <p:extLst>
              <p:ext uri="{D42A27DB-BD31-4B8C-83A1-F6EECF244321}">
                <p14:modId xmlns:p14="http://schemas.microsoft.com/office/powerpoint/2010/main" val="3714930736"/>
              </p:ext>
            </p:extLst>
          </p:nvPr>
        </p:nvGraphicFramePr>
        <p:xfrm>
          <a:off x="1220378" y="1164363"/>
          <a:ext cx="7096038" cy="43410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xmlns="" id="{D9E011B0-AC1B-4E24-BA70-DDC16FC7E751}"/>
              </a:ext>
            </a:extLst>
          </p:cNvPr>
          <p:cNvGraphicFramePr>
            <a:graphicFrameLocks/>
          </p:cNvGraphicFramePr>
          <p:nvPr>
            <p:extLst>
              <p:ext uri="{D42A27DB-BD31-4B8C-83A1-F6EECF244321}">
                <p14:modId xmlns:p14="http://schemas.microsoft.com/office/powerpoint/2010/main" val="2486258556"/>
              </p:ext>
            </p:extLst>
          </p:nvPr>
        </p:nvGraphicFramePr>
        <p:xfrm>
          <a:off x="1128940" y="1202527"/>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xmlns="" id="{AA8652E7-9FD6-4076-9620-806B1E88583D}"/>
              </a:ext>
            </a:extLst>
          </p:cNvPr>
          <p:cNvGraphicFramePr>
            <a:graphicFrameLocks/>
          </p:cNvGraphicFramePr>
          <p:nvPr>
            <p:extLst>
              <p:ext uri="{D42A27DB-BD31-4B8C-83A1-F6EECF244321}">
                <p14:modId xmlns:p14="http://schemas.microsoft.com/office/powerpoint/2010/main" val="1221513224"/>
              </p:ext>
            </p:extLst>
          </p:nvPr>
        </p:nvGraphicFramePr>
        <p:xfrm>
          <a:off x="1128940" y="1164363"/>
          <a:ext cx="7187476" cy="4386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25">
            <a:extLst>
              <a:ext uri="{FF2B5EF4-FFF2-40B4-BE49-F238E27FC236}">
                <a16:creationId xmlns:a16="http://schemas.microsoft.com/office/drawing/2014/main" xmlns="" id="{6B5E90D0-D50A-4DC3-A11A-EC96CFD39307}"/>
              </a:ext>
            </a:extLst>
          </p:cNvPr>
          <p:cNvGraphicFramePr>
            <a:graphicFrameLocks/>
          </p:cNvGraphicFramePr>
          <p:nvPr>
            <p:extLst>
              <p:ext uri="{D42A27DB-BD31-4B8C-83A1-F6EECF244321}">
                <p14:modId xmlns:p14="http://schemas.microsoft.com/office/powerpoint/2010/main" val="1516569024"/>
              </p:ext>
            </p:extLst>
          </p:nvPr>
        </p:nvGraphicFramePr>
        <p:xfrm>
          <a:off x="1128940" y="1494468"/>
          <a:ext cx="7187476" cy="39913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xmlns="" id="{447349D6-40F0-4678-80D4-9C70637D7DC0}"/>
              </a:ext>
            </a:extLst>
          </p:cNvPr>
          <p:cNvGraphicFramePr>
            <a:graphicFrameLocks/>
          </p:cNvGraphicFramePr>
          <p:nvPr>
            <p:extLst>
              <p:ext uri="{D42A27DB-BD31-4B8C-83A1-F6EECF244321}">
                <p14:modId xmlns:p14="http://schemas.microsoft.com/office/powerpoint/2010/main" val="890058865"/>
              </p:ext>
            </p:extLst>
          </p:nvPr>
        </p:nvGraphicFramePr>
        <p:xfrm>
          <a:off x="1043608" y="1448749"/>
          <a:ext cx="7272808"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xmlns="" id="{3CCDFBAD-1456-4E0A-8068-ED8E72A41211}"/>
              </a:ext>
            </a:extLst>
          </p:cNvPr>
          <p:cNvGraphicFramePr>
            <a:graphicFrameLocks/>
          </p:cNvGraphicFramePr>
          <p:nvPr>
            <p:extLst>
              <p:ext uri="{D42A27DB-BD31-4B8C-83A1-F6EECF244321}">
                <p14:modId xmlns:p14="http://schemas.microsoft.com/office/powerpoint/2010/main" val="733120971"/>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xmlns="" id="{3D97FBA3-6014-4E4D-B190-6BE1511268B8}"/>
              </a:ext>
            </a:extLst>
          </p:cNvPr>
          <p:cNvGraphicFramePr>
            <a:graphicFrameLocks/>
          </p:cNvGraphicFramePr>
          <p:nvPr>
            <p:extLst>
              <p:ext uri="{D42A27DB-BD31-4B8C-83A1-F6EECF244321}">
                <p14:modId xmlns:p14="http://schemas.microsoft.com/office/powerpoint/2010/main" val="2585992033"/>
              </p:ext>
            </p:extLst>
          </p:nvPr>
        </p:nvGraphicFramePr>
        <p:xfrm>
          <a:off x="1128940" y="1448749"/>
          <a:ext cx="7187476" cy="4214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xmlns=""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xmlns=""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xmlns="" id="{B2B7F451-6C63-4D13-9F5E-78608C0C95A2}"/>
              </a:ext>
            </a:extLst>
          </p:cNvPr>
          <p:cNvGraphicFramePr>
            <a:graphicFrameLocks/>
          </p:cNvGraphicFramePr>
          <p:nvPr>
            <p:extLst>
              <p:ext uri="{D42A27DB-BD31-4B8C-83A1-F6EECF244321}">
                <p14:modId xmlns:p14="http://schemas.microsoft.com/office/powerpoint/2010/main" val="2096367320"/>
              </p:ext>
            </p:extLst>
          </p:nvPr>
        </p:nvGraphicFramePr>
        <p:xfrm>
          <a:off x="1089328" y="1448749"/>
          <a:ext cx="7227088" cy="41210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xmlns="" id="{737D253C-19C9-4698-950B-2EC9C7787E95}"/>
              </a:ext>
            </a:extLst>
          </p:cNvPr>
          <p:cNvGraphicFramePr>
            <a:graphicFrameLocks/>
          </p:cNvGraphicFramePr>
          <p:nvPr>
            <p:extLst>
              <p:ext uri="{D42A27DB-BD31-4B8C-83A1-F6EECF244321}">
                <p14:modId xmlns:p14="http://schemas.microsoft.com/office/powerpoint/2010/main" val="2507179061"/>
              </p:ext>
            </p:extLst>
          </p:nvPr>
        </p:nvGraphicFramePr>
        <p:xfrm>
          <a:off x="1128940" y="1717829"/>
          <a:ext cx="7187476" cy="38332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xmlns=""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xmlns="" id="{E93271C5-66EA-41C2-B5CE-794A0049A12A}"/>
              </a:ext>
            </a:extLst>
          </p:cNvPr>
          <p:cNvGraphicFramePr>
            <a:graphicFrameLocks/>
          </p:cNvGraphicFramePr>
          <p:nvPr>
            <p:extLst>
              <p:ext uri="{D42A27DB-BD31-4B8C-83A1-F6EECF244321}">
                <p14:modId xmlns:p14="http://schemas.microsoft.com/office/powerpoint/2010/main" val="180391544"/>
              </p:ext>
            </p:extLst>
          </p:nvPr>
        </p:nvGraphicFramePr>
        <p:xfrm>
          <a:off x="1305351" y="1319862"/>
          <a:ext cx="7011065" cy="4204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xmlns="" id="{71ECBAE9-CD3D-4A19-BECA-D1DF67E96DA4}"/>
              </a:ext>
            </a:extLst>
          </p:cNvPr>
          <p:cNvGraphicFramePr>
            <a:graphicFrameLocks/>
          </p:cNvGraphicFramePr>
          <p:nvPr>
            <p:extLst>
              <p:ext uri="{D42A27DB-BD31-4B8C-83A1-F6EECF244321}">
                <p14:modId xmlns:p14="http://schemas.microsoft.com/office/powerpoint/2010/main" val="1449747773"/>
              </p:ext>
            </p:extLst>
          </p:nvPr>
        </p:nvGraphicFramePr>
        <p:xfrm>
          <a:off x="1305351" y="1391869"/>
          <a:ext cx="7011065" cy="41232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5">
            <a:extLst>
              <a:ext uri="{FF2B5EF4-FFF2-40B4-BE49-F238E27FC236}">
                <a16:creationId xmlns:a16="http://schemas.microsoft.com/office/drawing/2014/main" xmlns="" id="{E66F8DFF-5C1F-4A58-9DBE-46DF12345E90}"/>
              </a:ext>
            </a:extLst>
          </p:cNvPr>
          <p:cNvGraphicFramePr>
            <a:graphicFrameLocks/>
          </p:cNvGraphicFramePr>
          <p:nvPr>
            <p:extLst>
              <p:ext uri="{D42A27DB-BD31-4B8C-83A1-F6EECF244321}">
                <p14:modId xmlns:p14="http://schemas.microsoft.com/office/powerpoint/2010/main" val="1297736565"/>
              </p:ext>
            </p:extLst>
          </p:nvPr>
        </p:nvGraphicFramePr>
        <p:xfrm>
          <a:off x="1128940" y="1355866"/>
          <a:ext cx="7187476" cy="42707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xmlns=""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xmlns=""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xmlns="" id="{3C216EA4-F11F-4B41-B03F-CD3E8CEEDFE4}"/>
              </a:ext>
            </a:extLst>
          </p:cNvPr>
          <p:cNvGraphicFramePr>
            <a:graphicFrameLocks/>
          </p:cNvGraphicFramePr>
          <p:nvPr>
            <p:extLst>
              <p:ext uri="{D42A27DB-BD31-4B8C-83A1-F6EECF244321}">
                <p14:modId xmlns:p14="http://schemas.microsoft.com/office/powerpoint/2010/main" val="4106082156"/>
              </p:ext>
            </p:extLst>
          </p:nvPr>
        </p:nvGraphicFramePr>
        <p:xfrm>
          <a:off x="1128940" y="1391870"/>
          <a:ext cx="718747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PREPARATORIA No.11</a:t>
            </a: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xmlns="" id="{4F3F6D73-FD11-4854-8E14-E93DBC1A0CB0}"/>
              </a:ext>
            </a:extLst>
          </p:cNvPr>
          <p:cNvGraphicFramePr>
            <a:graphicFrameLocks/>
          </p:cNvGraphicFramePr>
          <p:nvPr>
            <p:extLst>
              <p:ext uri="{D42A27DB-BD31-4B8C-83A1-F6EECF244321}">
                <p14:modId xmlns:p14="http://schemas.microsoft.com/office/powerpoint/2010/main" val="4192226002"/>
              </p:ext>
            </p:extLst>
          </p:nvPr>
        </p:nvGraphicFramePr>
        <p:xfrm>
          <a:off x="1174659" y="1342722"/>
          <a:ext cx="714175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5">
            <a:extLst>
              <a:ext uri="{FF2B5EF4-FFF2-40B4-BE49-F238E27FC236}">
                <a16:creationId xmlns:a16="http://schemas.microsoft.com/office/drawing/2014/main" xmlns="" id="{240876D0-A121-4557-8A3F-F04AFB1C60DF}"/>
              </a:ext>
            </a:extLst>
          </p:cNvPr>
          <p:cNvGraphicFramePr>
            <a:graphicFrameLocks/>
          </p:cNvGraphicFramePr>
          <p:nvPr>
            <p:extLst>
              <p:ext uri="{D42A27DB-BD31-4B8C-83A1-F6EECF244321}">
                <p14:modId xmlns:p14="http://schemas.microsoft.com/office/powerpoint/2010/main" val="1439119630"/>
              </p:ext>
            </p:extLst>
          </p:nvPr>
        </p:nvGraphicFramePr>
        <p:xfrm>
          <a:off x="1128940" y="1437589"/>
          <a:ext cx="718747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xmlns="" id="{16BD373E-4F39-482F-9CD5-79C5686A7BD5}"/>
              </a:ext>
            </a:extLst>
          </p:cNvPr>
          <p:cNvGraphicFramePr>
            <a:graphicFrameLocks/>
          </p:cNvGraphicFramePr>
          <p:nvPr>
            <p:extLst>
              <p:ext uri="{D42A27DB-BD31-4B8C-83A1-F6EECF244321}">
                <p14:modId xmlns:p14="http://schemas.microsoft.com/office/powerpoint/2010/main" val="729469181"/>
              </p:ext>
            </p:extLst>
          </p:nvPr>
        </p:nvGraphicFramePr>
        <p:xfrm>
          <a:off x="1174659" y="1342721"/>
          <a:ext cx="7141757"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2244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24">
            <a:extLst>
              <a:ext uri="{FF2B5EF4-FFF2-40B4-BE49-F238E27FC236}">
                <a16:creationId xmlns:a16="http://schemas.microsoft.com/office/drawing/2014/main" xmlns="" id="{ED2C63B2-80D2-4BC5-9CB5-20614D4B2C5D}"/>
              </a:ext>
            </a:extLst>
          </p:cNvPr>
          <p:cNvGraphicFramePr>
            <a:graphicFrameLocks/>
          </p:cNvGraphicFramePr>
          <p:nvPr>
            <p:extLst>
              <p:ext uri="{D42A27DB-BD31-4B8C-83A1-F6EECF244321}">
                <p14:modId xmlns:p14="http://schemas.microsoft.com/office/powerpoint/2010/main" val="4223176075"/>
              </p:ext>
            </p:extLst>
          </p:nvPr>
        </p:nvGraphicFramePr>
        <p:xfrm>
          <a:off x="1259632" y="1035477"/>
          <a:ext cx="7056784"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24">
            <a:extLst>
              <a:ext uri="{FF2B5EF4-FFF2-40B4-BE49-F238E27FC236}">
                <a16:creationId xmlns:a16="http://schemas.microsoft.com/office/drawing/2014/main" xmlns="" id="{9DECBC62-4EBB-4442-BCF9-FC9DA29DF0F6}"/>
              </a:ext>
            </a:extLst>
          </p:cNvPr>
          <p:cNvGraphicFramePr>
            <a:graphicFrameLocks/>
          </p:cNvGraphicFramePr>
          <p:nvPr>
            <p:extLst>
              <p:ext uri="{D42A27DB-BD31-4B8C-83A1-F6EECF244321}">
                <p14:modId xmlns:p14="http://schemas.microsoft.com/office/powerpoint/2010/main" val="2513078117"/>
              </p:ext>
            </p:extLst>
          </p:nvPr>
        </p:nvGraphicFramePr>
        <p:xfrm>
          <a:off x="1128940" y="1342722"/>
          <a:ext cx="7187476"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xmlns="" id="{EC84DC22-A784-4E51-8433-B5593AA2B15A}"/>
              </a:ext>
            </a:extLst>
          </p:cNvPr>
          <p:cNvGraphicFramePr>
            <a:graphicFrameLocks/>
          </p:cNvGraphicFramePr>
          <p:nvPr>
            <p:extLst>
              <p:ext uri="{D42A27DB-BD31-4B8C-83A1-F6EECF244321}">
                <p14:modId xmlns:p14="http://schemas.microsoft.com/office/powerpoint/2010/main" val="1197374844"/>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xmlns=""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xmlns="" id="{9E6DF34F-9E09-4041-AED2-768DFE5FCAB3}"/>
              </a:ext>
            </a:extLst>
          </p:cNvPr>
          <p:cNvGraphicFramePr>
            <a:graphicFrameLocks/>
          </p:cNvGraphicFramePr>
          <p:nvPr>
            <p:extLst>
              <p:ext uri="{D42A27DB-BD31-4B8C-83A1-F6EECF244321}">
                <p14:modId xmlns:p14="http://schemas.microsoft.com/office/powerpoint/2010/main" val="223369986"/>
              </p:ext>
            </p:extLst>
          </p:nvPr>
        </p:nvGraphicFramePr>
        <p:xfrm>
          <a:off x="1128940" y="1087575"/>
          <a:ext cx="7187476" cy="44275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xmlns=""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xmlns=""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xmlns="" id="{691EFF15-3A9B-4A26-AB97-6441EDC07582}"/>
              </a:ext>
            </a:extLst>
          </p:cNvPr>
          <p:cNvGraphicFramePr>
            <a:graphicFrameLocks/>
          </p:cNvGraphicFramePr>
          <p:nvPr>
            <p:extLst>
              <p:ext uri="{D42A27DB-BD31-4B8C-83A1-F6EECF244321}">
                <p14:modId xmlns:p14="http://schemas.microsoft.com/office/powerpoint/2010/main" val="2516114205"/>
              </p:ext>
            </p:extLst>
          </p:nvPr>
        </p:nvGraphicFramePr>
        <p:xfrm>
          <a:off x="1162886" y="1060484"/>
          <a:ext cx="7141756"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xmlns="" id="{A8EAFB01-4A8A-45EF-A950-FF1F4B6069D4}"/>
              </a:ext>
            </a:extLst>
          </p:cNvPr>
          <p:cNvGraphicFramePr>
            <a:graphicFrameLocks/>
          </p:cNvGraphicFramePr>
          <p:nvPr>
            <p:extLst>
              <p:ext uri="{D42A27DB-BD31-4B8C-83A1-F6EECF244321}">
                <p14:modId xmlns:p14="http://schemas.microsoft.com/office/powerpoint/2010/main" val="1978698873"/>
              </p:ext>
            </p:extLst>
          </p:nvPr>
        </p:nvGraphicFramePr>
        <p:xfrm>
          <a:off x="1279062" y="1035477"/>
          <a:ext cx="7037354"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xmlns=""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xmlns="" id="{CDAF8A40-A76B-432E-8BB5-6ED4F1863FD7}"/>
              </a:ext>
            </a:extLst>
          </p:cNvPr>
          <p:cNvGraphicFramePr>
            <a:graphicFrameLocks/>
          </p:cNvGraphicFramePr>
          <p:nvPr>
            <p:extLst>
              <p:ext uri="{D42A27DB-BD31-4B8C-83A1-F6EECF244321}">
                <p14:modId xmlns:p14="http://schemas.microsoft.com/office/powerpoint/2010/main" val="3212633418"/>
              </p:ext>
            </p:extLst>
          </p:nvPr>
        </p:nvGraphicFramePr>
        <p:xfrm>
          <a:off x="1174659" y="1319862"/>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xmlns="" id="{65E46F29-C16E-45C1-ABCA-98B98913C63F}"/>
              </a:ext>
            </a:extLst>
          </p:cNvPr>
          <p:cNvGraphicFramePr>
            <a:graphicFrameLocks/>
          </p:cNvGraphicFramePr>
          <p:nvPr>
            <p:extLst>
              <p:ext uri="{D42A27DB-BD31-4B8C-83A1-F6EECF244321}">
                <p14:modId xmlns:p14="http://schemas.microsoft.com/office/powerpoint/2010/main" val="2792729545"/>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xmlns="" id="{65E46F29-C16E-45C1-ABCA-98B98913C63F}"/>
              </a:ext>
            </a:extLst>
          </p:cNvPr>
          <p:cNvGraphicFramePr>
            <a:graphicFrameLocks/>
          </p:cNvGraphicFramePr>
          <p:nvPr>
            <p:extLst>
              <p:ext uri="{D42A27DB-BD31-4B8C-83A1-F6EECF244321}">
                <p14:modId xmlns:p14="http://schemas.microsoft.com/office/powerpoint/2010/main" val="2792729545"/>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xmlns="" id="{A4E0459D-D541-4BCE-9923-6D8C28D9EA60}"/>
              </a:ext>
            </a:extLst>
          </p:cNvPr>
          <p:cNvGraphicFramePr>
            <a:graphicFrameLocks/>
          </p:cNvGraphicFramePr>
          <p:nvPr>
            <p:extLst>
              <p:ext uri="{D42A27DB-BD31-4B8C-83A1-F6EECF244321}">
                <p14:modId xmlns:p14="http://schemas.microsoft.com/office/powerpoint/2010/main" val="271820256"/>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xmlns="" id="{0346B058-7387-465A-9558-0EA64EB9D53D}"/>
              </a:ext>
            </a:extLst>
          </p:cNvPr>
          <p:cNvGraphicFramePr>
            <a:graphicFrameLocks/>
          </p:cNvGraphicFramePr>
          <p:nvPr>
            <p:extLst>
              <p:ext uri="{D42A27DB-BD31-4B8C-83A1-F6EECF244321}">
                <p14:modId xmlns:p14="http://schemas.microsoft.com/office/powerpoint/2010/main" val="4170162964"/>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xmlns=""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xmlns=""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xmlns=""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xmlns=""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xmlns="" id="{705FCCF3-7ED3-4245-A10C-E1B152E9A286}"/>
              </a:ext>
            </a:extLst>
          </p:cNvPr>
          <p:cNvGraphicFramePr>
            <a:graphicFrameLocks/>
          </p:cNvGraphicFramePr>
          <p:nvPr>
            <p:extLst>
              <p:ext uri="{D42A27DB-BD31-4B8C-83A1-F6EECF244321}">
                <p14:modId xmlns:p14="http://schemas.microsoft.com/office/powerpoint/2010/main" val="2516866449"/>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xmlns="" id="{B57E9720-1F8A-4E8C-A666-F1C96990DD4D}"/>
              </a:ext>
            </a:extLst>
          </p:cNvPr>
          <p:cNvGraphicFramePr>
            <a:graphicFrameLocks/>
          </p:cNvGraphicFramePr>
          <p:nvPr>
            <p:extLst>
              <p:ext uri="{D42A27DB-BD31-4B8C-83A1-F6EECF244321}">
                <p14:modId xmlns:p14="http://schemas.microsoft.com/office/powerpoint/2010/main" val="1596563270"/>
              </p:ext>
            </p:extLst>
          </p:nvPr>
        </p:nvGraphicFramePr>
        <p:xfrm>
          <a:off x="1174659" y="1035477"/>
          <a:ext cx="7141757" cy="45800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xmlns=""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xmlns=""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xmlns=""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xmlns="" id="{662ED697-0704-4FAF-90E7-C12AC58C75CA}"/>
              </a:ext>
            </a:extLst>
          </p:cNvPr>
          <p:cNvGraphicFramePr>
            <a:graphicFrameLocks/>
          </p:cNvGraphicFramePr>
          <p:nvPr>
            <p:extLst>
              <p:ext uri="{D42A27DB-BD31-4B8C-83A1-F6EECF244321}">
                <p14:modId xmlns:p14="http://schemas.microsoft.com/office/powerpoint/2010/main" val="2497914958"/>
              </p:ext>
            </p:extLst>
          </p:nvPr>
        </p:nvGraphicFramePr>
        <p:xfrm>
          <a:off x="1174659" y="1035477"/>
          <a:ext cx="7141757"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xmlns="" id="{21C1AA47-E6CD-4E18-BF1C-F9E65FAF2B51}"/>
              </a:ext>
            </a:extLst>
          </p:cNvPr>
          <p:cNvGraphicFramePr>
            <a:graphicFrameLocks/>
          </p:cNvGraphicFramePr>
          <p:nvPr>
            <p:extLst>
              <p:ext uri="{D42A27DB-BD31-4B8C-83A1-F6EECF244321}">
                <p14:modId xmlns:p14="http://schemas.microsoft.com/office/powerpoint/2010/main" val="2721485652"/>
              </p:ext>
            </p:extLst>
          </p:nvPr>
        </p:nvGraphicFramePr>
        <p:xfrm>
          <a:off x="1305351" y="1319861"/>
          <a:ext cx="7011065" cy="4218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xmlns="" id="{6CCB67A9-65D5-4599-8798-2F062AE6EA95}"/>
              </a:ext>
            </a:extLst>
          </p:cNvPr>
          <p:cNvGraphicFramePr>
            <a:graphicFrameLocks/>
          </p:cNvGraphicFramePr>
          <p:nvPr>
            <p:extLst>
              <p:ext uri="{D42A27DB-BD31-4B8C-83A1-F6EECF244321}">
                <p14:modId xmlns:p14="http://schemas.microsoft.com/office/powerpoint/2010/main" val="2278965909"/>
              </p:ext>
            </p:extLst>
          </p:nvPr>
        </p:nvGraphicFramePr>
        <p:xfrm>
          <a:off x="1174659" y="1319862"/>
          <a:ext cx="7141757" cy="43067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xmlns="" id="{1DBF7D4E-F5D3-4580-A906-B44F8F8D54C5}"/>
              </a:ext>
            </a:extLst>
          </p:cNvPr>
          <p:cNvGraphicFramePr>
            <a:graphicFrameLocks/>
          </p:cNvGraphicFramePr>
          <p:nvPr>
            <p:extLst>
              <p:ext uri="{D42A27DB-BD31-4B8C-83A1-F6EECF244321}">
                <p14:modId xmlns:p14="http://schemas.microsoft.com/office/powerpoint/2010/main" val="794705126"/>
              </p:ext>
            </p:extLst>
          </p:nvPr>
        </p:nvGraphicFramePr>
        <p:xfrm>
          <a:off x="1233343" y="1319862"/>
          <a:ext cx="6991635"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xmlns="" id="{1DBF7D4E-F5D3-4580-A906-B44F8F8D54C5}"/>
              </a:ext>
            </a:extLst>
          </p:cNvPr>
          <p:cNvGraphicFramePr>
            <a:graphicFrameLocks/>
          </p:cNvGraphicFramePr>
          <p:nvPr>
            <p:extLst>
              <p:ext uri="{D42A27DB-BD31-4B8C-83A1-F6EECF244321}">
                <p14:modId xmlns:p14="http://schemas.microsoft.com/office/powerpoint/2010/main" val="2296249976"/>
              </p:ext>
            </p:extLst>
          </p:nvPr>
        </p:nvGraphicFramePr>
        <p:xfrm>
          <a:off x="1233343" y="1319862"/>
          <a:ext cx="6991635"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xmlns="" id="{A7E855A9-3BDD-44BB-AB95-98700B6E144B}"/>
              </a:ext>
            </a:extLst>
          </p:cNvPr>
          <p:cNvGraphicFramePr>
            <a:graphicFrameLocks/>
          </p:cNvGraphicFramePr>
          <p:nvPr>
            <p:extLst>
              <p:ext uri="{D42A27DB-BD31-4B8C-83A1-F6EECF244321}">
                <p14:modId xmlns:p14="http://schemas.microsoft.com/office/powerpoint/2010/main" val="1159068150"/>
              </p:ext>
            </p:extLst>
          </p:nvPr>
        </p:nvGraphicFramePr>
        <p:xfrm>
          <a:off x="1187624" y="1073641"/>
          <a:ext cx="7128792" cy="44767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xmlns=""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xmlns=""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24">
            <a:extLst>
              <a:ext uri="{FF2B5EF4-FFF2-40B4-BE49-F238E27FC236}">
                <a16:creationId xmlns:a16="http://schemas.microsoft.com/office/drawing/2014/main" xmlns="" id="{15E8866A-4802-4794-8594-55AFEC6B6499}"/>
              </a:ext>
            </a:extLst>
          </p:cNvPr>
          <p:cNvGraphicFramePr>
            <a:graphicFrameLocks/>
          </p:cNvGraphicFramePr>
          <p:nvPr>
            <p:extLst>
              <p:ext uri="{D42A27DB-BD31-4B8C-83A1-F6EECF244321}">
                <p14:modId xmlns:p14="http://schemas.microsoft.com/office/powerpoint/2010/main" val="2183825821"/>
              </p:ext>
            </p:extLst>
          </p:nvPr>
        </p:nvGraphicFramePr>
        <p:xfrm>
          <a:off x="1128940" y="1087575"/>
          <a:ext cx="7187476" cy="44635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xmlns="" id="{76573AD4-621D-4937-A958-1411DAEF33D1}"/>
              </a:ext>
            </a:extLst>
          </p:cNvPr>
          <p:cNvGraphicFramePr>
            <a:graphicFrameLocks/>
          </p:cNvGraphicFramePr>
          <p:nvPr>
            <p:extLst>
              <p:ext uri="{D42A27DB-BD31-4B8C-83A1-F6EECF244321}">
                <p14:modId xmlns:p14="http://schemas.microsoft.com/office/powerpoint/2010/main" val="3504168606"/>
              </p:ext>
            </p:extLst>
          </p:nvPr>
        </p:nvGraphicFramePr>
        <p:xfrm>
          <a:off x="1128940" y="1073641"/>
          <a:ext cx="7187476" cy="44511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xmlns="" id="{07F92B48-1C0D-45A2-B0B6-3F6A329B35D3}"/>
              </a:ext>
            </a:extLst>
          </p:cNvPr>
          <p:cNvGraphicFramePr>
            <a:graphicFrameLocks/>
          </p:cNvGraphicFramePr>
          <p:nvPr>
            <p:extLst>
              <p:ext uri="{D42A27DB-BD31-4B8C-83A1-F6EECF244321}">
                <p14:modId xmlns:p14="http://schemas.microsoft.com/office/powerpoint/2010/main" val="2915013541"/>
              </p:ext>
            </p:extLst>
          </p:nvPr>
        </p:nvGraphicFramePr>
        <p:xfrm>
          <a:off x="1128940" y="1319861"/>
          <a:ext cx="7259484" cy="4219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xmlns=""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xmlns="" id="{6143C43E-A020-4AD6-89D3-D1D2D5C9CB48}"/>
              </a:ext>
            </a:extLst>
          </p:cNvPr>
          <p:cNvGraphicFramePr>
            <a:graphicFrameLocks/>
          </p:cNvGraphicFramePr>
          <p:nvPr>
            <p:extLst>
              <p:ext uri="{D42A27DB-BD31-4B8C-83A1-F6EECF244321}">
                <p14:modId xmlns:p14="http://schemas.microsoft.com/office/powerpoint/2010/main" val="123536351"/>
              </p:ext>
            </p:extLst>
          </p:nvPr>
        </p:nvGraphicFramePr>
        <p:xfrm>
          <a:off x="1174659" y="1145649"/>
          <a:ext cx="7141757" cy="43932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4">
            <a:extLst>
              <a:ext uri="{FF2B5EF4-FFF2-40B4-BE49-F238E27FC236}">
                <a16:creationId xmlns:a16="http://schemas.microsoft.com/office/drawing/2014/main" xmlns="" id="{FFE3FEC4-CB16-4A8A-B979-87272E810404}"/>
              </a:ext>
            </a:extLst>
          </p:cNvPr>
          <p:cNvGraphicFramePr>
            <a:graphicFrameLocks/>
          </p:cNvGraphicFramePr>
          <p:nvPr>
            <p:extLst>
              <p:ext uri="{D42A27DB-BD31-4B8C-83A1-F6EECF244321}">
                <p14:modId xmlns:p14="http://schemas.microsoft.com/office/powerpoint/2010/main" val="3538001094"/>
              </p:ext>
            </p:extLst>
          </p:nvPr>
        </p:nvGraphicFramePr>
        <p:xfrm>
          <a:off x="1187624" y="1096501"/>
          <a:ext cx="7128792" cy="44089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4">
            <a:extLst>
              <a:ext uri="{FF2B5EF4-FFF2-40B4-BE49-F238E27FC236}">
                <a16:creationId xmlns:a16="http://schemas.microsoft.com/office/drawing/2014/main" xmlns="" id="{627055C4-0517-4911-80CC-397D45CE0EDB}"/>
              </a:ext>
            </a:extLst>
          </p:cNvPr>
          <p:cNvGraphicFramePr>
            <a:graphicFrameLocks/>
          </p:cNvGraphicFramePr>
          <p:nvPr>
            <p:extLst>
              <p:ext uri="{D42A27DB-BD31-4B8C-83A1-F6EECF244321}">
                <p14:modId xmlns:p14="http://schemas.microsoft.com/office/powerpoint/2010/main" val="2012996416"/>
              </p:ext>
            </p:extLst>
          </p:nvPr>
        </p:nvGraphicFramePr>
        <p:xfrm>
          <a:off x="1128940" y="1342721"/>
          <a:ext cx="7187476" cy="41534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xmlns="" id="{759D05B6-F8E8-482C-A7F9-037B096BA298}"/>
              </a:ext>
            </a:extLst>
          </p:cNvPr>
          <p:cNvGraphicFramePr>
            <a:graphicFrameLocks/>
          </p:cNvGraphicFramePr>
          <p:nvPr>
            <p:extLst>
              <p:ext uri="{D42A27DB-BD31-4B8C-83A1-F6EECF244321}">
                <p14:modId xmlns:p14="http://schemas.microsoft.com/office/powerpoint/2010/main" val="2001282845"/>
              </p:ext>
            </p:extLst>
          </p:nvPr>
        </p:nvGraphicFramePr>
        <p:xfrm>
          <a:off x="1279062" y="1145649"/>
          <a:ext cx="7037354"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xmlns=""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44AAB255-3079-4B5D-9FF2-30E62500F4E4}"/>
              </a:ext>
            </a:extLst>
          </p:cNvPr>
          <p:cNvGraphicFramePr>
            <a:graphicFrameLocks/>
          </p:cNvGraphicFramePr>
          <p:nvPr>
            <p:extLst>
              <p:ext uri="{D42A27DB-BD31-4B8C-83A1-F6EECF244321}">
                <p14:modId xmlns:p14="http://schemas.microsoft.com/office/powerpoint/2010/main" val="3005073750"/>
              </p:ext>
            </p:extLst>
          </p:nvPr>
        </p:nvGraphicFramePr>
        <p:xfrm>
          <a:off x="1174659" y="1322143"/>
          <a:ext cx="7141757"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xmlns=""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AF734EE8-FB0F-436C-AC60-AC31C4DDE058}"/>
              </a:ext>
            </a:extLst>
          </p:cNvPr>
          <p:cNvGraphicFramePr>
            <a:graphicFrameLocks/>
          </p:cNvGraphicFramePr>
          <p:nvPr>
            <p:extLst>
              <p:ext uri="{D42A27DB-BD31-4B8C-83A1-F6EECF244321}">
                <p14:modId xmlns:p14="http://schemas.microsoft.com/office/powerpoint/2010/main" val="1281990161"/>
              </p:ext>
            </p:extLst>
          </p:nvPr>
        </p:nvGraphicFramePr>
        <p:xfrm>
          <a:off x="1174659" y="1322143"/>
          <a:ext cx="7141757" cy="42564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989DF191-1D86-4B42-8492-9F7C591FCE3A}"/>
              </a:ext>
            </a:extLst>
          </p:cNvPr>
          <p:cNvGraphicFramePr>
            <a:graphicFrameLocks/>
          </p:cNvGraphicFramePr>
          <p:nvPr>
            <p:extLst>
              <p:ext uri="{D42A27DB-BD31-4B8C-83A1-F6EECF244321}">
                <p14:modId xmlns:p14="http://schemas.microsoft.com/office/powerpoint/2010/main" val="545613193"/>
              </p:ext>
            </p:extLst>
          </p:nvPr>
        </p:nvGraphicFramePr>
        <p:xfrm>
          <a:off x="1174659" y="1367861"/>
          <a:ext cx="714175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65882A9F-50E2-4DB3-8F00-5C0EF4854976}"/>
              </a:ext>
            </a:extLst>
          </p:cNvPr>
          <p:cNvGraphicFramePr>
            <a:graphicFrameLocks/>
          </p:cNvGraphicFramePr>
          <p:nvPr>
            <p:extLst>
              <p:ext uri="{D42A27DB-BD31-4B8C-83A1-F6EECF244321}">
                <p14:modId xmlns:p14="http://schemas.microsoft.com/office/powerpoint/2010/main" val="1953228390"/>
              </p:ext>
            </p:extLst>
          </p:nvPr>
        </p:nvGraphicFramePr>
        <p:xfrm>
          <a:off x="1174659" y="1345003"/>
          <a:ext cx="7141757" cy="41511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4">
            <a:extLst>
              <a:ext uri="{FF2B5EF4-FFF2-40B4-BE49-F238E27FC236}">
                <a16:creationId xmlns:a16="http://schemas.microsoft.com/office/drawing/2014/main" xmlns="" id="{3D6C3CFE-623D-4392-B44F-DD463D7FC85C}"/>
              </a:ext>
            </a:extLst>
          </p:cNvPr>
          <p:cNvGraphicFramePr>
            <a:graphicFrameLocks/>
          </p:cNvGraphicFramePr>
          <p:nvPr>
            <p:extLst>
              <p:ext uri="{D42A27DB-BD31-4B8C-83A1-F6EECF244321}">
                <p14:modId xmlns:p14="http://schemas.microsoft.com/office/powerpoint/2010/main" val="817090103"/>
              </p:ext>
            </p:extLst>
          </p:nvPr>
        </p:nvGraphicFramePr>
        <p:xfrm>
          <a:off x="1174659" y="1322143"/>
          <a:ext cx="714175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xmlns="" id="{F0F6547D-19C8-49C1-A550-243C1B4DAA69}"/>
              </a:ext>
            </a:extLst>
          </p:cNvPr>
          <p:cNvGraphicFramePr>
            <a:graphicFrameLocks/>
          </p:cNvGraphicFramePr>
          <p:nvPr>
            <p:extLst>
              <p:ext uri="{D42A27DB-BD31-4B8C-83A1-F6EECF244321}">
                <p14:modId xmlns:p14="http://schemas.microsoft.com/office/powerpoint/2010/main" val="538468063"/>
              </p:ext>
            </p:extLst>
          </p:nvPr>
        </p:nvGraphicFramePr>
        <p:xfrm>
          <a:off x="1128940" y="1345003"/>
          <a:ext cx="7187476" cy="4160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xmlns=""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xmlns=""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5315</TotalTime>
  <Words>3777</Words>
  <Application>Microsoft Office PowerPoint</Application>
  <PresentationFormat>Presentación en pantalla (4:3)</PresentationFormat>
  <Paragraphs>667</Paragraphs>
  <Slides>85</Slides>
  <Notes>85</Notes>
  <HiddenSlides>0</HiddenSlides>
  <MMClips>0</MMClips>
  <ScaleCrop>false</ScaleCrop>
  <HeadingPairs>
    <vt:vector size="4" baseType="variant">
      <vt:variant>
        <vt:lpstr>Tema</vt:lpstr>
      </vt:variant>
      <vt:variant>
        <vt:i4>1</vt:i4>
      </vt:variant>
      <vt:variant>
        <vt:lpstr>Títulos de diapositiva</vt:lpstr>
      </vt:variant>
      <vt:variant>
        <vt:i4>85</vt:i4>
      </vt:variant>
    </vt:vector>
  </HeadingPairs>
  <TitlesOfParts>
    <vt:vector size="8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Humanidad</cp:lastModifiedBy>
  <cp:revision>313</cp:revision>
  <dcterms:created xsi:type="dcterms:W3CDTF">2019-02-18T18:05:13Z</dcterms:created>
  <dcterms:modified xsi:type="dcterms:W3CDTF">2022-03-31T20:27:02Z</dcterms:modified>
</cp:coreProperties>
</file>