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notesSlides/notesSlide35.xml" ContentType="application/vnd.openxmlformats-officedocument.presentationml.notesSlide+xml"/>
  <Override PartName="/ppt/charts/chart23.xml" ContentType="application/vnd.openxmlformats-officedocument.drawingml.chart+xml"/>
  <Override PartName="/ppt/notesSlides/notesSlide36.xml" ContentType="application/vnd.openxmlformats-officedocument.presentationml.notesSlide+xml"/>
  <Override PartName="/ppt/charts/chart24.xml" ContentType="application/vnd.openxmlformats-officedocument.drawingml.chart+xml"/>
  <Override PartName="/ppt/notesSlides/notesSlide37.xml" ContentType="application/vnd.openxmlformats-officedocument.presentationml.notesSlide+xml"/>
  <Override PartName="/ppt/charts/chart25.xml" ContentType="application/vnd.openxmlformats-officedocument.drawingml.chart+xml"/>
  <Override PartName="/ppt/notesSlides/notesSlide38.xml" ContentType="application/vnd.openxmlformats-officedocument.presentationml.notesSlide+xml"/>
  <Override PartName="/ppt/charts/chart26.xml" ContentType="application/vnd.openxmlformats-officedocument.drawingml.chart+xml"/>
  <Override PartName="/ppt/notesSlides/notesSlide39.xml" ContentType="application/vnd.openxmlformats-officedocument.presentationml.notesSlide+xml"/>
  <Override PartName="/ppt/charts/chart27.xml" ContentType="application/vnd.openxmlformats-officedocument.drawingml.chart+xml"/>
  <Override PartName="/ppt/notesSlides/notesSlide40.xml" ContentType="application/vnd.openxmlformats-officedocument.presentationml.notesSlide+xml"/>
  <Override PartName="/ppt/charts/chart28.xml" ContentType="application/vnd.openxmlformats-officedocument.drawingml.chart+xml"/>
  <Override PartName="/ppt/notesSlides/notesSlide41.xml" ContentType="application/vnd.openxmlformats-officedocument.presentationml.notesSlide+xml"/>
  <Override PartName="/ppt/charts/chart29.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notesSlides/notesSlide47.xml" ContentType="application/vnd.openxmlformats-officedocument.presentationml.notesSlide+xml"/>
  <Override PartName="/ppt/charts/chart31.xml" ContentType="application/vnd.openxmlformats-officedocument.drawingml.chart+xml"/>
  <Override PartName="/ppt/notesSlides/notesSlide48.xml" ContentType="application/vnd.openxmlformats-officedocument.presentationml.notesSlide+xml"/>
  <Override PartName="/ppt/charts/chart32.xml" ContentType="application/vnd.openxmlformats-officedocument.drawingml.chart+xml"/>
  <Override PartName="/ppt/notesSlides/notesSlide49.xml" ContentType="application/vnd.openxmlformats-officedocument.presentationml.notesSlide+xml"/>
  <Override PartName="/ppt/charts/chart33.xml" ContentType="application/vnd.openxmlformats-officedocument.drawingml.chart+xml"/>
  <Override PartName="/ppt/notesSlides/notesSlide50.xml" ContentType="application/vnd.openxmlformats-officedocument.presentationml.notesSlide+xml"/>
  <Override PartName="/ppt/charts/chart34.xml" ContentType="application/vnd.openxmlformats-officedocument.drawingml.chart+xml"/>
  <Override PartName="/ppt/notesSlides/notesSlide51.xml" ContentType="application/vnd.openxmlformats-officedocument.presentationml.notesSlide+xml"/>
  <Override PartName="/ppt/charts/chart35.xml" ContentType="application/vnd.openxmlformats-officedocument.drawingml.chart+xml"/>
  <Override PartName="/ppt/notesSlides/notesSlide52.xml" ContentType="application/vnd.openxmlformats-officedocument.presentationml.notesSlide+xml"/>
  <Override PartName="/ppt/charts/chart36.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notesSlides/notesSlide56.xml" ContentType="application/vnd.openxmlformats-officedocument.presentationml.notesSlide+xml"/>
  <Override PartName="/ppt/charts/chart38.xml" ContentType="application/vnd.openxmlformats-officedocument.drawingml.chart+xml"/>
  <Override PartName="/ppt/notesSlides/notesSlide57.xml" ContentType="application/vnd.openxmlformats-officedocument.presentationml.notesSlide+xml"/>
  <Override PartName="/ppt/charts/chart39.xml" ContentType="application/vnd.openxmlformats-officedocument.drawingml.chart+xml"/>
  <Override PartName="/ppt/notesSlides/notesSlide58.xml" ContentType="application/vnd.openxmlformats-officedocument.presentationml.notesSlide+xml"/>
  <Override PartName="/ppt/charts/chart40.xml" ContentType="application/vnd.openxmlformats-officedocument.drawingml.chart+xml"/>
  <Override PartName="/ppt/notesSlides/notesSlide59.xml" ContentType="application/vnd.openxmlformats-officedocument.presentationml.notesSlide+xml"/>
  <Override PartName="/ppt/charts/chart41.xml" ContentType="application/vnd.openxmlformats-officedocument.drawingml.chart+xml"/>
  <Override PartName="/ppt/notesSlides/notesSlide60.xml" ContentType="application/vnd.openxmlformats-officedocument.presentationml.notesSlide+xml"/>
  <Override PartName="/ppt/charts/chart42.xml" ContentType="application/vnd.openxmlformats-officedocument.drawingml.chart+xml"/>
  <Override PartName="/ppt/notesSlides/notesSlide61.xml" ContentType="application/vnd.openxmlformats-officedocument.presentationml.notesSlide+xml"/>
  <Override PartName="/ppt/charts/chart43.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notesSlides/notesSlide65.xml" ContentType="application/vnd.openxmlformats-officedocument.presentationml.notesSlide+xml"/>
  <Override PartName="/ppt/charts/chart45.xml" ContentType="application/vnd.openxmlformats-officedocument.drawingml.chart+xml"/>
  <Override PartName="/ppt/notesSlides/notesSlide66.xml" ContentType="application/vnd.openxmlformats-officedocument.presentationml.notesSlide+xml"/>
  <Override PartName="/ppt/charts/chart46.xml" ContentType="application/vnd.openxmlformats-officedocument.drawingml.chart+xml"/>
  <Override PartName="/ppt/notesSlides/notesSlide67.xml" ContentType="application/vnd.openxmlformats-officedocument.presentationml.notesSlide+xml"/>
  <Override PartName="/ppt/charts/chart47.xml" ContentType="application/vnd.openxmlformats-officedocument.drawingml.chart+xml"/>
  <Override PartName="/ppt/notesSlides/notesSlide68.xml" ContentType="application/vnd.openxmlformats-officedocument.presentationml.notesSlide+xml"/>
  <Override PartName="/ppt/charts/chart48.xml" ContentType="application/vnd.openxmlformats-officedocument.drawingml.chart+xml"/>
  <Override PartName="/ppt/notesSlides/notesSlide69.xml" ContentType="application/vnd.openxmlformats-officedocument.presentationml.notesSlide+xml"/>
  <Override PartName="/ppt/charts/chart49.xml" ContentType="application/vnd.openxmlformats-officedocument.drawingml.chart+xml"/>
  <Override PartName="/ppt/notesSlides/notesSlide70.xml" ContentType="application/vnd.openxmlformats-officedocument.presentationml.notesSlide+xml"/>
  <Override PartName="/ppt/charts/chart50.xml" ContentType="application/vnd.openxmlformats-officedocument.drawingml.chart+xml"/>
  <Override PartName="/ppt/notesSlides/notesSlide71.xml" ContentType="application/vnd.openxmlformats-officedocument.presentationml.notesSlide+xml"/>
  <Override PartName="/ppt/charts/chart51.xml" ContentType="application/vnd.openxmlformats-officedocument.drawingml.chart+xml"/>
  <Override PartName="/ppt/notesSlides/notesSlide72.xml" ContentType="application/vnd.openxmlformats-officedocument.presentationml.notesSlide+xml"/>
  <Override PartName="/ppt/charts/chart52.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notesSlides/notesSlide76.xml" ContentType="application/vnd.openxmlformats-officedocument.presentationml.notesSlide+xml"/>
  <Override PartName="/ppt/charts/chart54.xml" ContentType="application/vnd.openxmlformats-officedocument.drawingml.chart+xml"/>
  <Override PartName="/ppt/notesSlides/notesSlide77.xml" ContentType="application/vnd.openxmlformats-officedocument.presentationml.notesSlide+xml"/>
  <Override PartName="/ppt/charts/chart55.xml" ContentType="application/vnd.openxmlformats-officedocument.drawingml.chart+xml"/>
  <Override PartName="/ppt/notesSlides/notesSlide78.xml" ContentType="application/vnd.openxmlformats-officedocument.presentationml.notesSlide+xml"/>
  <Override PartName="/ppt/charts/chart56.xml" ContentType="application/vnd.openxmlformats-officedocument.drawingml.chart+xml"/>
  <Override PartName="/ppt/notesSlides/notesSlide79.xml" ContentType="application/vnd.openxmlformats-officedocument.presentationml.notesSlide+xml"/>
  <Override PartName="/ppt/charts/chart57.xml" ContentType="application/vnd.openxmlformats-officedocument.drawingml.chart+xml"/>
  <Override PartName="/ppt/notesSlides/notesSlide80.xml" ContentType="application/vnd.openxmlformats-officedocument.presentationml.notesSlide+xml"/>
  <Override PartName="/ppt/charts/chart58.xml" ContentType="application/vnd.openxmlformats-officedocument.drawingml.chart+xml"/>
  <Override PartName="/ppt/notesSlides/notesSlide81.xml" ContentType="application/vnd.openxmlformats-officedocument.presentationml.notesSlide+xml"/>
  <Override PartName="/ppt/charts/chart59.xml" ContentType="application/vnd.openxmlformats-officedocument.drawingml.chart+xml"/>
  <Override PartName="/ppt/notesSlides/notesSlide82.xml" ContentType="application/vnd.openxmlformats-officedocument.presentationml.notesSlide+xml"/>
  <Override PartName="/ppt/charts/chart60.xml" ContentType="application/vnd.openxmlformats-officedocument.drawingml.chart+xml"/>
  <Override PartName="/ppt/notesSlides/notesSlide83.xml" ContentType="application/vnd.openxmlformats-officedocument.presentationml.notesSlide+xml"/>
  <Override PartName="/ppt/charts/chart61.xml" ContentType="application/vnd.openxmlformats-officedocument.drawingml.chart+xml"/>
  <Override PartName="/ppt/notesSlides/notesSlide84.xml" ContentType="application/vnd.openxmlformats-officedocument.presentationml.notesSlide+xml"/>
  <Override PartName="/ppt/charts/chart62.xml" ContentType="application/vnd.openxmlformats-officedocument.drawingml.chart+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416" r:id="rId17"/>
    <p:sldId id="417" r:id="rId18"/>
    <p:sldId id="418" r:id="rId19"/>
    <p:sldId id="419" r:id="rId20"/>
    <p:sldId id="339" r:id="rId21"/>
    <p:sldId id="398" r:id="rId22"/>
    <p:sldId id="420" r:id="rId23"/>
    <p:sldId id="421" r:id="rId24"/>
    <p:sldId id="422" r:id="rId25"/>
    <p:sldId id="423" r:id="rId26"/>
    <p:sldId id="424" r:id="rId27"/>
    <p:sldId id="425" r:id="rId28"/>
    <p:sldId id="426" r:id="rId29"/>
    <p:sldId id="427" r:id="rId30"/>
    <p:sldId id="428" r:id="rId31"/>
    <p:sldId id="429" r:id="rId32"/>
    <p:sldId id="348" r:id="rId33"/>
    <p:sldId id="399" r:id="rId34"/>
    <p:sldId id="430" r:id="rId35"/>
    <p:sldId id="431" r:id="rId36"/>
    <p:sldId id="432" r:id="rId37"/>
    <p:sldId id="433" r:id="rId38"/>
    <p:sldId id="434" r:id="rId39"/>
    <p:sldId id="435" r:id="rId40"/>
    <p:sldId id="436" r:id="rId41"/>
    <p:sldId id="437" r:id="rId42"/>
    <p:sldId id="360" r:id="rId43"/>
    <p:sldId id="410" r:id="rId44"/>
    <p:sldId id="411" r:id="rId45"/>
    <p:sldId id="400" r:id="rId46"/>
    <p:sldId id="438" r:id="rId47"/>
    <p:sldId id="439" r:id="rId48"/>
    <p:sldId id="440" r:id="rId49"/>
    <p:sldId id="441" r:id="rId50"/>
    <p:sldId id="442" r:id="rId51"/>
    <p:sldId id="443" r:id="rId52"/>
    <p:sldId id="444" r:id="rId53"/>
    <p:sldId id="368" r:id="rId54"/>
    <p:sldId id="401" r:id="rId55"/>
    <p:sldId id="445" r:id="rId56"/>
    <p:sldId id="446" r:id="rId57"/>
    <p:sldId id="447" r:id="rId58"/>
    <p:sldId id="448" r:id="rId59"/>
    <p:sldId id="449" r:id="rId60"/>
    <p:sldId id="450" r:id="rId61"/>
    <p:sldId id="451" r:id="rId62"/>
    <p:sldId id="382" r:id="rId63"/>
    <p:sldId id="402" r:id="rId64"/>
    <p:sldId id="452" r:id="rId65"/>
    <p:sldId id="453" r:id="rId66"/>
    <p:sldId id="454" r:id="rId67"/>
    <p:sldId id="455" r:id="rId68"/>
    <p:sldId id="456" r:id="rId69"/>
    <p:sldId id="457" r:id="rId70"/>
    <p:sldId id="458" r:id="rId71"/>
    <p:sldId id="459" r:id="rId72"/>
    <p:sldId id="460" r:id="rId73"/>
    <p:sldId id="385" r:id="rId74"/>
    <p:sldId id="403" r:id="rId75"/>
    <p:sldId id="461" r:id="rId76"/>
    <p:sldId id="462" r:id="rId77"/>
    <p:sldId id="463" r:id="rId78"/>
    <p:sldId id="464" r:id="rId79"/>
    <p:sldId id="465" r:id="rId80"/>
    <p:sldId id="466" r:id="rId81"/>
    <p:sldId id="467" r:id="rId82"/>
    <p:sldId id="468" r:id="rId83"/>
    <p:sldId id="469" r:id="rId84"/>
    <p:sldId id="470"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94629" autoAdjust="0"/>
  </p:normalViewPr>
  <p:slideViewPr>
    <p:cSldViewPr>
      <p:cViewPr>
        <p:scale>
          <a:sx n="94" d="100"/>
          <a:sy n="94" d="100"/>
        </p:scale>
        <p:origin x="-1452" y="2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_rels/chart4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5.xlsx"/></Relationships>
</file>

<file path=ppt/charts/_rels/chart50.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Hoja_de_c_lculo_de_Microsoft_Excel6.xlsx"/></Relationships>
</file>

<file path=ppt/charts/_rels/chart60.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90000">
                  <a:srgbClr val="D68B28"/>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ECC-49DC-B0E6-BC94CCEA3B95}"/>
                </c:ext>
              </c:extLst>
            </c:dLbl>
            <c:dLbl>
              <c:idx val="1"/>
              <c:layout/>
              <c:tx>
                <c:rich>
                  <a:bodyPr/>
                  <a:lstStyle/>
                  <a:p>
                    <a:r>
                      <a:rPr lang="en-US" dirty="0"/>
                      <a:t>46 %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ECC-49DC-B0E6-BC94CCEA3B9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Sheet1!$B$74:$B$75</c:f>
              <c:strCache>
                <c:ptCount val="2"/>
                <c:pt idx="0">
                  <c:v>SI LO CONOCE</c:v>
                </c:pt>
                <c:pt idx="1">
                  <c:v>NO LO CONOCE</c:v>
                </c:pt>
              </c:strCache>
            </c:strRef>
          </c:cat>
          <c:val>
            <c:numRef>
              <c:f>Sheet1!$E$74:$E$75</c:f>
              <c:numCache>
                <c:formatCode>###0.0</c:formatCode>
                <c:ptCount val="2"/>
                <c:pt idx="0">
                  <c:v>54</c:v>
                </c:pt>
                <c:pt idx="1">
                  <c:v>46</c:v>
                </c:pt>
              </c:numCache>
            </c:numRef>
          </c:val>
          <c:extLst xmlns:c16r2="http://schemas.microsoft.com/office/drawing/2015/06/chart">
            <c:ext xmlns:c16="http://schemas.microsoft.com/office/drawing/2014/chart" uri="{C3380CC4-5D6E-409C-BE32-E72D297353CC}">
              <c16:uniqueId val="{00000002-8ECC-49DC-B0E6-BC94CCEA3B95}"/>
            </c:ext>
          </c:extLst>
        </c:ser>
        <c:dLbls>
          <c:dLblPos val="inEnd"/>
          <c:showLegendKey val="0"/>
          <c:showVal val="1"/>
          <c:showCatName val="0"/>
          <c:showSerName val="0"/>
          <c:showPercent val="0"/>
          <c:showBubbleSize val="0"/>
        </c:dLbls>
        <c:gapWidth val="100"/>
        <c:overlap val="-24"/>
        <c:axId val="83444096"/>
        <c:axId val="83445632"/>
      </c:barChart>
      <c:catAx>
        <c:axId val="83444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3445632"/>
        <c:crosses val="autoZero"/>
        <c:auto val="1"/>
        <c:lblAlgn val="ctr"/>
        <c:lblOffset val="100"/>
        <c:noMultiLvlLbl val="0"/>
      </c:catAx>
      <c:valAx>
        <c:axId val="83445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34440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ysClr val="windowText" lastClr="000000"/>
          </a:solidFill>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90000">
                  <a:srgbClr val="D68B28"/>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849-427C-BFE8-E5AAA6533461}"/>
                </c:ext>
              </c:extLst>
            </c:dLbl>
            <c:dLbl>
              <c:idx val="1"/>
              <c:layout/>
              <c:tx>
                <c:rich>
                  <a:bodyPr/>
                  <a:lstStyle/>
                  <a:p>
                    <a:r>
                      <a:rPr lang="en-US" dirty="0"/>
                      <a:t>30 %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849-427C-BFE8-E5AAA6533461}"/>
                </c:ext>
              </c:extLst>
            </c:dLbl>
            <c:dLbl>
              <c:idx val="2"/>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849-427C-BFE8-E5AAA6533461}"/>
                </c:ext>
              </c:extLst>
            </c:dLbl>
            <c:dLbl>
              <c:idx val="3"/>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849-427C-BFE8-E5AAA6533461}"/>
                </c:ext>
              </c:extLst>
            </c:dLbl>
            <c:dLbl>
              <c:idx val="4"/>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849-427C-BFE8-E5AAA6533461}"/>
                </c:ext>
              </c:extLst>
            </c:dLbl>
            <c:dLbl>
              <c:idx val="5"/>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849-427C-BFE8-E5AAA6533461}"/>
                </c:ext>
              </c:extLst>
            </c:dLbl>
            <c:dLbl>
              <c:idx val="6"/>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849-427C-BFE8-E5AAA6533461}"/>
                </c:ext>
              </c:extLst>
            </c:dLbl>
            <c:dLbl>
              <c:idx val="7"/>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849-427C-BFE8-E5AAA6533461}"/>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Sheet1!$G$79:$G$86</c:f>
              <c:strCache>
                <c:ptCount val="8"/>
                <c:pt idx="0">
                  <c:v>CONSCIENCIA ECOLOGICA</c:v>
                </c:pt>
                <c:pt idx="1">
                  <c:v>TRANSPARENCIA Y RENDICIÓN DE CUENTAS</c:v>
                </c:pt>
                <c:pt idx="2">
                  <c:v>RESPOSABILIDAD</c:v>
                </c:pt>
                <c:pt idx="3">
                  <c:v>PROFESIONALISMO E INTEGRIDAD</c:v>
                </c:pt>
                <c:pt idx="4">
                  <c:v>JUSTICIA</c:v>
                </c:pt>
                <c:pt idx="5">
                  <c:v>LEALTAD Y COMPROMISO</c:v>
                </c:pt>
                <c:pt idx="6">
                  <c:v>EQUIDAD</c:v>
                </c:pt>
                <c:pt idx="7">
                  <c:v>TOLERANCIA</c:v>
                </c:pt>
              </c:strCache>
            </c:strRef>
          </c:cat>
          <c:val>
            <c:numRef>
              <c:f>Sheet1!$H$79:$H$86</c:f>
              <c:numCache>
                <c:formatCode>###0.0</c:formatCode>
                <c:ptCount val="8"/>
                <c:pt idx="0">
                  <c:v>36</c:v>
                </c:pt>
                <c:pt idx="1">
                  <c:v>30</c:v>
                </c:pt>
                <c:pt idx="2">
                  <c:v>16</c:v>
                </c:pt>
                <c:pt idx="3">
                  <c:v>16</c:v>
                </c:pt>
                <c:pt idx="4">
                  <c:v>14.000000000000002</c:v>
                </c:pt>
                <c:pt idx="5">
                  <c:v>10</c:v>
                </c:pt>
                <c:pt idx="6">
                  <c:v>6</c:v>
                </c:pt>
                <c:pt idx="7">
                  <c:v>4</c:v>
                </c:pt>
              </c:numCache>
            </c:numRef>
          </c:val>
          <c:extLst xmlns:c16r2="http://schemas.microsoft.com/office/drawing/2015/06/chart">
            <c:ext xmlns:c16="http://schemas.microsoft.com/office/drawing/2014/chart" uri="{C3380CC4-5D6E-409C-BE32-E72D297353CC}">
              <c16:uniqueId val="{00000008-3849-427C-BFE8-E5AAA6533461}"/>
            </c:ext>
          </c:extLst>
        </c:ser>
        <c:dLbls>
          <c:dLblPos val="inEnd"/>
          <c:showLegendKey val="0"/>
          <c:showVal val="1"/>
          <c:showCatName val="0"/>
          <c:showSerName val="0"/>
          <c:showPercent val="0"/>
          <c:showBubbleSize val="0"/>
        </c:dLbls>
        <c:gapWidth val="100"/>
        <c:overlap val="-24"/>
        <c:axId val="193256448"/>
        <c:axId val="193262336"/>
      </c:barChart>
      <c:catAx>
        <c:axId val="193256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MX"/>
          </a:p>
        </c:txPr>
        <c:crossAx val="193262336"/>
        <c:crosses val="autoZero"/>
        <c:auto val="1"/>
        <c:lblAlgn val="ctr"/>
        <c:lblOffset val="100"/>
        <c:noMultiLvlLbl val="0"/>
      </c:catAx>
      <c:valAx>
        <c:axId val="193262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MX"/>
          </a:p>
        </c:txPr>
        <c:crossAx val="1932564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ysClr val="windowText" lastClr="000000"/>
          </a:solidFill>
        </a:defRPr>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BF0-42EA-A55F-A4F89BD3B8A0}"/>
                </c:ext>
              </c:extLst>
            </c:dLbl>
            <c:dLbl>
              <c:idx val="1"/>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BF0-42EA-A55F-A4F89BD3B8A0}"/>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BF0-42EA-A55F-A4F89BD3B8A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Sheet1!$G$170:$G$172</c:f>
              <c:strCache>
                <c:ptCount val="3"/>
                <c:pt idx="0">
                  <c:v>EXCELENTE</c:v>
                </c:pt>
                <c:pt idx="1">
                  <c:v>BUENA</c:v>
                </c:pt>
                <c:pt idx="2">
                  <c:v>REGULAR</c:v>
                </c:pt>
              </c:strCache>
            </c:strRef>
          </c:cat>
          <c:val>
            <c:numRef>
              <c:f>Sheet1!$I$170:$I$172</c:f>
              <c:numCache>
                <c:formatCode>###0.0</c:formatCode>
                <c:ptCount val="3"/>
                <c:pt idx="0">
                  <c:v>80.303030303030297</c:v>
                </c:pt>
                <c:pt idx="1">
                  <c:v>16.666666666666664</c:v>
                </c:pt>
                <c:pt idx="2">
                  <c:v>3.0303030303030303</c:v>
                </c:pt>
              </c:numCache>
            </c:numRef>
          </c:val>
          <c:extLst xmlns:c16r2="http://schemas.microsoft.com/office/drawing/2015/06/chart">
            <c:ext xmlns:c16="http://schemas.microsoft.com/office/drawing/2014/chart" uri="{C3380CC4-5D6E-409C-BE32-E72D297353CC}">
              <c16:uniqueId val="{00000000-5BF0-42EA-A55F-A4F89BD3B8A0}"/>
            </c:ext>
          </c:extLst>
        </c:ser>
        <c:dLbls>
          <c:dLblPos val="inEnd"/>
          <c:showLegendKey val="0"/>
          <c:showVal val="1"/>
          <c:showCatName val="0"/>
          <c:showSerName val="0"/>
          <c:showPercent val="0"/>
          <c:showBubbleSize val="0"/>
        </c:dLbls>
        <c:gapWidth val="100"/>
        <c:overlap val="-24"/>
        <c:axId val="159812224"/>
        <c:axId val="191576704"/>
      </c:barChart>
      <c:catAx>
        <c:axId val="159812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576704"/>
        <c:crosses val="autoZero"/>
        <c:auto val="1"/>
        <c:lblAlgn val="ctr"/>
        <c:lblOffset val="100"/>
        <c:noMultiLvlLbl val="0"/>
      </c:catAx>
      <c:valAx>
        <c:axId val="191576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98122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D75-4F8D-81F0-19C9019DC4D1}"/>
                </c:ext>
              </c:extLst>
            </c:dLbl>
            <c:dLbl>
              <c:idx val="1"/>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D75-4F8D-81F0-19C9019DC4D1}"/>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D75-4F8D-81F0-19C9019DC4D1}"/>
                </c:ext>
              </c:extLst>
            </c:dLbl>
            <c:dLbl>
              <c:idx val="3"/>
              <c:layout/>
              <c:tx>
                <c:rich>
                  <a:bodyPr/>
                  <a:lstStyle/>
                  <a:p>
                    <a:r>
                      <a:rPr lang="en-US" dirty="0"/>
                      <a:t>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D75-4F8D-81F0-19C9019DC4D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Sheet1!$B$177:$B$180</c:f>
              <c:strCache>
                <c:ptCount val="4"/>
                <c:pt idx="0">
                  <c:v>EXCELENTE</c:v>
                </c:pt>
                <c:pt idx="1">
                  <c:v>BUENA</c:v>
                </c:pt>
                <c:pt idx="2">
                  <c:v>REGULAR</c:v>
                </c:pt>
                <c:pt idx="3">
                  <c:v>MALO</c:v>
                </c:pt>
              </c:strCache>
            </c:strRef>
          </c:cat>
          <c:val>
            <c:numRef>
              <c:f>Sheet1!$D$177:$D$180</c:f>
              <c:numCache>
                <c:formatCode>###0.0</c:formatCode>
                <c:ptCount val="4"/>
                <c:pt idx="0">
                  <c:v>75.757575757575751</c:v>
                </c:pt>
                <c:pt idx="1">
                  <c:v>16.666666666666664</c:v>
                </c:pt>
                <c:pt idx="2">
                  <c:v>6.0606060606060606</c:v>
                </c:pt>
                <c:pt idx="3">
                  <c:v>1.5151515151515151</c:v>
                </c:pt>
              </c:numCache>
            </c:numRef>
          </c:val>
          <c:extLst xmlns:c16r2="http://schemas.microsoft.com/office/drawing/2015/06/chart">
            <c:ext xmlns:c16="http://schemas.microsoft.com/office/drawing/2014/chart" uri="{C3380CC4-5D6E-409C-BE32-E72D297353CC}">
              <c16:uniqueId val="{00000000-9D75-4F8D-81F0-19C9019DC4D1}"/>
            </c:ext>
          </c:extLst>
        </c:ser>
        <c:dLbls>
          <c:dLblPos val="inEnd"/>
          <c:showLegendKey val="0"/>
          <c:showVal val="1"/>
          <c:showCatName val="0"/>
          <c:showSerName val="0"/>
          <c:showPercent val="0"/>
          <c:showBubbleSize val="0"/>
        </c:dLbls>
        <c:gapWidth val="100"/>
        <c:overlap val="-24"/>
        <c:axId val="193148800"/>
        <c:axId val="193384832"/>
      </c:barChart>
      <c:catAx>
        <c:axId val="193148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3384832"/>
        <c:crosses val="autoZero"/>
        <c:auto val="1"/>
        <c:lblAlgn val="ctr"/>
        <c:lblOffset val="100"/>
        <c:noMultiLvlLbl val="0"/>
      </c:catAx>
      <c:valAx>
        <c:axId val="193384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3148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8A1-48E7-A882-2EC755F1D9DB}"/>
                </c:ext>
              </c:extLst>
            </c:dLbl>
            <c:dLbl>
              <c:idx val="1"/>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8A1-48E7-A882-2EC755F1D9DB}"/>
                </c:ext>
              </c:extLst>
            </c:dLbl>
            <c:dLbl>
              <c:idx val="2"/>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8A1-48E7-A882-2EC755F1D9DB}"/>
                </c:ext>
              </c:extLst>
            </c:dLbl>
            <c:dLbl>
              <c:idx val="3"/>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8A1-48E7-A882-2EC755F1D9D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Sheet1!$B$184:$B$187</c:f>
              <c:strCache>
                <c:ptCount val="4"/>
                <c:pt idx="0">
                  <c:v>MUY ALTO</c:v>
                </c:pt>
                <c:pt idx="1">
                  <c:v>ALTO</c:v>
                </c:pt>
                <c:pt idx="2">
                  <c:v>MEDIO</c:v>
                </c:pt>
                <c:pt idx="3">
                  <c:v>BAJO</c:v>
                </c:pt>
              </c:strCache>
            </c:strRef>
          </c:cat>
          <c:val>
            <c:numRef>
              <c:f>Sheet1!$D$184:$D$187</c:f>
              <c:numCache>
                <c:formatCode>###0.0</c:formatCode>
                <c:ptCount val="4"/>
                <c:pt idx="0">
                  <c:v>15.151515151515152</c:v>
                </c:pt>
                <c:pt idx="1">
                  <c:v>9.0909090909090917</c:v>
                </c:pt>
                <c:pt idx="2">
                  <c:v>15.151515151515152</c:v>
                </c:pt>
                <c:pt idx="3">
                  <c:v>60.606060606060609</c:v>
                </c:pt>
              </c:numCache>
            </c:numRef>
          </c:val>
          <c:extLst xmlns:c16r2="http://schemas.microsoft.com/office/drawing/2015/06/chart">
            <c:ext xmlns:c16="http://schemas.microsoft.com/office/drawing/2014/chart" uri="{C3380CC4-5D6E-409C-BE32-E72D297353CC}">
              <c16:uniqueId val="{00000000-B8A1-48E7-A882-2EC755F1D9DB}"/>
            </c:ext>
          </c:extLst>
        </c:ser>
        <c:dLbls>
          <c:dLblPos val="inEnd"/>
          <c:showLegendKey val="0"/>
          <c:showVal val="1"/>
          <c:showCatName val="0"/>
          <c:showSerName val="0"/>
          <c:showPercent val="0"/>
          <c:showBubbleSize val="0"/>
        </c:dLbls>
        <c:gapWidth val="100"/>
        <c:overlap val="-24"/>
        <c:axId val="159908224"/>
        <c:axId val="159909760"/>
      </c:barChart>
      <c:catAx>
        <c:axId val="159908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9909760"/>
        <c:crosses val="autoZero"/>
        <c:auto val="1"/>
        <c:lblAlgn val="ctr"/>
        <c:lblOffset val="100"/>
        <c:noMultiLvlLbl val="0"/>
      </c:catAx>
      <c:valAx>
        <c:axId val="159909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99082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F39-45F7-8FF0-4306A47EECC0}"/>
                </c:ext>
              </c:extLst>
            </c:dLbl>
            <c:dLbl>
              <c:idx val="1"/>
              <c:layout/>
              <c:tx>
                <c:rich>
                  <a:bodyPr/>
                  <a:lstStyle/>
                  <a:p>
                    <a:r>
                      <a:rPr lang="en-US" dirty="0"/>
                      <a:t>21 %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F39-45F7-8FF0-4306A47EECC0}"/>
                </c:ext>
              </c:extLst>
            </c:dLbl>
            <c:dLbl>
              <c:idx val="2"/>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F39-45F7-8FF0-4306A47EECC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Sheet1!$B$193:$B$195</c:f>
              <c:strCache>
                <c:ptCount val="3"/>
                <c:pt idx="0">
                  <c:v>EXCELENTE</c:v>
                </c:pt>
                <c:pt idx="1">
                  <c:v>BUENA</c:v>
                </c:pt>
                <c:pt idx="2">
                  <c:v>REGULAR</c:v>
                </c:pt>
              </c:strCache>
            </c:strRef>
          </c:cat>
          <c:val>
            <c:numRef>
              <c:f>Sheet1!$D$193:$D$195</c:f>
              <c:numCache>
                <c:formatCode>###0.0</c:formatCode>
                <c:ptCount val="3"/>
                <c:pt idx="0">
                  <c:v>69.696969696969703</c:v>
                </c:pt>
                <c:pt idx="1">
                  <c:v>21.212121212121211</c:v>
                </c:pt>
                <c:pt idx="2">
                  <c:v>9.0909090909090917</c:v>
                </c:pt>
              </c:numCache>
            </c:numRef>
          </c:val>
          <c:extLst xmlns:c16r2="http://schemas.microsoft.com/office/drawing/2015/06/chart">
            <c:ext xmlns:c16="http://schemas.microsoft.com/office/drawing/2014/chart" uri="{C3380CC4-5D6E-409C-BE32-E72D297353CC}">
              <c16:uniqueId val="{00000000-AF39-45F7-8FF0-4306A47EECC0}"/>
            </c:ext>
          </c:extLst>
        </c:ser>
        <c:dLbls>
          <c:dLblPos val="inEnd"/>
          <c:showLegendKey val="0"/>
          <c:showVal val="1"/>
          <c:showCatName val="0"/>
          <c:showSerName val="0"/>
          <c:showPercent val="0"/>
          <c:showBubbleSize val="0"/>
        </c:dLbls>
        <c:gapWidth val="100"/>
        <c:overlap val="-24"/>
        <c:axId val="159929472"/>
        <c:axId val="159931008"/>
      </c:barChart>
      <c:catAx>
        <c:axId val="159929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9931008"/>
        <c:crosses val="autoZero"/>
        <c:auto val="1"/>
        <c:lblAlgn val="ctr"/>
        <c:lblOffset val="100"/>
        <c:noMultiLvlLbl val="0"/>
      </c:catAx>
      <c:valAx>
        <c:axId val="159931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99294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C9-4591-9AEF-F96CFD9AC0F2}"/>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C9-4591-9AEF-F96CFD9AC0F2}"/>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CC9-4591-9AEF-F96CFD9AC0F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Sheet1!$B$200:$B$202</c:f>
              <c:strCache>
                <c:ptCount val="3"/>
                <c:pt idx="0">
                  <c:v>EXCELENTE</c:v>
                </c:pt>
                <c:pt idx="1">
                  <c:v>BUENA</c:v>
                </c:pt>
                <c:pt idx="2">
                  <c:v>REGULAR</c:v>
                </c:pt>
              </c:strCache>
            </c:strRef>
          </c:cat>
          <c:val>
            <c:numRef>
              <c:f>Sheet1!$D$200:$D$202</c:f>
              <c:numCache>
                <c:formatCode>###0.0</c:formatCode>
                <c:ptCount val="3"/>
                <c:pt idx="0">
                  <c:v>71.212121212121218</c:v>
                </c:pt>
                <c:pt idx="1">
                  <c:v>25.757575757575758</c:v>
                </c:pt>
                <c:pt idx="2">
                  <c:v>3.0303030303030303</c:v>
                </c:pt>
              </c:numCache>
            </c:numRef>
          </c:val>
          <c:extLst xmlns:c16r2="http://schemas.microsoft.com/office/drawing/2015/06/chart">
            <c:ext xmlns:c16="http://schemas.microsoft.com/office/drawing/2014/chart" uri="{C3380CC4-5D6E-409C-BE32-E72D297353CC}">
              <c16:uniqueId val="{00000000-ACC9-4591-9AEF-F96CFD9AC0F2}"/>
            </c:ext>
          </c:extLst>
        </c:ser>
        <c:dLbls>
          <c:dLblPos val="inEnd"/>
          <c:showLegendKey val="0"/>
          <c:showVal val="1"/>
          <c:showCatName val="0"/>
          <c:showSerName val="0"/>
          <c:showPercent val="0"/>
          <c:showBubbleSize val="0"/>
        </c:dLbls>
        <c:gapWidth val="100"/>
        <c:overlap val="-24"/>
        <c:axId val="159948800"/>
        <c:axId val="159950336"/>
      </c:barChart>
      <c:catAx>
        <c:axId val="159948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9950336"/>
        <c:crosses val="autoZero"/>
        <c:auto val="1"/>
        <c:lblAlgn val="ctr"/>
        <c:lblOffset val="100"/>
        <c:noMultiLvlLbl val="0"/>
      </c:catAx>
      <c:valAx>
        <c:axId val="15995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9948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0ED-4E02-8007-E65F92A618FF}"/>
                </c:ext>
              </c:extLst>
            </c:dLbl>
            <c:dLbl>
              <c:idx val="1"/>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0ED-4E02-8007-E65F92A618FF}"/>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0ED-4E02-8007-E65F92A618FF}"/>
                </c:ext>
              </c:extLst>
            </c:dLbl>
            <c:dLbl>
              <c:idx val="3"/>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0ED-4E02-8007-E65F92A618F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Sheet1!$B$207:$B$210</c:f>
              <c:strCache>
                <c:ptCount val="4"/>
                <c:pt idx="0">
                  <c:v>EXCELENTE</c:v>
                </c:pt>
                <c:pt idx="1">
                  <c:v>BUENA</c:v>
                </c:pt>
                <c:pt idx="2">
                  <c:v>REGULAR</c:v>
                </c:pt>
                <c:pt idx="3">
                  <c:v>MALO</c:v>
                </c:pt>
              </c:strCache>
            </c:strRef>
          </c:cat>
          <c:val>
            <c:numRef>
              <c:f>Sheet1!$D$207:$D$210</c:f>
              <c:numCache>
                <c:formatCode>###0.0</c:formatCode>
                <c:ptCount val="4"/>
                <c:pt idx="0">
                  <c:v>69.696969696969703</c:v>
                </c:pt>
                <c:pt idx="1">
                  <c:v>24.242424242424242</c:v>
                </c:pt>
                <c:pt idx="2">
                  <c:v>3.0303030303030303</c:v>
                </c:pt>
                <c:pt idx="3">
                  <c:v>3.0303030303030303</c:v>
                </c:pt>
              </c:numCache>
            </c:numRef>
          </c:val>
          <c:extLst xmlns:c16r2="http://schemas.microsoft.com/office/drawing/2015/06/chart">
            <c:ext xmlns:c16="http://schemas.microsoft.com/office/drawing/2014/chart" uri="{C3380CC4-5D6E-409C-BE32-E72D297353CC}">
              <c16:uniqueId val="{00000000-B0ED-4E02-8007-E65F92A618FF}"/>
            </c:ext>
          </c:extLst>
        </c:ser>
        <c:dLbls>
          <c:dLblPos val="inEnd"/>
          <c:showLegendKey val="0"/>
          <c:showVal val="1"/>
          <c:showCatName val="0"/>
          <c:showSerName val="0"/>
          <c:showPercent val="0"/>
          <c:showBubbleSize val="0"/>
        </c:dLbls>
        <c:gapWidth val="100"/>
        <c:overlap val="-24"/>
        <c:axId val="190964864"/>
        <c:axId val="190966400"/>
      </c:barChart>
      <c:catAx>
        <c:axId val="190964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0966400"/>
        <c:crosses val="autoZero"/>
        <c:auto val="1"/>
        <c:lblAlgn val="ctr"/>
        <c:lblOffset val="100"/>
        <c:noMultiLvlLbl val="0"/>
      </c:catAx>
      <c:valAx>
        <c:axId val="190966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09648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2F9-4F78-B342-40BA9EFBBFC1}"/>
                </c:ext>
              </c:extLst>
            </c:dLbl>
            <c:dLbl>
              <c:idx val="1"/>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2F9-4F78-B342-40BA9EFBBFC1}"/>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2F9-4F78-B342-40BA9EFBBFC1}"/>
                </c:ext>
              </c:extLst>
            </c:dLbl>
            <c:dLbl>
              <c:idx val="3"/>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2F9-4F78-B342-40BA9EFBBFC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Sheet1!$B$207:$B$210</c:f>
              <c:strCache>
                <c:ptCount val="4"/>
                <c:pt idx="0">
                  <c:v>EXCELENTE</c:v>
                </c:pt>
                <c:pt idx="1">
                  <c:v>BUENA</c:v>
                </c:pt>
                <c:pt idx="2">
                  <c:v>REGULAR</c:v>
                </c:pt>
                <c:pt idx="3">
                  <c:v>MALO</c:v>
                </c:pt>
              </c:strCache>
            </c:strRef>
          </c:cat>
          <c:val>
            <c:numRef>
              <c:f>Sheet1!$D$207:$D$210</c:f>
              <c:numCache>
                <c:formatCode>###0.0</c:formatCode>
                <c:ptCount val="4"/>
                <c:pt idx="0">
                  <c:v>69.696969696969703</c:v>
                </c:pt>
                <c:pt idx="1">
                  <c:v>24.242424242424242</c:v>
                </c:pt>
                <c:pt idx="2">
                  <c:v>3.0303030303030303</c:v>
                </c:pt>
                <c:pt idx="3">
                  <c:v>3.0303030303030303</c:v>
                </c:pt>
              </c:numCache>
            </c:numRef>
          </c:val>
          <c:extLst xmlns:c16r2="http://schemas.microsoft.com/office/drawing/2015/06/chart">
            <c:ext xmlns:c16="http://schemas.microsoft.com/office/drawing/2014/chart" uri="{C3380CC4-5D6E-409C-BE32-E72D297353CC}">
              <c16:uniqueId val="{00000004-42F9-4F78-B342-40BA9EFBBFC1}"/>
            </c:ext>
          </c:extLst>
        </c:ser>
        <c:dLbls>
          <c:dLblPos val="inEnd"/>
          <c:showLegendKey val="0"/>
          <c:showVal val="1"/>
          <c:showCatName val="0"/>
          <c:showSerName val="0"/>
          <c:showPercent val="0"/>
          <c:showBubbleSize val="0"/>
        </c:dLbls>
        <c:gapWidth val="100"/>
        <c:overlap val="-24"/>
        <c:axId val="192203008"/>
        <c:axId val="192217088"/>
      </c:barChart>
      <c:catAx>
        <c:axId val="192203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2217088"/>
        <c:crosses val="autoZero"/>
        <c:auto val="1"/>
        <c:lblAlgn val="ctr"/>
        <c:lblOffset val="100"/>
        <c:noMultiLvlLbl val="0"/>
      </c:catAx>
      <c:valAx>
        <c:axId val="192217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22030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358-4272-AADF-C7856A070543}"/>
                </c:ext>
              </c:extLst>
            </c:dLbl>
            <c:dLbl>
              <c:idx val="1"/>
              <c:layout/>
              <c:tx>
                <c:rich>
                  <a:bodyPr/>
                  <a:lstStyle/>
                  <a:p>
                    <a:r>
                      <a:rPr lang="en-US" dirty="0"/>
                      <a:t>21 %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358-4272-AADF-C7856A070543}"/>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358-4272-AADF-C7856A070543}"/>
                </c:ext>
              </c:extLst>
            </c:dLbl>
            <c:dLbl>
              <c:idx val="3"/>
              <c:layout/>
              <c:tx>
                <c:rich>
                  <a:bodyPr/>
                  <a:lstStyle/>
                  <a:p>
                    <a:r>
                      <a:rPr lang="en-US" dirty="0"/>
                      <a:t>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358-4272-AADF-C7856A07054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Sheet1!$B$223:$B$226</c:f>
              <c:strCache>
                <c:ptCount val="4"/>
                <c:pt idx="0">
                  <c:v>EXCELENTE</c:v>
                </c:pt>
                <c:pt idx="1">
                  <c:v>BUENA</c:v>
                </c:pt>
                <c:pt idx="2">
                  <c:v>REGULAR</c:v>
                </c:pt>
                <c:pt idx="3">
                  <c:v>MALO</c:v>
                </c:pt>
              </c:strCache>
            </c:strRef>
          </c:cat>
          <c:val>
            <c:numRef>
              <c:f>Sheet1!$D$223:$D$226</c:f>
              <c:numCache>
                <c:formatCode>###0.0</c:formatCode>
                <c:ptCount val="4"/>
                <c:pt idx="0">
                  <c:v>68.181818181818173</c:v>
                </c:pt>
                <c:pt idx="1">
                  <c:v>21.212121212121211</c:v>
                </c:pt>
                <c:pt idx="2">
                  <c:v>6.0606060606060606</c:v>
                </c:pt>
                <c:pt idx="3">
                  <c:v>4.5454545454545459</c:v>
                </c:pt>
              </c:numCache>
            </c:numRef>
          </c:val>
          <c:extLst xmlns:c16r2="http://schemas.microsoft.com/office/drawing/2015/06/chart">
            <c:ext xmlns:c16="http://schemas.microsoft.com/office/drawing/2014/chart" uri="{C3380CC4-5D6E-409C-BE32-E72D297353CC}">
              <c16:uniqueId val="{00000000-B358-4272-AADF-C7856A070543}"/>
            </c:ext>
          </c:extLst>
        </c:ser>
        <c:dLbls>
          <c:dLblPos val="inEnd"/>
          <c:showLegendKey val="0"/>
          <c:showVal val="1"/>
          <c:showCatName val="0"/>
          <c:showSerName val="0"/>
          <c:showPercent val="0"/>
          <c:showBubbleSize val="0"/>
        </c:dLbls>
        <c:gapWidth val="100"/>
        <c:overlap val="-24"/>
        <c:axId val="192261504"/>
        <c:axId val="192488576"/>
      </c:barChart>
      <c:catAx>
        <c:axId val="192261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2488576"/>
        <c:crosses val="autoZero"/>
        <c:auto val="1"/>
        <c:lblAlgn val="ctr"/>
        <c:lblOffset val="100"/>
        <c:noMultiLvlLbl val="0"/>
      </c:catAx>
      <c:valAx>
        <c:axId val="19248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22615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0373-478D-8BD5-69785C59908E}"/>
              </c:ext>
            </c:extLst>
          </c:dPt>
          <c:dLbls>
            <c:dLbl>
              <c:idx val="0"/>
              <c:layout/>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layout/>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xmlns:c16r2="http://schemas.microsoft.com/office/drawing/2015/06/char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737-4565-86C9-328DE29DDD61}"/>
                </c:ext>
              </c:extLst>
            </c:dLbl>
            <c:dLbl>
              <c:idx val="1"/>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737-4565-86C9-328DE29DDD61}"/>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Sheet1!$B$231:$B$232</c:f>
              <c:strCache>
                <c:ptCount val="2"/>
                <c:pt idx="0">
                  <c:v>SI</c:v>
                </c:pt>
                <c:pt idx="1">
                  <c:v>NO</c:v>
                </c:pt>
              </c:strCache>
            </c:strRef>
          </c:cat>
          <c:val>
            <c:numRef>
              <c:f>Sheet1!$D$231:$D$232</c:f>
              <c:numCache>
                <c:formatCode>###0.0</c:formatCode>
                <c:ptCount val="2"/>
                <c:pt idx="0">
                  <c:v>93.939393939393938</c:v>
                </c:pt>
                <c:pt idx="1">
                  <c:v>6.0606060606060606</c:v>
                </c:pt>
              </c:numCache>
            </c:numRef>
          </c:val>
          <c:extLst xmlns:c16r2="http://schemas.microsoft.com/office/drawing/2015/06/chart">
            <c:ext xmlns:c16="http://schemas.microsoft.com/office/drawing/2014/chart" uri="{C3380CC4-5D6E-409C-BE32-E72D297353CC}">
              <c16:uniqueId val="{00000000-8737-4565-86C9-328DE29DDD61}"/>
            </c:ext>
          </c:extLst>
        </c:ser>
        <c:dLbls>
          <c:dLblPos val="inEnd"/>
          <c:showLegendKey val="0"/>
          <c:showVal val="1"/>
          <c:showCatName val="0"/>
          <c:showSerName val="0"/>
          <c:showPercent val="0"/>
          <c:showBubbleSize val="0"/>
        </c:dLbls>
        <c:gapWidth val="100"/>
        <c:overlap val="-24"/>
        <c:axId val="193105920"/>
        <c:axId val="193107456"/>
      </c:barChart>
      <c:catAx>
        <c:axId val="193105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3107456"/>
        <c:crosses val="autoZero"/>
        <c:auto val="1"/>
        <c:lblAlgn val="ctr"/>
        <c:lblOffset val="100"/>
        <c:noMultiLvlLbl val="0"/>
      </c:catAx>
      <c:valAx>
        <c:axId val="193107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31059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07C-4BCB-BA2E-EBF642586676}"/>
                </c:ext>
              </c:extLst>
            </c:dLbl>
            <c:dLbl>
              <c:idx val="1"/>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07C-4BCB-BA2E-EBF64258667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Sheet1!$B$237:$B$238</c:f>
              <c:strCache>
                <c:ptCount val="2"/>
                <c:pt idx="0">
                  <c:v>SI</c:v>
                </c:pt>
                <c:pt idx="1">
                  <c:v>NO</c:v>
                </c:pt>
              </c:strCache>
            </c:strRef>
          </c:cat>
          <c:val>
            <c:numRef>
              <c:f>Sheet1!$D$237:$D$238</c:f>
              <c:numCache>
                <c:formatCode>###0.0</c:formatCode>
                <c:ptCount val="2"/>
                <c:pt idx="0">
                  <c:v>81.818181818181827</c:v>
                </c:pt>
                <c:pt idx="1">
                  <c:v>18.181818181818183</c:v>
                </c:pt>
              </c:numCache>
            </c:numRef>
          </c:val>
          <c:extLst xmlns:c16r2="http://schemas.microsoft.com/office/drawing/2015/06/chart">
            <c:ext xmlns:c16="http://schemas.microsoft.com/office/drawing/2014/chart" uri="{C3380CC4-5D6E-409C-BE32-E72D297353CC}">
              <c16:uniqueId val="{00000002-507C-4BCB-BA2E-EBF642586676}"/>
            </c:ext>
          </c:extLst>
        </c:ser>
        <c:dLbls>
          <c:dLblPos val="inEnd"/>
          <c:showLegendKey val="0"/>
          <c:showVal val="1"/>
          <c:showCatName val="0"/>
          <c:showSerName val="0"/>
          <c:showPercent val="0"/>
          <c:showBubbleSize val="0"/>
        </c:dLbls>
        <c:gapWidth val="100"/>
        <c:overlap val="-24"/>
        <c:axId val="201838976"/>
        <c:axId val="201840512"/>
      </c:barChart>
      <c:catAx>
        <c:axId val="201838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1840512"/>
        <c:crosses val="autoZero"/>
        <c:auto val="1"/>
        <c:lblAlgn val="ctr"/>
        <c:lblOffset val="100"/>
        <c:noMultiLvlLbl val="0"/>
      </c:catAx>
      <c:valAx>
        <c:axId val="201840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18389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a:t>
            </a:r>
            <a:r>
              <a:rPr lang="es-MX" sz="1800" baseline="0"/>
              <a:t> DOCENTE</a:t>
            </a:r>
            <a:endParaRPr lang="es-MX" sz="1800"/>
          </a:p>
        </c:rich>
      </c:tx>
      <c:layout/>
      <c:overlay val="0"/>
      <c:spPr>
        <a:noFill/>
        <a:ln>
          <a:noFill/>
        </a:ln>
        <a:effectLst/>
      </c:spPr>
    </c:title>
    <c:autoTitleDeleted val="0"/>
    <c:plotArea>
      <c:layout/>
      <c:barChart>
        <c:barDir val="col"/>
        <c:grouping val="clustered"/>
        <c:varyColors val="0"/>
        <c:ser>
          <c:idx val="0"/>
          <c:order val="0"/>
          <c:spPr>
            <a:solidFill>
              <a:srgbClr val="576B2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B8D-4D3D-A75D-07DDBFEF1397}"/>
                </c:ext>
              </c:extLst>
            </c:dLbl>
            <c:dLbl>
              <c:idx val="1"/>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B8D-4D3D-A75D-07DDBFEF1397}"/>
                </c:ext>
              </c:extLst>
            </c:dLbl>
            <c:dLbl>
              <c:idx val="2"/>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B8D-4D3D-A75D-07DDBFEF1397}"/>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Sheet1!$G$250:$G$252</c:f>
              <c:strCache>
                <c:ptCount val="3"/>
                <c:pt idx="0">
                  <c:v>SIEMPRE</c:v>
                </c:pt>
                <c:pt idx="1">
                  <c:v>ALGUNAS VECES</c:v>
                </c:pt>
                <c:pt idx="2">
                  <c:v>NUNCA</c:v>
                </c:pt>
              </c:strCache>
            </c:strRef>
          </c:cat>
          <c:val>
            <c:numRef>
              <c:f>Sheet1!$J$250:$J$252</c:f>
              <c:numCache>
                <c:formatCode>###0.0</c:formatCode>
                <c:ptCount val="3"/>
                <c:pt idx="0">
                  <c:v>51.851851851851848</c:v>
                </c:pt>
                <c:pt idx="1">
                  <c:v>33.333333333333329</c:v>
                </c:pt>
                <c:pt idx="2">
                  <c:v>14.814814814814813</c:v>
                </c:pt>
              </c:numCache>
            </c:numRef>
          </c:val>
          <c:extLst xmlns:c16r2="http://schemas.microsoft.com/office/drawing/2015/06/chart">
            <c:ext xmlns:c16="http://schemas.microsoft.com/office/drawing/2014/chart" uri="{C3380CC4-5D6E-409C-BE32-E72D297353CC}">
              <c16:uniqueId val="{00000003-CB8D-4D3D-A75D-07DDBFEF1397}"/>
            </c:ext>
          </c:extLst>
        </c:ser>
        <c:dLbls>
          <c:dLblPos val="inEnd"/>
          <c:showLegendKey val="0"/>
          <c:showVal val="1"/>
          <c:showCatName val="0"/>
          <c:showSerName val="0"/>
          <c:showPercent val="0"/>
          <c:showBubbleSize val="0"/>
        </c:dLbls>
        <c:gapWidth val="100"/>
        <c:overlap val="-24"/>
        <c:axId val="109807488"/>
        <c:axId val="109809024"/>
      </c:barChart>
      <c:catAx>
        <c:axId val="109807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9809024"/>
        <c:crosses val="autoZero"/>
        <c:auto val="1"/>
        <c:lblAlgn val="ctr"/>
        <c:lblOffset val="100"/>
        <c:noMultiLvlLbl val="0"/>
      </c:catAx>
      <c:valAx>
        <c:axId val="109809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98074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rgbClr val="576B2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882-46CB-B765-6C2575E57626}"/>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882-46CB-B765-6C2575E57626}"/>
                </c:ext>
              </c:extLst>
            </c:dLbl>
            <c:dLbl>
              <c:idx val="2"/>
              <c:layout>
                <c:manualLayout>
                  <c:x val="0"/>
                  <c:y val="1.6286329513559475E-2"/>
                </c:manualLayout>
              </c:layout>
              <c:tx>
                <c:rich>
                  <a:bodyPr/>
                  <a:lstStyle/>
                  <a:p>
                    <a:r>
                      <a:rPr lang="en-US" dirty="0"/>
                      <a:t>7 %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882-46CB-B765-6C2575E5762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Sheet1!$G$259:$G$261</c:f>
              <c:strCache>
                <c:ptCount val="3"/>
                <c:pt idx="0">
                  <c:v>SIEMPRE</c:v>
                </c:pt>
                <c:pt idx="1">
                  <c:v>ALGUNAS VECES</c:v>
                </c:pt>
                <c:pt idx="2">
                  <c:v>NUNCA</c:v>
                </c:pt>
              </c:strCache>
            </c:strRef>
          </c:cat>
          <c:val>
            <c:numRef>
              <c:f>Sheet1!$J$259:$J$261</c:f>
              <c:numCache>
                <c:formatCode>###0.0</c:formatCode>
                <c:ptCount val="3"/>
                <c:pt idx="0">
                  <c:v>66.666666666666657</c:v>
                </c:pt>
                <c:pt idx="1">
                  <c:v>25.925925925925924</c:v>
                </c:pt>
                <c:pt idx="2">
                  <c:v>7.4074074074074066</c:v>
                </c:pt>
              </c:numCache>
            </c:numRef>
          </c:val>
          <c:extLst xmlns:c16r2="http://schemas.microsoft.com/office/drawing/2015/06/chart">
            <c:ext xmlns:c16="http://schemas.microsoft.com/office/drawing/2014/chart" uri="{C3380CC4-5D6E-409C-BE32-E72D297353CC}">
              <c16:uniqueId val="{00000003-D882-46CB-B765-6C2575E57626}"/>
            </c:ext>
          </c:extLst>
        </c:ser>
        <c:dLbls>
          <c:dLblPos val="inEnd"/>
          <c:showLegendKey val="0"/>
          <c:showVal val="1"/>
          <c:showCatName val="0"/>
          <c:showSerName val="0"/>
          <c:showPercent val="0"/>
          <c:showBubbleSize val="0"/>
        </c:dLbls>
        <c:gapWidth val="100"/>
        <c:overlap val="-24"/>
        <c:axId val="195943040"/>
        <c:axId val="207495168"/>
      </c:barChart>
      <c:catAx>
        <c:axId val="195943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7495168"/>
        <c:crosses val="autoZero"/>
        <c:auto val="1"/>
        <c:lblAlgn val="ctr"/>
        <c:lblOffset val="100"/>
        <c:noMultiLvlLbl val="0"/>
      </c:catAx>
      <c:valAx>
        <c:axId val="207495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59430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dirty="0"/>
              <a:t>FUN</a:t>
            </a:r>
            <a:r>
              <a:rPr lang="es-MX" sz="1800" baseline="0" dirty="0"/>
              <a:t>CIÓN DOCENTE</a:t>
            </a:r>
            <a:endParaRPr lang="es-MX" sz="1800" dirty="0"/>
          </a:p>
        </c:rich>
      </c:tx>
      <c:layout/>
      <c:overlay val="0"/>
      <c:spPr>
        <a:noFill/>
        <a:ln>
          <a:noFill/>
        </a:ln>
        <a:effectLst/>
      </c:spPr>
    </c:title>
    <c:autoTitleDeleted val="0"/>
    <c:plotArea>
      <c:layout/>
      <c:barChart>
        <c:barDir val="col"/>
        <c:grouping val="clustered"/>
        <c:varyColors val="0"/>
        <c:ser>
          <c:idx val="0"/>
          <c:order val="0"/>
          <c:spPr>
            <a:solidFill>
              <a:srgbClr val="576B2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B38-4C7B-8992-019CCFF8DFBE}"/>
                </c:ext>
              </c:extLst>
            </c:dLbl>
            <c:dLbl>
              <c:idx val="1"/>
              <c:layout/>
              <c:tx>
                <c:rich>
                  <a:bodyPr/>
                  <a:lstStyle/>
                  <a:p>
                    <a:r>
                      <a:rPr lang="en-US" dirty="0"/>
                      <a:t>59 </a:t>
                    </a:r>
                    <a:r>
                      <a:rPr lang="en-US" baseline="0" dirty="0"/>
                      <a:t>%</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B38-4C7B-8992-019CCFF8DFBE}"/>
                </c:ext>
              </c:extLst>
            </c:dLbl>
            <c:dLbl>
              <c:idx val="2"/>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B38-4C7B-8992-019CCFF8DFBE}"/>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Sheet1!$G$268:$G$270</c:f>
              <c:strCache>
                <c:ptCount val="3"/>
                <c:pt idx="0">
                  <c:v>EXCELENTE</c:v>
                </c:pt>
                <c:pt idx="1">
                  <c:v>BUENAS</c:v>
                </c:pt>
                <c:pt idx="2">
                  <c:v>MALAS</c:v>
                </c:pt>
              </c:strCache>
            </c:strRef>
          </c:cat>
          <c:val>
            <c:numRef>
              <c:f>Sheet1!$J$268:$J$270</c:f>
              <c:numCache>
                <c:formatCode>###0.0</c:formatCode>
                <c:ptCount val="3"/>
                <c:pt idx="0">
                  <c:v>14.814814814814813</c:v>
                </c:pt>
                <c:pt idx="1">
                  <c:v>59.259259259259252</c:v>
                </c:pt>
                <c:pt idx="2">
                  <c:v>25.925925925925924</c:v>
                </c:pt>
              </c:numCache>
            </c:numRef>
          </c:val>
          <c:extLst xmlns:c16r2="http://schemas.microsoft.com/office/drawing/2015/06/chart">
            <c:ext xmlns:c16="http://schemas.microsoft.com/office/drawing/2014/chart" uri="{C3380CC4-5D6E-409C-BE32-E72D297353CC}">
              <c16:uniqueId val="{00000003-3B38-4C7B-8992-019CCFF8DFBE}"/>
            </c:ext>
          </c:extLst>
        </c:ser>
        <c:dLbls>
          <c:dLblPos val="inEnd"/>
          <c:showLegendKey val="0"/>
          <c:showVal val="1"/>
          <c:showCatName val="0"/>
          <c:showSerName val="0"/>
          <c:showPercent val="0"/>
          <c:showBubbleSize val="0"/>
        </c:dLbls>
        <c:gapWidth val="100"/>
        <c:overlap val="-24"/>
        <c:axId val="40508416"/>
        <c:axId val="40510208"/>
      </c:barChart>
      <c:catAx>
        <c:axId val="40508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0510208"/>
        <c:crosses val="autoZero"/>
        <c:auto val="1"/>
        <c:lblAlgn val="ctr"/>
        <c:lblOffset val="100"/>
        <c:noMultiLvlLbl val="0"/>
      </c:catAx>
      <c:valAx>
        <c:axId val="4051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05084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ADMINISTRATIVA</a:t>
            </a:r>
          </a:p>
        </c:rich>
      </c:tx>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261-49A8-B0F5-B9454B93C899}"/>
                </c:ext>
              </c:extLst>
            </c:dLbl>
            <c:dLbl>
              <c:idx val="1"/>
              <c:layout/>
              <c:tx>
                <c:rich>
                  <a:bodyPr/>
                  <a:lstStyle/>
                  <a:p>
                    <a:r>
                      <a:rPr lang="en-US" dirty="0"/>
                      <a:t>69 %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261-49A8-B0F5-B9454B93C899}"/>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Sheet1!$G$277:$G$278</c:f>
              <c:strCache>
                <c:ptCount val="2"/>
                <c:pt idx="0">
                  <c:v>SIEMPRE</c:v>
                </c:pt>
                <c:pt idx="1">
                  <c:v>ALGUNAS VECES</c:v>
                </c:pt>
              </c:strCache>
            </c:strRef>
          </c:cat>
          <c:val>
            <c:numRef>
              <c:f>Sheet1!$J$277:$J$278</c:f>
              <c:numCache>
                <c:formatCode>###0.0</c:formatCode>
                <c:ptCount val="2"/>
                <c:pt idx="0">
                  <c:v>31.25</c:v>
                </c:pt>
                <c:pt idx="1">
                  <c:v>68.75</c:v>
                </c:pt>
              </c:numCache>
            </c:numRef>
          </c:val>
          <c:extLst xmlns:c16r2="http://schemas.microsoft.com/office/drawing/2015/06/chart">
            <c:ext xmlns:c16="http://schemas.microsoft.com/office/drawing/2014/chart" uri="{C3380CC4-5D6E-409C-BE32-E72D297353CC}">
              <c16:uniqueId val="{00000002-7261-49A8-B0F5-B9454B93C899}"/>
            </c:ext>
          </c:extLst>
        </c:ser>
        <c:dLbls>
          <c:dLblPos val="inEnd"/>
          <c:showLegendKey val="0"/>
          <c:showVal val="1"/>
          <c:showCatName val="0"/>
          <c:showSerName val="0"/>
          <c:showPercent val="0"/>
          <c:showBubbleSize val="0"/>
        </c:dLbls>
        <c:gapWidth val="100"/>
        <c:overlap val="-24"/>
        <c:axId val="40525824"/>
        <c:axId val="40527360"/>
      </c:barChart>
      <c:catAx>
        <c:axId val="40525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0527360"/>
        <c:crosses val="autoZero"/>
        <c:auto val="1"/>
        <c:lblAlgn val="ctr"/>
        <c:lblOffset val="100"/>
        <c:noMultiLvlLbl val="0"/>
      </c:catAx>
      <c:valAx>
        <c:axId val="4052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05258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ADMINISTRATIVA</a:t>
            </a:r>
          </a:p>
        </c:rich>
      </c:tx>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E76-4A33-BD46-2AA1C3AC3740}"/>
                </c:ext>
              </c:extLst>
            </c:dLbl>
            <c:dLbl>
              <c:idx val="1"/>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E76-4A33-BD46-2AA1C3AC3740}"/>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Sheet1!$G$285:$G$286</c:f>
              <c:strCache>
                <c:ptCount val="2"/>
                <c:pt idx="0">
                  <c:v>SIEMPRE</c:v>
                </c:pt>
                <c:pt idx="1">
                  <c:v>ALGUNAS VECES</c:v>
                </c:pt>
              </c:strCache>
            </c:strRef>
          </c:cat>
          <c:val>
            <c:numRef>
              <c:f>Sheet1!$J$285:$J$286</c:f>
              <c:numCache>
                <c:formatCode>###0.0</c:formatCode>
                <c:ptCount val="2"/>
                <c:pt idx="0">
                  <c:v>43.75</c:v>
                </c:pt>
                <c:pt idx="1">
                  <c:v>56.25</c:v>
                </c:pt>
              </c:numCache>
            </c:numRef>
          </c:val>
          <c:extLst xmlns:c16r2="http://schemas.microsoft.com/office/drawing/2015/06/chart">
            <c:ext xmlns:c16="http://schemas.microsoft.com/office/drawing/2014/chart" uri="{C3380CC4-5D6E-409C-BE32-E72D297353CC}">
              <c16:uniqueId val="{00000002-4E76-4A33-BD46-2AA1C3AC3740}"/>
            </c:ext>
          </c:extLst>
        </c:ser>
        <c:dLbls>
          <c:dLblPos val="inEnd"/>
          <c:showLegendKey val="0"/>
          <c:showVal val="1"/>
          <c:showCatName val="0"/>
          <c:showSerName val="0"/>
          <c:showPercent val="0"/>
          <c:showBubbleSize val="0"/>
        </c:dLbls>
        <c:gapWidth val="100"/>
        <c:overlap val="-24"/>
        <c:axId val="40563456"/>
        <c:axId val="40564992"/>
      </c:barChart>
      <c:catAx>
        <c:axId val="40563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0564992"/>
        <c:crosses val="autoZero"/>
        <c:auto val="1"/>
        <c:lblAlgn val="ctr"/>
        <c:lblOffset val="100"/>
        <c:noMultiLvlLbl val="0"/>
      </c:catAx>
      <c:valAx>
        <c:axId val="40564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05634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s-MX" sz="1600"/>
              <a:t>FUNCIÓN ADMINISTRATIVA</a:t>
            </a:r>
          </a:p>
        </c:rich>
      </c:tx>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7C5-4185-AB00-4E8FE2A27771}"/>
                </c:ext>
              </c:extLst>
            </c:dLbl>
            <c:dLbl>
              <c:idx val="1"/>
              <c:layout/>
              <c:tx>
                <c:rich>
                  <a:bodyPr/>
                  <a:lstStyle/>
                  <a:p>
                    <a:r>
                      <a:rPr lang="en-US" dirty="0"/>
                      <a:t>25 %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7C5-4185-AB00-4E8FE2A27771}"/>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7C5-4185-AB00-4E8FE2A27771}"/>
                </c:ext>
              </c:extLst>
            </c:dLbl>
            <c:dLbl>
              <c:idx val="3"/>
              <c:layout/>
              <c:tx>
                <c:rich>
                  <a:bodyPr/>
                  <a:lstStyle/>
                  <a:p>
                    <a:r>
                      <a:rPr lang="en-US" dirty="0"/>
                      <a:t>13 %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7C5-4185-AB00-4E8FE2A27771}"/>
                </c:ext>
              </c:extLst>
            </c:dLbl>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Sheet1!$G$293:$G$296</c:f>
              <c:strCache>
                <c:ptCount val="4"/>
                <c:pt idx="0">
                  <c:v>SIEMPRE</c:v>
                </c:pt>
                <c:pt idx="1">
                  <c:v>ALGUNAS VECES</c:v>
                </c:pt>
                <c:pt idx="2">
                  <c:v>NUNCA</c:v>
                </c:pt>
                <c:pt idx="3">
                  <c:v>NO APLICA</c:v>
                </c:pt>
              </c:strCache>
            </c:strRef>
          </c:cat>
          <c:val>
            <c:numRef>
              <c:f>Sheet1!$J$293:$J$296</c:f>
              <c:numCache>
                <c:formatCode>###0.0</c:formatCode>
                <c:ptCount val="4"/>
                <c:pt idx="0">
                  <c:v>56.25</c:v>
                </c:pt>
                <c:pt idx="1">
                  <c:v>25</c:v>
                </c:pt>
                <c:pt idx="2">
                  <c:v>6.25</c:v>
                </c:pt>
                <c:pt idx="3">
                  <c:v>12.5</c:v>
                </c:pt>
              </c:numCache>
            </c:numRef>
          </c:val>
          <c:extLst xmlns:c16r2="http://schemas.microsoft.com/office/drawing/2015/06/chart">
            <c:ext xmlns:c16="http://schemas.microsoft.com/office/drawing/2014/chart" uri="{C3380CC4-5D6E-409C-BE32-E72D297353CC}">
              <c16:uniqueId val="{00000004-87C5-4185-AB00-4E8FE2A27771}"/>
            </c:ext>
          </c:extLst>
        </c:ser>
        <c:dLbls>
          <c:dLblPos val="inEnd"/>
          <c:showLegendKey val="0"/>
          <c:showVal val="1"/>
          <c:showCatName val="0"/>
          <c:showSerName val="0"/>
          <c:showPercent val="0"/>
          <c:showBubbleSize val="0"/>
        </c:dLbls>
        <c:gapWidth val="100"/>
        <c:overlap val="-24"/>
        <c:axId val="123607296"/>
        <c:axId val="123658240"/>
      </c:barChart>
      <c:catAx>
        <c:axId val="123607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3658240"/>
        <c:crosses val="autoZero"/>
        <c:auto val="1"/>
        <c:lblAlgn val="ctr"/>
        <c:lblOffset val="100"/>
        <c:noMultiLvlLbl val="0"/>
      </c:catAx>
      <c:valAx>
        <c:axId val="123658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36072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4BA-437F-AE14-0DB7F5B84FDC}"/>
                </c:ext>
              </c:extLst>
            </c:dLbl>
            <c:dLbl>
              <c:idx val="1"/>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4BA-437F-AE14-0DB7F5B84FD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Sheet1!$G$303:$G$304</c:f>
              <c:strCache>
                <c:ptCount val="2"/>
                <c:pt idx="0">
                  <c:v>SIEMPRE</c:v>
                </c:pt>
                <c:pt idx="1">
                  <c:v>ALGUNAS VECES</c:v>
                </c:pt>
              </c:strCache>
            </c:strRef>
          </c:cat>
          <c:val>
            <c:numRef>
              <c:f>Sheet1!$J$303:$J$304</c:f>
              <c:numCache>
                <c:formatCode>###0.0</c:formatCode>
                <c:ptCount val="2"/>
                <c:pt idx="0">
                  <c:v>42.857142857142854</c:v>
                </c:pt>
                <c:pt idx="1">
                  <c:v>57.142857142857139</c:v>
                </c:pt>
              </c:numCache>
            </c:numRef>
          </c:val>
          <c:extLst xmlns:c16r2="http://schemas.microsoft.com/office/drawing/2015/06/chart">
            <c:ext xmlns:c16="http://schemas.microsoft.com/office/drawing/2014/chart" uri="{C3380CC4-5D6E-409C-BE32-E72D297353CC}">
              <c16:uniqueId val="{00000002-44BA-437F-AE14-0DB7F5B84FDC}"/>
            </c:ext>
          </c:extLst>
        </c:ser>
        <c:dLbls>
          <c:dLblPos val="inEnd"/>
          <c:showLegendKey val="0"/>
          <c:showVal val="1"/>
          <c:showCatName val="0"/>
          <c:showSerName val="0"/>
          <c:showPercent val="0"/>
          <c:showBubbleSize val="0"/>
        </c:dLbls>
        <c:gapWidth val="100"/>
        <c:overlap val="-24"/>
        <c:axId val="159853568"/>
        <c:axId val="159859456"/>
      </c:barChart>
      <c:catAx>
        <c:axId val="159853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9859456"/>
        <c:crosses val="autoZero"/>
        <c:auto val="1"/>
        <c:lblAlgn val="ctr"/>
        <c:lblOffset val="100"/>
        <c:noMultiLvlLbl val="0"/>
      </c:catAx>
      <c:valAx>
        <c:axId val="159859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98535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9A1-4DFF-8F6A-950D3819229F}"/>
                </c:ext>
              </c:extLst>
            </c:dLbl>
            <c:dLbl>
              <c:idx val="1"/>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9A1-4DFF-8F6A-950D3819229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Sheet1!$G$311:$G$312</c:f>
              <c:strCache>
                <c:ptCount val="2"/>
                <c:pt idx="0">
                  <c:v>SIEMPRE</c:v>
                </c:pt>
                <c:pt idx="1">
                  <c:v>ALGUNAS VECES</c:v>
                </c:pt>
              </c:strCache>
            </c:strRef>
          </c:cat>
          <c:val>
            <c:numRef>
              <c:f>Sheet1!$J$311:$J$312</c:f>
              <c:numCache>
                <c:formatCode>###0.0</c:formatCode>
                <c:ptCount val="2"/>
                <c:pt idx="0">
                  <c:v>28.571428571428569</c:v>
                </c:pt>
                <c:pt idx="1">
                  <c:v>71.428571428571431</c:v>
                </c:pt>
              </c:numCache>
            </c:numRef>
          </c:val>
          <c:extLst xmlns:c16r2="http://schemas.microsoft.com/office/drawing/2015/06/chart">
            <c:ext xmlns:c16="http://schemas.microsoft.com/office/drawing/2014/chart" uri="{C3380CC4-5D6E-409C-BE32-E72D297353CC}">
              <c16:uniqueId val="{00000002-A9A1-4DFF-8F6A-950D3819229F}"/>
            </c:ext>
          </c:extLst>
        </c:ser>
        <c:dLbls>
          <c:dLblPos val="inEnd"/>
          <c:showLegendKey val="0"/>
          <c:showVal val="1"/>
          <c:showCatName val="0"/>
          <c:showSerName val="0"/>
          <c:showPercent val="0"/>
          <c:showBubbleSize val="0"/>
        </c:dLbls>
        <c:gapWidth val="100"/>
        <c:overlap val="-24"/>
        <c:axId val="191361024"/>
        <c:axId val="191362560"/>
      </c:barChart>
      <c:catAx>
        <c:axId val="191361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362560"/>
        <c:crosses val="autoZero"/>
        <c:auto val="1"/>
        <c:lblAlgn val="ctr"/>
        <c:lblOffset val="100"/>
        <c:noMultiLvlLbl val="0"/>
      </c:catAx>
      <c:valAx>
        <c:axId val="191362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3610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372-456C-816A-B5F5A41FC275}"/>
                </c:ext>
              </c:extLst>
            </c:dLbl>
            <c:dLbl>
              <c:idx val="1"/>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372-456C-816A-B5F5A41FC27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Sheet1!$G$303:$G$304</c:f>
              <c:strCache>
                <c:ptCount val="2"/>
                <c:pt idx="0">
                  <c:v>EXCELENTE</c:v>
                </c:pt>
                <c:pt idx="1">
                  <c:v>BUENAS</c:v>
                </c:pt>
              </c:strCache>
            </c:strRef>
          </c:cat>
          <c:val>
            <c:numRef>
              <c:f>Sheet1!$I$303:$I$304</c:f>
              <c:numCache>
                <c:formatCode>###0.0</c:formatCode>
                <c:ptCount val="2"/>
                <c:pt idx="0">
                  <c:v>66.666666666666657</c:v>
                </c:pt>
                <c:pt idx="1">
                  <c:v>33.333333333333329</c:v>
                </c:pt>
              </c:numCache>
            </c:numRef>
          </c:val>
          <c:extLst xmlns:c16r2="http://schemas.microsoft.com/office/drawing/2015/06/chart">
            <c:ext xmlns:c16="http://schemas.microsoft.com/office/drawing/2014/chart" uri="{C3380CC4-5D6E-409C-BE32-E72D297353CC}">
              <c16:uniqueId val="{00000002-C372-456C-816A-B5F5A41FC275}"/>
            </c:ext>
          </c:extLst>
        </c:ser>
        <c:dLbls>
          <c:dLblPos val="inEnd"/>
          <c:showLegendKey val="0"/>
          <c:showVal val="1"/>
          <c:showCatName val="0"/>
          <c:showSerName val="0"/>
          <c:showPercent val="0"/>
          <c:showBubbleSize val="0"/>
        </c:dLbls>
        <c:gapWidth val="100"/>
        <c:overlap val="-24"/>
        <c:axId val="191244544"/>
        <c:axId val="191256064"/>
      </c:barChart>
      <c:catAx>
        <c:axId val="191244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1256064"/>
        <c:crosses val="autoZero"/>
        <c:auto val="1"/>
        <c:lblAlgn val="ctr"/>
        <c:lblOffset val="100"/>
        <c:noMultiLvlLbl val="0"/>
      </c:catAx>
      <c:valAx>
        <c:axId val="191256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12445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E52-43BB-94ED-C6B4820A81AE}"/>
                </c:ext>
              </c:extLst>
            </c:dLbl>
            <c:dLbl>
              <c:idx val="1"/>
              <c:layout/>
              <c:tx>
                <c:rich>
                  <a:bodyPr/>
                  <a:lstStyle/>
                  <a:p>
                    <a:r>
                      <a:rPr lang="en-US" dirty="0"/>
                      <a:t>21 %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E52-43BB-94ED-C6B4820A81AE}"/>
                </c:ext>
              </c:extLst>
            </c:dLbl>
            <c:dLbl>
              <c:idx val="2"/>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E52-43BB-94ED-C6B4820A81AE}"/>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Sheet1!$B$311:$B$313</c:f>
              <c:strCache>
                <c:ptCount val="3"/>
                <c:pt idx="0">
                  <c:v>SIEMPRE</c:v>
                </c:pt>
                <c:pt idx="1">
                  <c:v>ALGUNAS VECES</c:v>
                </c:pt>
                <c:pt idx="2">
                  <c:v>NUNCA</c:v>
                </c:pt>
              </c:strCache>
            </c:strRef>
          </c:cat>
          <c:val>
            <c:numRef>
              <c:f>Sheet1!$D$311:$D$313</c:f>
              <c:numCache>
                <c:formatCode>###0.0</c:formatCode>
                <c:ptCount val="3"/>
                <c:pt idx="0">
                  <c:v>77.272727272727266</c:v>
                </c:pt>
                <c:pt idx="1">
                  <c:v>21.212121212121211</c:v>
                </c:pt>
                <c:pt idx="2">
                  <c:v>1.5151515151515151</c:v>
                </c:pt>
              </c:numCache>
            </c:numRef>
          </c:val>
          <c:extLst xmlns:c16r2="http://schemas.microsoft.com/office/drawing/2015/06/chart">
            <c:ext xmlns:c16="http://schemas.microsoft.com/office/drawing/2014/chart" uri="{C3380CC4-5D6E-409C-BE32-E72D297353CC}">
              <c16:uniqueId val="{00000003-5E52-43BB-94ED-C6B4820A81AE}"/>
            </c:ext>
          </c:extLst>
        </c:ser>
        <c:dLbls>
          <c:dLblPos val="inEnd"/>
          <c:showLegendKey val="0"/>
          <c:showVal val="1"/>
          <c:showCatName val="0"/>
          <c:showSerName val="0"/>
          <c:showPercent val="0"/>
          <c:showBubbleSize val="0"/>
        </c:dLbls>
        <c:gapWidth val="100"/>
        <c:overlap val="-24"/>
        <c:axId val="197509888"/>
        <c:axId val="197511808"/>
      </c:barChart>
      <c:catAx>
        <c:axId val="197509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7511808"/>
        <c:crosses val="autoZero"/>
        <c:auto val="1"/>
        <c:lblAlgn val="ctr"/>
        <c:lblOffset val="100"/>
        <c:noMultiLvlLbl val="0"/>
      </c:catAx>
      <c:valAx>
        <c:axId val="197511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75098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046-477C-AA18-2AFDDFA15EA2}"/>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046-477C-AA18-2AFDDFA15E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Sheet1!$B$318:$B$319</c:f>
              <c:strCache>
                <c:ptCount val="2"/>
                <c:pt idx="0">
                  <c:v>SIEMPRE</c:v>
                </c:pt>
                <c:pt idx="1">
                  <c:v>ALGUNAS VECES</c:v>
                </c:pt>
              </c:strCache>
            </c:strRef>
          </c:cat>
          <c:val>
            <c:numRef>
              <c:f>Sheet1!$D$318:$D$319</c:f>
              <c:numCache>
                <c:formatCode>###0.0</c:formatCode>
                <c:ptCount val="2"/>
                <c:pt idx="0">
                  <c:v>86.36363636363636</c:v>
                </c:pt>
                <c:pt idx="1">
                  <c:v>13.636363636363635</c:v>
                </c:pt>
              </c:numCache>
            </c:numRef>
          </c:val>
          <c:extLst xmlns:c16r2="http://schemas.microsoft.com/office/drawing/2015/06/chart">
            <c:ext xmlns:c16="http://schemas.microsoft.com/office/drawing/2014/chart" uri="{C3380CC4-5D6E-409C-BE32-E72D297353CC}">
              <c16:uniqueId val="{00000002-2046-477C-AA18-2AFDDFA15EA2}"/>
            </c:ext>
          </c:extLst>
        </c:ser>
        <c:dLbls>
          <c:dLblPos val="inEnd"/>
          <c:showLegendKey val="0"/>
          <c:showVal val="1"/>
          <c:showCatName val="0"/>
          <c:showSerName val="0"/>
          <c:showPercent val="0"/>
          <c:showBubbleSize val="0"/>
        </c:dLbls>
        <c:gapWidth val="100"/>
        <c:overlap val="-24"/>
        <c:axId val="223831168"/>
        <c:axId val="223832704"/>
      </c:barChart>
      <c:catAx>
        <c:axId val="223831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3832704"/>
        <c:crosses val="autoZero"/>
        <c:auto val="1"/>
        <c:lblAlgn val="ctr"/>
        <c:lblOffset val="100"/>
        <c:noMultiLvlLbl val="0"/>
      </c:catAx>
      <c:valAx>
        <c:axId val="223832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38311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250-43BA-81FE-4746C6F6451B}"/>
                </c:ext>
              </c:extLst>
            </c:dLbl>
            <c:dLbl>
              <c:idx val="1"/>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250-43BA-81FE-4746C6F6451B}"/>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Sheet1!$B$324:$B$325</c:f>
              <c:strCache>
                <c:ptCount val="2"/>
                <c:pt idx="0">
                  <c:v>SI</c:v>
                </c:pt>
                <c:pt idx="1">
                  <c:v>NO</c:v>
                </c:pt>
              </c:strCache>
            </c:strRef>
          </c:cat>
          <c:val>
            <c:numRef>
              <c:f>Sheet1!$D$324:$D$325</c:f>
              <c:numCache>
                <c:formatCode>###0.0</c:formatCode>
                <c:ptCount val="2"/>
                <c:pt idx="0">
                  <c:v>83.333333333333343</c:v>
                </c:pt>
                <c:pt idx="1">
                  <c:v>16.666666666666664</c:v>
                </c:pt>
              </c:numCache>
            </c:numRef>
          </c:val>
          <c:extLst xmlns:c16r2="http://schemas.microsoft.com/office/drawing/2015/06/chart">
            <c:ext xmlns:c16="http://schemas.microsoft.com/office/drawing/2014/chart" uri="{C3380CC4-5D6E-409C-BE32-E72D297353CC}">
              <c16:uniqueId val="{00000002-A250-43BA-81FE-4746C6F6451B}"/>
            </c:ext>
          </c:extLst>
        </c:ser>
        <c:dLbls>
          <c:dLblPos val="inEnd"/>
          <c:showLegendKey val="0"/>
          <c:showVal val="1"/>
          <c:showCatName val="0"/>
          <c:showSerName val="0"/>
          <c:showPercent val="0"/>
          <c:showBubbleSize val="0"/>
        </c:dLbls>
        <c:gapWidth val="100"/>
        <c:overlap val="-24"/>
        <c:axId val="86011264"/>
        <c:axId val="86013056"/>
      </c:barChart>
      <c:catAx>
        <c:axId val="86011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6013056"/>
        <c:crosses val="autoZero"/>
        <c:auto val="1"/>
        <c:lblAlgn val="ctr"/>
        <c:lblOffset val="100"/>
        <c:noMultiLvlLbl val="0"/>
      </c:catAx>
      <c:valAx>
        <c:axId val="86013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60112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419-403D-BD78-215BCD239E73}"/>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419-403D-BD78-215BCD239E73}"/>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419-403D-BD78-215BCD239E73}"/>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Sheet1!$B$330:$B$332</c:f>
              <c:strCache>
                <c:ptCount val="3"/>
                <c:pt idx="0">
                  <c:v>SIEMPRE</c:v>
                </c:pt>
                <c:pt idx="1">
                  <c:v>ALGUNAS VECES</c:v>
                </c:pt>
                <c:pt idx="2">
                  <c:v>NUNCA</c:v>
                </c:pt>
              </c:strCache>
            </c:strRef>
          </c:cat>
          <c:val>
            <c:numRef>
              <c:f>Sheet1!$D$330:$D$332</c:f>
              <c:numCache>
                <c:formatCode>###0.0</c:formatCode>
                <c:ptCount val="3"/>
                <c:pt idx="0">
                  <c:v>71.212121212121218</c:v>
                </c:pt>
                <c:pt idx="1">
                  <c:v>25.757575757575758</c:v>
                </c:pt>
                <c:pt idx="2">
                  <c:v>3.0303030303030303</c:v>
                </c:pt>
              </c:numCache>
            </c:numRef>
          </c:val>
          <c:extLst xmlns:c16r2="http://schemas.microsoft.com/office/drawing/2015/06/chart">
            <c:ext xmlns:c16="http://schemas.microsoft.com/office/drawing/2014/chart" uri="{C3380CC4-5D6E-409C-BE32-E72D297353CC}">
              <c16:uniqueId val="{00000003-7419-403D-BD78-215BCD239E73}"/>
            </c:ext>
          </c:extLst>
        </c:ser>
        <c:dLbls>
          <c:dLblPos val="inEnd"/>
          <c:showLegendKey val="0"/>
          <c:showVal val="1"/>
          <c:showCatName val="0"/>
          <c:showSerName val="0"/>
          <c:showPercent val="0"/>
          <c:showBubbleSize val="0"/>
        </c:dLbls>
        <c:gapWidth val="100"/>
        <c:overlap val="-24"/>
        <c:axId val="123429248"/>
        <c:axId val="123430784"/>
      </c:barChart>
      <c:catAx>
        <c:axId val="123429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3430784"/>
        <c:crosses val="autoZero"/>
        <c:auto val="1"/>
        <c:lblAlgn val="ctr"/>
        <c:lblOffset val="100"/>
        <c:noMultiLvlLbl val="0"/>
      </c:catAx>
      <c:valAx>
        <c:axId val="123430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34292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DD3-4576-A10E-71D5CC78727F}"/>
                </c:ext>
              </c:extLst>
            </c:dLbl>
            <c:dLbl>
              <c:idx val="1"/>
              <c:layout/>
              <c:tx>
                <c:rich>
                  <a:bodyPr/>
                  <a:lstStyle/>
                  <a:p>
                    <a:r>
                      <a:rPr lang="en-US" dirty="0"/>
                      <a:t>62 %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DD3-4576-A10E-71D5CC78727F}"/>
                </c:ext>
              </c:extLst>
            </c:dLbl>
            <c:dLbl>
              <c:idx val="2"/>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DD3-4576-A10E-71D5CC78727F}"/>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Sheet1!$G$337:$G$339</c:f>
              <c:strCache>
                <c:ptCount val="3"/>
                <c:pt idx="0">
                  <c:v>INSTITUCIONALES</c:v>
                </c:pt>
                <c:pt idx="1">
                  <c:v>DIRECTIVOS</c:v>
                </c:pt>
                <c:pt idx="2">
                  <c:v>CON LOS COMPAÑEROS</c:v>
                </c:pt>
              </c:strCache>
            </c:strRef>
          </c:cat>
          <c:val>
            <c:numRef>
              <c:f>Sheet1!$J$337:$J$339</c:f>
              <c:numCache>
                <c:formatCode>###0.0</c:formatCode>
                <c:ptCount val="3"/>
                <c:pt idx="0">
                  <c:v>87.878787878787875</c:v>
                </c:pt>
                <c:pt idx="1">
                  <c:v>62.121212121212125</c:v>
                </c:pt>
                <c:pt idx="2">
                  <c:v>48.484848484848484</c:v>
                </c:pt>
              </c:numCache>
            </c:numRef>
          </c:val>
          <c:extLst xmlns:c16r2="http://schemas.microsoft.com/office/drawing/2015/06/chart">
            <c:ext xmlns:c16="http://schemas.microsoft.com/office/drawing/2014/chart" uri="{C3380CC4-5D6E-409C-BE32-E72D297353CC}">
              <c16:uniqueId val="{00000003-6DD3-4576-A10E-71D5CC78727F}"/>
            </c:ext>
          </c:extLst>
        </c:ser>
        <c:dLbls>
          <c:dLblPos val="inEnd"/>
          <c:showLegendKey val="0"/>
          <c:showVal val="1"/>
          <c:showCatName val="0"/>
          <c:showSerName val="0"/>
          <c:showPercent val="0"/>
          <c:showBubbleSize val="0"/>
        </c:dLbls>
        <c:gapWidth val="100"/>
        <c:overlap val="-24"/>
        <c:axId val="211887232"/>
        <c:axId val="211888768"/>
      </c:barChart>
      <c:catAx>
        <c:axId val="211887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1888768"/>
        <c:crosses val="autoZero"/>
        <c:auto val="1"/>
        <c:lblAlgn val="ctr"/>
        <c:lblOffset val="100"/>
        <c:noMultiLvlLbl val="0"/>
      </c:catAx>
      <c:valAx>
        <c:axId val="211888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18872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w="28575">
              <a:solidFill>
                <a:schemeClr val="accent3">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4CB-4524-BC05-1E90C35D77BF}"/>
                </c:ext>
              </c:extLst>
            </c:dLbl>
            <c:dLbl>
              <c:idx val="1"/>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4CB-4524-BC05-1E90C35D77BF}"/>
                </c:ext>
              </c:extLst>
            </c:dLbl>
            <c:dLbl>
              <c:idx val="2"/>
              <c:layout/>
              <c:tx>
                <c:rich>
                  <a:bodyPr/>
                  <a:lstStyle/>
                  <a:p>
                    <a:r>
                      <a:rPr lang="en-US" dirty="0"/>
                      <a:t>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4CB-4524-BC05-1E90C35D77BF}"/>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Sheet1!$B$360:$B$362</c:f>
              <c:strCache>
                <c:ptCount val="3"/>
                <c:pt idx="0">
                  <c:v>SIEMPRE</c:v>
                </c:pt>
                <c:pt idx="1">
                  <c:v>ALGUNAS VECES</c:v>
                </c:pt>
                <c:pt idx="2">
                  <c:v>NUNCA</c:v>
                </c:pt>
              </c:strCache>
            </c:strRef>
          </c:cat>
          <c:val>
            <c:numRef>
              <c:f>Sheet1!$E$360:$E$362</c:f>
              <c:numCache>
                <c:formatCode>###0.0</c:formatCode>
                <c:ptCount val="3"/>
                <c:pt idx="0">
                  <c:v>78.787878787878782</c:v>
                </c:pt>
                <c:pt idx="1">
                  <c:v>19.696969696969695</c:v>
                </c:pt>
                <c:pt idx="2">
                  <c:v>1.5151515151515151</c:v>
                </c:pt>
              </c:numCache>
            </c:numRef>
          </c:val>
          <c:extLst xmlns:c16r2="http://schemas.microsoft.com/office/drawing/2015/06/chart">
            <c:ext xmlns:c16="http://schemas.microsoft.com/office/drawing/2014/chart" uri="{C3380CC4-5D6E-409C-BE32-E72D297353CC}">
              <c16:uniqueId val="{00000003-74CB-4524-BC05-1E90C35D77BF}"/>
            </c:ext>
          </c:extLst>
        </c:ser>
        <c:dLbls>
          <c:dLblPos val="inEnd"/>
          <c:showLegendKey val="0"/>
          <c:showVal val="1"/>
          <c:showCatName val="0"/>
          <c:showSerName val="0"/>
          <c:showPercent val="0"/>
          <c:showBubbleSize val="0"/>
        </c:dLbls>
        <c:gapWidth val="100"/>
        <c:overlap val="-24"/>
        <c:axId val="218331008"/>
        <c:axId val="218332544"/>
      </c:barChart>
      <c:catAx>
        <c:axId val="218331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8332544"/>
        <c:crosses val="autoZero"/>
        <c:auto val="1"/>
        <c:lblAlgn val="ctr"/>
        <c:lblOffset val="100"/>
        <c:noMultiLvlLbl val="0"/>
      </c:catAx>
      <c:valAx>
        <c:axId val="218332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83310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615-4AD8-BAA1-B496DDEA0234}"/>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615-4AD8-BAA1-B496DDEA02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Sheet1!$B$367:$B$368</c:f>
              <c:strCache>
                <c:ptCount val="2"/>
                <c:pt idx="0">
                  <c:v>SIEMPRE</c:v>
                </c:pt>
                <c:pt idx="1">
                  <c:v>ALGUNAS VECES</c:v>
                </c:pt>
              </c:strCache>
            </c:strRef>
          </c:cat>
          <c:val>
            <c:numRef>
              <c:f>Sheet1!$E$367:$E$368</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9615-4AD8-BAA1-B496DDEA0234}"/>
            </c:ext>
          </c:extLst>
        </c:ser>
        <c:dLbls>
          <c:dLblPos val="inEnd"/>
          <c:showLegendKey val="0"/>
          <c:showVal val="1"/>
          <c:showCatName val="0"/>
          <c:showSerName val="0"/>
          <c:showPercent val="0"/>
          <c:showBubbleSize val="0"/>
        </c:dLbls>
        <c:gapWidth val="100"/>
        <c:overlap val="-24"/>
        <c:axId val="162011392"/>
        <c:axId val="162045952"/>
      </c:barChart>
      <c:catAx>
        <c:axId val="162011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2045952"/>
        <c:crosses val="autoZero"/>
        <c:auto val="1"/>
        <c:lblAlgn val="ctr"/>
        <c:lblOffset val="100"/>
        <c:noMultiLvlLbl val="0"/>
      </c:catAx>
      <c:valAx>
        <c:axId val="16204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20113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331-47F8-9A06-F36186C4EC26}"/>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331-47F8-9A06-F36186C4EC2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Sheet1!$B$373:$B$374</c:f>
              <c:strCache>
                <c:ptCount val="2"/>
                <c:pt idx="0">
                  <c:v>SIEMPRE</c:v>
                </c:pt>
                <c:pt idx="1">
                  <c:v>ALGUNAS VECES</c:v>
                </c:pt>
              </c:strCache>
            </c:strRef>
          </c:cat>
          <c:val>
            <c:numRef>
              <c:f>Sheet1!$E$373:$E$374</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3331-47F8-9A06-F36186C4EC26}"/>
            </c:ext>
          </c:extLst>
        </c:ser>
        <c:dLbls>
          <c:dLblPos val="inEnd"/>
          <c:showLegendKey val="0"/>
          <c:showVal val="1"/>
          <c:showCatName val="0"/>
          <c:showSerName val="0"/>
          <c:showPercent val="0"/>
          <c:showBubbleSize val="0"/>
        </c:dLbls>
        <c:gapWidth val="100"/>
        <c:overlap val="-24"/>
        <c:axId val="89145344"/>
        <c:axId val="207532032"/>
      </c:barChart>
      <c:catAx>
        <c:axId val="89145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7532032"/>
        <c:crosses val="autoZero"/>
        <c:auto val="1"/>
        <c:lblAlgn val="ctr"/>
        <c:lblOffset val="100"/>
        <c:noMultiLvlLbl val="0"/>
      </c:catAx>
      <c:valAx>
        <c:axId val="207532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91453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D01-49F2-9148-7E9744426E88}"/>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D01-49F2-9148-7E9744426E88}"/>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Sheet1!$B$379:$B$380</c:f>
              <c:strCache>
                <c:ptCount val="2"/>
                <c:pt idx="0">
                  <c:v>SIEMPRE</c:v>
                </c:pt>
                <c:pt idx="1">
                  <c:v>ALGUNAS VECES</c:v>
                </c:pt>
              </c:strCache>
            </c:strRef>
          </c:cat>
          <c:val>
            <c:numRef>
              <c:f>Sheet1!$E$379:$E$380</c:f>
              <c:numCache>
                <c:formatCode>###0.0</c:formatCode>
                <c:ptCount val="2"/>
                <c:pt idx="0">
                  <c:v>74.242424242424249</c:v>
                </c:pt>
                <c:pt idx="1">
                  <c:v>25.757575757575758</c:v>
                </c:pt>
              </c:numCache>
            </c:numRef>
          </c:val>
          <c:extLst xmlns:c16r2="http://schemas.microsoft.com/office/drawing/2015/06/chart">
            <c:ext xmlns:c16="http://schemas.microsoft.com/office/drawing/2014/chart" uri="{C3380CC4-5D6E-409C-BE32-E72D297353CC}">
              <c16:uniqueId val="{00000002-5D01-49F2-9148-7E9744426E88}"/>
            </c:ext>
          </c:extLst>
        </c:ser>
        <c:dLbls>
          <c:dLblPos val="inEnd"/>
          <c:showLegendKey val="0"/>
          <c:showVal val="1"/>
          <c:showCatName val="0"/>
          <c:showSerName val="0"/>
          <c:showPercent val="0"/>
          <c:showBubbleSize val="0"/>
        </c:dLbls>
        <c:gapWidth val="100"/>
        <c:overlap val="-24"/>
        <c:axId val="225483392"/>
        <c:axId val="227426688"/>
      </c:barChart>
      <c:catAx>
        <c:axId val="225483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7426688"/>
        <c:crosses val="autoZero"/>
        <c:auto val="1"/>
        <c:lblAlgn val="ctr"/>
        <c:lblOffset val="100"/>
        <c:noMultiLvlLbl val="0"/>
      </c:catAx>
      <c:valAx>
        <c:axId val="227426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54833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955-4177-986D-B356161E5D7C}"/>
              </c:ext>
            </c:extLst>
          </c:dPt>
          <c:dLbls>
            <c:dLbl>
              <c:idx val="0"/>
              <c:layout/>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layout/>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xmlns:c16r2="http://schemas.microsoft.com/office/drawing/2015/06/char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933-4EE9-A592-92FDDDC69734}"/>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933-4EE9-A592-92FDDDC697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Sheet1!$B$385:$B$386</c:f>
              <c:strCache>
                <c:ptCount val="2"/>
                <c:pt idx="0">
                  <c:v>SI</c:v>
                </c:pt>
                <c:pt idx="1">
                  <c:v>NO</c:v>
                </c:pt>
              </c:strCache>
            </c:strRef>
          </c:cat>
          <c:val>
            <c:numRef>
              <c:f>Sheet1!$D$385:$D$386</c:f>
              <c:numCache>
                <c:formatCode>###0.0</c:formatCode>
                <c:ptCount val="2"/>
                <c:pt idx="0">
                  <c:v>86.36363636363636</c:v>
                </c:pt>
                <c:pt idx="1">
                  <c:v>13.636363636363635</c:v>
                </c:pt>
              </c:numCache>
            </c:numRef>
          </c:val>
          <c:extLst xmlns:c16r2="http://schemas.microsoft.com/office/drawing/2015/06/chart">
            <c:ext xmlns:c16="http://schemas.microsoft.com/office/drawing/2014/chart" uri="{C3380CC4-5D6E-409C-BE32-E72D297353CC}">
              <c16:uniqueId val="{00000002-4933-4EE9-A592-92FDDDC69734}"/>
            </c:ext>
          </c:extLst>
        </c:ser>
        <c:dLbls>
          <c:dLblPos val="inEnd"/>
          <c:showLegendKey val="0"/>
          <c:showVal val="1"/>
          <c:showCatName val="0"/>
          <c:showSerName val="0"/>
          <c:showPercent val="0"/>
          <c:showBubbleSize val="0"/>
        </c:dLbls>
        <c:gapWidth val="100"/>
        <c:overlap val="-24"/>
        <c:axId val="230586240"/>
        <c:axId val="230587776"/>
      </c:barChart>
      <c:catAx>
        <c:axId val="230586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0587776"/>
        <c:crosses val="autoZero"/>
        <c:auto val="1"/>
        <c:lblAlgn val="ctr"/>
        <c:lblOffset val="100"/>
        <c:noMultiLvlLbl val="0"/>
      </c:catAx>
      <c:valAx>
        <c:axId val="230587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05862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989-4B27-91A8-6C4C3BB90164}"/>
                </c:ext>
              </c:extLst>
            </c:dLbl>
            <c:dLbl>
              <c:idx val="1"/>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989-4B27-91A8-6C4C3BB90164}"/>
                </c:ext>
              </c:extLst>
            </c:dLbl>
            <c:dLbl>
              <c:idx val="2"/>
              <c:layout/>
              <c:tx>
                <c:rich>
                  <a:bodyPr/>
                  <a:lstStyle/>
                  <a:p>
                    <a:r>
                      <a:rPr lang="en-US" dirty="0"/>
                      <a:t>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989-4B27-91A8-6C4C3BB9016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Sheet1!$B$391:$B$393</c:f>
              <c:strCache>
                <c:ptCount val="3"/>
                <c:pt idx="0">
                  <c:v>SIEMPRE</c:v>
                </c:pt>
                <c:pt idx="1">
                  <c:v>ALGUNAS VECES</c:v>
                </c:pt>
                <c:pt idx="2">
                  <c:v>NUNCA</c:v>
                </c:pt>
              </c:strCache>
            </c:strRef>
          </c:cat>
          <c:val>
            <c:numRef>
              <c:f>Sheet1!$E$391:$E$393</c:f>
              <c:numCache>
                <c:formatCode>###0.0</c:formatCode>
                <c:ptCount val="3"/>
                <c:pt idx="0">
                  <c:v>80.303030303030297</c:v>
                </c:pt>
                <c:pt idx="1">
                  <c:v>12.121212121212121</c:v>
                </c:pt>
                <c:pt idx="2">
                  <c:v>7.5757575757575761</c:v>
                </c:pt>
              </c:numCache>
            </c:numRef>
          </c:val>
          <c:extLst xmlns:c16r2="http://schemas.microsoft.com/office/drawing/2015/06/chart">
            <c:ext xmlns:c16="http://schemas.microsoft.com/office/drawing/2014/chart" uri="{C3380CC4-5D6E-409C-BE32-E72D297353CC}">
              <c16:uniqueId val="{00000003-E989-4B27-91A8-6C4C3BB90164}"/>
            </c:ext>
          </c:extLst>
        </c:ser>
        <c:dLbls>
          <c:dLblPos val="inEnd"/>
          <c:showLegendKey val="0"/>
          <c:showVal val="1"/>
          <c:showCatName val="0"/>
          <c:showSerName val="0"/>
          <c:showPercent val="0"/>
          <c:showBubbleSize val="0"/>
        </c:dLbls>
        <c:gapWidth val="100"/>
        <c:overlap val="-24"/>
        <c:axId val="85736064"/>
        <c:axId val="85737856"/>
      </c:barChart>
      <c:catAx>
        <c:axId val="85736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5737856"/>
        <c:crosses val="autoZero"/>
        <c:auto val="1"/>
        <c:lblAlgn val="ctr"/>
        <c:lblOffset val="100"/>
        <c:noMultiLvlLbl val="0"/>
      </c:catAx>
      <c:valAx>
        <c:axId val="85737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57360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D0C-4742-B193-2F0425FE6E3C}"/>
                </c:ext>
              </c:extLst>
            </c:dLbl>
            <c:dLbl>
              <c:idx val="1"/>
              <c:layout/>
              <c:tx>
                <c:rich>
                  <a:bodyPr/>
                  <a:lstStyle/>
                  <a:p>
                    <a:r>
                      <a:rPr lang="en-US" dirty="0"/>
                      <a:t>23 %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D0C-4742-B193-2F0425FE6E3C}"/>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Sheet1!$B$398:$B$399</c:f>
              <c:strCache>
                <c:ptCount val="2"/>
                <c:pt idx="0">
                  <c:v>SIEMPRE</c:v>
                </c:pt>
                <c:pt idx="1">
                  <c:v>ALGUNAS VECES</c:v>
                </c:pt>
              </c:strCache>
            </c:strRef>
          </c:cat>
          <c:val>
            <c:numRef>
              <c:f>Sheet1!$E$398:$E$399</c:f>
              <c:numCache>
                <c:formatCode>###0.0</c:formatCode>
                <c:ptCount val="2"/>
                <c:pt idx="0">
                  <c:v>77.272727272727266</c:v>
                </c:pt>
                <c:pt idx="1">
                  <c:v>22.727272727272727</c:v>
                </c:pt>
              </c:numCache>
            </c:numRef>
          </c:val>
          <c:extLst xmlns:c16r2="http://schemas.microsoft.com/office/drawing/2015/06/chart">
            <c:ext xmlns:c16="http://schemas.microsoft.com/office/drawing/2014/chart" uri="{C3380CC4-5D6E-409C-BE32-E72D297353CC}">
              <c16:uniqueId val="{00000002-8D0C-4742-B193-2F0425FE6E3C}"/>
            </c:ext>
          </c:extLst>
        </c:ser>
        <c:dLbls>
          <c:dLblPos val="inEnd"/>
          <c:showLegendKey val="0"/>
          <c:showVal val="1"/>
          <c:showCatName val="0"/>
          <c:showSerName val="0"/>
          <c:showPercent val="0"/>
          <c:showBubbleSize val="0"/>
        </c:dLbls>
        <c:gapWidth val="100"/>
        <c:overlap val="-24"/>
        <c:axId val="85765120"/>
        <c:axId val="85771008"/>
      </c:barChart>
      <c:catAx>
        <c:axId val="85765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5771008"/>
        <c:crosses val="autoZero"/>
        <c:auto val="1"/>
        <c:lblAlgn val="ctr"/>
        <c:lblOffset val="100"/>
        <c:noMultiLvlLbl val="0"/>
      </c:catAx>
      <c:valAx>
        <c:axId val="85771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57651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8B3-4056-855F-D97973D7B834}"/>
                </c:ext>
              </c:extLst>
            </c:dLbl>
            <c:dLbl>
              <c:idx val="1"/>
              <c:layout/>
              <c:tx>
                <c:rich>
                  <a:bodyPr/>
                  <a:lstStyle/>
                  <a:p>
                    <a:r>
                      <a:rPr lang="en-US" dirty="0"/>
                      <a:t>23 %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B3-4056-855F-D97973D7B834}"/>
                </c:ext>
              </c:extLst>
            </c:dLbl>
            <c:dLbl>
              <c:idx val="2"/>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8B3-4056-855F-D97973D7B8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Sheet1!$B$404:$B$406</c:f>
              <c:strCache>
                <c:ptCount val="3"/>
                <c:pt idx="0">
                  <c:v>SIEMPRE</c:v>
                </c:pt>
                <c:pt idx="1">
                  <c:v>ALGUNAS VECES</c:v>
                </c:pt>
                <c:pt idx="2">
                  <c:v>NUNCA</c:v>
                </c:pt>
              </c:strCache>
            </c:strRef>
          </c:cat>
          <c:val>
            <c:numRef>
              <c:f>Sheet1!$E$404:$E$406</c:f>
              <c:numCache>
                <c:formatCode>###0.0</c:formatCode>
                <c:ptCount val="3"/>
                <c:pt idx="0">
                  <c:v>72.727272727272734</c:v>
                </c:pt>
                <c:pt idx="1">
                  <c:v>22.727272727272727</c:v>
                </c:pt>
                <c:pt idx="2">
                  <c:v>4.5454545454545459</c:v>
                </c:pt>
              </c:numCache>
            </c:numRef>
          </c:val>
          <c:extLst xmlns:c16r2="http://schemas.microsoft.com/office/drawing/2015/06/chart">
            <c:ext xmlns:c16="http://schemas.microsoft.com/office/drawing/2014/chart" uri="{C3380CC4-5D6E-409C-BE32-E72D297353CC}">
              <c16:uniqueId val="{00000003-28B3-4056-855F-D97973D7B834}"/>
            </c:ext>
          </c:extLst>
        </c:ser>
        <c:dLbls>
          <c:dLblPos val="inEnd"/>
          <c:showLegendKey val="0"/>
          <c:showVal val="1"/>
          <c:showCatName val="0"/>
          <c:showSerName val="0"/>
          <c:showPercent val="0"/>
          <c:showBubbleSize val="0"/>
        </c:dLbls>
        <c:gapWidth val="100"/>
        <c:overlap val="-24"/>
        <c:axId val="124243968"/>
        <c:axId val="124245504"/>
      </c:barChart>
      <c:catAx>
        <c:axId val="124243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4245504"/>
        <c:crosses val="autoZero"/>
        <c:auto val="1"/>
        <c:lblAlgn val="ctr"/>
        <c:lblOffset val="100"/>
        <c:noMultiLvlLbl val="0"/>
      </c:catAx>
      <c:valAx>
        <c:axId val="124245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42439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B42-4463-9F5A-49137F003E94}"/>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B42-4463-9F5A-49137F003E9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Sheet1!$G$435:$G$436</c:f>
              <c:strCache>
                <c:ptCount val="2"/>
                <c:pt idx="0">
                  <c:v>SIEMPRE</c:v>
                </c:pt>
                <c:pt idx="1">
                  <c:v>ALGUNAS VECES</c:v>
                </c:pt>
              </c:strCache>
            </c:strRef>
          </c:cat>
          <c:val>
            <c:numRef>
              <c:f>Sheet1!$J$435:$J$436</c:f>
              <c:numCache>
                <c:formatCode>###0.0</c:formatCode>
                <c:ptCount val="2"/>
                <c:pt idx="0">
                  <c:v>86</c:v>
                </c:pt>
                <c:pt idx="1">
                  <c:v>14.000000000000002</c:v>
                </c:pt>
              </c:numCache>
            </c:numRef>
          </c:val>
          <c:extLst xmlns:c16r2="http://schemas.microsoft.com/office/drawing/2015/06/chart">
            <c:ext xmlns:c16="http://schemas.microsoft.com/office/drawing/2014/chart" uri="{C3380CC4-5D6E-409C-BE32-E72D297353CC}">
              <c16:uniqueId val="{00000002-CB42-4463-9F5A-49137F003E94}"/>
            </c:ext>
          </c:extLst>
        </c:ser>
        <c:dLbls>
          <c:dLblPos val="inEnd"/>
          <c:showLegendKey val="0"/>
          <c:showVal val="1"/>
          <c:showCatName val="0"/>
          <c:showSerName val="0"/>
          <c:showPercent val="0"/>
          <c:showBubbleSize val="0"/>
        </c:dLbls>
        <c:gapWidth val="100"/>
        <c:overlap val="-24"/>
        <c:axId val="89031040"/>
        <c:axId val="89033728"/>
      </c:barChart>
      <c:catAx>
        <c:axId val="89031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9033728"/>
        <c:crosses val="autoZero"/>
        <c:auto val="1"/>
        <c:lblAlgn val="ctr"/>
        <c:lblOffset val="100"/>
        <c:noMultiLvlLbl val="0"/>
      </c:catAx>
      <c:valAx>
        <c:axId val="8903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90310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A0C-4098-89FB-434C42CA5F36}"/>
                </c:ext>
              </c:extLst>
            </c:dLbl>
            <c:dLbl>
              <c:idx val="1"/>
              <c:layout/>
              <c:tx>
                <c:rich>
                  <a:bodyPr/>
                  <a:lstStyle/>
                  <a:p>
                    <a:r>
                      <a:rPr lang="en-US" dirty="0"/>
                      <a:t>54 %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A0C-4098-89FB-434C42CA5F3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Sheet1!$G$441:$G$442</c:f>
              <c:strCache>
                <c:ptCount val="2"/>
                <c:pt idx="0">
                  <c:v>SI</c:v>
                </c:pt>
                <c:pt idx="1">
                  <c:v>NO</c:v>
                </c:pt>
              </c:strCache>
            </c:strRef>
          </c:cat>
          <c:val>
            <c:numRef>
              <c:f>Sheet1!$I$441:$I$442</c:f>
              <c:numCache>
                <c:formatCode>###0.0</c:formatCode>
                <c:ptCount val="2"/>
                <c:pt idx="0">
                  <c:v>46</c:v>
                </c:pt>
                <c:pt idx="1">
                  <c:v>54</c:v>
                </c:pt>
              </c:numCache>
            </c:numRef>
          </c:val>
          <c:extLst xmlns:c16r2="http://schemas.microsoft.com/office/drawing/2015/06/chart">
            <c:ext xmlns:c16="http://schemas.microsoft.com/office/drawing/2014/chart" uri="{C3380CC4-5D6E-409C-BE32-E72D297353CC}">
              <c16:uniqueId val="{00000002-CA0C-4098-89FB-434C42CA5F36}"/>
            </c:ext>
          </c:extLst>
        </c:ser>
        <c:dLbls>
          <c:dLblPos val="inEnd"/>
          <c:showLegendKey val="0"/>
          <c:showVal val="1"/>
          <c:showCatName val="0"/>
          <c:showSerName val="0"/>
          <c:showPercent val="0"/>
          <c:showBubbleSize val="0"/>
        </c:dLbls>
        <c:gapWidth val="100"/>
        <c:overlap val="-24"/>
        <c:axId val="99869056"/>
        <c:axId val="100557568"/>
      </c:barChart>
      <c:catAx>
        <c:axId val="99869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0557568"/>
        <c:crosses val="autoZero"/>
        <c:auto val="1"/>
        <c:lblAlgn val="ctr"/>
        <c:lblOffset val="100"/>
        <c:noMultiLvlLbl val="0"/>
      </c:catAx>
      <c:valAx>
        <c:axId val="10055756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98690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8E0-4A8F-A735-46A3D1ABF70D}"/>
                </c:ext>
              </c:extLst>
            </c:dLbl>
            <c:dLbl>
              <c:idx val="1"/>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8E0-4A8F-A735-46A3D1ABF70D}"/>
                </c:ext>
              </c:extLst>
            </c:dLbl>
            <c:dLbl>
              <c:idx val="2"/>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8E0-4A8F-A735-46A3D1ABF70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Sheet1!$G$447:$G$449</c:f>
              <c:strCache>
                <c:ptCount val="3"/>
                <c:pt idx="0">
                  <c:v>SIEMPRE</c:v>
                </c:pt>
                <c:pt idx="1">
                  <c:v>ALGUNAS VECES</c:v>
                </c:pt>
                <c:pt idx="2">
                  <c:v>NUNCA</c:v>
                </c:pt>
              </c:strCache>
            </c:strRef>
          </c:cat>
          <c:val>
            <c:numRef>
              <c:f>Sheet1!$I$447:$I$449</c:f>
              <c:numCache>
                <c:formatCode>###0.0</c:formatCode>
                <c:ptCount val="3"/>
                <c:pt idx="0">
                  <c:v>57.999999999999993</c:v>
                </c:pt>
                <c:pt idx="1">
                  <c:v>38</c:v>
                </c:pt>
                <c:pt idx="2">
                  <c:v>4</c:v>
                </c:pt>
              </c:numCache>
            </c:numRef>
          </c:val>
          <c:extLst xmlns:c16r2="http://schemas.microsoft.com/office/drawing/2015/06/chart">
            <c:ext xmlns:c16="http://schemas.microsoft.com/office/drawing/2014/chart" uri="{C3380CC4-5D6E-409C-BE32-E72D297353CC}">
              <c16:uniqueId val="{00000003-18E0-4A8F-A735-46A3D1ABF70D}"/>
            </c:ext>
          </c:extLst>
        </c:ser>
        <c:dLbls>
          <c:dLblPos val="inEnd"/>
          <c:showLegendKey val="0"/>
          <c:showVal val="1"/>
          <c:showCatName val="0"/>
          <c:showSerName val="0"/>
          <c:showPercent val="0"/>
          <c:showBubbleSize val="0"/>
        </c:dLbls>
        <c:gapWidth val="100"/>
        <c:overlap val="-24"/>
        <c:axId val="226533376"/>
        <c:axId val="226535680"/>
      </c:barChart>
      <c:catAx>
        <c:axId val="226533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6535680"/>
        <c:crosses val="autoZero"/>
        <c:auto val="1"/>
        <c:lblAlgn val="ctr"/>
        <c:lblOffset val="100"/>
        <c:noMultiLvlLbl val="0"/>
      </c:catAx>
      <c:valAx>
        <c:axId val="226535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65333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061-4612-A2E5-10FB30E9265D}"/>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061-4612-A2E5-10FB30E9265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Sheet1!$G$454:$G$455</c:f>
              <c:strCache>
                <c:ptCount val="2"/>
                <c:pt idx="0">
                  <c:v>SI</c:v>
                </c:pt>
                <c:pt idx="1">
                  <c:v>NO</c:v>
                </c:pt>
              </c:strCache>
            </c:strRef>
          </c:cat>
          <c:val>
            <c:numRef>
              <c:f>Sheet1!$J$454:$J$455</c:f>
              <c:numCache>
                <c:formatCode>###0.0</c:formatCode>
                <c:ptCount val="2"/>
                <c:pt idx="0">
                  <c:v>90</c:v>
                </c:pt>
                <c:pt idx="1">
                  <c:v>10</c:v>
                </c:pt>
              </c:numCache>
            </c:numRef>
          </c:val>
          <c:extLst xmlns:c16r2="http://schemas.microsoft.com/office/drawing/2015/06/chart">
            <c:ext xmlns:c16="http://schemas.microsoft.com/office/drawing/2014/chart" uri="{C3380CC4-5D6E-409C-BE32-E72D297353CC}">
              <c16:uniqueId val="{00000002-6061-4612-A2E5-10FB30E9265D}"/>
            </c:ext>
          </c:extLst>
        </c:ser>
        <c:dLbls>
          <c:dLblPos val="inEnd"/>
          <c:showLegendKey val="0"/>
          <c:showVal val="1"/>
          <c:showCatName val="0"/>
          <c:showSerName val="0"/>
          <c:showPercent val="0"/>
          <c:showBubbleSize val="0"/>
        </c:dLbls>
        <c:gapWidth val="100"/>
        <c:overlap val="-24"/>
        <c:axId val="85812352"/>
        <c:axId val="85813888"/>
      </c:barChart>
      <c:catAx>
        <c:axId val="85812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5813888"/>
        <c:crosses val="autoZero"/>
        <c:auto val="1"/>
        <c:lblAlgn val="ctr"/>
        <c:lblOffset val="100"/>
        <c:noMultiLvlLbl val="0"/>
      </c:catAx>
      <c:valAx>
        <c:axId val="8581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58123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D86-4D42-A6C6-D8433BADC9D0}"/>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D86-4D42-A6C6-D8433BADC9D0}"/>
                </c:ext>
              </c:extLst>
            </c:dLbl>
            <c:dLbl>
              <c:idx val="2"/>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D86-4D42-A6C6-D8433BADC9D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Sheet1!$G$460:$G$462</c:f>
              <c:strCache>
                <c:ptCount val="3"/>
                <c:pt idx="0">
                  <c:v>SIEMPRE</c:v>
                </c:pt>
                <c:pt idx="1">
                  <c:v>ALGUNAS VECES</c:v>
                </c:pt>
                <c:pt idx="2">
                  <c:v>NUNCA</c:v>
                </c:pt>
              </c:strCache>
            </c:strRef>
          </c:cat>
          <c:val>
            <c:numRef>
              <c:f>Sheet1!$I$460:$I$462</c:f>
              <c:numCache>
                <c:formatCode>###0.0</c:formatCode>
                <c:ptCount val="3"/>
                <c:pt idx="0">
                  <c:v>64</c:v>
                </c:pt>
                <c:pt idx="1">
                  <c:v>26</c:v>
                </c:pt>
                <c:pt idx="2">
                  <c:v>10</c:v>
                </c:pt>
              </c:numCache>
            </c:numRef>
          </c:val>
          <c:extLst xmlns:c16r2="http://schemas.microsoft.com/office/drawing/2015/06/chart">
            <c:ext xmlns:c16="http://schemas.microsoft.com/office/drawing/2014/chart" uri="{C3380CC4-5D6E-409C-BE32-E72D297353CC}">
              <c16:uniqueId val="{00000003-6D86-4D42-A6C6-D8433BADC9D0}"/>
            </c:ext>
          </c:extLst>
        </c:ser>
        <c:dLbls>
          <c:dLblPos val="inEnd"/>
          <c:showLegendKey val="0"/>
          <c:showVal val="1"/>
          <c:showCatName val="0"/>
          <c:showSerName val="0"/>
          <c:showPercent val="0"/>
          <c:showBubbleSize val="0"/>
        </c:dLbls>
        <c:gapWidth val="100"/>
        <c:overlap val="-24"/>
        <c:axId val="191371136"/>
        <c:axId val="191372672"/>
      </c:barChart>
      <c:catAx>
        <c:axId val="191371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372672"/>
        <c:crosses val="autoZero"/>
        <c:auto val="1"/>
        <c:lblAlgn val="ctr"/>
        <c:lblOffset val="100"/>
        <c:noMultiLvlLbl val="0"/>
      </c:catAx>
      <c:valAx>
        <c:axId val="191372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3711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D02-48B6-AA04-95F561025C5F}"/>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D02-48B6-AA04-95F561025C5F}"/>
                </c:ext>
              </c:extLst>
            </c:dLbl>
            <c:dLbl>
              <c:idx val="2"/>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D02-48B6-AA04-95F561025C5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Sheet1!$G$467:$G$469</c:f>
              <c:strCache>
                <c:ptCount val="3"/>
                <c:pt idx="0">
                  <c:v>SIEMPRE</c:v>
                </c:pt>
                <c:pt idx="1">
                  <c:v>ALGUNAS VECES</c:v>
                </c:pt>
                <c:pt idx="2">
                  <c:v>NUNCA</c:v>
                </c:pt>
              </c:strCache>
            </c:strRef>
          </c:cat>
          <c:val>
            <c:numRef>
              <c:f>Sheet1!$J$467:$J$469</c:f>
              <c:numCache>
                <c:formatCode>###0.0</c:formatCode>
                <c:ptCount val="3"/>
                <c:pt idx="0">
                  <c:v>76</c:v>
                </c:pt>
                <c:pt idx="1">
                  <c:v>22</c:v>
                </c:pt>
                <c:pt idx="2">
                  <c:v>2</c:v>
                </c:pt>
              </c:numCache>
            </c:numRef>
          </c:val>
          <c:extLst xmlns:c16r2="http://schemas.microsoft.com/office/drawing/2015/06/chart">
            <c:ext xmlns:c16="http://schemas.microsoft.com/office/drawing/2014/chart" uri="{C3380CC4-5D6E-409C-BE32-E72D297353CC}">
              <c16:uniqueId val="{00000003-FD02-48B6-AA04-95F561025C5F}"/>
            </c:ext>
          </c:extLst>
        </c:ser>
        <c:dLbls>
          <c:dLblPos val="inEnd"/>
          <c:showLegendKey val="0"/>
          <c:showVal val="1"/>
          <c:showCatName val="0"/>
          <c:showSerName val="0"/>
          <c:showPercent val="0"/>
          <c:showBubbleSize val="0"/>
        </c:dLbls>
        <c:gapWidth val="100"/>
        <c:overlap val="-24"/>
        <c:axId val="191412864"/>
        <c:axId val="191414656"/>
      </c:barChart>
      <c:catAx>
        <c:axId val="191412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414656"/>
        <c:crosses val="autoZero"/>
        <c:auto val="1"/>
        <c:lblAlgn val="ctr"/>
        <c:lblOffset val="100"/>
        <c:noMultiLvlLbl val="0"/>
      </c:catAx>
      <c:valAx>
        <c:axId val="191414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4128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3FBA-49E6-9B3D-8A2F0FCBCF62}"/>
              </c:ext>
            </c:extLst>
          </c:dPt>
          <c:dLbls>
            <c:dLbl>
              <c:idx val="0"/>
              <c:layout/>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layout/>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xmlns:c16r2="http://schemas.microsoft.com/office/drawing/2015/06/char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17C-4329-A110-30F03AE72FDA}"/>
                </c:ext>
              </c:extLst>
            </c:dLbl>
            <c:dLbl>
              <c:idx val="1"/>
              <c:layout/>
              <c:tx>
                <c:rich>
                  <a:bodyPr/>
                  <a:lstStyle/>
                  <a:p>
                    <a:r>
                      <a:rPr lang="en-US" dirty="0"/>
                      <a:t>48 %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17C-4329-A110-30F03AE72FD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Sheet1!$G$474:$G$475</c:f>
              <c:strCache>
                <c:ptCount val="2"/>
                <c:pt idx="0">
                  <c:v>SI</c:v>
                </c:pt>
                <c:pt idx="1">
                  <c:v>NO</c:v>
                </c:pt>
              </c:strCache>
            </c:strRef>
          </c:cat>
          <c:val>
            <c:numRef>
              <c:f>Sheet1!$I$474:$I$475</c:f>
              <c:numCache>
                <c:formatCode>###0.0</c:formatCode>
                <c:ptCount val="2"/>
                <c:pt idx="0">
                  <c:v>52</c:v>
                </c:pt>
                <c:pt idx="1">
                  <c:v>48</c:v>
                </c:pt>
              </c:numCache>
            </c:numRef>
          </c:val>
          <c:extLst xmlns:c16r2="http://schemas.microsoft.com/office/drawing/2015/06/chart">
            <c:ext xmlns:c16="http://schemas.microsoft.com/office/drawing/2014/chart" uri="{C3380CC4-5D6E-409C-BE32-E72D297353CC}">
              <c16:uniqueId val="{00000002-817C-4329-A110-30F03AE72FDA}"/>
            </c:ext>
          </c:extLst>
        </c:ser>
        <c:dLbls>
          <c:dLblPos val="inEnd"/>
          <c:showLegendKey val="0"/>
          <c:showVal val="1"/>
          <c:showCatName val="0"/>
          <c:showSerName val="0"/>
          <c:showPercent val="0"/>
          <c:showBubbleSize val="0"/>
        </c:dLbls>
        <c:gapWidth val="100"/>
        <c:overlap val="-24"/>
        <c:axId val="212233216"/>
        <c:axId val="212239104"/>
      </c:barChart>
      <c:catAx>
        <c:axId val="212233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2239104"/>
        <c:crosses val="autoZero"/>
        <c:auto val="1"/>
        <c:lblAlgn val="ctr"/>
        <c:lblOffset val="100"/>
        <c:noMultiLvlLbl val="0"/>
      </c:catAx>
      <c:valAx>
        <c:axId val="212239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22332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995-490B-A502-68A0E43BBE9B}"/>
                </c:ext>
              </c:extLst>
            </c:dLbl>
            <c:dLbl>
              <c:idx val="1"/>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995-490B-A502-68A0E43BBE9B}"/>
                </c:ext>
              </c:extLst>
            </c:dLbl>
            <c:dLbl>
              <c:idx val="2"/>
              <c:layout>
                <c:manualLayout>
                  <c:x val="1.7782738897444985E-3"/>
                  <c:y val="1.3691722649772524E-2"/>
                </c:manualLayout>
              </c:layout>
              <c:tx>
                <c:rich>
                  <a:bodyPr/>
                  <a:lstStyle/>
                  <a:p>
                    <a:r>
                      <a:rPr lang="en-US" dirty="0"/>
                      <a:t>6%</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995-490B-A502-68A0E43BBE9B}"/>
                </c:ext>
              </c:extLst>
            </c:dLbl>
            <c:dLbl>
              <c:idx val="3"/>
              <c:layout>
                <c:manualLayout>
                  <c:x val="-3.556547779488997E-3"/>
                  <c:y val="1.7318223209603481E-2"/>
                </c:manualLayout>
              </c:layout>
              <c:tx>
                <c:rich>
                  <a:bodyPr/>
                  <a:lstStyle/>
                  <a:p>
                    <a:r>
                      <a:rPr lang="en-US" dirty="0"/>
                      <a:t>8 %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995-490B-A502-68A0E43BBE9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Sheet1!$G$480:$G$483</c:f>
              <c:strCache>
                <c:ptCount val="4"/>
                <c:pt idx="0">
                  <c:v>SIEMPRE</c:v>
                </c:pt>
                <c:pt idx="1">
                  <c:v>ALGUNAS VECES</c:v>
                </c:pt>
                <c:pt idx="2">
                  <c:v>NUNCA</c:v>
                </c:pt>
                <c:pt idx="3">
                  <c:v>NO HE SIDO CONVOCADO</c:v>
                </c:pt>
              </c:strCache>
            </c:strRef>
          </c:cat>
          <c:val>
            <c:numRef>
              <c:f>Sheet1!$J$480:$J$483</c:f>
              <c:numCache>
                <c:formatCode>###0.0</c:formatCode>
                <c:ptCount val="4"/>
                <c:pt idx="0">
                  <c:v>57.999999999999993</c:v>
                </c:pt>
                <c:pt idx="1">
                  <c:v>28.000000000000004</c:v>
                </c:pt>
                <c:pt idx="2">
                  <c:v>6</c:v>
                </c:pt>
                <c:pt idx="3">
                  <c:v>8</c:v>
                </c:pt>
              </c:numCache>
            </c:numRef>
          </c:val>
          <c:extLst xmlns:c16r2="http://schemas.microsoft.com/office/drawing/2015/06/chart">
            <c:ext xmlns:c16="http://schemas.microsoft.com/office/drawing/2014/chart" uri="{C3380CC4-5D6E-409C-BE32-E72D297353CC}">
              <c16:uniqueId val="{00000004-2995-490B-A502-68A0E43BBE9B}"/>
            </c:ext>
          </c:extLst>
        </c:ser>
        <c:dLbls>
          <c:dLblPos val="inEnd"/>
          <c:showLegendKey val="0"/>
          <c:showVal val="1"/>
          <c:showCatName val="0"/>
          <c:showSerName val="0"/>
          <c:showPercent val="0"/>
          <c:showBubbleSize val="0"/>
        </c:dLbls>
        <c:gapWidth val="100"/>
        <c:overlap val="-24"/>
        <c:axId val="227815808"/>
        <c:axId val="227817344"/>
      </c:barChart>
      <c:catAx>
        <c:axId val="22781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7817344"/>
        <c:crosses val="autoZero"/>
        <c:auto val="1"/>
        <c:lblAlgn val="ctr"/>
        <c:lblOffset val="100"/>
        <c:noMultiLvlLbl val="0"/>
      </c:catAx>
      <c:valAx>
        <c:axId val="227817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78158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D03-4835-A578-2A013991A183}"/>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D03-4835-A578-2A013991A183}"/>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D03-4835-A578-2A013991A18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Sheet1!$G$488:$G$490</c:f>
              <c:strCache>
                <c:ptCount val="3"/>
                <c:pt idx="0">
                  <c:v>SIEMPRE</c:v>
                </c:pt>
                <c:pt idx="1">
                  <c:v>ALGUNAS VECES</c:v>
                </c:pt>
                <c:pt idx="2">
                  <c:v>NUNCA</c:v>
                </c:pt>
              </c:strCache>
            </c:strRef>
          </c:cat>
          <c:val>
            <c:numRef>
              <c:f>Sheet1!$J$488:$J$490</c:f>
              <c:numCache>
                <c:formatCode>###0.0</c:formatCode>
                <c:ptCount val="3"/>
                <c:pt idx="0">
                  <c:v>44</c:v>
                </c:pt>
                <c:pt idx="1">
                  <c:v>50</c:v>
                </c:pt>
                <c:pt idx="2">
                  <c:v>6</c:v>
                </c:pt>
              </c:numCache>
            </c:numRef>
          </c:val>
          <c:extLst xmlns:c16r2="http://schemas.microsoft.com/office/drawing/2015/06/chart">
            <c:ext xmlns:c16="http://schemas.microsoft.com/office/drawing/2014/chart" uri="{C3380CC4-5D6E-409C-BE32-E72D297353CC}">
              <c16:uniqueId val="{00000003-DD03-4835-A578-2A013991A183}"/>
            </c:ext>
          </c:extLst>
        </c:ser>
        <c:dLbls>
          <c:dLblPos val="inEnd"/>
          <c:showLegendKey val="0"/>
          <c:showVal val="1"/>
          <c:showCatName val="0"/>
          <c:showSerName val="0"/>
          <c:showPercent val="0"/>
          <c:showBubbleSize val="0"/>
        </c:dLbls>
        <c:gapWidth val="100"/>
        <c:overlap val="-24"/>
        <c:axId val="227804288"/>
        <c:axId val="227805824"/>
      </c:barChart>
      <c:catAx>
        <c:axId val="227804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7805824"/>
        <c:crosses val="autoZero"/>
        <c:auto val="1"/>
        <c:lblAlgn val="ctr"/>
        <c:lblOffset val="100"/>
        <c:noMultiLvlLbl val="0"/>
      </c:catAx>
      <c:valAx>
        <c:axId val="227805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78042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dirty="0"/>
              <a:t>LIBRE DE BASURA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54B-4C9F-9247-AEE3E2D2146B}"/>
                </c:ext>
              </c:extLst>
            </c:dLbl>
            <c:dLbl>
              <c:idx val="1"/>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54B-4C9F-9247-AEE3E2D2146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Sheet1!$G$496:$G$497</c:f>
              <c:strCache>
                <c:ptCount val="2"/>
                <c:pt idx="0">
                  <c:v>SI</c:v>
                </c:pt>
                <c:pt idx="1">
                  <c:v>NO</c:v>
                </c:pt>
              </c:strCache>
            </c:strRef>
          </c:cat>
          <c:val>
            <c:numRef>
              <c:f>Sheet1!$J$496:$J$497</c:f>
              <c:numCache>
                <c:formatCode>###0.0</c:formatCode>
                <c:ptCount val="2"/>
                <c:pt idx="0">
                  <c:v>72</c:v>
                </c:pt>
                <c:pt idx="1">
                  <c:v>28.000000000000004</c:v>
                </c:pt>
              </c:numCache>
            </c:numRef>
          </c:val>
          <c:extLst xmlns:c16r2="http://schemas.microsoft.com/office/drawing/2015/06/chart">
            <c:ext xmlns:c16="http://schemas.microsoft.com/office/drawing/2014/chart" uri="{C3380CC4-5D6E-409C-BE32-E72D297353CC}">
              <c16:uniqueId val="{00000002-754B-4C9F-9247-AEE3E2D2146B}"/>
            </c:ext>
          </c:extLst>
        </c:ser>
        <c:dLbls>
          <c:dLblPos val="inEnd"/>
          <c:showLegendKey val="0"/>
          <c:showVal val="1"/>
          <c:showCatName val="0"/>
          <c:showSerName val="0"/>
          <c:showPercent val="0"/>
          <c:showBubbleSize val="0"/>
        </c:dLbls>
        <c:gapWidth val="100"/>
        <c:overlap val="-24"/>
        <c:axId val="149203200"/>
        <c:axId val="149265024"/>
      </c:barChart>
      <c:catAx>
        <c:axId val="149203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9265024"/>
        <c:crosses val="autoZero"/>
        <c:auto val="1"/>
        <c:lblAlgn val="ctr"/>
        <c:lblOffset val="100"/>
        <c:noMultiLvlLbl val="0"/>
      </c:catAx>
      <c:valAx>
        <c:axId val="149265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92032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OLORES DESAGRADABLES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678-4DAC-B369-A8B8F0128908}"/>
                </c:ext>
              </c:extLst>
            </c:dLbl>
            <c:dLbl>
              <c:idx val="1"/>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678-4DAC-B369-A8B8F01289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Sheet1!$G$502:$G$503</c:f>
              <c:strCache>
                <c:ptCount val="2"/>
                <c:pt idx="0">
                  <c:v>SI</c:v>
                </c:pt>
                <c:pt idx="1">
                  <c:v>NO</c:v>
                </c:pt>
              </c:strCache>
            </c:strRef>
          </c:cat>
          <c:val>
            <c:numRef>
              <c:f>Sheet1!$J$502:$J$503</c:f>
              <c:numCache>
                <c:formatCode>###0.0</c:formatCode>
                <c:ptCount val="2"/>
                <c:pt idx="0">
                  <c:v>80</c:v>
                </c:pt>
                <c:pt idx="1">
                  <c:v>20</c:v>
                </c:pt>
              </c:numCache>
            </c:numRef>
          </c:val>
          <c:extLst xmlns:c16r2="http://schemas.microsoft.com/office/drawing/2015/06/chart">
            <c:ext xmlns:c16="http://schemas.microsoft.com/office/drawing/2014/chart" uri="{C3380CC4-5D6E-409C-BE32-E72D297353CC}">
              <c16:uniqueId val="{00000002-4678-4DAC-B369-A8B8F0128908}"/>
            </c:ext>
          </c:extLst>
        </c:ser>
        <c:dLbls>
          <c:dLblPos val="inEnd"/>
          <c:showLegendKey val="0"/>
          <c:showVal val="1"/>
          <c:showCatName val="0"/>
          <c:showSerName val="0"/>
          <c:showPercent val="0"/>
          <c:showBubbleSize val="0"/>
        </c:dLbls>
        <c:gapWidth val="100"/>
        <c:overlap val="-24"/>
        <c:axId val="100713600"/>
        <c:axId val="100786944"/>
      </c:barChart>
      <c:catAx>
        <c:axId val="100713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0786944"/>
        <c:crosses val="autoZero"/>
        <c:auto val="1"/>
        <c:lblAlgn val="ctr"/>
        <c:lblOffset val="100"/>
        <c:noMultiLvlLbl val="0"/>
      </c:catAx>
      <c:valAx>
        <c:axId val="100786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07136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PLAGAS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D2A-42F9-8D87-A4B81C5DE7DD}"/>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D2A-42F9-8D87-A4B81C5DE7D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Sheet1!$G$507:$G$508</c:f>
              <c:strCache>
                <c:ptCount val="2"/>
                <c:pt idx="0">
                  <c:v>SI</c:v>
                </c:pt>
                <c:pt idx="1">
                  <c:v>NO</c:v>
                </c:pt>
              </c:strCache>
            </c:strRef>
          </c:cat>
          <c:val>
            <c:numRef>
              <c:f>Sheet1!$J$507:$J$508</c:f>
              <c:numCache>
                <c:formatCode>###0.0</c:formatCode>
                <c:ptCount val="2"/>
                <c:pt idx="0">
                  <c:v>86</c:v>
                </c:pt>
                <c:pt idx="1">
                  <c:v>14.000000000000002</c:v>
                </c:pt>
              </c:numCache>
            </c:numRef>
          </c:val>
          <c:extLst xmlns:c16r2="http://schemas.microsoft.com/office/drawing/2015/06/chart">
            <c:ext xmlns:c16="http://schemas.microsoft.com/office/drawing/2014/chart" uri="{C3380CC4-5D6E-409C-BE32-E72D297353CC}">
              <c16:uniqueId val="{00000002-ED2A-42F9-8D87-A4B81C5DE7DD}"/>
            </c:ext>
          </c:extLst>
        </c:ser>
        <c:dLbls>
          <c:dLblPos val="inEnd"/>
          <c:showLegendKey val="0"/>
          <c:showVal val="1"/>
          <c:showCatName val="0"/>
          <c:showSerName val="0"/>
          <c:showPercent val="0"/>
          <c:showBubbleSize val="0"/>
        </c:dLbls>
        <c:gapWidth val="100"/>
        <c:overlap val="-24"/>
        <c:axId val="215599744"/>
        <c:axId val="217781760"/>
      </c:barChart>
      <c:catAx>
        <c:axId val="215599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7781760"/>
        <c:crosses val="autoZero"/>
        <c:auto val="1"/>
        <c:lblAlgn val="ctr"/>
        <c:lblOffset val="100"/>
        <c:noMultiLvlLbl val="0"/>
      </c:catAx>
      <c:valAx>
        <c:axId val="217781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55997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AGUA ESTANCADA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5CE-4885-898B-FB284572798B}"/>
                </c:ext>
              </c:extLst>
            </c:dLbl>
            <c:dLbl>
              <c:idx val="1"/>
              <c:layout>
                <c:manualLayout>
                  <c:x val="-1.7669624218571304E-3"/>
                  <c:y val="1.5994676355229831E-2"/>
                </c:manualLayout>
              </c:layout>
              <c:tx>
                <c:rich>
                  <a:bodyPr/>
                  <a:lstStyle/>
                  <a:p>
                    <a:r>
                      <a:rPr lang="en-US" dirty="0"/>
                      <a:t>6 %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5CE-4885-898B-FB284572798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Sheet1!$G$513:$G$514</c:f>
              <c:strCache>
                <c:ptCount val="2"/>
                <c:pt idx="0">
                  <c:v>SI</c:v>
                </c:pt>
                <c:pt idx="1">
                  <c:v>NO</c:v>
                </c:pt>
              </c:strCache>
            </c:strRef>
          </c:cat>
          <c:val>
            <c:numRef>
              <c:f>Sheet1!$J$513:$J$514</c:f>
              <c:numCache>
                <c:formatCode>###0.0</c:formatCode>
                <c:ptCount val="2"/>
                <c:pt idx="0">
                  <c:v>94</c:v>
                </c:pt>
                <c:pt idx="1">
                  <c:v>6</c:v>
                </c:pt>
              </c:numCache>
            </c:numRef>
          </c:val>
          <c:extLst xmlns:c16r2="http://schemas.microsoft.com/office/drawing/2015/06/chart">
            <c:ext xmlns:c16="http://schemas.microsoft.com/office/drawing/2014/chart" uri="{C3380CC4-5D6E-409C-BE32-E72D297353CC}">
              <c16:uniqueId val="{00000002-E5CE-4885-898B-FB284572798B}"/>
            </c:ext>
          </c:extLst>
        </c:ser>
        <c:dLbls>
          <c:dLblPos val="inEnd"/>
          <c:showLegendKey val="0"/>
          <c:showVal val="1"/>
          <c:showCatName val="0"/>
          <c:showSerName val="0"/>
          <c:showPercent val="0"/>
          <c:showBubbleSize val="0"/>
        </c:dLbls>
        <c:gapWidth val="100"/>
        <c:overlap val="-24"/>
        <c:axId val="249895552"/>
        <c:axId val="79614336"/>
      </c:barChart>
      <c:catAx>
        <c:axId val="249895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79614336"/>
        <c:crosses val="autoZero"/>
        <c:auto val="1"/>
        <c:lblAlgn val="ctr"/>
        <c:lblOffset val="100"/>
        <c:noMultiLvlLbl val="0"/>
      </c:catAx>
      <c:valAx>
        <c:axId val="79614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98955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DE AGUA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8D7-4BDD-9FB3-241308FAEF0D}"/>
                </c:ext>
              </c:extLst>
            </c:dLbl>
            <c:dLbl>
              <c:idx val="1"/>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8D7-4BDD-9FB3-241308FAEF0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Sheet1!$G$519:$G$520</c:f>
              <c:strCache>
                <c:ptCount val="2"/>
                <c:pt idx="0">
                  <c:v>SI</c:v>
                </c:pt>
                <c:pt idx="1">
                  <c:v>NO</c:v>
                </c:pt>
              </c:strCache>
            </c:strRef>
          </c:cat>
          <c:val>
            <c:numRef>
              <c:f>Sheet1!$I$519:$I$520</c:f>
              <c:numCache>
                <c:formatCode>###0.0</c:formatCode>
                <c:ptCount val="2"/>
                <c:pt idx="0">
                  <c:v>76</c:v>
                </c:pt>
                <c:pt idx="1">
                  <c:v>24</c:v>
                </c:pt>
              </c:numCache>
            </c:numRef>
          </c:val>
          <c:extLst xmlns:c16r2="http://schemas.microsoft.com/office/drawing/2015/06/chart">
            <c:ext xmlns:c16="http://schemas.microsoft.com/office/drawing/2014/chart" uri="{C3380CC4-5D6E-409C-BE32-E72D297353CC}">
              <c16:uniqueId val="{00000002-78D7-4BDD-9FB3-241308FAEF0D}"/>
            </c:ext>
          </c:extLst>
        </c:ser>
        <c:dLbls>
          <c:dLblPos val="inEnd"/>
          <c:showLegendKey val="0"/>
          <c:showVal val="1"/>
          <c:showCatName val="0"/>
          <c:showSerName val="0"/>
          <c:showPercent val="0"/>
          <c:showBubbleSize val="0"/>
        </c:dLbls>
        <c:gapWidth val="100"/>
        <c:overlap val="-24"/>
        <c:axId val="87375232"/>
        <c:axId val="87377024"/>
      </c:barChart>
      <c:catAx>
        <c:axId val="87375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377024"/>
        <c:crosses val="autoZero"/>
        <c:auto val="1"/>
        <c:lblAlgn val="ctr"/>
        <c:lblOffset val="100"/>
        <c:noMultiLvlLbl val="0"/>
      </c:catAx>
      <c:valAx>
        <c:axId val="87377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3752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INSUMOS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08D-422A-B157-CEFB0BBB4EB3}"/>
                </c:ext>
              </c:extLst>
            </c:dLbl>
            <c:dLbl>
              <c:idx val="1"/>
              <c:layout/>
              <c:tx>
                <c:rich>
                  <a:bodyPr/>
                  <a:lstStyle/>
                  <a:p>
                    <a:r>
                      <a:rPr lang="en-US" dirty="0"/>
                      <a:t>34 %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08D-422A-B157-CEFB0BBB4EB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Sheet1!$G$525:$G$526</c:f>
              <c:strCache>
                <c:ptCount val="2"/>
                <c:pt idx="0">
                  <c:v>SI</c:v>
                </c:pt>
                <c:pt idx="1">
                  <c:v>NO</c:v>
                </c:pt>
              </c:strCache>
            </c:strRef>
          </c:cat>
          <c:val>
            <c:numRef>
              <c:f>Sheet1!$J$525:$J$526</c:f>
              <c:numCache>
                <c:formatCode>###0.0</c:formatCode>
                <c:ptCount val="2"/>
                <c:pt idx="0">
                  <c:v>66</c:v>
                </c:pt>
                <c:pt idx="1">
                  <c:v>34</c:v>
                </c:pt>
              </c:numCache>
            </c:numRef>
          </c:val>
          <c:extLst xmlns:c16r2="http://schemas.microsoft.com/office/drawing/2015/06/chart">
            <c:ext xmlns:c16="http://schemas.microsoft.com/office/drawing/2014/chart" uri="{C3380CC4-5D6E-409C-BE32-E72D297353CC}">
              <c16:uniqueId val="{00000000-808D-422A-B157-CEFB0BBB4EB3}"/>
            </c:ext>
          </c:extLst>
        </c:ser>
        <c:dLbls>
          <c:dLblPos val="inEnd"/>
          <c:showLegendKey val="0"/>
          <c:showVal val="1"/>
          <c:showCatName val="0"/>
          <c:showSerName val="0"/>
          <c:showPercent val="0"/>
          <c:showBubbleSize val="0"/>
        </c:dLbls>
        <c:gapWidth val="100"/>
        <c:overlap val="-24"/>
        <c:axId val="90087808"/>
        <c:axId val="90089344"/>
      </c:barChart>
      <c:catAx>
        <c:axId val="90087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0089344"/>
        <c:crosses val="autoZero"/>
        <c:auto val="1"/>
        <c:lblAlgn val="ctr"/>
        <c:lblOffset val="100"/>
        <c:noMultiLvlLbl val="0"/>
      </c:catAx>
      <c:valAx>
        <c:axId val="90089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00878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ENERGÍA ELÉCTRICA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9BF-4243-9746-B85D8A7A7433}"/>
                </c:ext>
              </c:extLst>
            </c:dLbl>
            <c:dLbl>
              <c:idx val="1"/>
              <c:layout/>
              <c:tx>
                <c:rich>
                  <a:bodyPr/>
                  <a:lstStyle/>
                  <a:p>
                    <a:r>
                      <a:rPr lang="en-US" dirty="0"/>
                      <a:t>48 %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9BF-4243-9746-B85D8A7A743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Sheet1!$G$531:$G$532</c:f>
              <c:strCache>
                <c:ptCount val="2"/>
                <c:pt idx="0">
                  <c:v>SI</c:v>
                </c:pt>
                <c:pt idx="1">
                  <c:v>NO</c:v>
                </c:pt>
              </c:strCache>
            </c:strRef>
          </c:cat>
          <c:val>
            <c:numRef>
              <c:f>Sheet1!$J$531:$J$532</c:f>
              <c:numCache>
                <c:formatCode>###0.0</c:formatCode>
                <c:ptCount val="2"/>
                <c:pt idx="0">
                  <c:v>52</c:v>
                </c:pt>
                <c:pt idx="1">
                  <c:v>48</c:v>
                </c:pt>
              </c:numCache>
            </c:numRef>
          </c:val>
          <c:extLst xmlns:c16r2="http://schemas.microsoft.com/office/drawing/2015/06/chart">
            <c:ext xmlns:c16="http://schemas.microsoft.com/office/drawing/2014/chart" uri="{C3380CC4-5D6E-409C-BE32-E72D297353CC}">
              <c16:uniqueId val="{00000002-19BF-4243-9746-B85D8A7A7433}"/>
            </c:ext>
          </c:extLst>
        </c:ser>
        <c:dLbls>
          <c:dLblPos val="inEnd"/>
          <c:showLegendKey val="0"/>
          <c:showVal val="1"/>
          <c:showCatName val="0"/>
          <c:showSerName val="0"/>
          <c:showPercent val="0"/>
          <c:showBubbleSize val="0"/>
        </c:dLbls>
        <c:gapWidth val="100"/>
        <c:overlap val="-24"/>
        <c:axId val="209646720"/>
        <c:axId val="209648256"/>
      </c:barChart>
      <c:catAx>
        <c:axId val="209646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9648256"/>
        <c:crosses val="autoZero"/>
        <c:auto val="1"/>
        <c:lblAlgn val="ctr"/>
        <c:lblOffset val="100"/>
        <c:noMultiLvlLbl val="0"/>
      </c:catAx>
      <c:valAx>
        <c:axId val="209648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96467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861-44E2-9FB8-AE23595E7008}"/>
              </c:ext>
            </c:extLst>
          </c:dPt>
          <c:dLbls>
            <c:dLbl>
              <c:idx val="0"/>
              <c:layout/>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layout/>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xmlns:c16r2="http://schemas.microsoft.com/office/drawing/2015/06/char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DE DESECHOS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A66-48CB-B358-48D72AB03531}"/>
                </c:ext>
              </c:extLst>
            </c:dLbl>
            <c:dLbl>
              <c:idx val="1"/>
              <c:layout/>
              <c:tx>
                <c:rich>
                  <a:bodyPr/>
                  <a:lstStyle/>
                  <a:p>
                    <a:r>
                      <a:rPr lang="en-US" dirty="0"/>
                      <a:t>46 %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A66-48CB-B358-48D72AB0353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Sheet1!$G$537:$G$538</c:f>
              <c:strCache>
                <c:ptCount val="2"/>
                <c:pt idx="0">
                  <c:v>SI</c:v>
                </c:pt>
                <c:pt idx="1">
                  <c:v>NO</c:v>
                </c:pt>
              </c:strCache>
            </c:strRef>
          </c:cat>
          <c:val>
            <c:numRef>
              <c:f>Sheet1!$J$537:$J$538</c:f>
              <c:numCache>
                <c:formatCode>###0.0</c:formatCode>
                <c:ptCount val="2"/>
                <c:pt idx="0">
                  <c:v>54</c:v>
                </c:pt>
                <c:pt idx="1">
                  <c:v>46</c:v>
                </c:pt>
              </c:numCache>
            </c:numRef>
          </c:val>
          <c:extLst xmlns:c16r2="http://schemas.microsoft.com/office/drawing/2015/06/chart">
            <c:ext xmlns:c16="http://schemas.microsoft.com/office/drawing/2014/chart" uri="{C3380CC4-5D6E-409C-BE32-E72D297353CC}">
              <c16:uniqueId val="{00000002-BA66-48CB-B358-48D72AB03531}"/>
            </c:ext>
          </c:extLst>
        </c:ser>
        <c:dLbls>
          <c:dLblPos val="inEnd"/>
          <c:showLegendKey val="0"/>
          <c:showVal val="1"/>
          <c:showCatName val="0"/>
          <c:showSerName val="0"/>
          <c:showPercent val="0"/>
          <c:showBubbleSize val="0"/>
        </c:dLbls>
        <c:gapWidth val="100"/>
        <c:overlap val="-24"/>
        <c:axId val="243607424"/>
        <c:axId val="243608960"/>
      </c:barChart>
      <c:catAx>
        <c:axId val="243607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43608960"/>
        <c:crosses val="autoZero"/>
        <c:auto val="1"/>
        <c:lblAlgn val="ctr"/>
        <c:lblOffset val="100"/>
        <c:noMultiLvlLbl val="0"/>
      </c:catAx>
      <c:valAx>
        <c:axId val="243608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436074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a:solidFill>
            <a:schemeClr val="tx1"/>
          </a:solidFill>
        </a:defRPr>
      </a:pPr>
      <a:endParaRPr lang="es-MX"/>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ÁREAS VERDES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5DD-46B9-BF35-EF84559FED86}"/>
                </c:ext>
              </c:extLst>
            </c:dLbl>
            <c:dLbl>
              <c:idx val="1"/>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5DD-46B9-BF35-EF84559FED8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Sheet1!$G$543:$G$544</c:f>
              <c:strCache>
                <c:ptCount val="2"/>
                <c:pt idx="0">
                  <c:v>SI</c:v>
                </c:pt>
                <c:pt idx="1">
                  <c:v>NO</c:v>
                </c:pt>
              </c:strCache>
            </c:strRef>
          </c:cat>
          <c:val>
            <c:numRef>
              <c:f>Sheet1!$J$543:$J$544</c:f>
              <c:numCache>
                <c:formatCode>###0.0</c:formatCode>
                <c:ptCount val="2"/>
                <c:pt idx="0">
                  <c:v>84</c:v>
                </c:pt>
                <c:pt idx="1">
                  <c:v>16</c:v>
                </c:pt>
              </c:numCache>
            </c:numRef>
          </c:val>
          <c:extLst xmlns:c16r2="http://schemas.microsoft.com/office/drawing/2015/06/chart">
            <c:ext xmlns:c16="http://schemas.microsoft.com/office/drawing/2014/chart" uri="{C3380CC4-5D6E-409C-BE32-E72D297353CC}">
              <c16:uniqueId val="{00000002-C5DD-46B9-BF35-EF84559FED86}"/>
            </c:ext>
          </c:extLst>
        </c:ser>
        <c:dLbls>
          <c:dLblPos val="inEnd"/>
          <c:showLegendKey val="0"/>
          <c:showVal val="1"/>
          <c:showCatName val="0"/>
          <c:showSerName val="0"/>
          <c:showPercent val="0"/>
          <c:showBubbleSize val="0"/>
        </c:dLbls>
        <c:gapWidth val="100"/>
        <c:overlap val="-24"/>
        <c:axId val="243804800"/>
        <c:axId val="243806592"/>
      </c:barChart>
      <c:catAx>
        <c:axId val="243804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3806592"/>
        <c:crosses val="autoZero"/>
        <c:auto val="1"/>
        <c:lblAlgn val="ctr"/>
        <c:lblOffset val="100"/>
        <c:noMultiLvlLbl val="0"/>
      </c:catAx>
      <c:valAx>
        <c:axId val="243806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3804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CURSOS DE MEDIO AMBIENTE</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4F6-4458-A94D-22AFB14E15A8}"/>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4F6-4458-A94D-22AFB14E15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Sheet1!$G$549:$G$550</c:f>
              <c:strCache>
                <c:ptCount val="2"/>
                <c:pt idx="0">
                  <c:v>SI</c:v>
                </c:pt>
                <c:pt idx="1">
                  <c:v>NO</c:v>
                </c:pt>
              </c:strCache>
            </c:strRef>
          </c:cat>
          <c:val>
            <c:numRef>
              <c:f>Sheet1!$J$549:$J$550</c:f>
              <c:numCache>
                <c:formatCode>###0.0</c:formatCode>
                <c:ptCount val="2"/>
                <c:pt idx="0">
                  <c:v>90</c:v>
                </c:pt>
                <c:pt idx="1">
                  <c:v>10</c:v>
                </c:pt>
              </c:numCache>
            </c:numRef>
          </c:val>
          <c:extLst xmlns:c16r2="http://schemas.microsoft.com/office/drawing/2015/06/chart">
            <c:ext xmlns:c16="http://schemas.microsoft.com/office/drawing/2014/chart" uri="{C3380CC4-5D6E-409C-BE32-E72D297353CC}">
              <c16:uniqueId val="{00000002-04F6-4458-A94D-22AFB14E15A8}"/>
            </c:ext>
          </c:extLst>
        </c:ser>
        <c:dLbls>
          <c:dLblPos val="inEnd"/>
          <c:showLegendKey val="0"/>
          <c:showVal val="1"/>
          <c:showCatName val="0"/>
          <c:showSerName val="0"/>
          <c:showPercent val="0"/>
          <c:showBubbleSize val="0"/>
        </c:dLbls>
        <c:gapWidth val="100"/>
        <c:overlap val="-24"/>
        <c:axId val="243645824"/>
        <c:axId val="245658752"/>
      </c:barChart>
      <c:catAx>
        <c:axId val="243645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5658752"/>
        <c:crosses val="autoZero"/>
        <c:auto val="1"/>
        <c:lblAlgn val="ctr"/>
        <c:lblOffset val="100"/>
        <c:noMultiLvlLbl val="0"/>
      </c:catAx>
      <c:valAx>
        <c:axId val="245658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36458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ADD3-4A44-849C-90C63E6E254B}"/>
              </c:ext>
            </c:extLst>
          </c:dPt>
          <c:dLbls>
            <c:dLbl>
              <c:idx val="0"/>
              <c:layout/>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layout/>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xmlns:c16r2="http://schemas.microsoft.com/office/drawing/2015/06/char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9A2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rgbClr val="FFA405"/>
                  </a:gs>
                  <a:gs pos="90000">
                    <a:srgbClr val="D68B28"/>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0-8EBA-4347-A4F8-4D17241C50B7}"/>
              </c:ext>
            </c:extLst>
          </c:dPt>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EBA-4347-A4F8-4D17241C50B7}"/>
                </c:ext>
              </c:extLst>
            </c:dLbl>
            <c:dLbl>
              <c:idx val="1"/>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EBA-4347-A4F8-4D17241C50B7}"/>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Sheet1!$B$44:$B$45</c:f>
              <c:strCache>
                <c:ptCount val="2"/>
                <c:pt idx="0">
                  <c:v>SI SE SIENTE ORGULLOSO</c:v>
                </c:pt>
                <c:pt idx="1">
                  <c:v>NO SE SIENTE ORGULLOSO</c:v>
                </c:pt>
              </c:strCache>
            </c:strRef>
          </c:cat>
          <c:val>
            <c:numRef>
              <c:f>Sheet1!$D$44:$D$45</c:f>
              <c:numCache>
                <c:formatCode>###0.0</c:formatCode>
                <c:ptCount val="2"/>
                <c:pt idx="0">
                  <c:v>94</c:v>
                </c:pt>
                <c:pt idx="1">
                  <c:v>6</c:v>
                </c:pt>
              </c:numCache>
            </c:numRef>
          </c:val>
          <c:extLst xmlns:c16r2="http://schemas.microsoft.com/office/drawing/2015/06/chart">
            <c:ext xmlns:c16="http://schemas.microsoft.com/office/drawing/2014/chart" uri="{C3380CC4-5D6E-409C-BE32-E72D297353CC}">
              <c16:uniqueId val="{00000002-8EBA-4347-A4F8-4D17241C50B7}"/>
            </c:ext>
          </c:extLst>
        </c:ser>
        <c:dLbls>
          <c:dLblPos val="inEnd"/>
          <c:showLegendKey val="0"/>
          <c:showVal val="1"/>
          <c:showCatName val="0"/>
          <c:showSerName val="0"/>
          <c:showPercent val="0"/>
          <c:showBubbleSize val="0"/>
        </c:dLbls>
        <c:gapWidth val="100"/>
        <c:overlap val="-24"/>
        <c:axId val="41629184"/>
        <c:axId val="41657088"/>
      </c:barChart>
      <c:catAx>
        <c:axId val="41629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1657088"/>
        <c:crosses val="autoZero"/>
        <c:auto val="1"/>
        <c:lblAlgn val="ctr"/>
        <c:lblOffset val="100"/>
        <c:noMultiLvlLbl val="0"/>
      </c:catAx>
      <c:valAx>
        <c:axId val="41657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16291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90000">
                  <a:srgbClr val="D68B28"/>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36F-4C0A-AABC-6302E97DEFD8}"/>
                </c:ext>
              </c:extLst>
            </c:dLbl>
            <c:dLbl>
              <c:idx val="1"/>
              <c:layout/>
              <c:tx>
                <c:rich>
                  <a:bodyPr/>
                  <a:lstStyle/>
                  <a:p>
                    <a:r>
                      <a:rPr lang="en-US" dirty="0"/>
                      <a:t>40 %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36F-4C0A-AABC-6302E97DEFD8}"/>
                </c:ext>
              </c:extLst>
            </c:dLbl>
            <c:dLbl>
              <c:idx val="2"/>
              <c:layout/>
              <c:tx>
                <c:rich>
                  <a:bodyPr/>
                  <a:lstStyle/>
                  <a:p>
                    <a:r>
                      <a:rPr lang="en-US" dirty="0"/>
                      <a:t>40 %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36F-4C0A-AABC-6302E97DEFD8}"/>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Sheet1!$G$53:$G$55</c:f>
              <c:strCache>
                <c:ptCount val="3"/>
                <c:pt idx="0">
                  <c:v>ESCUDO</c:v>
                </c:pt>
                <c:pt idx="1">
                  <c:v>LEMA</c:v>
                </c:pt>
                <c:pt idx="2">
                  <c:v>INSTALACIONES</c:v>
                </c:pt>
              </c:strCache>
            </c:strRef>
          </c:cat>
          <c:val>
            <c:numRef>
              <c:f>Sheet1!$J$53:$J$55</c:f>
              <c:numCache>
                <c:formatCode>###0.0</c:formatCode>
                <c:ptCount val="3"/>
                <c:pt idx="0">
                  <c:v>80</c:v>
                </c:pt>
                <c:pt idx="1">
                  <c:v>40</c:v>
                </c:pt>
                <c:pt idx="2">
                  <c:v>40</c:v>
                </c:pt>
              </c:numCache>
            </c:numRef>
          </c:val>
          <c:extLst xmlns:c16r2="http://schemas.microsoft.com/office/drawing/2015/06/chart">
            <c:ext xmlns:c16="http://schemas.microsoft.com/office/drawing/2014/chart" uri="{C3380CC4-5D6E-409C-BE32-E72D297353CC}">
              <c16:uniqueId val="{00000003-336F-4C0A-AABC-6302E97DEFD8}"/>
            </c:ext>
          </c:extLst>
        </c:ser>
        <c:dLbls>
          <c:dLblPos val="inEnd"/>
          <c:showLegendKey val="0"/>
          <c:showVal val="1"/>
          <c:showCatName val="0"/>
          <c:showSerName val="0"/>
          <c:showPercent val="0"/>
          <c:showBubbleSize val="0"/>
        </c:dLbls>
        <c:gapWidth val="100"/>
        <c:overlap val="-24"/>
        <c:axId val="194064384"/>
        <c:axId val="194065920"/>
      </c:barChart>
      <c:catAx>
        <c:axId val="194064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4065920"/>
        <c:crosses val="autoZero"/>
        <c:auto val="1"/>
        <c:lblAlgn val="ctr"/>
        <c:lblOffset val="100"/>
        <c:noMultiLvlLbl val="0"/>
      </c:catAx>
      <c:valAx>
        <c:axId val="194065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40643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01/04/2022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01/04/2022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01/04/2022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552667" y="4653137"/>
            <a:ext cx="8650253" cy="646331"/>
          </a:xfrm>
          <a:prstGeom prst="rect">
            <a:avLst/>
          </a:prstGeom>
          <a:noFill/>
        </p:spPr>
        <p:txBody>
          <a:bodyPr wrap="none" rtlCol="0">
            <a:spAutoFit/>
          </a:bodyPr>
          <a:lstStyle/>
          <a:p>
            <a:pPr algn="ctr"/>
            <a:r>
              <a:rPr lang="es-MX" b="1" dirty="0"/>
              <a:t>RESULTADOS EVALUACIÓN DE </a:t>
            </a:r>
          </a:p>
          <a:p>
            <a:pPr algn="ctr"/>
            <a:r>
              <a:rPr lang="es-MX" b="1" dirty="0"/>
              <a:t>AMBIENTE DE </a:t>
            </a:r>
            <a:r>
              <a:rPr lang="es-MX" b="1"/>
              <a:t>TRABAJO 2021 (ÁREA 100) – PREPARATORIA No.10 “VALLE DE BANDERAS”</a:t>
            </a:r>
            <a:endParaRPr lang="es-MX" b="1" dirty="0"/>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xmlns=""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xmlns=""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xmlns=""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xmlns=""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xmlns=""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xmlns=""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xmlns=""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xmlns=""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xmlns=""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xmlns=""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xmlns="" id="{C439800A-6001-42B7-BA5C-CDE2560EBC69}"/>
              </a:ext>
            </a:extLst>
          </p:cNvPr>
          <p:cNvGraphicFramePr>
            <a:graphicFrameLocks/>
          </p:cNvGraphicFramePr>
          <p:nvPr>
            <p:extLst>
              <p:ext uri="{D42A27DB-BD31-4B8C-83A1-F6EECF244321}">
                <p14:modId xmlns:p14="http://schemas.microsoft.com/office/powerpoint/2010/main" val="3221287953"/>
              </p:ext>
            </p:extLst>
          </p:nvPr>
        </p:nvGraphicFramePr>
        <p:xfrm>
          <a:off x="1331639" y="1293057"/>
          <a:ext cx="7011065" cy="4053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878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xmlns=""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xmlns=""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xmlns=""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xmlns=""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a:extLst>
              <a:ext uri="{FF2B5EF4-FFF2-40B4-BE49-F238E27FC236}">
                <a16:creationId xmlns:a16="http://schemas.microsoft.com/office/drawing/2014/main" xmlns="" id="{20DC7FF2-2079-4032-AD87-0A2E0F15F237}"/>
              </a:ext>
            </a:extLst>
          </p:cNvPr>
          <p:cNvGraphicFramePr>
            <a:graphicFrameLocks/>
          </p:cNvGraphicFramePr>
          <p:nvPr>
            <p:extLst>
              <p:ext uri="{D42A27DB-BD31-4B8C-83A1-F6EECF244321}">
                <p14:modId xmlns:p14="http://schemas.microsoft.com/office/powerpoint/2010/main" val="4023924039"/>
              </p:ext>
            </p:extLst>
          </p:nvPr>
        </p:nvGraphicFramePr>
        <p:xfrm>
          <a:off x="1110893" y="1448749"/>
          <a:ext cx="7205523"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84772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xmlns="" id="{9A49134B-8DC0-4F2E-B774-CF9A85F29E63}"/>
              </a:ext>
            </a:extLst>
          </p:cNvPr>
          <p:cNvGraphicFramePr>
            <a:graphicFrameLocks/>
          </p:cNvGraphicFramePr>
          <p:nvPr>
            <p:extLst>
              <p:ext uri="{D42A27DB-BD31-4B8C-83A1-F6EECF244321}">
                <p14:modId xmlns:p14="http://schemas.microsoft.com/office/powerpoint/2010/main" val="1358993508"/>
              </p:ext>
            </p:extLst>
          </p:nvPr>
        </p:nvGraphicFramePr>
        <p:xfrm>
          <a:off x="1128940" y="1274536"/>
          <a:ext cx="7187476" cy="4230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797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xmlns=""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xmlns=""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8" name="Gráfico 27">
            <a:extLst>
              <a:ext uri="{FF2B5EF4-FFF2-40B4-BE49-F238E27FC236}">
                <a16:creationId xmlns:a16="http://schemas.microsoft.com/office/drawing/2014/main" xmlns="" id="{97D1DF86-79D1-4164-ACF6-09400BA64E88}"/>
              </a:ext>
            </a:extLst>
          </p:cNvPr>
          <p:cNvGraphicFramePr>
            <a:graphicFrameLocks/>
          </p:cNvGraphicFramePr>
          <p:nvPr>
            <p:extLst>
              <p:ext uri="{D42A27DB-BD31-4B8C-83A1-F6EECF244321}">
                <p14:modId xmlns:p14="http://schemas.microsoft.com/office/powerpoint/2010/main" val="12036590"/>
              </p:ext>
            </p:extLst>
          </p:nvPr>
        </p:nvGraphicFramePr>
        <p:xfrm>
          <a:off x="868816" y="1512110"/>
          <a:ext cx="8275184" cy="4039015"/>
        </p:xfrm>
        <a:graphic>
          <a:graphicData uri="http://schemas.openxmlformats.org/drawingml/2006/chart">
            <c:chart xmlns:c="http://schemas.openxmlformats.org/drawingml/2006/chart" xmlns:r="http://schemas.openxmlformats.org/officeDocument/2006/relationships" r:id="rId5"/>
          </a:graphicData>
        </a:graphic>
      </p:graphicFrame>
      <p:sp>
        <p:nvSpPr>
          <p:cNvPr id="6" name="CuadroTexto 5">
            <a:extLst>
              <a:ext uri="{FF2B5EF4-FFF2-40B4-BE49-F238E27FC236}">
                <a16:creationId xmlns:a16="http://schemas.microsoft.com/office/drawing/2014/main" xmlns="" id="{50538126-BEDC-4AB1-B297-9C259C51B19C}"/>
              </a:ext>
            </a:extLst>
          </p:cNvPr>
          <p:cNvSpPr txBox="1"/>
          <p:nvPr/>
        </p:nvSpPr>
        <p:spPr>
          <a:xfrm>
            <a:off x="1569715" y="3506524"/>
            <a:ext cx="288032" cy="276999"/>
          </a:xfrm>
          <a:prstGeom prst="rect">
            <a:avLst/>
          </a:prstGeom>
          <a:noFill/>
        </p:spPr>
        <p:txBody>
          <a:bodyPr wrap="square" rtlCol="0">
            <a:spAutoFit/>
          </a:bodyPr>
          <a:lstStyle/>
          <a:p>
            <a:r>
              <a:rPr lang="es-MX" sz="1200" b="1" dirty="0"/>
              <a:t>1</a:t>
            </a:r>
          </a:p>
        </p:txBody>
      </p:sp>
      <p:sp>
        <p:nvSpPr>
          <p:cNvPr id="20" name="CuadroTexto 19">
            <a:extLst>
              <a:ext uri="{FF2B5EF4-FFF2-40B4-BE49-F238E27FC236}">
                <a16:creationId xmlns:a16="http://schemas.microsoft.com/office/drawing/2014/main" xmlns="" id="{90684A58-374A-4790-81C9-A571F5AC6682}"/>
              </a:ext>
            </a:extLst>
          </p:cNvPr>
          <p:cNvSpPr txBox="1"/>
          <p:nvPr/>
        </p:nvSpPr>
        <p:spPr>
          <a:xfrm>
            <a:off x="2557267" y="3645024"/>
            <a:ext cx="288032" cy="276999"/>
          </a:xfrm>
          <a:prstGeom prst="rect">
            <a:avLst/>
          </a:prstGeom>
          <a:noFill/>
        </p:spPr>
        <p:txBody>
          <a:bodyPr wrap="square" rtlCol="0">
            <a:spAutoFit/>
          </a:bodyPr>
          <a:lstStyle/>
          <a:p>
            <a:r>
              <a:rPr lang="es-MX" sz="1200" b="1" dirty="0"/>
              <a:t>2</a:t>
            </a:r>
          </a:p>
        </p:txBody>
      </p:sp>
      <p:sp>
        <p:nvSpPr>
          <p:cNvPr id="23" name="CuadroTexto 22">
            <a:extLst>
              <a:ext uri="{FF2B5EF4-FFF2-40B4-BE49-F238E27FC236}">
                <a16:creationId xmlns:a16="http://schemas.microsoft.com/office/drawing/2014/main" xmlns="" id="{8D40DFDC-D321-4C8F-B9CC-90298003446E}"/>
              </a:ext>
            </a:extLst>
          </p:cNvPr>
          <p:cNvSpPr txBox="1"/>
          <p:nvPr/>
        </p:nvSpPr>
        <p:spPr>
          <a:xfrm>
            <a:off x="3542686" y="4137924"/>
            <a:ext cx="245557" cy="276999"/>
          </a:xfrm>
          <a:prstGeom prst="rect">
            <a:avLst/>
          </a:prstGeom>
          <a:noFill/>
        </p:spPr>
        <p:txBody>
          <a:bodyPr wrap="square" rtlCol="0">
            <a:spAutoFit/>
          </a:bodyPr>
          <a:lstStyle/>
          <a:p>
            <a:r>
              <a:rPr lang="es-MX" sz="1200" b="1" dirty="0"/>
              <a:t>3</a:t>
            </a:r>
          </a:p>
        </p:txBody>
      </p:sp>
      <p:sp>
        <p:nvSpPr>
          <p:cNvPr id="24" name="CuadroTexto 23">
            <a:extLst>
              <a:ext uri="{FF2B5EF4-FFF2-40B4-BE49-F238E27FC236}">
                <a16:creationId xmlns:a16="http://schemas.microsoft.com/office/drawing/2014/main" xmlns="" id="{C26CFD88-3942-4BE6-8A22-3F48BA34B0A7}"/>
              </a:ext>
            </a:extLst>
          </p:cNvPr>
          <p:cNvSpPr txBox="1"/>
          <p:nvPr/>
        </p:nvSpPr>
        <p:spPr>
          <a:xfrm>
            <a:off x="4500354" y="4139295"/>
            <a:ext cx="245557" cy="276999"/>
          </a:xfrm>
          <a:prstGeom prst="rect">
            <a:avLst/>
          </a:prstGeom>
          <a:noFill/>
        </p:spPr>
        <p:txBody>
          <a:bodyPr wrap="square" rtlCol="0">
            <a:spAutoFit/>
          </a:bodyPr>
          <a:lstStyle/>
          <a:p>
            <a:r>
              <a:rPr lang="es-MX" sz="1200" b="1" dirty="0"/>
              <a:t>4</a:t>
            </a:r>
          </a:p>
        </p:txBody>
      </p:sp>
      <p:sp>
        <p:nvSpPr>
          <p:cNvPr id="25" name="CuadroTexto 24">
            <a:extLst>
              <a:ext uri="{FF2B5EF4-FFF2-40B4-BE49-F238E27FC236}">
                <a16:creationId xmlns:a16="http://schemas.microsoft.com/office/drawing/2014/main" xmlns="" id="{D0EE01C2-2095-4ECE-99C7-6DFCB075B396}"/>
              </a:ext>
            </a:extLst>
          </p:cNvPr>
          <p:cNvSpPr txBox="1"/>
          <p:nvPr/>
        </p:nvSpPr>
        <p:spPr>
          <a:xfrm>
            <a:off x="5489285" y="4277794"/>
            <a:ext cx="245557" cy="276999"/>
          </a:xfrm>
          <a:prstGeom prst="rect">
            <a:avLst/>
          </a:prstGeom>
          <a:noFill/>
        </p:spPr>
        <p:txBody>
          <a:bodyPr wrap="square" rtlCol="0">
            <a:spAutoFit/>
          </a:bodyPr>
          <a:lstStyle/>
          <a:p>
            <a:r>
              <a:rPr lang="es-MX" sz="1200" b="1" dirty="0"/>
              <a:t>5</a:t>
            </a:r>
          </a:p>
        </p:txBody>
      </p:sp>
      <p:sp>
        <p:nvSpPr>
          <p:cNvPr id="26" name="CuadroTexto 25">
            <a:extLst>
              <a:ext uri="{FF2B5EF4-FFF2-40B4-BE49-F238E27FC236}">
                <a16:creationId xmlns:a16="http://schemas.microsoft.com/office/drawing/2014/main" xmlns="" id="{091C8616-5017-40A0-B2E1-563725C10208}"/>
              </a:ext>
            </a:extLst>
          </p:cNvPr>
          <p:cNvSpPr txBox="1"/>
          <p:nvPr/>
        </p:nvSpPr>
        <p:spPr>
          <a:xfrm>
            <a:off x="6462113" y="4392841"/>
            <a:ext cx="245557" cy="276999"/>
          </a:xfrm>
          <a:prstGeom prst="rect">
            <a:avLst/>
          </a:prstGeom>
          <a:noFill/>
        </p:spPr>
        <p:txBody>
          <a:bodyPr wrap="square" rtlCol="0">
            <a:spAutoFit/>
          </a:bodyPr>
          <a:lstStyle/>
          <a:p>
            <a:r>
              <a:rPr lang="es-MX" sz="1200" b="1" dirty="0"/>
              <a:t>6</a:t>
            </a:r>
          </a:p>
        </p:txBody>
      </p:sp>
      <p:sp>
        <p:nvSpPr>
          <p:cNvPr id="27" name="CuadroTexto 26">
            <a:extLst>
              <a:ext uri="{FF2B5EF4-FFF2-40B4-BE49-F238E27FC236}">
                <a16:creationId xmlns:a16="http://schemas.microsoft.com/office/drawing/2014/main" xmlns="" id="{028A4BBA-BB3F-4384-A2FD-F7DE6E08DA4A}"/>
              </a:ext>
            </a:extLst>
          </p:cNvPr>
          <p:cNvSpPr txBox="1"/>
          <p:nvPr/>
        </p:nvSpPr>
        <p:spPr>
          <a:xfrm>
            <a:off x="7435884" y="4439092"/>
            <a:ext cx="245557" cy="276999"/>
          </a:xfrm>
          <a:prstGeom prst="rect">
            <a:avLst/>
          </a:prstGeom>
          <a:noFill/>
        </p:spPr>
        <p:txBody>
          <a:bodyPr wrap="square" rtlCol="0">
            <a:spAutoFit/>
          </a:bodyPr>
          <a:lstStyle/>
          <a:p>
            <a:r>
              <a:rPr lang="es-MX" sz="1200" b="1" dirty="0"/>
              <a:t>7</a:t>
            </a:r>
          </a:p>
        </p:txBody>
      </p:sp>
      <p:sp>
        <p:nvSpPr>
          <p:cNvPr id="31" name="CuadroTexto 30">
            <a:extLst>
              <a:ext uri="{FF2B5EF4-FFF2-40B4-BE49-F238E27FC236}">
                <a16:creationId xmlns:a16="http://schemas.microsoft.com/office/drawing/2014/main" xmlns="" id="{2E055BFA-925B-4D38-828F-508C5C81D398}"/>
              </a:ext>
            </a:extLst>
          </p:cNvPr>
          <p:cNvSpPr txBox="1"/>
          <p:nvPr/>
        </p:nvSpPr>
        <p:spPr>
          <a:xfrm>
            <a:off x="8326463" y="4439092"/>
            <a:ext cx="245557" cy="276999"/>
          </a:xfrm>
          <a:prstGeom prst="rect">
            <a:avLst/>
          </a:prstGeom>
          <a:noFill/>
        </p:spPr>
        <p:txBody>
          <a:bodyPr wrap="square" rtlCol="0">
            <a:spAutoFit/>
          </a:bodyPr>
          <a:lstStyle/>
          <a:p>
            <a:r>
              <a:rPr lang="es-MX" sz="1200" b="1" dirty="0"/>
              <a:t>8</a:t>
            </a:r>
          </a:p>
        </p:txBody>
      </p:sp>
    </p:spTree>
    <p:extLst>
      <p:ext uri="{BB962C8B-B14F-4D97-AF65-F5344CB8AC3E}">
        <p14:creationId xmlns:p14="http://schemas.microsoft.com/office/powerpoint/2010/main" val="174326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xmlns=""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xmlns="" id="{0BC29E83-00ED-4358-95AE-E7BF36F990DE}"/>
              </a:ext>
            </a:extLst>
          </p:cNvPr>
          <p:cNvGraphicFramePr>
            <a:graphicFrameLocks/>
          </p:cNvGraphicFramePr>
          <p:nvPr>
            <p:extLst>
              <p:ext uri="{D42A27DB-BD31-4B8C-83A1-F6EECF244321}">
                <p14:modId xmlns:p14="http://schemas.microsoft.com/office/powerpoint/2010/main" val="2133681816"/>
              </p:ext>
            </p:extLst>
          </p:nvPr>
        </p:nvGraphicFramePr>
        <p:xfrm>
          <a:off x="1128940" y="1274535"/>
          <a:ext cx="7187476" cy="43409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2164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xmlns="" id="{D0DF67A2-21E5-4B40-8E81-E00C76AF3A66}"/>
              </a:ext>
            </a:extLst>
          </p:cNvPr>
          <p:cNvGraphicFramePr>
            <a:graphicFrameLocks/>
          </p:cNvGraphicFramePr>
          <p:nvPr>
            <p:extLst>
              <p:ext uri="{D42A27DB-BD31-4B8C-83A1-F6EECF244321}">
                <p14:modId xmlns:p14="http://schemas.microsoft.com/office/powerpoint/2010/main" val="2729052127"/>
              </p:ext>
            </p:extLst>
          </p:nvPr>
        </p:nvGraphicFramePr>
        <p:xfrm>
          <a:off x="1128940" y="1202527"/>
          <a:ext cx="7187476" cy="4358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62569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xmlns="" id="{F7D3908A-F235-45DA-972C-FE223E95393D}"/>
              </a:ext>
            </a:extLst>
          </p:cNvPr>
          <p:cNvGraphicFramePr>
            <a:graphicFrameLocks/>
          </p:cNvGraphicFramePr>
          <p:nvPr>
            <p:extLst>
              <p:ext uri="{D42A27DB-BD31-4B8C-83A1-F6EECF244321}">
                <p14:modId xmlns:p14="http://schemas.microsoft.com/office/powerpoint/2010/main" val="2344566768"/>
              </p:ext>
            </p:extLst>
          </p:nvPr>
        </p:nvGraphicFramePr>
        <p:xfrm>
          <a:off x="1128939" y="1202527"/>
          <a:ext cx="7141757" cy="42936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3469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xmlns="" id="{F369A0FB-F83C-441E-B51C-4A0D68A1BE0D}"/>
              </a:ext>
            </a:extLst>
          </p:cNvPr>
          <p:cNvGraphicFramePr>
            <a:graphicFrameLocks/>
          </p:cNvGraphicFramePr>
          <p:nvPr>
            <p:extLst>
              <p:ext uri="{D42A27DB-BD31-4B8C-83A1-F6EECF244321}">
                <p14:modId xmlns:p14="http://schemas.microsoft.com/office/powerpoint/2010/main" val="2009125878"/>
              </p:ext>
            </p:extLst>
          </p:nvPr>
        </p:nvGraphicFramePr>
        <p:xfrm>
          <a:off x="1220378" y="1164363"/>
          <a:ext cx="7096038" cy="43410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264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xmlns="" id="{4C4828E5-DEB1-474D-9ED0-F7D2BA4DC22E}"/>
              </a:ext>
            </a:extLst>
          </p:cNvPr>
          <p:cNvGraphicFramePr>
            <a:graphicFrameLocks/>
          </p:cNvGraphicFramePr>
          <p:nvPr>
            <p:extLst>
              <p:ext uri="{D42A27DB-BD31-4B8C-83A1-F6EECF244321}">
                <p14:modId xmlns:p14="http://schemas.microsoft.com/office/powerpoint/2010/main" val="2168325913"/>
              </p:ext>
            </p:extLst>
          </p:nvPr>
        </p:nvGraphicFramePr>
        <p:xfrm>
          <a:off x="1128940" y="1133295"/>
          <a:ext cx="7187476" cy="4362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945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xmlns="" id="{A5E8EA9B-B032-4D23-BC9C-5BD35BDAA726}"/>
              </a:ext>
            </a:extLst>
          </p:cNvPr>
          <p:cNvGraphicFramePr>
            <a:graphicFrameLocks/>
          </p:cNvGraphicFramePr>
          <p:nvPr>
            <p:extLst>
              <p:ext uri="{D42A27DB-BD31-4B8C-83A1-F6EECF244321}">
                <p14:modId xmlns:p14="http://schemas.microsoft.com/office/powerpoint/2010/main" val="316352879"/>
              </p:ext>
            </p:extLst>
          </p:nvPr>
        </p:nvGraphicFramePr>
        <p:xfrm>
          <a:off x="1128940" y="1225388"/>
          <a:ext cx="7187476" cy="42800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6356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7" name="Gráfico 6">
            <a:extLst>
              <a:ext uri="{FF2B5EF4-FFF2-40B4-BE49-F238E27FC236}">
                <a16:creationId xmlns:a16="http://schemas.microsoft.com/office/drawing/2014/main" xmlns="" id="{E647FDAD-116A-4225-985A-EB45247660C2}"/>
              </a:ext>
            </a:extLst>
          </p:cNvPr>
          <p:cNvGraphicFramePr>
            <a:graphicFrameLocks/>
          </p:cNvGraphicFramePr>
          <p:nvPr>
            <p:extLst>
              <p:ext uri="{D42A27DB-BD31-4B8C-83A1-F6EECF244321}">
                <p14:modId xmlns:p14="http://schemas.microsoft.com/office/powerpoint/2010/main" val="1704686408"/>
              </p:ext>
            </p:extLst>
          </p:nvPr>
        </p:nvGraphicFramePr>
        <p:xfrm>
          <a:off x="1140026" y="1359928"/>
          <a:ext cx="7187476" cy="42800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33516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xmlns="" id="{3CCDFBAD-1456-4E0A-8068-ED8E72A41211}"/>
              </a:ext>
            </a:extLst>
          </p:cNvPr>
          <p:cNvGraphicFramePr>
            <a:graphicFrameLocks/>
          </p:cNvGraphicFramePr>
          <p:nvPr>
            <p:extLst>
              <p:ext uri="{D42A27DB-BD31-4B8C-83A1-F6EECF244321}">
                <p14:modId xmlns:p14="http://schemas.microsoft.com/office/powerpoint/2010/main" val="4020323020"/>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82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xmlns="" id="{30B058FC-8DE7-40F0-9688-4A0F9EAAA9A2}"/>
              </a:ext>
            </a:extLst>
          </p:cNvPr>
          <p:cNvGraphicFramePr>
            <a:graphicFrameLocks/>
          </p:cNvGraphicFramePr>
          <p:nvPr>
            <p:extLst>
              <p:ext uri="{D42A27DB-BD31-4B8C-83A1-F6EECF244321}">
                <p14:modId xmlns:p14="http://schemas.microsoft.com/office/powerpoint/2010/main" val="2369605232"/>
              </p:ext>
            </p:extLst>
          </p:nvPr>
        </p:nvGraphicFramePr>
        <p:xfrm>
          <a:off x="1128940" y="1471609"/>
          <a:ext cx="7187476" cy="41921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57453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xmlns="" id="{64A3BF7A-F1B5-4CBF-9852-B236AA97730C}"/>
              </a:ext>
            </a:extLst>
          </p:cNvPr>
          <p:cNvGraphicFramePr>
            <a:graphicFrameLocks/>
          </p:cNvGraphicFramePr>
          <p:nvPr>
            <p:extLst>
              <p:ext uri="{D42A27DB-BD31-4B8C-83A1-F6EECF244321}">
                <p14:modId xmlns:p14="http://schemas.microsoft.com/office/powerpoint/2010/main" val="1607899023"/>
              </p:ext>
            </p:extLst>
          </p:nvPr>
        </p:nvGraphicFramePr>
        <p:xfrm>
          <a:off x="1128940" y="1471609"/>
          <a:ext cx="7187476" cy="40435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5226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xmlns=""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xmlns=""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xmlns="" id="{DC82D6D1-33D2-495C-8D68-E83C53472EE4}"/>
              </a:ext>
            </a:extLst>
          </p:cNvPr>
          <p:cNvGraphicFramePr>
            <a:graphicFrameLocks/>
          </p:cNvGraphicFramePr>
          <p:nvPr>
            <p:extLst>
              <p:ext uri="{D42A27DB-BD31-4B8C-83A1-F6EECF244321}">
                <p14:modId xmlns:p14="http://schemas.microsoft.com/office/powerpoint/2010/main" val="3477190960"/>
              </p:ext>
            </p:extLst>
          </p:nvPr>
        </p:nvGraphicFramePr>
        <p:xfrm>
          <a:off x="1128940" y="1448749"/>
          <a:ext cx="7187476" cy="42124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66407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xmlns="" id="{69C9EBDD-7500-4841-86D6-08C92A41C964}"/>
              </a:ext>
            </a:extLst>
          </p:cNvPr>
          <p:cNvGraphicFramePr>
            <a:graphicFrameLocks/>
          </p:cNvGraphicFramePr>
          <p:nvPr>
            <p:extLst>
              <p:ext uri="{D42A27DB-BD31-4B8C-83A1-F6EECF244321}">
                <p14:modId xmlns:p14="http://schemas.microsoft.com/office/powerpoint/2010/main" val="2323665327"/>
              </p:ext>
            </p:extLst>
          </p:nvPr>
        </p:nvGraphicFramePr>
        <p:xfrm>
          <a:off x="1128940" y="1694971"/>
          <a:ext cx="7187476" cy="38104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47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xmlns=""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xmlns="" id="{AD347E3A-5037-4BA2-8F7E-B9CA08BAD1BA}"/>
              </a:ext>
            </a:extLst>
          </p:cNvPr>
          <p:cNvGraphicFramePr>
            <a:graphicFrameLocks/>
          </p:cNvGraphicFramePr>
          <p:nvPr>
            <p:extLst>
              <p:ext uri="{D42A27DB-BD31-4B8C-83A1-F6EECF244321}">
                <p14:modId xmlns:p14="http://schemas.microsoft.com/office/powerpoint/2010/main" val="1412041874"/>
              </p:ext>
            </p:extLst>
          </p:nvPr>
        </p:nvGraphicFramePr>
        <p:xfrm>
          <a:off x="1220378" y="1319861"/>
          <a:ext cx="709603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6096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xmlns="" id="{3666847E-676E-4744-988A-6704EB53077F}"/>
              </a:ext>
            </a:extLst>
          </p:cNvPr>
          <p:cNvGraphicFramePr>
            <a:graphicFrameLocks/>
          </p:cNvGraphicFramePr>
          <p:nvPr>
            <p:extLst>
              <p:ext uri="{D42A27DB-BD31-4B8C-83A1-F6EECF244321}">
                <p14:modId xmlns:p14="http://schemas.microsoft.com/office/powerpoint/2010/main" val="2710152699"/>
              </p:ext>
            </p:extLst>
          </p:nvPr>
        </p:nvGraphicFramePr>
        <p:xfrm>
          <a:off x="1220378" y="1365581"/>
          <a:ext cx="7096038" cy="4139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50550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xmlns="" id="{70173E83-202D-45C4-84CB-37B856B3C8B8}"/>
              </a:ext>
            </a:extLst>
          </p:cNvPr>
          <p:cNvGraphicFramePr>
            <a:graphicFrameLocks/>
          </p:cNvGraphicFramePr>
          <p:nvPr>
            <p:extLst>
              <p:ext uri="{D42A27DB-BD31-4B8C-83A1-F6EECF244321}">
                <p14:modId xmlns:p14="http://schemas.microsoft.com/office/powerpoint/2010/main" val="2062631266"/>
              </p:ext>
            </p:extLst>
          </p:nvPr>
        </p:nvGraphicFramePr>
        <p:xfrm>
          <a:off x="1128940" y="1342721"/>
          <a:ext cx="7187476"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1446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xmlns=""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xmlns=""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xmlns="" id="{7F3A4E03-A4BE-4770-8D8D-C51C265CAD41}"/>
              </a:ext>
            </a:extLst>
          </p:cNvPr>
          <p:cNvGraphicFramePr>
            <a:graphicFrameLocks/>
          </p:cNvGraphicFramePr>
          <p:nvPr>
            <p:extLst>
              <p:ext uri="{D42A27DB-BD31-4B8C-83A1-F6EECF244321}">
                <p14:modId xmlns:p14="http://schemas.microsoft.com/office/powerpoint/2010/main" val="4086897160"/>
              </p:ext>
            </p:extLst>
          </p:nvPr>
        </p:nvGraphicFramePr>
        <p:xfrm>
          <a:off x="1128940" y="1365581"/>
          <a:ext cx="7187476" cy="4139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252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707886"/>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RESULTADOS GENERALES</a:t>
            </a: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xmlns="" id="{C3EBA02B-CD15-4D3A-9576-EF3EB3E23DAD}"/>
              </a:ext>
            </a:extLst>
          </p:cNvPr>
          <p:cNvGraphicFramePr>
            <a:graphicFrameLocks/>
          </p:cNvGraphicFramePr>
          <p:nvPr>
            <p:extLst>
              <p:ext uri="{D42A27DB-BD31-4B8C-83A1-F6EECF244321}">
                <p14:modId xmlns:p14="http://schemas.microsoft.com/office/powerpoint/2010/main" val="4233073591"/>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5788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xmlns="" id="{B7E683D7-5995-4048-BA4F-30D7A1CAB402}"/>
              </a:ext>
            </a:extLst>
          </p:cNvPr>
          <p:cNvGraphicFramePr>
            <a:graphicFrameLocks/>
          </p:cNvGraphicFramePr>
          <p:nvPr>
            <p:extLst>
              <p:ext uri="{D42A27DB-BD31-4B8C-83A1-F6EECF244321}">
                <p14:modId xmlns:p14="http://schemas.microsoft.com/office/powerpoint/2010/main" val="2534039994"/>
              </p:ext>
            </p:extLst>
          </p:nvPr>
        </p:nvGraphicFramePr>
        <p:xfrm>
          <a:off x="1220378" y="1342722"/>
          <a:ext cx="7096038" cy="4283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4106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xmlns="" id="{16BD373E-4F39-482F-9CD5-79C5686A7BD5}"/>
              </a:ext>
            </a:extLst>
          </p:cNvPr>
          <p:cNvGraphicFramePr>
            <a:graphicFrameLocks/>
          </p:cNvGraphicFramePr>
          <p:nvPr>
            <p:extLst>
              <p:ext uri="{D42A27DB-BD31-4B8C-83A1-F6EECF244321}">
                <p14:modId xmlns:p14="http://schemas.microsoft.com/office/powerpoint/2010/main" val="3172564293"/>
              </p:ext>
            </p:extLst>
          </p:nvPr>
        </p:nvGraphicFramePr>
        <p:xfrm>
          <a:off x="1174659" y="1342721"/>
          <a:ext cx="7141757"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14953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xmlns="" id="{773D521A-35FE-41E4-83D3-2BCAA2878203}"/>
              </a:ext>
            </a:extLst>
          </p:cNvPr>
          <p:cNvGraphicFramePr>
            <a:graphicFrameLocks/>
          </p:cNvGraphicFramePr>
          <p:nvPr>
            <p:extLst>
              <p:ext uri="{D42A27DB-BD31-4B8C-83A1-F6EECF244321}">
                <p14:modId xmlns:p14="http://schemas.microsoft.com/office/powerpoint/2010/main" val="3766137657"/>
              </p:ext>
            </p:extLst>
          </p:nvPr>
        </p:nvGraphicFramePr>
        <p:xfrm>
          <a:off x="1174659" y="1035477"/>
          <a:ext cx="7141757"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9667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xmlns="" id="{29A54211-C2A5-4702-9492-4586C9F29E30}"/>
              </a:ext>
            </a:extLst>
          </p:cNvPr>
          <p:cNvGraphicFramePr>
            <a:graphicFrameLocks/>
          </p:cNvGraphicFramePr>
          <p:nvPr>
            <p:extLst>
              <p:ext uri="{D42A27DB-BD31-4B8C-83A1-F6EECF244321}">
                <p14:modId xmlns:p14="http://schemas.microsoft.com/office/powerpoint/2010/main" val="1495841772"/>
              </p:ext>
            </p:extLst>
          </p:nvPr>
        </p:nvGraphicFramePr>
        <p:xfrm>
          <a:off x="1128940" y="1319861"/>
          <a:ext cx="718747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83777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xmlns="" id="{770550BE-69B2-4B3A-8B33-B12166EAAA5C}"/>
              </a:ext>
            </a:extLst>
          </p:cNvPr>
          <p:cNvGraphicFramePr>
            <a:graphicFrameLocks/>
          </p:cNvGraphicFramePr>
          <p:nvPr>
            <p:extLst>
              <p:ext uri="{D42A27DB-BD31-4B8C-83A1-F6EECF244321}">
                <p14:modId xmlns:p14="http://schemas.microsoft.com/office/powerpoint/2010/main" val="3586399317"/>
              </p:ext>
            </p:extLst>
          </p:nvPr>
        </p:nvGraphicFramePr>
        <p:xfrm>
          <a:off x="1220378" y="1319861"/>
          <a:ext cx="709603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4958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xmlns=""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xmlns="" id="{70CED179-C23D-4203-99FA-5118B020562A}"/>
              </a:ext>
            </a:extLst>
          </p:cNvPr>
          <p:cNvGraphicFramePr>
            <a:graphicFrameLocks/>
          </p:cNvGraphicFramePr>
          <p:nvPr>
            <p:extLst>
              <p:ext uri="{D42A27DB-BD31-4B8C-83A1-F6EECF244321}">
                <p14:modId xmlns:p14="http://schemas.microsoft.com/office/powerpoint/2010/main" val="3179515850"/>
              </p:ext>
            </p:extLst>
          </p:nvPr>
        </p:nvGraphicFramePr>
        <p:xfrm>
          <a:off x="1128940" y="1319861"/>
          <a:ext cx="7187476" cy="4261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0656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xmlns=""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xmlns=""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xmlns="" id="{691EFF15-3A9B-4A26-AB97-6441EDC07582}"/>
              </a:ext>
            </a:extLst>
          </p:cNvPr>
          <p:cNvGraphicFramePr>
            <a:graphicFrameLocks/>
          </p:cNvGraphicFramePr>
          <p:nvPr>
            <p:extLst>
              <p:ext uri="{D42A27DB-BD31-4B8C-83A1-F6EECF244321}">
                <p14:modId xmlns:p14="http://schemas.microsoft.com/office/powerpoint/2010/main" val="2151835399"/>
              </p:ext>
            </p:extLst>
          </p:nvPr>
        </p:nvGraphicFramePr>
        <p:xfrm>
          <a:off x="1162886" y="1060484"/>
          <a:ext cx="7141756"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256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xmlns="" id="{2FD85EAD-E435-4EC2-A4F6-503B642163D8}"/>
              </a:ext>
            </a:extLst>
          </p:cNvPr>
          <p:cNvGraphicFramePr>
            <a:graphicFrameLocks/>
          </p:cNvGraphicFramePr>
          <p:nvPr>
            <p:extLst>
              <p:ext uri="{D42A27DB-BD31-4B8C-83A1-F6EECF244321}">
                <p14:modId xmlns:p14="http://schemas.microsoft.com/office/powerpoint/2010/main" val="3786867831"/>
              </p:ext>
            </p:extLst>
          </p:nvPr>
        </p:nvGraphicFramePr>
        <p:xfrm>
          <a:off x="1220378" y="1073641"/>
          <a:ext cx="7096038"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5020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xmlns=""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xmlns="" id="{CDAF8A40-A76B-432E-8BB5-6ED4F1863FD7}"/>
              </a:ext>
            </a:extLst>
          </p:cNvPr>
          <p:cNvGraphicFramePr>
            <a:graphicFrameLocks/>
          </p:cNvGraphicFramePr>
          <p:nvPr>
            <p:extLst>
              <p:ext uri="{D42A27DB-BD31-4B8C-83A1-F6EECF244321}">
                <p14:modId xmlns:p14="http://schemas.microsoft.com/office/powerpoint/2010/main" val="2432724736"/>
              </p:ext>
            </p:extLst>
          </p:nvPr>
        </p:nvGraphicFramePr>
        <p:xfrm>
          <a:off x="1174659" y="1319862"/>
          <a:ext cx="714175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2767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xmlns="" id="{FEA9BEF1-826F-421B-97B6-9926A9D90522}"/>
              </a:ext>
            </a:extLst>
          </p:cNvPr>
          <p:cNvGraphicFramePr>
            <a:graphicFrameLocks/>
          </p:cNvGraphicFramePr>
          <p:nvPr>
            <p:extLst>
              <p:ext uri="{D42A27DB-BD31-4B8C-83A1-F6EECF244321}">
                <p14:modId xmlns:p14="http://schemas.microsoft.com/office/powerpoint/2010/main" val="3916825533"/>
              </p:ext>
            </p:extLst>
          </p:nvPr>
        </p:nvGraphicFramePr>
        <p:xfrm>
          <a:off x="1128940" y="1087576"/>
          <a:ext cx="7187476"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64155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xmlns="" id="{7DD99C5C-72A8-4DF8-995E-05AC659AA60D}"/>
              </a:ext>
            </a:extLst>
          </p:cNvPr>
          <p:cNvGraphicFramePr>
            <a:graphicFrameLocks/>
          </p:cNvGraphicFramePr>
          <p:nvPr>
            <p:extLst>
              <p:ext uri="{D42A27DB-BD31-4B8C-83A1-F6EECF244321}">
                <p14:modId xmlns:p14="http://schemas.microsoft.com/office/powerpoint/2010/main" val="4279812501"/>
              </p:ext>
            </p:extLst>
          </p:nvPr>
        </p:nvGraphicFramePr>
        <p:xfrm>
          <a:off x="1128940" y="1319861"/>
          <a:ext cx="7187476" cy="4261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808424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xmlns="" id="{A4E0459D-D541-4BCE-9923-6D8C28D9EA60}"/>
              </a:ext>
            </a:extLst>
          </p:cNvPr>
          <p:cNvGraphicFramePr>
            <a:graphicFrameLocks/>
          </p:cNvGraphicFramePr>
          <p:nvPr>
            <p:extLst>
              <p:ext uri="{D42A27DB-BD31-4B8C-83A1-F6EECF244321}">
                <p14:modId xmlns:p14="http://schemas.microsoft.com/office/powerpoint/2010/main" val="2428270132"/>
              </p:ext>
            </p:extLst>
          </p:nvPr>
        </p:nvGraphicFramePr>
        <p:xfrm>
          <a:off x="1174659" y="1319861"/>
          <a:ext cx="7141757"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3177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xmlns="" id="{6A0DB146-3571-439D-ABC5-E661E612760B}"/>
              </a:ext>
            </a:extLst>
          </p:cNvPr>
          <p:cNvGraphicFramePr>
            <a:graphicFrameLocks/>
          </p:cNvGraphicFramePr>
          <p:nvPr>
            <p:extLst>
              <p:ext uri="{D42A27DB-BD31-4B8C-83A1-F6EECF244321}">
                <p14:modId xmlns:p14="http://schemas.microsoft.com/office/powerpoint/2010/main" val="3784978403"/>
              </p:ext>
            </p:extLst>
          </p:nvPr>
        </p:nvGraphicFramePr>
        <p:xfrm>
          <a:off x="1128940" y="1342722"/>
          <a:ext cx="7187476" cy="41986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076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xmlns=""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xmlns=""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xmlns=""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xmlns=""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xmlns="" id="{CF697DDD-76A2-4776-B8CB-7D04E58FE8E6}"/>
              </a:ext>
            </a:extLst>
          </p:cNvPr>
          <p:cNvGraphicFramePr>
            <a:graphicFrameLocks/>
          </p:cNvGraphicFramePr>
          <p:nvPr>
            <p:extLst>
              <p:ext uri="{D42A27DB-BD31-4B8C-83A1-F6EECF244321}">
                <p14:modId xmlns:p14="http://schemas.microsoft.com/office/powerpoint/2010/main" val="2494204601"/>
              </p:ext>
            </p:extLst>
          </p:nvPr>
        </p:nvGraphicFramePr>
        <p:xfrm>
          <a:off x="1174659" y="1319862"/>
          <a:ext cx="714175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260410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xmlns="" id="{B57E9720-1F8A-4E8C-A666-F1C96990DD4D}"/>
              </a:ext>
            </a:extLst>
          </p:cNvPr>
          <p:cNvGraphicFramePr>
            <a:graphicFrameLocks/>
          </p:cNvGraphicFramePr>
          <p:nvPr>
            <p:extLst>
              <p:ext uri="{D42A27DB-BD31-4B8C-83A1-F6EECF244321}">
                <p14:modId xmlns:p14="http://schemas.microsoft.com/office/powerpoint/2010/main" val="3373430073"/>
              </p:ext>
            </p:extLst>
          </p:nvPr>
        </p:nvGraphicFramePr>
        <p:xfrm>
          <a:off x="1174659" y="1035477"/>
          <a:ext cx="7141757" cy="45800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1354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xmlns=""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xmlns=""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xmlns=""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xmlns="" id="{A835D889-E420-4FBB-9A03-DC1AB79A002A}"/>
              </a:ext>
            </a:extLst>
          </p:cNvPr>
          <p:cNvGraphicFramePr>
            <a:graphicFrameLocks/>
          </p:cNvGraphicFramePr>
          <p:nvPr>
            <p:extLst>
              <p:ext uri="{D42A27DB-BD31-4B8C-83A1-F6EECF244321}">
                <p14:modId xmlns:p14="http://schemas.microsoft.com/office/powerpoint/2010/main" val="1056580040"/>
              </p:ext>
            </p:extLst>
          </p:nvPr>
        </p:nvGraphicFramePr>
        <p:xfrm>
          <a:off x="1259632" y="1119359"/>
          <a:ext cx="7056784" cy="43768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266371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xmlns="" id="{992120BE-CF3C-454A-953F-14FF4867FFA3}"/>
              </a:ext>
            </a:extLst>
          </p:cNvPr>
          <p:cNvGraphicFramePr>
            <a:graphicFrameLocks/>
          </p:cNvGraphicFramePr>
          <p:nvPr>
            <p:extLst>
              <p:ext uri="{D42A27DB-BD31-4B8C-83A1-F6EECF244321}">
                <p14:modId xmlns:p14="http://schemas.microsoft.com/office/powerpoint/2010/main" val="3215634133"/>
              </p:ext>
            </p:extLst>
          </p:nvPr>
        </p:nvGraphicFramePr>
        <p:xfrm>
          <a:off x="1174659" y="1332320"/>
          <a:ext cx="7141757" cy="41730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72916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xmlns="" id="{F631F107-0B3E-4FAB-9EF8-8834BC67D546}"/>
              </a:ext>
            </a:extLst>
          </p:cNvPr>
          <p:cNvGraphicFramePr>
            <a:graphicFrameLocks/>
          </p:cNvGraphicFramePr>
          <p:nvPr>
            <p:extLst>
              <p:ext uri="{D42A27DB-BD31-4B8C-83A1-F6EECF244321}">
                <p14:modId xmlns:p14="http://schemas.microsoft.com/office/powerpoint/2010/main" val="3681655280"/>
              </p:ext>
            </p:extLst>
          </p:nvPr>
        </p:nvGraphicFramePr>
        <p:xfrm>
          <a:off x="1174659" y="1319862"/>
          <a:ext cx="714175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48389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xmlns="" id="{D766C1DE-8D8C-44F4-8CAC-45954E18DFE8}"/>
              </a:ext>
            </a:extLst>
          </p:cNvPr>
          <p:cNvGraphicFramePr>
            <a:graphicFrameLocks/>
          </p:cNvGraphicFramePr>
          <p:nvPr>
            <p:extLst>
              <p:ext uri="{D42A27DB-BD31-4B8C-83A1-F6EECF244321}">
                <p14:modId xmlns:p14="http://schemas.microsoft.com/office/powerpoint/2010/main" val="2717736151"/>
              </p:ext>
            </p:extLst>
          </p:nvPr>
        </p:nvGraphicFramePr>
        <p:xfrm>
          <a:off x="1305351" y="1096501"/>
          <a:ext cx="7011065" cy="44089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902006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xmlns="" id="{184E491E-FD27-44C4-BF78-F5EFDA76F6A6}"/>
              </a:ext>
            </a:extLst>
          </p:cNvPr>
          <p:cNvGraphicFramePr>
            <a:graphicFrameLocks/>
          </p:cNvGraphicFramePr>
          <p:nvPr>
            <p:extLst>
              <p:ext uri="{D42A27DB-BD31-4B8C-83A1-F6EECF244321}">
                <p14:modId xmlns:p14="http://schemas.microsoft.com/office/powerpoint/2010/main" val="1421587861"/>
              </p:ext>
            </p:extLst>
          </p:nvPr>
        </p:nvGraphicFramePr>
        <p:xfrm>
          <a:off x="1220377" y="1319861"/>
          <a:ext cx="7004599"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30748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xmlns="" id="{020D4FB6-7EF2-4F33-B776-151ECC9E976F}"/>
              </a:ext>
            </a:extLst>
          </p:cNvPr>
          <p:cNvGraphicFramePr>
            <a:graphicFrameLocks/>
          </p:cNvGraphicFramePr>
          <p:nvPr>
            <p:extLst>
              <p:ext uri="{D42A27DB-BD31-4B8C-83A1-F6EECF244321}">
                <p14:modId xmlns:p14="http://schemas.microsoft.com/office/powerpoint/2010/main" val="980432621"/>
              </p:ext>
            </p:extLst>
          </p:nvPr>
        </p:nvGraphicFramePr>
        <p:xfrm>
          <a:off x="1128940" y="1119359"/>
          <a:ext cx="7187476" cy="44504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44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xmlns=""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xmlns=""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xmlns="" id="{BDFEF080-C554-4894-8C3E-BB41F316A003}"/>
              </a:ext>
            </a:extLst>
          </p:cNvPr>
          <p:cNvGraphicFramePr>
            <a:graphicFrameLocks/>
          </p:cNvGraphicFramePr>
          <p:nvPr>
            <p:extLst>
              <p:ext uri="{D42A27DB-BD31-4B8C-83A1-F6EECF244321}">
                <p14:modId xmlns:p14="http://schemas.microsoft.com/office/powerpoint/2010/main" val="2220260195"/>
              </p:ext>
            </p:extLst>
          </p:nvPr>
        </p:nvGraphicFramePr>
        <p:xfrm>
          <a:off x="1174659" y="1145649"/>
          <a:ext cx="7141757"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740241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xmlns="" id="{D056AAD5-B452-4E43-B173-2E517B7D2D80}"/>
              </a:ext>
            </a:extLst>
          </p:cNvPr>
          <p:cNvGraphicFramePr>
            <a:graphicFrameLocks/>
          </p:cNvGraphicFramePr>
          <p:nvPr>
            <p:extLst>
              <p:ext uri="{D42A27DB-BD31-4B8C-83A1-F6EECF244321}">
                <p14:modId xmlns:p14="http://schemas.microsoft.com/office/powerpoint/2010/main" val="975202581"/>
              </p:ext>
            </p:extLst>
          </p:nvPr>
        </p:nvGraphicFramePr>
        <p:xfrm>
          <a:off x="1174659" y="1035477"/>
          <a:ext cx="7141757"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250299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xmlns="" id="{0CBCCC80-E04F-4AE2-9FC3-521BBF91420A}"/>
              </a:ext>
            </a:extLst>
          </p:cNvPr>
          <p:cNvGraphicFramePr>
            <a:graphicFrameLocks/>
          </p:cNvGraphicFramePr>
          <p:nvPr>
            <p:extLst>
              <p:ext uri="{D42A27DB-BD31-4B8C-83A1-F6EECF244321}">
                <p14:modId xmlns:p14="http://schemas.microsoft.com/office/powerpoint/2010/main" val="2386936829"/>
              </p:ext>
            </p:extLst>
          </p:nvPr>
        </p:nvGraphicFramePr>
        <p:xfrm>
          <a:off x="1305351" y="1319861"/>
          <a:ext cx="7011065" cy="4261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63337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xmlns=""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xmlns="" id="{6568298A-89C7-45E5-B082-91EBD88A0B2B}"/>
              </a:ext>
            </a:extLst>
          </p:cNvPr>
          <p:cNvGraphicFramePr>
            <a:graphicFrameLocks/>
          </p:cNvGraphicFramePr>
          <p:nvPr>
            <p:extLst>
              <p:ext uri="{D42A27DB-BD31-4B8C-83A1-F6EECF244321}">
                <p14:modId xmlns:p14="http://schemas.microsoft.com/office/powerpoint/2010/main" val="1796091441"/>
              </p:ext>
            </p:extLst>
          </p:nvPr>
        </p:nvGraphicFramePr>
        <p:xfrm>
          <a:off x="1220378" y="1096501"/>
          <a:ext cx="7096038" cy="44424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15467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xmlns="" id="{5628E05B-F4EE-4E78-BCB7-FA1157561D52}"/>
              </a:ext>
            </a:extLst>
          </p:cNvPr>
          <p:cNvGraphicFramePr>
            <a:graphicFrameLocks/>
          </p:cNvGraphicFramePr>
          <p:nvPr>
            <p:extLst>
              <p:ext uri="{D42A27DB-BD31-4B8C-83A1-F6EECF244321}">
                <p14:modId xmlns:p14="http://schemas.microsoft.com/office/powerpoint/2010/main" val="1241201110"/>
              </p:ext>
            </p:extLst>
          </p:nvPr>
        </p:nvGraphicFramePr>
        <p:xfrm>
          <a:off x="1174659" y="1145649"/>
          <a:ext cx="7141757" cy="43597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27037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xmlns="" id="{297BA9A5-3369-4153-8644-B886372A096B}"/>
              </a:ext>
            </a:extLst>
          </p:cNvPr>
          <p:cNvGraphicFramePr>
            <a:graphicFrameLocks/>
          </p:cNvGraphicFramePr>
          <p:nvPr>
            <p:extLst>
              <p:ext uri="{D42A27DB-BD31-4B8C-83A1-F6EECF244321}">
                <p14:modId xmlns:p14="http://schemas.microsoft.com/office/powerpoint/2010/main" val="1575362905"/>
              </p:ext>
            </p:extLst>
          </p:nvPr>
        </p:nvGraphicFramePr>
        <p:xfrm>
          <a:off x="1128940" y="1342721"/>
          <a:ext cx="7187476"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95206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xmlns="" id="{28767255-E851-47AA-8783-5E4297B84DD4}"/>
              </a:ext>
            </a:extLst>
          </p:cNvPr>
          <p:cNvGraphicFramePr>
            <a:graphicFrameLocks/>
          </p:cNvGraphicFramePr>
          <p:nvPr>
            <p:extLst>
              <p:ext uri="{D42A27DB-BD31-4B8C-83A1-F6EECF244321}">
                <p14:modId xmlns:p14="http://schemas.microsoft.com/office/powerpoint/2010/main" val="743825654"/>
              </p:ext>
            </p:extLst>
          </p:nvPr>
        </p:nvGraphicFramePr>
        <p:xfrm>
          <a:off x="1128940" y="1073641"/>
          <a:ext cx="7187476" cy="44225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302351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xmlns=""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F58871E3-EE8A-42AA-AE52-3571F0E4055B}"/>
              </a:ext>
            </a:extLst>
          </p:cNvPr>
          <p:cNvGraphicFramePr>
            <a:graphicFrameLocks/>
          </p:cNvGraphicFramePr>
          <p:nvPr>
            <p:extLst>
              <p:ext uri="{D42A27DB-BD31-4B8C-83A1-F6EECF244321}">
                <p14:modId xmlns:p14="http://schemas.microsoft.com/office/powerpoint/2010/main" val="2863448646"/>
              </p:ext>
            </p:extLst>
          </p:nvPr>
        </p:nvGraphicFramePr>
        <p:xfrm>
          <a:off x="1259631" y="1322143"/>
          <a:ext cx="7083073" cy="4224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452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xmlns=""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1529EF16-2D36-452C-93DE-85D9FD082030}"/>
              </a:ext>
            </a:extLst>
          </p:cNvPr>
          <p:cNvGraphicFramePr>
            <a:graphicFrameLocks/>
          </p:cNvGraphicFramePr>
          <p:nvPr>
            <p:extLst>
              <p:ext uri="{D42A27DB-BD31-4B8C-83A1-F6EECF244321}">
                <p14:modId xmlns:p14="http://schemas.microsoft.com/office/powerpoint/2010/main" val="3132370155"/>
              </p:ext>
            </p:extLst>
          </p:nvPr>
        </p:nvGraphicFramePr>
        <p:xfrm>
          <a:off x="1174659" y="1394151"/>
          <a:ext cx="7141757" cy="4156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570834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7127010D-F7D0-4ED0-9A42-9C3C7BDDE750}"/>
              </a:ext>
            </a:extLst>
          </p:cNvPr>
          <p:cNvGraphicFramePr>
            <a:graphicFrameLocks/>
          </p:cNvGraphicFramePr>
          <p:nvPr>
            <p:extLst>
              <p:ext uri="{D42A27DB-BD31-4B8C-83A1-F6EECF244321}">
                <p14:modId xmlns:p14="http://schemas.microsoft.com/office/powerpoint/2010/main" val="2770890511"/>
              </p:ext>
            </p:extLst>
          </p:nvPr>
        </p:nvGraphicFramePr>
        <p:xfrm>
          <a:off x="1128940" y="1367862"/>
          <a:ext cx="7187476" cy="4156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061776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xmlns="" id="{6F84CC1B-BF12-467E-AD28-ECA66594949E}"/>
              </a:ext>
            </a:extLst>
          </p:cNvPr>
          <p:cNvGraphicFramePr>
            <a:graphicFrameLocks/>
          </p:cNvGraphicFramePr>
          <p:nvPr>
            <p:extLst>
              <p:ext uri="{D42A27DB-BD31-4B8C-83A1-F6EECF244321}">
                <p14:modId xmlns:p14="http://schemas.microsoft.com/office/powerpoint/2010/main" val="1582703244"/>
              </p:ext>
            </p:extLst>
          </p:nvPr>
        </p:nvGraphicFramePr>
        <p:xfrm>
          <a:off x="1279062" y="1322143"/>
          <a:ext cx="7037354"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561478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6" name="Gráfico 25">
            <a:extLst>
              <a:ext uri="{FF2B5EF4-FFF2-40B4-BE49-F238E27FC236}">
                <a16:creationId xmlns:a16="http://schemas.microsoft.com/office/drawing/2014/main" xmlns="" id="{B8B86617-749A-4ED2-B937-0196A230E9F9}"/>
              </a:ext>
            </a:extLst>
          </p:cNvPr>
          <p:cNvGraphicFramePr>
            <a:graphicFrameLocks/>
          </p:cNvGraphicFramePr>
          <p:nvPr>
            <p:extLst>
              <p:ext uri="{D42A27DB-BD31-4B8C-83A1-F6EECF244321}">
                <p14:modId xmlns:p14="http://schemas.microsoft.com/office/powerpoint/2010/main" val="1003776626"/>
              </p:ext>
            </p:extLst>
          </p:nvPr>
        </p:nvGraphicFramePr>
        <p:xfrm>
          <a:off x="1305351" y="1345003"/>
          <a:ext cx="7011065" cy="42061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295184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xmlns="" id="{E53F1FD1-EB5D-442B-8B9B-B3B24018A765}"/>
              </a:ext>
            </a:extLst>
          </p:cNvPr>
          <p:cNvGraphicFramePr>
            <a:graphicFrameLocks/>
          </p:cNvGraphicFramePr>
          <p:nvPr>
            <p:extLst>
              <p:ext uri="{D42A27DB-BD31-4B8C-83A1-F6EECF244321}">
                <p14:modId xmlns:p14="http://schemas.microsoft.com/office/powerpoint/2010/main" val="1446497958"/>
              </p:ext>
            </p:extLst>
          </p:nvPr>
        </p:nvGraphicFramePr>
        <p:xfrm>
          <a:off x="1128940" y="1367862"/>
          <a:ext cx="7187476" cy="41820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947247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xmlns=""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xmlns=""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5274</TotalTime>
  <Words>3763</Words>
  <Application>Microsoft Office PowerPoint</Application>
  <PresentationFormat>Presentación en pantalla (4:3)</PresentationFormat>
  <Paragraphs>667</Paragraphs>
  <Slides>85</Slides>
  <Notes>85</Notes>
  <HiddenSlides>0</HiddenSlides>
  <MMClips>0</MMClips>
  <ScaleCrop>false</ScaleCrop>
  <HeadingPairs>
    <vt:vector size="4" baseType="variant">
      <vt:variant>
        <vt:lpstr>Tema</vt:lpstr>
      </vt:variant>
      <vt:variant>
        <vt:i4>1</vt:i4>
      </vt:variant>
      <vt:variant>
        <vt:lpstr>Títulos de diapositiva</vt:lpstr>
      </vt:variant>
      <vt:variant>
        <vt:i4>85</vt:i4>
      </vt:variant>
    </vt:vector>
  </HeadingPairs>
  <TitlesOfParts>
    <vt:vector size="8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Humanidad</cp:lastModifiedBy>
  <cp:revision>311</cp:revision>
  <dcterms:created xsi:type="dcterms:W3CDTF">2019-02-18T18:05:13Z</dcterms:created>
  <dcterms:modified xsi:type="dcterms:W3CDTF">2022-04-01T17:53:32Z</dcterms:modified>
</cp:coreProperties>
</file>