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charts/chart10.xml" ContentType="application/vnd.openxmlformats-officedocument.drawingml.chart+xml"/>
  <Override PartName="/ppt/notesSlides/notesSlide19.xml" ContentType="application/vnd.openxmlformats-officedocument.presentationml.notesSlide+xml"/>
  <Override PartName="/ppt/charts/chart1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23.xml" ContentType="application/vnd.openxmlformats-officedocument.presentationml.notesSlide+xml"/>
  <Override PartName="/ppt/charts/chart13.xml" ContentType="application/vnd.openxmlformats-officedocument.drawingml.chart+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26.xml" ContentType="application/vnd.openxmlformats-officedocument.presentationml.notesSlide+xml"/>
  <Override PartName="/ppt/charts/chart16.xml" ContentType="application/vnd.openxmlformats-officedocument.drawingml.chart+xml"/>
  <Override PartName="/ppt/notesSlides/notesSlide27.xml" ContentType="application/vnd.openxmlformats-officedocument.presentationml.notesSlide+xml"/>
  <Override PartName="/ppt/charts/chart17.xml" ContentType="application/vnd.openxmlformats-officedocument.drawingml.chart+xml"/>
  <Override PartName="/ppt/notesSlides/notesSlide28.xml" ContentType="application/vnd.openxmlformats-officedocument.presentationml.notesSlide+xml"/>
  <Override PartName="/ppt/charts/chart18.xml" ContentType="application/vnd.openxmlformats-officedocument.drawingml.chart+xml"/>
  <Override PartName="/ppt/notesSlides/notesSlide29.xml" ContentType="application/vnd.openxmlformats-officedocument.presentationml.notesSlide+xml"/>
  <Override PartName="/ppt/charts/chart19.xml" ContentType="application/vnd.openxmlformats-officedocument.drawingml.chart+xml"/>
  <Override PartName="/ppt/notesSlides/notesSlide30.xml" ContentType="application/vnd.openxmlformats-officedocument.presentationml.notesSlide+xml"/>
  <Override PartName="/ppt/charts/chart20.xml" ContentType="application/vnd.openxmlformats-officedocument.drawingml.chart+xml"/>
  <Override PartName="/ppt/notesSlides/notesSlide31.xml" ContentType="application/vnd.openxmlformats-officedocument.presentationml.notesSlide+xml"/>
  <Override PartName="/ppt/charts/chart2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notesSlides/notesSlide35.xml" ContentType="application/vnd.openxmlformats-officedocument.presentationml.notesSlide+xml"/>
  <Override PartName="/ppt/charts/chart23.xml" ContentType="application/vnd.openxmlformats-officedocument.drawingml.chart+xml"/>
  <Override PartName="/ppt/notesSlides/notesSlide36.xml" ContentType="application/vnd.openxmlformats-officedocument.presentationml.notesSlide+xml"/>
  <Override PartName="/ppt/charts/chart24.xml" ContentType="application/vnd.openxmlformats-officedocument.drawingml.chart+xml"/>
  <Override PartName="/ppt/notesSlides/notesSlide37.xml" ContentType="application/vnd.openxmlformats-officedocument.presentationml.notesSlide+xml"/>
  <Override PartName="/ppt/charts/chart25.xml" ContentType="application/vnd.openxmlformats-officedocument.drawingml.chart+xml"/>
  <Override PartName="/ppt/notesSlides/notesSlide38.xml" ContentType="application/vnd.openxmlformats-officedocument.presentationml.notesSlide+xml"/>
  <Override PartName="/ppt/charts/chart26.xml" ContentType="application/vnd.openxmlformats-officedocument.drawingml.chart+xml"/>
  <Override PartName="/ppt/notesSlides/notesSlide39.xml" ContentType="application/vnd.openxmlformats-officedocument.presentationml.notesSlide+xml"/>
  <Override PartName="/ppt/charts/chart27.xml" ContentType="application/vnd.openxmlformats-officedocument.drawingml.chart+xml"/>
  <Override PartName="/ppt/notesSlides/notesSlide40.xml" ContentType="application/vnd.openxmlformats-officedocument.presentationml.notesSlide+xml"/>
  <Override PartName="/ppt/charts/chart28.xml" ContentType="application/vnd.openxmlformats-officedocument.drawingml.chart+xml"/>
  <Override PartName="/ppt/notesSlides/notesSlide41.xml" ContentType="application/vnd.openxmlformats-officedocument.presentationml.notesSlide+xml"/>
  <Override PartName="/ppt/charts/chart29.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notesSlides/notesSlide47.xml" ContentType="application/vnd.openxmlformats-officedocument.presentationml.notesSlide+xml"/>
  <Override PartName="/ppt/charts/chart31.xml" ContentType="application/vnd.openxmlformats-officedocument.drawingml.chart+xml"/>
  <Override PartName="/ppt/notesSlides/notesSlide48.xml" ContentType="application/vnd.openxmlformats-officedocument.presentationml.notesSlide+xml"/>
  <Override PartName="/ppt/charts/chart32.xml" ContentType="application/vnd.openxmlformats-officedocument.drawingml.chart+xml"/>
  <Override PartName="/ppt/notesSlides/notesSlide49.xml" ContentType="application/vnd.openxmlformats-officedocument.presentationml.notesSlide+xml"/>
  <Override PartName="/ppt/charts/chart33.xml" ContentType="application/vnd.openxmlformats-officedocument.drawingml.chart+xml"/>
  <Override PartName="/ppt/notesSlides/notesSlide50.xml" ContentType="application/vnd.openxmlformats-officedocument.presentationml.notesSlide+xml"/>
  <Override PartName="/ppt/charts/chart34.xml" ContentType="application/vnd.openxmlformats-officedocument.drawingml.chart+xml"/>
  <Override PartName="/ppt/notesSlides/notesSlide51.xml" ContentType="application/vnd.openxmlformats-officedocument.presentationml.notesSlide+xml"/>
  <Override PartName="/ppt/charts/chart35.xml" ContentType="application/vnd.openxmlformats-officedocument.drawingml.chart+xml"/>
  <Override PartName="/ppt/notesSlides/notesSlide52.xml" ContentType="application/vnd.openxmlformats-officedocument.presentationml.notesSlide+xml"/>
  <Override PartName="/ppt/charts/chart36.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notesSlides/notesSlide56.xml" ContentType="application/vnd.openxmlformats-officedocument.presentationml.notesSlide+xml"/>
  <Override PartName="/ppt/charts/chart38.xml" ContentType="application/vnd.openxmlformats-officedocument.drawingml.chart+xml"/>
  <Override PartName="/ppt/notesSlides/notesSlide57.xml" ContentType="application/vnd.openxmlformats-officedocument.presentationml.notesSlide+xml"/>
  <Override PartName="/ppt/charts/chart39.xml" ContentType="application/vnd.openxmlformats-officedocument.drawingml.chart+xml"/>
  <Override PartName="/ppt/notesSlides/notesSlide58.xml" ContentType="application/vnd.openxmlformats-officedocument.presentationml.notesSlide+xml"/>
  <Override PartName="/ppt/charts/chart40.xml" ContentType="application/vnd.openxmlformats-officedocument.drawingml.chart+xml"/>
  <Override PartName="/ppt/notesSlides/notesSlide59.xml" ContentType="application/vnd.openxmlformats-officedocument.presentationml.notesSlide+xml"/>
  <Override PartName="/ppt/charts/chart41.xml" ContentType="application/vnd.openxmlformats-officedocument.drawingml.chart+xml"/>
  <Override PartName="/ppt/notesSlides/notesSlide60.xml" ContentType="application/vnd.openxmlformats-officedocument.presentationml.notesSlide+xml"/>
  <Override PartName="/ppt/charts/chart42.xml" ContentType="application/vnd.openxmlformats-officedocument.drawingml.chart+xml"/>
  <Override PartName="/ppt/notesSlides/notesSlide61.xml" ContentType="application/vnd.openxmlformats-officedocument.presentationml.notesSlide+xml"/>
  <Override PartName="/ppt/charts/chart43.xml" ContentType="application/vnd.openxmlformats-officedocument.drawingml.chart+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notesSlides/notesSlide65.xml" ContentType="application/vnd.openxmlformats-officedocument.presentationml.notesSlide+xml"/>
  <Override PartName="/ppt/charts/chart45.xml" ContentType="application/vnd.openxmlformats-officedocument.drawingml.chart+xml"/>
  <Override PartName="/ppt/notesSlides/notesSlide66.xml" ContentType="application/vnd.openxmlformats-officedocument.presentationml.notesSlide+xml"/>
  <Override PartName="/ppt/charts/chart46.xml" ContentType="application/vnd.openxmlformats-officedocument.drawingml.chart+xml"/>
  <Override PartName="/ppt/notesSlides/notesSlide67.xml" ContentType="application/vnd.openxmlformats-officedocument.presentationml.notesSlide+xml"/>
  <Override PartName="/ppt/charts/chart47.xml" ContentType="application/vnd.openxmlformats-officedocument.drawingml.chart+xml"/>
  <Override PartName="/ppt/notesSlides/notesSlide68.xml" ContentType="application/vnd.openxmlformats-officedocument.presentationml.notesSlide+xml"/>
  <Override PartName="/ppt/charts/chart48.xml" ContentType="application/vnd.openxmlformats-officedocument.drawingml.chart+xml"/>
  <Override PartName="/ppt/notesSlides/notesSlide69.xml" ContentType="application/vnd.openxmlformats-officedocument.presentationml.notesSlide+xml"/>
  <Override PartName="/ppt/charts/chart49.xml" ContentType="application/vnd.openxmlformats-officedocument.drawingml.chart+xml"/>
  <Override PartName="/ppt/notesSlides/notesSlide70.xml" ContentType="application/vnd.openxmlformats-officedocument.presentationml.notesSlide+xml"/>
  <Override PartName="/ppt/charts/chart50.xml" ContentType="application/vnd.openxmlformats-officedocument.drawingml.chart+xml"/>
  <Override PartName="/ppt/notesSlides/notesSlide71.xml" ContentType="application/vnd.openxmlformats-officedocument.presentationml.notesSlide+xml"/>
  <Override PartName="/ppt/charts/chart51.xml" ContentType="application/vnd.openxmlformats-officedocument.drawingml.chart+xml"/>
  <Override PartName="/ppt/notesSlides/notesSlide72.xml" ContentType="application/vnd.openxmlformats-officedocument.presentationml.notesSlide+xml"/>
  <Override PartName="/ppt/charts/chart52.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53.xml" ContentType="application/vnd.openxmlformats-officedocument.drawingml.chart+xml"/>
  <Override PartName="/ppt/notesSlides/notesSlide75.xml" ContentType="application/vnd.openxmlformats-officedocument.presentationml.notesSlide+xml"/>
  <Override PartName="/ppt/charts/chart54.xml" ContentType="application/vnd.openxmlformats-officedocument.drawingml.chart+xml"/>
  <Override PartName="/ppt/notesSlides/notesSlide76.xml" ContentType="application/vnd.openxmlformats-officedocument.presentationml.notesSlide+xml"/>
  <Override PartName="/ppt/charts/chart55.xml" ContentType="application/vnd.openxmlformats-officedocument.drawingml.chart+xml"/>
  <Override PartName="/ppt/notesSlides/notesSlide77.xml" ContentType="application/vnd.openxmlformats-officedocument.presentationml.notesSlide+xml"/>
  <Override PartName="/ppt/charts/chart56.xml" ContentType="application/vnd.openxmlformats-officedocument.drawingml.chart+xml"/>
  <Override PartName="/ppt/notesSlides/notesSlide78.xml" ContentType="application/vnd.openxmlformats-officedocument.presentationml.notesSlide+xml"/>
  <Override PartName="/ppt/charts/chart57.xml" ContentType="application/vnd.openxmlformats-officedocument.drawingml.chart+xml"/>
  <Override PartName="/ppt/notesSlides/notesSlide79.xml" ContentType="application/vnd.openxmlformats-officedocument.presentationml.notesSlide+xml"/>
  <Override PartName="/ppt/charts/chart58.xml" ContentType="application/vnd.openxmlformats-officedocument.drawingml.chart+xml"/>
  <Override PartName="/ppt/notesSlides/notesSlide80.xml" ContentType="application/vnd.openxmlformats-officedocument.presentationml.notesSlide+xml"/>
  <Override PartName="/ppt/charts/chart59.xml" ContentType="application/vnd.openxmlformats-officedocument.drawingml.chart+xml"/>
  <Override PartName="/ppt/notesSlides/notesSlide81.xml" ContentType="application/vnd.openxmlformats-officedocument.presentationml.notesSlide+xml"/>
  <Override PartName="/ppt/charts/chart60.xml" ContentType="application/vnd.openxmlformats-officedocument.drawingml.chart+xml"/>
  <Override PartName="/ppt/notesSlides/notesSlide82.xml" ContentType="application/vnd.openxmlformats-officedocument.presentationml.notesSlide+xml"/>
  <Override PartName="/ppt/charts/chart61.xml" ContentType="application/vnd.openxmlformats-officedocument.drawingml.chart+xml"/>
  <Override PartName="/ppt/notesSlides/notesSlide83.xml" ContentType="application/vnd.openxmlformats-officedocument.presentationml.notesSlide+xml"/>
  <Override PartName="/ppt/charts/chart62.xml" ContentType="application/vnd.openxmlformats-officedocument.drawingml.chart+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6"/>
  </p:notesMasterIdLst>
  <p:handoutMasterIdLst>
    <p:handoutMasterId r:id="rId87"/>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416" r:id="rId17"/>
    <p:sldId id="417" r:id="rId18"/>
    <p:sldId id="418" r:id="rId19"/>
    <p:sldId id="419" r:id="rId20"/>
    <p:sldId id="339" r:id="rId21"/>
    <p:sldId id="398" r:id="rId22"/>
    <p:sldId id="420" r:id="rId23"/>
    <p:sldId id="421" r:id="rId24"/>
    <p:sldId id="422" r:id="rId25"/>
    <p:sldId id="423" r:id="rId26"/>
    <p:sldId id="424" r:id="rId27"/>
    <p:sldId id="425" r:id="rId28"/>
    <p:sldId id="426" r:id="rId29"/>
    <p:sldId id="427" r:id="rId30"/>
    <p:sldId id="428" r:id="rId31"/>
    <p:sldId id="429" r:id="rId32"/>
    <p:sldId id="348" r:id="rId33"/>
    <p:sldId id="399" r:id="rId34"/>
    <p:sldId id="430" r:id="rId35"/>
    <p:sldId id="431" r:id="rId36"/>
    <p:sldId id="432" r:id="rId37"/>
    <p:sldId id="433" r:id="rId38"/>
    <p:sldId id="434" r:id="rId39"/>
    <p:sldId id="435" r:id="rId40"/>
    <p:sldId id="436" r:id="rId41"/>
    <p:sldId id="437" r:id="rId42"/>
    <p:sldId id="360" r:id="rId43"/>
    <p:sldId id="410" r:id="rId44"/>
    <p:sldId id="411" r:id="rId45"/>
    <p:sldId id="400" r:id="rId46"/>
    <p:sldId id="438" r:id="rId47"/>
    <p:sldId id="439" r:id="rId48"/>
    <p:sldId id="440" r:id="rId49"/>
    <p:sldId id="441" r:id="rId50"/>
    <p:sldId id="442" r:id="rId51"/>
    <p:sldId id="443" r:id="rId52"/>
    <p:sldId id="444" r:id="rId53"/>
    <p:sldId id="368" r:id="rId54"/>
    <p:sldId id="401" r:id="rId55"/>
    <p:sldId id="445" r:id="rId56"/>
    <p:sldId id="446" r:id="rId57"/>
    <p:sldId id="447" r:id="rId58"/>
    <p:sldId id="448" r:id="rId59"/>
    <p:sldId id="449" r:id="rId60"/>
    <p:sldId id="450" r:id="rId61"/>
    <p:sldId id="451" r:id="rId62"/>
    <p:sldId id="382" r:id="rId63"/>
    <p:sldId id="402" r:id="rId64"/>
    <p:sldId id="452" r:id="rId65"/>
    <p:sldId id="453" r:id="rId66"/>
    <p:sldId id="454" r:id="rId67"/>
    <p:sldId id="455" r:id="rId68"/>
    <p:sldId id="456" r:id="rId69"/>
    <p:sldId id="457" r:id="rId70"/>
    <p:sldId id="458" r:id="rId71"/>
    <p:sldId id="459" r:id="rId72"/>
    <p:sldId id="460" r:id="rId73"/>
    <p:sldId id="403" r:id="rId74"/>
    <p:sldId id="461" r:id="rId75"/>
    <p:sldId id="462" r:id="rId76"/>
    <p:sldId id="463" r:id="rId77"/>
    <p:sldId id="464" r:id="rId78"/>
    <p:sldId id="465" r:id="rId79"/>
    <p:sldId id="466" r:id="rId80"/>
    <p:sldId id="467" r:id="rId81"/>
    <p:sldId id="468" r:id="rId82"/>
    <p:sldId id="469" r:id="rId83"/>
    <p:sldId id="470" r:id="rId84"/>
    <p:sldId id="409" r:id="rId8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88" autoAdjust="0"/>
    <p:restoredTop sz="94629" autoAdjust="0"/>
  </p:normalViewPr>
  <p:slideViewPr>
    <p:cSldViewPr>
      <p:cViewPr varScale="1">
        <p:scale>
          <a:sx n="87" d="100"/>
          <a:sy n="87" d="100"/>
        </p:scale>
        <p:origin x="-163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Hoja_de_c_lculo_de_Microsoft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_rels/chart2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Hoja_de_c_lculo_de_Microsoft_Excel3.xlsx"/></Relationships>
</file>

<file path=ppt/charts/_rels/chart3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Hoja_de_c_lculo_de_Microsoft_Excel4.xlsx"/></Relationships>
</file>

<file path=ppt/charts/_rels/chart4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Hoja_de_c_lculo_de_Microsoft_Excel5.xlsx"/></Relationships>
</file>

<file path=ppt/charts/_rels/chart5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6.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5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Hoja_de_c_lculo_de_Microsoft_Excel6.xlsx"/></Relationships>
</file>

<file path=ppt/charts/_rels/chart60.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61.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62.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Recuperado%20autom&#225;ticamente).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Neizaky\Documents\Practicas%20Profesionales\DATOS%20PREP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layout/>
      <c:overlay val="0"/>
      <c:spPr>
        <a:noFill/>
        <a:ln>
          <a:noFill/>
        </a:ln>
        <a:effectLst/>
      </c:sp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100000">
                  <a:srgbClr val="D98D41"/>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xmlns:c16r2="http://schemas.microsoft.com/office/drawing/2015/06/chart">
              <c:ext xmlns:c16="http://schemas.microsoft.com/office/drawing/2014/chart" uri="{C3380CC4-5D6E-409C-BE32-E72D297353CC}">
                <c16:uniqueId val="{00000002-799B-4A8C-A99D-48FA0DB93384}"/>
              </c:ext>
            </c:extLst>
          </c:dPt>
          <c:dPt>
            <c:idx val="1"/>
            <c:invertIfNegative val="0"/>
            <c:bubble3D val="0"/>
            <c:extLst xmlns:c16r2="http://schemas.microsoft.com/office/drawing/2015/06/chart">
              <c:ext xmlns:c16="http://schemas.microsoft.com/office/drawing/2014/chart" uri="{C3380CC4-5D6E-409C-BE32-E72D297353CC}">
                <c16:uniqueId val="{00000003-799B-4A8C-A99D-48FA0DB93384}"/>
              </c:ext>
            </c:extLst>
          </c:dPt>
          <c:dLbls>
            <c:dLbl>
              <c:idx val="0"/>
              <c:layout/>
              <c:tx>
                <c:rich>
                  <a:bodyPr/>
                  <a:lstStyle/>
                  <a:p>
                    <a:r>
                      <a:rPr lang="en-US" dirty="0"/>
                      <a:t>57 %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99B-4A8C-A99D-48FA0DB93384}"/>
                </c:ext>
              </c:extLst>
            </c:dLbl>
            <c:dLbl>
              <c:idx val="1"/>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99B-4A8C-A99D-48FA0DB933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prea3.1!$B$34:$B$35</c:f>
              <c:strCache>
                <c:ptCount val="2"/>
                <c:pt idx="0">
                  <c:v>SI LO CONOCE</c:v>
                </c:pt>
                <c:pt idx="1">
                  <c:v>NO LO CONOCE</c:v>
                </c:pt>
              </c:strCache>
            </c:strRef>
          </c:cat>
          <c:val>
            <c:numRef>
              <c:f>prea3.1!$D$34:$D$35</c:f>
              <c:numCache>
                <c:formatCode>###0.0</c:formatCode>
                <c:ptCount val="2"/>
                <c:pt idx="0">
                  <c:v>57.142857142857139</c:v>
                </c:pt>
                <c:pt idx="1">
                  <c:v>42.857142857142854</c:v>
                </c:pt>
              </c:numCache>
            </c:numRef>
          </c:val>
          <c:extLst xmlns:c16r2="http://schemas.microsoft.com/office/drawing/2015/06/chart">
            <c:ext xmlns:c16="http://schemas.microsoft.com/office/drawing/2014/chart" uri="{C3380CC4-5D6E-409C-BE32-E72D297353CC}">
              <c16:uniqueId val="{00000000-799B-4A8C-A99D-48FA0DB93384}"/>
            </c:ext>
          </c:extLst>
        </c:ser>
        <c:dLbls>
          <c:dLblPos val="inEnd"/>
          <c:showLegendKey val="0"/>
          <c:showVal val="1"/>
          <c:showCatName val="0"/>
          <c:showSerName val="0"/>
          <c:showPercent val="0"/>
          <c:showBubbleSize val="0"/>
        </c:dLbls>
        <c:gapWidth val="100"/>
        <c:overlap val="-24"/>
        <c:axId val="232233600"/>
        <c:axId val="232255872"/>
      </c:barChart>
      <c:catAx>
        <c:axId val="2322336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2255872"/>
        <c:crosses val="autoZero"/>
        <c:auto val="1"/>
        <c:lblAlgn val="ctr"/>
        <c:lblOffset val="100"/>
        <c:noMultiLvlLbl val="0"/>
      </c:catAx>
      <c:valAx>
        <c:axId val="232255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2322336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100000">
                  <a:srgbClr val="D68B28"/>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5B1-4A47-8AF3-7ABDC23CD038}"/>
                </c:ext>
              </c:extLst>
            </c:dLbl>
            <c:dLbl>
              <c:idx val="1"/>
              <c:layout/>
              <c:tx>
                <c:rich>
                  <a:bodyPr/>
                  <a:lstStyle/>
                  <a:p>
                    <a:r>
                      <a:rPr lang="en-US" dirty="0"/>
                      <a:t>22 %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5B1-4A47-8AF3-7ABDC23CD038}"/>
                </c:ext>
              </c:extLst>
            </c:dLbl>
            <c:dLbl>
              <c:idx val="2"/>
              <c:layout/>
              <c:tx>
                <c:rich>
                  <a:bodyPr/>
                  <a:lstStyle/>
                  <a:p>
                    <a:r>
                      <a:rPr lang="en-US" dirty="0"/>
                      <a:t>18 %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5B1-4A47-8AF3-7ABDC23CD038}"/>
                </c:ext>
              </c:extLst>
            </c:dLbl>
            <c:dLbl>
              <c:idx val="3"/>
              <c:layout/>
              <c:tx>
                <c:rich>
                  <a:bodyPr/>
                  <a:lstStyle/>
                  <a:p>
                    <a:r>
                      <a:rPr lang="en-US" dirty="0"/>
                      <a:t>16 %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05B1-4A47-8AF3-7ABDC23CD038}"/>
                </c:ext>
              </c:extLst>
            </c:dLbl>
            <c:dLbl>
              <c:idx val="4"/>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5B1-4A47-8AF3-7ABDC23CD038}"/>
                </c:ext>
              </c:extLst>
            </c:dLbl>
            <c:dLbl>
              <c:idx val="5"/>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5B1-4A47-8AF3-7ABDC23CD038}"/>
                </c:ext>
              </c:extLst>
            </c:dLbl>
            <c:dLbl>
              <c:idx val="6"/>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5B1-4A47-8AF3-7ABDC23CD038}"/>
                </c:ext>
              </c:extLst>
            </c:dLbl>
            <c:dLbl>
              <c:idx val="7"/>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5B1-4A47-8AF3-7ABDC23CD03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prea3.1!$I$31:$I$38</c:f>
              <c:strCache>
                <c:ptCount val="8"/>
                <c:pt idx="0">
                  <c:v>TRANSPARENCIA Y RENDICIÓN DE CUENTAS</c:v>
                </c:pt>
                <c:pt idx="1">
                  <c:v>CONSCIENCIA ECOLOGICA</c:v>
                </c:pt>
                <c:pt idx="2">
                  <c:v>RESPOSABILIDAD</c:v>
                </c:pt>
                <c:pt idx="3">
                  <c:v>TOLERANCIA</c:v>
                </c:pt>
                <c:pt idx="4">
                  <c:v>JUSTICIA</c:v>
                </c:pt>
                <c:pt idx="5">
                  <c:v>PROFESIONALISMO E INTEGRIDAD</c:v>
                </c:pt>
                <c:pt idx="6">
                  <c:v>EQUIDAD</c:v>
                </c:pt>
                <c:pt idx="7">
                  <c:v>LEALTAD Y COMPROMISO</c:v>
                </c:pt>
              </c:strCache>
            </c:strRef>
          </c:cat>
          <c:val>
            <c:numRef>
              <c:f>prea3.1!$J$31:$J$38</c:f>
              <c:numCache>
                <c:formatCode>General</c:formatCode>
                <c:ptCount val="8"/>
                <c:pt idx="0" formatCode="###0.0">
                  <c:v>32.653061224489797</c:v>
                </c:pt>
                <c:pt idx="1">
                  <c:v>22.4</c:v>
                </c:pt>
                <c:pt idx="2">
                  <c:v>18.399999999999999</c:v>
                </c:pt>
                <c:pt idx="3">
                  <c:v>16.3</c:v>
                </c:pt>
                <c:pt idx="4">
                  <c:v>14.3</c:v>
                </c:pt>
                <c:pt idx="5">
                  <c:v>10.199999999999999</c:v>
                </c:pt>
                <c:pt idx="6">
                  <c:v>6.1</c:v>
                </c:pt>
                <c:pt idx="7">
                  <c:v>4.0999999999999996</c:v>
                </c:pt>
              </c:numCache>
            </c:numRef>
          </c:val>
          <c:extLst xmlns:c16r2="http://schemas.microsoft.com/office/drawing/2015/06/chart">
            <c:ext xmlns:c16="http://schemas.microsoft.com/office/drawing/2014/chart" uri="{C3380CC4-5D6E-409C-BE32-E72D297353CC}">
              <c16:uniqueId val="{00000000-05B1-4A47-8AF3-7ABDC23CD038}"/>
            </c:ext>
          </c:extLst>
        </c:ser>
        <c:dLbls>
          <c:dLblPos val="inEnd"/>
          <c:showLegendKey val="0"/>
          <c:showVal val="1"/>
          <c:showCatName val="0"/>
          <c:showSerName val="0"/>
          <c:showPercent val="0"/>
          <c:showBubbleSize val="0"/>
        </c:dLbls>
        <c:gapWidth val="100"/>
        <c:overlap val="-24"/>
        <c:axId val="205965184"/>
        <c:axId val="205966720"/>
      </c:barChart>
      <c:catAx>
        <c:axId val="205965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205966720"/>
        <c:crosses val="autoZero"/>
        <c:auto val="1"/>
        <c:lblAlgn val="ctr"/>
        <c:lblOffset val="100"/>
        <c:noMultiLvlLbl val="0"/>
      </c:catAx>
      <c:valAx>
        <c:axId val="2059667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MX"/>
          </a:p>
        </c:txPr>
        <c:crossAx val="2059651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688FC5"/>
                </a:gs>
                <a:gs pos="100000">
                  <a:srgbClr val="3A71B2"/>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4AB-43F4-9974-24334083B2B1}"/>
                </c:ext>
              </c:extLst>
            </c:dLbl>
            <c:dLbl>
              <c:idx val="1"/>
              <c:layout/>
              <c:tx>
                <c:rich>
                  <a:bodyPr/>
                  <a:lstStyle/>
                  <a:p>
                    <a:r>
                      <a:rPr lang="en-US" dirty="0"/>
                      <a:t>33 %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4AB-43F4-9974-24334083B2B1}"/>
                </c:ext>
              </c:extLst>
            </c:dLbl>
            <c:dLbl>
              <c:idx val="2"/>
              <c:layout/>
              <c:tx>
                <c:rich>
                  <a:bodyPr/>
                  <a:lstStyle/>
                  <a:p>
                    <a:r>
                      <a:rPr lang="en-US" dirty="0"/>
                      <a:t>32 %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4AB-43F4-9974-24334083B2B1}"/>
                </c:ext>
              </c:extLst>
            </c:dLbl>
            <c:dLbl>
              <c:idx val="3"/>
              <c:layout/>
              <c:tx>
                <c:rich>
                  <a:bodyPr/>
                  <a:lstStyle/>
                  <a:p>
                    <a:r>
                      <a:rPr lang="en-US" dirty="0"/>
                      <a:t>11 %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4AB-43F4-9974-24334083B2B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Hoja11!$B$15:$B$18</c:f>
              <c:strCache>
                <c:ptCount val="4"/>
                <c:pt idx="0">
                  <c:v>MALA</c:v>
                </c:pt>
                <c:pt idx="1">
                  <c:v>REGULAR</c:v>
                </c:pt>
                <c:pt idx="2">
                  <c:v>BUENA</c:v>
                </c:pt>
                <c:pt idx="3">
                  <c:v>EXCELENTE</c:v>
                </c:pt>
              </c:strCache>
            </c:strRef>
          </c:cat>
          <c:val>
            <c:numRef>
              <c:f>Hoja11!$D$15:$D$18</c:f>
              <c:numCache>
                <c:formatCode>###0.0</c:formatCode>
                <c:ptCount val="4"/>
                <c:pt idx="0">
                  <c:v>24.074074074074073</c:v>
                </c:pt>
                <c:pt idx="1">
                  <c:v>33.333333333333329</c:v>
                </c:pt>
                <c:pt idx="2">
                  <c:v>31.481481481481481</c:v>
                </c:pt>
                <c:pt idx="3">
                  <c:v>11.111111111111111</c:v>
                </c:pt>
              </c:numCache>
            </c:numRef>
          </c:val>
          <c:extLst xmlns:c16r2="http://schemas.microsoft.com/office/drawing/2015/06/chart">
            <c:ext xmlns:c16="http://schemas.microsoft.com/office/drawing/2014/chart" uri="{C3380CC4-5D6E-409C-BE32-E72D297353CC}">
              <c16:uniqueId val="{00000004-74AB-43F4-9974-24334083B2B1}"/>
            </c:ext>
          </c:extLst>
        </c:ser>
        <c:dLbls>
          <c:dLblPos val="inEnd"/>
          <c:showLegendKey val="0"/>
          <c:showVal val="1"/>
          <c:showCatName val="0"/>
          <c:showSerName val="0"/>
          <c:showPercent val="0"/>
          <c:showBubbleSize val="0"/>
        </c:dLbls>
        <c:gapWidth val="100"/>
        <c:overlap val="-24"/>
        <c:axId val="200071424"/>
        <c:axId val="200171520"/>
      </c:barChart>
      <c:catAx>
        <c:axId val="200071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MX"/>
          </a:p>
        </c:txPr>
        <c:crossAx val="200171520"/>
        <c:crosses val="autoZero"/>
        <c:auto val="1"/>
        <c:lblAlgn val="ctr"/>
        <c:lblOffset val="100"/>
        <c:noMultiLvlLbl val="0"/>
      </c:catAx>
      <c:valAx>
        <c:axId val="2001715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MX"/>
          </a:p>
        </c:txPr>
        <c:crossAx val="2000714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defRPr>
      </a:pPr>
      <a:endParaRPr lang="es-MX"/>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688FC5"/>
                </a:gs>
                <a:gs pos="100000">
                  <a:srgbClr val="3A71B2"/>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594-4E30-8A19-6CDAD165BB26}"/>
                </c:ext>
              </c:extLst>
            </c:dLbl>
            <c:dLbl>
              <c:idx val="1"/>
              <c:layout/>
              <c:tx>
                <c:rich>
                  <a:bodyPr/>
                  <a:lstStyle/>
                  <a:p>
                    <a:r>
                      <a:rPr lang="en-US" dirty="0"/>
                      <a:t>28 %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594-4E30-8A19-6CDAD165BB26}"/>
                </c:ext>
              </c:extLst>
            </c:dLbl>
            <c:dLbl>
              <c:idx val="2"/>
              <c:layout/>
              <c:tx>
                <c:rich>
                  <a:bodyPr/>
                  <a:lstStyle/>
                  <a:p>
                    <a:r>
                      <a:rPr lang="en-US" dirty="0"/>
                      <a:t>48 %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594-4E30-8A19-6CDAD165BB26}"/>
                </c:ext>
              </c:extLst>
            </c:dLbl>
            <c:dLbl>
              <c:idx val="3"/>
              <c:layout/>
              <c:tx>
                <c:rich>
                  <a:bodyPr/>
                  <a:lstStyle/>
                  <a:p>
                    <a:r>
                      <a:rPr lang="en-US" dirty="0"/>
                      <a:t>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594-4E30-8A19-6CDAD165BB26}"/>
                </c:ext>
              </c:extLst>
            </c:dLbl>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Hoja11!$B$23:$B$26</c:f>
              <c:strCache>
                <c:ptCount val="4"/>
                <c:pt idx="0">
                  <c:v>MALO</c:v>
                </c:pt>
                <c:pt idx="1">
                  <c:v>REGULAR</c:v>
                </c:pt>
                <c:pt idx="2">
                  <c:v>BUENA</c:v>
                </c:pt>
                <c:pt idx="3">
                  <c:v>EXCELENTE</c:v>
                </c:pt>
              </c:strCache>
            </c:strRef>
          </c:cat>
          <c:val>
            <c:numRef>
              <c:f>Hoja11!$D$23:$D$26</c:f>
              <c:numCache>
                <c:formatCode>###0.0</c:formatCode>
                <c:ptCount val="4"/>
                <c:pt idx="0">
                  <c:v>14.814814814814813</c:v>
                </c:pt>
                <c:pt idx="1">
                  <c:v>27.777777777777779</c:v>
                </c:pt>
                <c:pt idx="2">
                  <c:v>48.148148148148145</c:v>
                </c:pt>
                <c:pt idx="3">
                  <c:v>9.2592592592592595</c:v>
                </c:pt>
              </c:numCache>
            </c:numRef>
          </c:val>
          <c:extLst xmlns:c16r2="http://schemas.microsoft.com/office/drawing/2015/06/chart">
            <c:ext xmlns:c16="http://schemas.microsoft.com/office/drawing/2014/chart" uri="{C3380CC4-5D6E-409C-BE32-E72D297353CC}">
              <c16:uniqueId val="{00000004-8594-4E30-8A19-6CDAD165BB26}"/>
            </c:ext>
          </c:extLst>
        </c:ser>
        <c:dLbls>
          <c:dLblPos val="inEnd"/>
          <c:showLegendKey val="0"/>
          <c:showVal val="1"/>
          <c:showCatName val="0"/>
          <c:showSerName val="0"/>
          <c:showPercent val="0"/>
          <c:showBubbleSize val="0"/>
        </c:dLbls>
        <c:gapWidth val="100"/>
        <c:overlap val="-24"/>
        <c:axId val="220800128"/>
        <c:axId val="220802432"/>
      </c:barChart>
      <c:catAx>
        <c:axId val="2208001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220802432"/>
        <c:crosses val="autoZero"/>
        <c:auto val="1"/>
        <c:lblAlgn val="ctr"/>
        <c:lblOffset val="100"/>
        <c:noMultiLvlLbl val="0"/>
      </c:catAx>
      <c:valAx>
        <c:axId val="2208024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2208001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s-MX"/>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688FC5"/>
                </a:gs>
                <a:gs pos="100000">
                  <a:srgbClr val="3A71B2"/>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421-4793-9042-838A9477E129}"/>
                </c:ext>
              </c:extLst>
            </c:dLbl>
            <c:dLbl>
              <c:idx val="1"/>
              <c:layout/>
              <c:tx>
                <c:rich>
                  <a:bodyPr/>
                  <a:lstStyle/>
                  <a:p>
                    <a:r>
                      <a:rPr lang="en-US" dirty="0"/>
                      <a:t>32 %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421-4793-9042-838A9477E129}"/>
                </c:ext>
              </c:extLst>
            </c:dLbl>
            <c:dLbl>
              <c:idx val="2"/>
              <c:layout/>
              <c:tx>
                <c:rich>
                  <a:bodyPr/>
                  <a:lstStyle/>
                  <a:p>
                    <a:r>
                      <a:rPr lang="en-US" dirty="0"/>
                      <a:t>53 %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421-4793-9042-838A9477E129}"/>
                </c:ext>
              </c:extLst>
            </c:dLbl>
            <c:dLbl>
              <c:idx val="3"/>
              <c:layout/>
              <c:tx>
                <c:rich>
                  <a:bodyPr/>
                  <a:lstStyle/>
                  <a:p>
                    <a:r>
                      <a:rPr lang="en-US" dirty="0"/>
                      <a:t>11 %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421-4793-9042-838A9477E129}"/>
                </c:ext>
              </c:extLst>
            </c:dLbl>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Hoja11!$B$31:$B$34</c:f>
              <c:strCache>
                <c:ptCount val="4"/>
                <c:pt idx="0">
                  <c:v>MUY ALTO</c:v>
                </c:pt>
                <c:pt idx="1">
                  <c:v>ALTO</c:v>
                </c:pt>
                <c:pt idx="2">
                  <c:v>MEDIO</c:v>
                </c:pt>
                <c:pt idx="3">
                  <c:v>BAJO</c:v>
                </c:pt>
              </c:strCache>
            </c:strRef>
          </c:cat>
          <c:val>
            <c:numRef>
              <c:f>Hoja11!$D$31:$D$34</c:f>
              <c:numCache>
                <c:formatCode>###0.0</c:formatCode>
                <c:ptCount val="4"/>
                <c:pt idx="0">
                  <c:v>3.7037037037037033</c:v>
                </c:pt>
                <c:pt idx="1">
                  <c:v>31.481481481481481</c:v>
                </c:pt>
                <c:pt idx="2">
                  <c:v>53.703703703703709</c:v>
                </c:pt>
                <c:pt idx="3">
                  <c:v>11.111111111111111</c:v>
                </c:pt>
              </c:numCache>
            </c:numRef>
          </c:val>
          <c:extLst xmlns:c16r2="http://schemas.microsoft.com/office/drawing/2015/06/chart">
            <c:ext xmlns:c16="http://schemas.microsoft.com/office/drawing/2014/chart" uri="{C3380CC4-5D6E-409C-BE32-E72D297353CC}">
              <c16:uniqueId val="{00000000-C421-4793-9042-838A9477E129}"/>
            </c:ext>
          </c:extLst>
        </c:ser>
        <c:dLbls>
          <c:dLblPos val="inEnd"/>
          <c:showLegendKey val="0"/>
          <c:showVal val="1"/>
          <c:showCatName val="0"/>
          <c:showSerName val="0"/>
          <c:showPercent val="0"/>
          <c:showBubbleSize val="0"/>
        </c:dLbls>
        <c:gapWidth val="100"/>
        <c:overlap val="-24"/>
        <c:axId val="221986816"/>
        <c:axId val="221988352"/>
      </c:barChart>
      <c:catAx>
        <c:axId val="221986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221988352"/>
        <c:crosses val="autoZero"/>
        <c:auto val="1"/>
        <c:lblAlgn val="ctr"/>
        <c:lblOffset val="100"/>
        <c:noMultiLvlLbl val="0"/>
      </c:catAx>
      <c:valAx>
        <c:axId val="2219883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2219868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s-MX"/>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688FC5"/>
                </a:gs>
                <a:gs pos="100000">
                  <a:srgbClr val="3A71B2"/>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06F-4143-9365-2D24C73E7CA6}"/>
                </c:ext>
              </c:extLst>
            </c:dLbl>
            <c:dLbl>
              <c:idx val="1"/>
              <c:layout/>
              <c:tx>
                <c:rich>
                  <a:bodyPr/>
                  <a:lstStyle/>
                  <a:p>
                    <a:r>
                      <a:rPr lang="en-US" dirty="0"/>
                      <a:t>31 %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06F-4143-9365-2D24C73E7CA6}"/>
                </c:ext>
              </c:extLst>
            </c:dLbl>
            <c:dLbl>
              <c:idx val="2"/>
              <c:layout/>
              <c:tx>
                <c:rich>
                  <a:bodyPr/>
                  <a:lstStyle/>
                  <a:p>
                    <a:fld id="{99F5F0A0-DE1E-4326-AF86-DD8759E1BEF1}" type="VALUE">
                      <a:rPr lang="en-US" smtClean="0"/>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F06F-4143-9365-2D24C73E7CA6}"/>
                </c:ext>
              </c:extLst>
            </c:dLbl>
            <c:dLbl>
              <c:idx val="3"/>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06F-4143-9365-2D24C73E7CA6}"/>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Hoja11!$B$39:$B$42</c:f>
              <c:strCache>
                <c:ptCount val="4"/>
                <c:pt idx="0">
                  <c:v>MALO</c:v>
                </c:pt>
                <c:pt idx="1">
                  <c:v>REGULAR</c:v>
                </c:pt>
                <c:pt idx="2">
                  <c:v>BUENA</c:v>
                </c:pt>
                <c:pt idx="3">
                  <c:v>EXCELENTE</c:v>
                </c:pt>
              </c:strCache>
            </c:strRef>
          </c:cat>
          <c:val>
            <c:numRef>
              <c:f>Hoja11!$D$39:$D$42</c:f>
              <c:numCache>
                <c:formatCode>###0.0</c:formatCode>
                <c:ptCount val="4"/>
                <c:pt idx="0">
                  <c:v>16.666666666666664</c:v>
                </c:pt>
                <c:pt idx="1">
                  <c:v>31.481481481481481</c:v>
                </c:pt>
                <c:pt idx="2">
                  <c:v>50</c:v>
                </c:pt>
                <c:pt idx="3">
                  <c:v>1.8518518518518516</c:v>
                </c:pt>
              </c:numCache>
            </c:numRef>
          </c:val>
          <c:extLst xmlns:c16r2="http://schemas.microsoft.com/office/drawing/2015/06/chart">
            <c:ext xmlns:c16="http://schemas.microsoft.com/office/drawing/2014/chart" uri="{C3380CC4-5D6E-409C-BE32-E72D297353CC}">
              <c16:uniqueId val="{00000000-F06F-4143-9365-2D24C73E7CA6}"/>
            </c:ext>
          </c:extLst>
        </c:ser>
        <c:dLbls>
          <c:dLblPos val="inEnd"/>
          <c:showLegendKey val="0"/>
          <c:showVal val="1"/>
          <c:showCatName val="0"/>
          <c:showSerName val="0"/>
          <c:showPercent val="0"/>
          <c:showBubbleSize val="0"/>
        </c:dLbls>
        <c:gapWidth val="100"/>
        <c:overlap val="-24"/>
        <c:axId val="224527872"/>
        <c:axId val="224529408"/>
      </c:barChart>
      <c:catAx>
        <c:axId val="224527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224529408"/>
        <c:crosses val="autoZero"/>
        <c:auto val="1"/>
        <c:lblAlgn val="ctr"/>
        <c:lblOffset val="100"/>
        <c:noMultiLvlLbl val="0"/>
      </c:catAx>
      <c:valAx>
        <c:axId val="224529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2245278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s-MX"/>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688FC5"/>
                </a:gs>
                <a:gs pos="100000">
                  <a:srgbClr val="3A71B2"/>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6C5-4162-BF8D-077B600DFDB1}"/>
                </c:ext>
              </c:extLst>
            </c:dLbl>
            <c:dLbl>
              <c:idx val="1"/>
              <c:layout/>
              <c:tx>
                <c:rich>
                  <a:bodyPr/>
                  <a:lstStyle/>
                  <a:p>
                    <a:r>
                      <a:rPr lang="en-US" dirty="0"/>
                      <a:t>48 %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6C5-4162-BF8D-077B600DFDB1}"/>
                </c:ext>
              </c:extLst>
            </c:dLbl>
            <c:dLbl>
              <c:idx val="2"/>
              <c:layout/>
              <c:tx>
                <c:rich>
                  <a:bodyPr/>
                  <a:lstStyle/>
                  <a:p>
                    <a:r>
                      <a:rPr lang="en-US" dirty="0"/>
                      <a:t>39 %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6C5-4162-BF8D-077B600DFDB1}"/>
                </c:ext>
              </c:extLst>
            </c:dLbl>
            <c:dLbl>
              <c:idx val="3"/>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6C5-4162-BF8D-077B600DFDB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Hoja11!$B$47:$B$50</c:f>
              <c:strCache>
                <c:ptCount val="4"/>
                <c:pt idx="0">
                  <c:v>MALO</c:v>
                </c:pt>
                <c:pt idx="1">
                  <c:v>REGULAR</c:v>
                </c:pt>
                <c:pt idx="2">
                  <c:v>BUENA</c:v>
                </c:pt>
                <c:pt idx="3">
                  <c:v>EXCELENTE</c:v>
                </c:pt>
              </c:strCache>
            </c:strRef>
          </c:cat>
          <c:val>
            <c:numRef>
              <c:f>Hoja11!$D$47:$D$50</c:f>
              <c:numCache>
                <c:formatCode>###0.0</c:formatCode>
                <c:ptCount val="4"/>
                <c:pt idx="0">
                  <c:v>9.2592592592592595</c:v>
                </c:pt>
                <c:pt idx="1">
                  <c:v>48.148148148148145</c:v>
                </c:pt>
                <c:pt idx="2">
                  <c:v>38.888888888888893</c:v>
                </c:pt>
                <c:pt idx="3">
                  <c:v>3.7037037037037033</c:v>
                </c:pt>
              </c:numCache>
            </c:numRef>
          </c:val>
          <c:extLst xmlns:c16r2="http://schemas.microsoft.com/office/drawing/2015/06/chart">
            <c:ext xmlns:c16="http://schemas.microsoft.com/office/drawing/2014/chart" uri="{C3380CC4-5D6E-409C-BE32-E72D297353CC}">
              <c16:uniqueId val="{00000000-56C5-4162-BF8D-077B600DFDB1}"/>
            </c:ext>
          </c:extLst>
        </c:ser>
        <c:dLbls>
          <c:dLblPos val="inEnd"/>
          <c:showLegendKey val="0"/>
          <c:showVal val="1"/>
          <c:showCatName val="0"/>
          <c:showSerName val="0"/>
          <c:showPercent val="0"/>
          <c:showBubbleSize val="0"/>
        </c:dLbls>
        <c:gapWidth val="100"/>
        <c:overlap val="-24"/>
        <c:axId val="225284864"/>
        <c:axId val="225286400"/>
      </c:barChart>
      <c:catAx>
        <c:axId val="225284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5286400"/>
        <c:crosses val="autoZero"/>
        <c:auto val="1"/>
        <c:lblAlgn val="ctr"/>
        <c:lblOffset val="100"/>
        <c:noMultiLvlLbl val="0"/>
      </c:catAx>
      <c:valAx>
        <c:axId val="2252864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52848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688FC5"/>
                </a:gs>
                <a:gs pos="100000">
                  <a:srgbClr val="3A71B2"/>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4BE-45B5-A292-C0B774FD68EB}"/>
                </c:ext>
              </c:extLst>
            </c:dLbl>
            <c:dLbl>
              <c:idx val="1"/>
              <c:layout/>
              <c:tx>
                <c:rich>
                  <a:bodyPr/>
                  <a:lstStyle/>
                  <a:p>
                    <a:r>
                      <a:rPr lang="en-US" dirty="0"/>
                      <a:t>31 %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4BE-45B5-A292-C0B774FD68EB}"/>
                </c:ext>
              </c:extLst>
            </c:dLbl>
            <c:dLbl>
              <c:idx val="2"/>
              <c:layout/>
              <c:tx>
                <c:rich>
                  <a:bodyPr/>
                  <a:lstStyle/>
                  <a:p>
                    <a:r>
                      <a:rPr lang="en-US" dirty="0"/>
                      <a:t>56 %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4BE-45B5-A292-C0B774FD68EB}"/>
                </c:ext>
              </c:extLst>
            </c:dLbl>
            <c:dLbl>
              <c:idx val="3"/>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4BE-45B5-A292-C0B774FD68EB}"/>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Hoja11!$B$55:$B$58</c:f>
              <c:strCache>
                <c:ptCount val="4"/>
                <c:pt idx="0">
                  <c:v>MALO</c:v>
                </c:pt>
                <c:pt idx="1">
                  <c:v>REGULAR</c:v>
                </c:pt>
                <c:pt idx="2">
                  <c:v>BUENA</c:v>
                </c:pt>
                <c:pt idx="3">
                  <c:v>EXCELENTE</c:v>
                </c:pt>
              </c:strCache>
            </c:strRef>
          </c:cat>
          <c:val>
            <c:numRef>
              <c:f>Hoja11!$D$55:$D$58</c:f>
              <c:numCache>
                <c:formatCode>###0.0</c:formatCode>
                <c:ptCount val="4"/>
                <c:pt idx="0">
                  <c:v>9.2592592592592595</c:v>
                </c:pt>
                <c:pt idx="1">
                  <c:v>31.481481481481481</c:v>
                </c:pt>
                <c:pt idx="2">
                  <c:v>55.555555555555557</c:v>
                </c:pt>
                <c:pt idx="3">
                  <c:v>3.7037037037037033</c:v>
                </c:pt>
              </c:numCache>
            </c:numRef>
          </c:val>
          <c:extLst xmlns:c16r2="http://schemas.microsoft.com/office/drawing/2015/06/chart">
            <c:ext xmlns:c16="http://schemas.microsoft.com/office/drawing/2014/chart" uri="{C3380CC4-5D6E-409C-BE32-E72D297353CC}">
              <c16:uniqueId val="{00000000-64BE-45B5-A292-C0B774FD68EB}"/>
            </c:ext>
          </c:extLst>
        </c:ser>
        <c:dLbls>
          <c:dLblPos val="inEnd"/>
          <c:showLegendKey val="0"/>
          <c:showVal val="1"/>
          <c:showCatName val="0"/>
          <c:showSerName val="0"/>
          <c:showPercent val="0"/>
          <c:showBubbleSize val="0"/>
        </c:dLbls>
        <c:gapWidth val="100"/>
        <c:overlap val="-24"/>
        <c:axId val="231999360"/>
        <c:axId val="232000896"/>
      </c:barChart>
      <c:catAx>
        <c:axId val="231999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2000896"/>
        <c:crosses val="autoZero"/>
        <c:auto val="1"/>
        <c:lblAlgn val="ctr"/>
        <c:lblOffset val="100"/>
        <c:noMultiLvlLbl val="0"/>
      </c:catAx>
      <c:valAx>
        <c:axId val="232000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19993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688FC5"/>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gradFill rotWithShape="1">
                <a:gsLst>
                  <a:gs pos="0">
                    <a:srgbClr val="688FC5"/>
                  </a:gs>
                  <a:gs pos="100000">
                    <a:srgbClr val="3A71B2"/>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2-E75B-447D-A5DD-0AC93629076D}"/>
              </c:ext>
            </c:extLst>
          </c:dPt>
          <c:dLbls>
            <c:dLbl>
              <c:idx val="0"/>
              <c:layout/>
              <c:tx>
                <c:rich>
                  <a:bodyPr/>
                  <a:lstStyle/>
                  <a:p>
                    <a:r>
                      <a:rPr lang="en-US" dirty="0"/>
                      <a:t>28 %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75B-447D-A5DD-0AC93629076D}"/>
                </c:ext>
              </c:extLst>
            </c:dLbl>
            <c:dLbl>
              <c:idx val="1"/>
              <c:layout/>
              <c:tx>
                <c:rich>
                  <a:bodyPr/>
                  <a:lstStyle/>
                  <a:p>
                    <a:r>
                      <a:rPr lang="en-US" dirty="0"/>
                      <a:t>26 %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75B-447D-A5DD-0AC93629076D}"/>
                </c:ext>
              </c:extLst>
            </c:dLbl>
            <c:dLbl>
              <c:idx val="2"/>
              <c:layout/>
              <c:tx>
                <c:rich>
                  <a:bodyPr/>
                  <a:lstStyle/>
                  <a:p>
                    <a:r>
                      <a:rPr lang="en-US" dirty="0"/>
                      <a:t>46 %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75B-447D-A5DD-0AC93629076D}"/>
                </c:ext>
              </c:extLst>
            </c:dLbl>
            <c:dLbl>
              <c:idx val="3"/>
              <c:layout/>
              <c:tx>
                <c:rich>
                  <a:bodyPr/>
                  <a:lstStyle/>
                  <a:p>
                    <a:r>
                      <a:rPr lang="en-US" dirty="0"/>
                      <a:t>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75B-447D-A5DD-0AC93629076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Hoja11!$B$63:$B$66</c:f>
              <c:strCache>
                <c:ptCount val="4"/>
                <c:pt idx="0">
                  <c:v>MALO</c:v>
                </c:pt>
                <c:pt idx="1">
                  <c:v>REGULAR</c:v>
                </c:pt>
                <c:pt idx="2">
                  <c:v>BUENA</c:v>
                </c:pt>
                <c:pt idx="3">
                  <c:v>EXCELENTE</c:v>
                </c:pt>
              </c:strCache>
            </c:strRef>
          </c:cat>
          <c:val>
            <c:numRef>
              <c:f>Hoja11!$E$63:$E$66</c:f>
              <c:numCache>
                <c:formatCode>###0.0</c:formatCode>
                <c:ptCount val="4"/>
                <c:pt idx="0">
                  <c:v>27.777777777777779</c:v>
                </c:pt>
                <c:pt idx="1">
                  <c:v>25.925925925925924</c:v>
                </c:pt>
                <c:pt idx="2">
                  <c:v>46.296296296296298</c:v>
                </c:pt>
                <c:pt idx="3">
                  <c:v>0</c:v>
                </c:pt>
              </c:numCache>
            </c:numRef>
          </c:val>
          <c:extLst xmlns:c16r2="http://schemas.microsoft.com/office/drawing/2015/06/chart">
            <c:ext xmlns:c16="http://schemas.microsoft.com/office/drawing/2014/chart" uri="{C3380CC4-5D6E-409C-BE32-E72D297353CC}">
              <c16:uniqueId val="{00000000-E75B-447D-A5DD-0AC93629076D}"/>
            </c:ext>
          </c:extLst>
        </c:ser>
        <c:dLbls>
          <c:dLblPos val="inEnd"/>
          <c:showLegendKey val="0"/>
          <c:showVal val="1"/>
          <c:showCatName val="0"/>
          <c:showSerName val="0"/>
          <c:showPercent val="0"/>
          <c:showBubbleSize val="0"/>
        </c:dLbls>
        <c:gapWidth val="100"/>
        <c:overlap val="-24"/>
        <c:axId val="232681472"/>
        <c:axId val="232683008"/>
      </c:barChart>
      <c:catAx>
        <c:axId val="2326814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232683008"/>
        <c:crosses val="autoZero"/>
        <c:auto val="1"/>
        <c:lblAlgn val="ctr"/>
        <c:lblOffset val="100"/>
        <c:noMultiLvlLbl val="0"/>
      </c:catAx>
      <c:valAx>
        <c:axId val="232683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2326814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s-MX"/>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688FC5"/>
                </a:gs>
                <a:gs pos="100000">
                  <a:srgbClr val="3A71B2"/>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55C-4342-ABAC-A6C57691DB23}"/>
                </c:ext>
              </c:extLst>
            </c:dLbl>
            <c:dLbl>
              <c:idx val="1"/>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55C-4342-ABAC-A6C57691DB23}"/>
                </c:ext>
              </c:extLst>
            </c:dLbl>
            <c:dLbl>
              <c:idx val="2"/>
              <c:layout/>
              <c:tx>
                <c:rich>
                  <a:bodyPr/>
                  <a:lstStyle/>
                  <a:p>
                    <a:r>
                      <a:rPr lang="en-US" dirty="0"/>
                      <a:t>28 %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55C-4342-ABAC-A6C57691DB23}"/>
                </c:ext>
              </c:extLst>
            </c:dLbl>
            <c:dLbl>
              <c:idx val="3"/>
              <c:layout/>
              <c:tx>
                <c:rich>
                  <a:bodyPr/>
                  <a:lstStyle/>
                  <a:p>
                    <a:r>
                      <a:rPr lang="en-US" dirty="0"/>
                      <a:t>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55C-4342-ABAC-A6C57691DB23}"/>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Hoja11!$B$71:$B$74</c:f>
              <c:strCache>
                <c:ptCount val="4"/>
                <c:pt idx="0">
                  <c:v>MALO</c:v>
                </c:pt>
                <c:pt idx="1">
                  <c:v>REGULAR</c:v>
                </c:pt>
                <c:pt idx="2">
                  <c:v>BUENA</c:v>
                </c:pt>
                <c:pt idx="3">
                  <c:v>EXCELENTE</c:v>
                </c:pt>
              </c:strCache>
            </c:strRef>
          </c:cat>
          <c:val>
            <c:numRef>
              <c:f>Hoja11!$D$71:$D$74</c:f>
              <c:numCache>
                <c:formatCode>###0.0</c:formatCode>
                <c:ptCount val="4"/>
                <c:pt idx="0">
                  <c:v>12.962962962962962</c:v>
                </c:pt>
                <c:pt idx="1">
                  <c:v>50</c:v>
                </c:pt>
                <c:pt idx="2">
                  <c:v>27.777777777777779</c:v>
                </c:pt>
                <c:pt idx="3">
                  <c:v>9.2592592592592595</c:v>
                </c:pt>
              </c:numCache>
            </c:numRef>
          </c:val>
          <c:extLst xmlns:c16r2="http://schemas.microsoft.com/office/drawing/2015/06/chart">
            <c:ext xmlns:c16="http://schemas.microsoft.com/office/drawing/2014/chart" uri="{C3380CC4-5D6E-409C-BE32-E72D297353CC}">
              <c16:uniqueId val="{00000000-855C-4342-ABAC-A6C57691DB23}"/>
            </c:ext>
          </c:extLst>
        </c:ser>
        <c:dLbls>
          <c:dLblPos val="inEnd"/>
          <c:showLegendKey val="0"/>
          <c:showVal val="1"/>
          <c:showCatName val="0"/>
          <c:showSerName val="0"/>
          <c:showPercent val="0"/>
          <c:showBubbleSize val="0"/>
        </c:dLbls>
        <c:gapWidth val="100"/>
        <c:overlap val="-24"/>
        <c:axId val="234792064"/>
        <c:axId val="234793600"/>
      </c:barChart>
      <c:catAx>
        <c:axId val="234792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4793600"/>
        <c:crosses val="autoZero"/>
        <c:auto val="1"/>
        <c:lblAlgn val="ctr"/>
        <c:lblOffset val="100"/>
        <c:noMultiLvlLbl val="0"/>
      </c:catAx>
      <c:valAx>
        <c:axId val="234793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47920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layout/>
      <c:overlay val="0"/>
      <c:spPr>
        <a:noFill/>
        <a:ln>
          <a:noFill/>
        </a:ln>
        <a:effectLst/>
      </c:sp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3-0373-478D-8BD5-69785C59908E}"/>
              </c:ext>
            </c:extLst>
          </c:dPt>
          <c:dLbls>
            <c:dLbl>
              <c:idx val="0"/>
              <c:layout/>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layout/>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xmlns:c16r2="http://schemas.microsoft.com/office/drawing/2015/06/char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'INTEGRANTES DE LA COMISIÓN DE S'!$B$2</c:f>
              <c:strCache>
                <c:ptCount val="1"/>
                <c:pt idx="0">
                  <c:v>Columna2</c:v>
                </c:pt>
              </c:strCache>
            </c:strRef>
          </c:tx>
          <c:spPr>
            <a:gradFill rotWithShape="1">
              <a:gsLst>
                <a:gs pos="0">
                  <a:srgbClr val="688FC5"/>
                </a:gs>
                <a:gs pos="100000">
                  <a:srgbClr val="3A71B2"/>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FEEE-4D19-B332-B6C70E630BD7}"/>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i="0" u="none" strike="noStrike" kern="1200" baseline="0">
                          <a:solidFill>
                            <a:schemeClr val="tx1"/>
                          </a:solidFill>
                          <a:latin typeface="+mn-lt"/>
                          <a:ea typeface="+mn-ea"/>
                          <a:cs typeface="+mn-cs"/>
                        </a:defRPr>
                      </a:pPr>
                      <a:t>[VALOR]</a:t>
                    </a:fld>
                    <a:r>
                      <a:rPr lang="en-US" dirty="0"/>
                      <a:t> %</a:t>
                    </a:r>
                  </a:p>
                </c:rich>
              </c:tx>
              <c:spPr>
                <a:noFill/>
                <a:ln>
                  <a:noFill/>
                </a:ln>
                <a:effectLst/>
              </c:spP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FEEE-4D19-B332-B6C70E630BD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72</c:v>
                </c:pt>
                <c:pt idx="1">
                  <c:v>28</c:v>
                </c:pt>
              </c:numCache>
            </c:numRef>
          </c:val>
          <c:extLst xmlns:c16r2="http://schemas.microsoft.com/office/drawing/2015/06/chart">
            <c:ext xmlns:c16="http://schemas.microsoft.com/office/drawing/2014/chart" uri="{C3380CC4-5D6E-409C-BE32-E72D297353CC}">
              <c16:uniqueId val="{00000000-FEEE-4D19-B332-B6C70E630BD7}"/>
            </c:ext>
          </c:extLst>
        </c:ser>
        <c:dLbls>
          <c:showLegendKey val="0"/>
          <c:showVal val="0"/>
          <c:showCatName val="0"/>
          <c:showSerName val="0"/>
          <c:showPercent val="0"/>
          <c:showBubbleSize val="0"/>
        </c:dLbls>
        <c:gapWidth val="100"/>
        <c:overlap val="-24"/>
        <c:axId val="224876800"/>
        <c:axId val="224890880"/>
      </c:barChart>
      <c:catAx>
        <c:axId val="22487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24890880"/>
        <c:crosses val="autoZero"/>
        <c:auto val="1"/>
        <c:lblAlgn val="ctr"/>
        <c:lblOffset val="100"/>
        <c:noMultiLvlLbl val="0"/>
      </c:catAx>
      <c:valAx>
        <c:axId val="224890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8768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688FC5"/>
                </a:gs>
                <a:gs pos="100000">
                  <a:srgbClr val="3A71B2"/>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fld id="{6B0C9319-6B23-4649-88C9-AB5B77BE0B84}" type="VALUE">
                      <a:rPr lang="en-US"/>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0-0F5B-4E6B-B2F5-49E810CE4A1F}"/>
                </c:ext>
              </c:extLst>
            </c:dLbl>
            <c:dLbl>
              <c:idx val="1"/>
              <c:layout/>
              <c:tx>
                <c:rich>
                  <a:bodyPr/>
                  <a:lstStyle/>
                  <a:p>
                    <a:fld id="{5B73CD60-2228-46CB-8135-4B704BC6168D}" type="VALUE">
                      <a:rPr lang="en-US"/>
                      <a:pPr/>
                      <a:t>[VALOR]</a:t>
                    </a:fld>
                    <a:r>
                      <a:rPr lang="en-US"/>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0F5B-4E6B-B2F5-49E810CE4A1F}"/>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Hoja1!$A$4:$A$5</c:f>
              <c:strCache>
                <c:ptCount val="2"/>
                <c:pt idx="0">
                  <c:v>SI</c:v>
                </c:pt>
                <c:pt idx="1">
                  <c:v>NO</c:v>
                </c:pt>
              </c:strCache>
            </c:strRef>
          </c:cat>
          <c:val>
            <c:numRef>
              <c:f>Hoja1!$B$4:$B$5</c:f>
              <c:numCache>
                <c:formatCode>General</c:formatCode>
                <c:ptCount val="2"/>
                <c:pt idx="0">
                  <c:v>52</c:v>
                </c:pt>
                <c:pt idx="1">
                  <c:v>48</c:v>
                </c:pt>
              </c:numCache>
            </c:numRef>
          </c:val>
          <c:extLst xmlns:c16r2="http://schemas.microsoft.com/office/drawing/2015/06/chart">
            <c:ext xmlns:c16="http://schemas.microsoft.com/office/drawing/2014/chart" uri="{C3380CC4-5D6E-409C-BE32-E72D297353CC}">
              <c16:uniqueId val="{00000002-0F5B-4E6B-B2F5-49E810CE4A1F}"/>
            </c:ext>
          </c:extLst>
        </c:ser>
        <c:dLbls>
          <c:dLblPos val="inEnd"/>
          <c:showLegendKey val="0"/>
          <c:showVal val="1"/>
          <c:showCatName val="0"/>
          <c:showSerName val="0"/>
          <c:showPercent val="0"/>
          <c:showBubbleSize val="0"/>
        </c:dLbls>
        <c:gapWidth val="100"/>
        <c:overlap val="-24"/>
        <c:axId val="234144128"/>
        <c:axId val="234145664"/>
      </c:barChart>
      <c:catAx>
        <c:axId val="2341441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4145664"/>
        <c:crosses val="autoZero"/>
        <c:auto val="1"/>
        <c:lblAlgn val="ctr"/>
        <c:lblOffset val="100"/>
        <c:noMultiLvlLbl val="0"/>
      </c:catAx>
      <c:valAx>
        <c:axId val="23414566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341441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defRPr>
      </a:pPr>
      <a:endParaRPr lang="es-MX"/>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DOCENTE</a:t>
            </a:r>
          </a:p>
        </c:rich>
      </c:tx>
      <c:layout/>
      <c:overlay val="0"/>
      <c:spPr>
        <a:noFill/>
        <a:ln>
          <a:noFill/>
        </a:ln>
        <a:effectLst/>
      </c:sp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8B6-4003-B8F0-FA22A14A5CC7}"/>
                </c:ext>
              </c:extLst>
            </c:dLbl>
            <c:dLbl>
              <c:idx val="1"/>
              <c:layout/>
              <c:tx>
                <c:rich>
                  <a:bodyPr/>
                  <a:lstStyle/>
                  <a:p>
                    <a:r>
                      <a:rPr lang="en-US" dirty="0"/>
                      <a:t>57 %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8B6-4003-B8F0-FA22A14A5CC7}"/>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8B6-4003-B8F0-FA22A14A5CC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'prepa 2.1'!$H$91:$H$93</c:f>
              <c:strCache>
                <c:ptCount val="3"/>
                <c:pt idx="0">
                  <c:v>SIEMPRE</c:v>
                </c:pt>
                <c:pt idx="1">
                  <c:v>ALGUNAS VECES</c:v>
                </c:pt>
                <c:pt idx="2">
                  <c:v>NUNCA</c:v>
                </c:pt>
              </c:strCache>
            </c:strRef>
          </c:cat>
          <c:val>
            <c:numRef>
              <c:f>'prepa 2.1'!$K$91:$K$93</c:f>
              <c:numCache>
                <c:formatCode>###0.0</c:formatCode>
                <c:ptCount val="3"/>
                <c:pt idx="0">
                  <c:v>36.666666666666664</c:v>
                </c:pt>
                <c:pt idx="1">
                  <c:v>56.666666666666664</c:v>
                </c:pt>
                <c:pt idx="2">
                  <c:v>6.666666666666667</c:v>
                </c:pt>
              </c:numCache>
            </c:numRef>
          </c:val>
          <c:extLst xmlns:c16r2="http://schemas.microsoft.com/office/drawing/2015/06/chart">
            <c:ext xmlns:c16="http://schemas.microsoft.com/office/drawing/2014/chart" uri="{C3380CC4-5D6E-409C-BE32-E72D297353CC}">
              <c16:uniqueId val="{00000000-08B6-4003-B8F0-FA22A14A5CC7}"/>
            </c:ext>
          </c:extLst>
        </c:ser>
        <c:dLbls>
          <c:dLblPos val="inEnd"/>
          <c:showLegendKey val="0"/>
          <c:showVal val="1"/>
          <c:showCatName val="0"/>
          <c:showSerName val="0"/>
          <c:showPercent val="0"/>
          <c:showBubbleSize val="0"/>
        </c:dLbls>
        <c:gapWidth val="100"/>
        <c:overlap val="-24"/>
        <c:axId val="132470656"/>
        <c:axId val="139957760"/>
      </c:barChart>
      <c:catAx>
        <c:axId val="132470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9957760"/>
        <c:crosses val="autoZero"/>
        <c:auto val="1"/>
        <c:lblAlgn val="ctr"/>
        <c:lblOffset val="100"/>
        <c:noMultiLvlLbl val="0"/>
      </c:catAx>
      <c:valAx>
        <c:axId val="1399577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24706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DOCENTE</a:t>
            </a:r>
          </a:p>
        </c:rich>
      </c:tx>
      <c:layout/>
      <c:overlay val="0"/>
      <c:spPr>
        <a:noFill/>
        <a:ln>
          <a:noFill/>
        </a:ln>
        <a:effectLst/>
      </c:sp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9DA-40A0-B66B-8A700F5E5C05}"/>
                </c:ext>
              </c:extLst>
            </c:dLbl>
            <c:dLbl>
              <c:idx val="1"/>
              <c:layout/>
              <c:tx>
                <c:rich>
                  <a:bodyPr/>
                  <a:lstStyle/>
                  <a:p>
                    <a:r>
                      <a:rPr lang="en-US" dirty="0"/>
                      <a:t>57 %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9DA-40A0-B66B-8A700F5E5C0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'prepa 2.1'!$H$95:$H$96</c:f>
              <c:strCache>
                <c:ptCount val="2"/>
                <c:pt idx="0">
                  <c:v>SIEMPRE</c:v>
                </c:pt>
                <c:pt idx="1">
                  <c:v>ALGUNAS VECES</c:v>
                </c:pt>
              </c:strCache>
            </c:strRef>
          </c:cat>
          <c:val>
            <c:numRef>
              <c:f>'prepa 2.1'!$K$95:$K$96</c:f>
              <c:numCache>
                <c:formatCode>###0.0</c:formatCode>
                <c:ptCount val="2"/>
                <c:pt idx="0">
                  <c:v>43.333333333333336</c:v>
                </c:pt>
                <c:pt idx="1">
                  <c:v>56.666666666666664</c:v>
                </c:pt>
              </c:numCache>
            </c:numRef>
          </c:val>
          <c:extLst xmlns:c16r2="http://schemas.microsoft.com/office/drawing/2015/06/chart">
            <c:ext xmlns:c16="http://schemas.microsoft.com/office/drawing/2014/chart" uri="{C3380CC4-5D6E-409C-BE32-E72D297353CC}">
              <c16:uniqueId val="{00000000-29DA-40A0-B66B-8A700F5E5C05}"/>
            </c:ext>
          </c:extLst>
        </c:ser>
        <c:dLbls>
          <c:dLblPos val="inEnd"/>
          <c:showLegendKey val="0"/>
          <c:showVal val="1"/>
          <c:showCatName val="0"/>
          <c:showSerName val="0"/>
          <c:showPercent val="0"/>
          <c:showBubbleSize val="0"/>
        </c:dLbls>
        <c:gapWidth val="100"/>
        <c:overlap val="-24"/>
        <c:axId val="224773632"/>
        <c:axId val="224775168"/>
      </c:barChart>
      <c:catAx>
        <c:axId val="224773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4775168"/>
        <c:crosses val="autoZero"/>
        <c:auto val="1"/>
        <c:lblAlgn val="ctr"/>
        <c:lblOffset val="100"/>
        <c:noMultiLvlLbl val="0"/>
      </c:catAx>
      <c:valAx>
        <c:axId val="224775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47736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DOCENTE</a:t>
            </a:r>
          </a:p>
        </c:rich>
      </c:tx>
      <c:layout/>
      <c:overlay val="0"/>
      <c:spPr>
        <a:noFill/>
        <a:ln>
          <a:noFill/>
        </a:ln>
        <a:effectLst/>
      </c:sp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020-4945-9AA9-BD5C840D35B8}"/>
                </c:ext>
              </c:extLst>
            </c:dLbl>
            <c:dLbl>
              <c:idx val="1"/>
              <c:layout/>
              <c:tx>
                <c:rich>
                  <a:bodyPr/>
                  <a:lstStyle/>
                  <a:p>
                    <a:r>
                      <a:rPr lang="en-US" dirty="0"/>
                      <a:t>60 %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020-4945-9AA9-BD5C840D35B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Hoja11!$B$85:$B$86</c:f>
              <c:strCache>
                <c:ptCount val="2"/>
                <c:pt idx="0">
                  <c:v>MALAS</c:v>
                </c:pt>
                <c:pt idx="1">
                  <c:v>BUENAS</c:v>
                </c:pt>
              </c:strCache>
            </c:strRef>
          </c:cat>
          <c:val>
            <c:numRef>
              <c:f>Hoja11!$E$85:$E$86</c:f>
              <c:numCache>
                <c:formatCode>###0.0</c:formatCode>
                <c:ptCount val="2"/>
                <c:pt idx="0">
                  <c:v>40</c:v>
                </c:pt>
                <c:pt idx="1">
                  <c:v>60</c:v>
                </c:pt>
              </c:numCache>
            </c:numRef>
          </c:val>
          <c:extLst xmlns:c16r2="http://schemas.microsoft.com/office/drawing/2015/06/chart">
            <c:ext xmlns:c16="http://schemas.microsoft.com/office/drawing/2014/chart" uri="{C3380CC4-5D6E-409C-BE32-E72D297353CC}">
              <c16:uniqueId val="{00000000-A020-4945-9AA9-BD5C840D35B8}"/>
            </c:ext>
          </c:extLst>
        </c:ser>
        <c:dLbls>
          <c:dLblPos val="inEnd"/>
          <c:showLegendKey val="0"/>
          <c:showVal val="1"/>
          <c:showCatName val="0"/>
          <c:showSerName val="0"/>
          <c:showPercent val="0"/>
          <c:showBubbleSize val="0"/>
        </c:dLbls>
        <c:gapWidth val="100"/>
        <c:overlap val="-24"/>
        <c:axId val="234005248"/>
        <c:axId val="234007168"/>
      </c:barChart>
      <c:catAx>
        <c:axId val="2340052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4007168"/>
        <c:crosses val="autoZero"/>
        <c:auto val="1"/>
        <c:lblAlgn val="ctr"/>
        <c:lblOffset val="100"/>
        <c:noMultiLvlLbl val="0"/>
      </c:catAx>
      <c:valAx>
        <c:axId val="234007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40052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r>
              <a:rPr lang="es-MX"/>
              <a:t>FUNCIÓN ADMINISTRATIVA</a:t>
            </a:r>
          </a:p>
        </c:rich>
      </c:tx>
      <c:layout/>
      <c:overlay val="0"/>
      <c:spPr>
        <a:noFill/>
        <a:ln>
          <a:noFill/>
        </a:ln>
        <a:effectLst/>
      </c:sp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DDF-40D6-85CC-5B187A4B7F56}"/>
                </c:ext>
              </c:extLst>
            </c:dLbl>
            <c:dLbl>
              <c:idx val="1"/>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DDF-40D6-85CC-5B187A4B7F56}"/>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Hoja11!$B$93:$B$94</c:f>
              <c:strCache>
                <c:ptCount val="2"/>
                <c:pt idx="0">
                  <c:v>ALGUNAS VECES</c:v>
                </c:pt>
                <c:pt idx="1">
                  <c:v>SIEMPRE</c:v>
                </c:pt>
              </c:strCache>
            </c:strRef>
          </c:cat>
          <c:val>
            <c:numRef>
              <c:f>Hoja11!$E$93:$E$94</c:f>
              <c:numCache>
                <c:formatCode>###0.0</c:formatCode>
                <c:ptCount val="2"/>
                <c:pt idx="0">
                  <c:v>50</c:v>
                </c:pt>
                <c:pt idx="1">
                  <c:v>50</c:v>
                </c:pt>
              </c:numCache>
            </c:numRef>
          </c:val>
          <c:extLst xmlns:c16r2="http://schemas.microsoft.com/office/drawing/2015/06/chart">
            <c:ext xmlns:c16="http://schemas.microsoft.com/office/drawing/2014/chart" uri="{C3380CC4-5D6E-409C-BE32-E72D297353CC}">
              <c16:uniqueId val="{00000000-BDDF-40D6-85CC-5B187A4B7F56}"/>
            </c:ext>
          </c:extLst>
        </c:ser>
        <c:dLbls>
          <c:dLblPos val="inEnd"/>
          <c:showLegendKey val="0"/>
          <c:showVal val="1"/>
          <c:showCatName val="0"/>
          <c:showSerName val="0"/>
          <c:showPercent val="0"/>
          <c:showBubbleSize val="0"/>
        </c:dLbls>
        <c:gapWidth val="100"/>
        <c:overlap val="-24"/>
        <c:axId val="35911936"/>
        <c:axId val="36048896"/>
      </c:barChart>
      <c:catAx>
        <c:axId val="35911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6048896"/>
        <c:crosses val="autoZero"/>
        <c:auto val="1"/>
        <c:lblAlgn val="ctr"/>
        <c:lblOffset val="100"/>
        <c:noMultiLvlLbl val="0"/>
      </c:catAx>
      <c:valAx>
        <c:axId val="36048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59119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ADMINISTRATIVA</a:t>
            </a:r>
          </a:p>
        </c:rich>
      </c:tx>
      <c:layout>
        <c:manualLayout>
          <c:xMode val="edge"/>
          <c:yMode val="edge"/>
          <c:x val="0.33884680858043675"/>
          <c:y val="1.2320375354301739E-2"/>
        </c:manualLayout>
      </c:layout>
      <c:overlay val="0"/>
      <c:spPr>
        <a:noFill/>
        <a:ln>
          <a:noFill/>
        </a:ln>
        <a:effectLst/>
      </c:spPr>
    </c:title>
    <c:autoTitleDeleted val="0"/>
    <c:plotArea>
      <c:layout/>
      <c:barChart>
        <c:barDir val="col"/>
        <c:grouping val="clustered"/>
        <c:varyColors val="0"/>
        <c:ser>
          <c:idx val="0"/>
          <c:order val="0"/>
          <c:spPr>
            <a:solidFill>
              <a:schemeClr val="accent3">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C29-421D-992E-FD6E9C5BFA76}"/>
                </c:ext>
              </c:extLst>
            </c:dLbl>
            <c:dLbl>
              <c:idx val="1"/>
              <c:layout/>
              <c:tx>
                <c:rich>
                  <a:bodyPr/>
                  <a:lstStyle/>
                  <a:p>
                    <a:r>
                      <a:rPr lang="en-US" dirty="0"/>
                      <a:t>50 %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C29-421D-992E-FD6E9C5BFA76}"/>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prea3.1!$B$155:$B$156</c:f>
              <c:strCache>
                <c:ptCount val="2"/>
                <c:pt idx="0">
                  <c:v>ALGUNAS VECES</c:v>
                </c:pt>
                <c:pt idx="1">
                  <c:v>SIEMPRE</c:v>
                </c:pt>
              </c:strCache>
            </c:strRef>
          </c:cat>
          <c:val>
            <c:numRef>
              <c:f>prea3.1!$E$155:$E$156</c:f>
              <c:numCache>
                <c:formatCode>###0.0</c:formatCode>
                <c:ptCount val="2"/>
                <c:pt idx="0">
                  <c:v>50</c:v>
                </c:pt>
                <c:pt idx="1">
                  <c:v>50</c:v>
                </c:pt>
              </c:numCache>
            </c:numRef>
          </c:val>
          <c:extLst xmlns:c16r2="http://schemas.microsoft.com/office/drawing/2015/06/chart">
            <c:ext xmlns:c16="http://schemas.microsoft.com/office/drawing/2014/chart" uri="{C3380CC4-5D6E-409C-BE32-E72D297353CC}">
              <c16:uniqueId val="{00000000-F7CD-4EDA-9F81-C2E4A775D32F}"/>
            </c:ext>
          </c:extLst>
        </c:ser>
        <c:dLbls>
          <c:dLblPos val="inEnd"/>
          <c:showLegendKey val="0"/>
          <c:showVal val="1"/>
          <c:showCatName val="0"/>
          <c:showSerName val="0"/>
          <c:showPercent val="0"/>
          <c:showBubbleSize val="0"/>
        </c:dLbls>
        <c:gapWidth val="100"/>
        <c:overlap val="-24"/>
        <c:axId val="85567360"/>
        <c:axId val="85568896"/>
      </c:barChart>
      <c:catAx>
        <c:axId val="85567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5568896"/>
        <c:crosses val="autoZero"/>
        <c:auto val="1"/>
        <c:lblAlgn val="ctr"/>
        <c:lblOffset val="100"/>
        <c:noMultiLvlLbl val="0"/>
      </c:catAx>
      <c:valAx>
        <c:axId val="85568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55673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b="1"/>
              <a:t>FUNCIÓN ADMINISTRATIVA</a:t>
            </a:r>
          </a:p>
        </c:rich>
      </c:tx>
      <c:layout/>
      <c:overlay val="0"/>
      <c:spPr>
        <a:noFill/>
        <a:ln>
          <a:noFill/>
        </a:ln>
        <a:effectLst/>
      </c:spPr>
    </c:title>
    <c:autoTitleDeleted val="0"/>
    <c:plotArea>
      <c:layout/>
      <c:barChart>
        <c:barDir val="col"/>
        <c:grouping val="clustered"/>
        <c:varyColors val="0"/>
        <c:ser>
          <c:idx val="0"/>
          <c:order val="0"/>
          <c:spPr>
            <a:solidFill>
              <a:schemeClr val="accent3">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E4C-4708-9B67-5DE6BEC173F4}"/>
                </c:ext>
              </c:extLst>
            </c:dLbl>
            <c:dLbl>
              <c:idx val="1"/>
              <c:layout/>
              <c:tx>
                <c:rich>
                  <a:bodyPr/>
                  <a:lstStyle/>
                  <a:p>
                    <a:r>
                      <a:rPr lang="en-US" dirty="0"/>
                      <a:t>38 %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E4C-4708-9B67-5DE6BEC173F4}"/>
                </c:ext>
              </c:extLst>
            </c:dLbl>
            <c:dLbl>
              <c:idx val="2"/>
              <c:layout/>
              <c:tx>
                <c:rich>
                  <a:bodyPr/>
                  <a:lstStyle/>
                  <a:p>
                    <a:r>
                      <a:rPr lang="en-US" dirty="0"/>
                      <a:t>38 %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E4C-4708-9B67-5DE6BEC173F4}"/>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prea3.1!$B$171:$B$173</c:f>
              <c:strCache>
                <c:ptCount val="3"/>
                <c:pt idx="0">
                  <c:v>NUNCA</c:v>
                </c:pt>
                <c:pt idx="1">
                  <c:v>ALGUNAS VECES</c:v>
                </c:pt>
                <c:pt idx="2">
                  <c:v>SIEMPRE</c:v>
                </c:pt>
              </c:strCache>
            </c:strRef>
          </c:cat>
          <c:val>
            <c:numRef>
              <c:f>prea3.1!$E$171:$E$173</c:f>
              <c:numCache>
                <c:formatCode>###0.0</c:formatCode>
                <c:ptCount val="3"/>
                <c:pt idx="0">
                  <c:v>25</c:v>
                </c:pt>
                <c:pt idx="1">
                  <c:v>37.5</c:v>
                </c:pt>
                <c:pt idx="2">
                  <c:v>37.5</c:v>
                </c:pt>
              </c:numCache>
            </c:numRef>
          </c:val>
          <c:extLst xmlns:c16r2="http://schemas.microsoft.com/office/drawing/2015/06/chart">
            <c:ext xmlns:c16="http://schemas.microsoft.com/office/drawing/2014/chart" uri="{C3380CC4-5D6E-409C-BE32-E72D297353CC}">
              <c16:uniqueId val="{00000000-4E4C-4708-9B67-5DE6BEC173F4}"/>
            </c:ext>
          </c:extLst>
        </c:ser>
        <c:dLbls>
          <c:dLblPos val="inEnd"/>
          <c:showLegendKey val="0"/>
          <c:showVal val="1"/>
          <c:showCatName val="0"/>
          <c:showSerName val="0"/>
          <c:showPercent val="0"/>
          <c:showBubbleSize val="0"/>
        </c:dLbls>
        <c:gapWidth val="100"/>
        <c:overlap val="-24"/>
        <c:axId val="235506688"/>
        <c:axId val="235512576"/>
      </c:barChart>
      <c:catAx>
        <c:axId val="235506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5512576"/>
        <c:crosses val="autoZero"/>
        <c:auto val="1"/>
        <c:lblAlgn val="ctr"/>
        <c:lblOffset val="100"/>
        <c:noMultiLvlLbl val="0"/>
      </c:catAx>
      <c:valAx>
        <c:axId val="235512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55066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solidFill>
            <a:schemeClr val="tx1"/>
          </a:solidFill>
        </a:defRPr>
      </a:pPr>
      <a:endParaRPr lang="es-MX"/>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b="1"/>
              <a:t>FUNCIÓN MANUAL</a:t>
            </a:r>
          </a:p>
        </c:rich>
      </c:tx>
      <c:layout/>
      <c:overlay val="0"/>
      <c:spPr>
        <a:noFill/>
        <a:ln>
          <a:noFill/>
        </a:ln>
        <a:effectLst/>
      </c:sp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3CA-4644-A831-3A2451ED5927}"/>
                </c:ext>
              </c:extLst>
            </c:dLbl>
            <c:dLbl>
              <c:idx val="1"/>
              <c:layout/>
              <c:tx>
                <c:rich>
                  <a:bodyPr/>
                  <a:lstStyle/>
                  <a:p>
                    <a:r>
                      <a:rPr lang="en-US" dirty="0"/>
                      <a:t>22 %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3CA-4644-A831-3A2451ED5927}"/>
                </c:ext>
              </c:extLst>
            </c:dLbl>
            <c:dLbl>
              <c:idx val="2"/>
              <c:layout/>
              <c:tx>
                <c:rich>
                  <a:bodyPr/>
                  <a:lstStyle/>
                  <a:p>
                    <a:r>
                      <a:rPr lang="en-US" dirty="0"/>
                      <a:t>67 %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3CA-4644-A831-3A2451ED592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prea3.1!$B$180:$B$182</c:f>
              <c:strCache>
                <c:ptCount val="3"/>
                <c:pt idx="0">
                  <c:v>NUNCA</c:v>
                </c:pt>
                <c:pt idx="1">
                  <c:v>ALGUNAS VECES</c:v>
                </c:pt>
                <c:pt idx="2">
                  <c:v>SIEMPRE</c:v>
                </c:pt>
              </c:strCache>
            </c:strRef>
          </c:cat>
          <c:val>
            <c:numRef>
              <c:f>prea3.1!$E$180:$E$182</c:f>
              <c:numCache>
                <c:formatCode>###0.0</c:formatCode>
                <c:ptCount val="3"/>
                <c:pt idx="0">
                  <c:v>11.111111111111111</c:v>
                </c:pt>
                <c:pt idx="1">
                  <c:v>22.222222222222221</c:v>
                </c:pt>
                <c:pt idx="2">
                  <c:v>66.666666666666657</c:v>
                </c:pt>
              </c:numCache>
            </c:numRef>
          </c:val>
          <c:extLst xmlns:c16r2="http://schemas.microsoft.com/office/drawing/2015/06/chart">
            <c:ext xmlns:c16="http://schemas.microsoft.com/office/drawing/2014/chart" uri="{C3380CC4-5D6E-409C-BE32-E72D297353CC}">
              <c16:uniqueId val="{00000000-53CA-4644-A831-3A2451ED5927}"/>
            </c:ext>
          </c:extLst>
        </c:ser>
        <c:dLbls>
          <c:dLblPos val="inEnd"/>
          <c:showLegendKey val="0"/>
          <c:showVal val="1"/>
          <c:showCatName val="0"/>
          <c:showSerName val="0"/>
          <c:showPercent val="0"/>
          <c:showBubbleSize val="0"/>
        </c:dLbls>
        <c:gapWidth val="100"/>
        <c:overlap val="-24"/>
        <c:axId val="239600000"/>
        <c:axId val="239601536"/>
      </c:barChart>
      <c:catAx>
        <c:axId val="23960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9601536"/>
        <c:crosses val="autoZero"/>
        <c:auto val="1"/>
        <c:lblAlgn val="ctr"/>
        <c:lblOffset val="100"/>
        <c:noMultiLvlLbl val="0"/>
      </c:catAx>
      <c:valAx>
        <c:axId val="239601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96000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solidFill>
            <a:schemeClr val="tx1"/>
          </a:solidFill>
        </a:defRPr>
      </a:pPr>
      <a:endParaRPr lang="es-MX"/>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a:t>FUNCIÓN MANUAL</a:t>
            </a:r>
          </a:p>
        </c:rich>
      </c:tx>
      <c:layout/>
      <c:overlay val="0"/>
      <c:spPr>
        <a:noFill/>
        <a:ln>
          <a:noFill/>
        </a:ln>
        <a:effectLst/>
      </c:spPr>
    </c:title>
    <c:autoTitleDeleted val="0"/>
    <c:plotArea>
      <c:layout/>
      <c:barChart>
        <c:barDir val="col"/>
        <c:grouping val="clustered"/>
        <c:varyColors val="0"/>
        <c:ser>
          <c:idx val="0"/>
          <c:order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239-432C-A4A7-AA1D84B0BBA3}"/>
                </c:ext>
              </c:extLst>
            </c:dLbl>
            <c:dLbl>
              <c:idx val="1"/>
              <c:layout/>
              <c:tx>
                <c:rich>
                  <a:bodyPr/>
                  <a:lstStyle/>
                  <a:p>
                    <a:r>
                      <a:rPr lang="en-US" dirty="0"/>
                      <a:t>56 %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239-432C-A4A7-AA1D84B0BBA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prea3.1!$B$189:$B$190</c:f>
              <c:strCache>
                <c:ptCount val="2"/>
                <c:pt idx="0">
                  <c:v>ALGUNAS VECES</c:v>
                </c:pt>
                <c:pt idx="1">
                  <c:v>SIEMPRE</c:v>
                </c:pt>
              </c:strCache>
            </c:strRef>
          </c:cat>
          <c:val>
            <c:numRef>
              <c:f>prea3.1!$E$189:$E$190</c:f>
              <c:numCache>
                <c:formatCode>###0.0</c:formatCode>
                <c:ptCount val="2"/>
                <c:pt idx="0">
                  <c:v>44.444444444444443</c:v>
                </c:pt>
                <c:pt idx="1">
                  <c:v>55.555555555555557</c:v>
                </c:pt>
              </c:numCache>
            </c:numRef>
          </c:val>
          <c:extLst xmlns:c16r2="http://schemas.microsoft.com/office/drawing/2015/06/chart">
            <c:ext xmlns:c16="http://schemas.microsoft.com/office/drawing/2014/chart" uri="{C3380CC4-5D6E-409C-BE32-E72D297353CC}">
              <c16:uniqueId val="{00000000-E239-432C-A4A7-AA1D84B0BBA3}"/>
            </c:ext>
          </c:extLst>
        </c:ser>
        <c:dLbls>
          <c:dLblPos val="outEnd"/>
          <c:showLegendKey val="0"/>
          <c:showVal val="1"/>
          <c:showCatName val="0"/>
          <c:showSerName val="0"/>
          <c:showPercent val="0"/>
          <c:showBubbleSize val="0"/>
        </c:dLbls>
        <c:gapWidth val="100"/>
        <c:overlap val="-24"/>
        <c:axId val="242152576"/>
        <c:axId val="242154112"/>
      </c:barChart>
      <c:catAx>
        <c:axId val="242152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242154112"/>
        <c:crosses val="autoZero"/>
        <c:auto val="1"/>
        <c:lblAlgn val="ctr"/>
        <c:lblOffset val="100"/>
        <c:noMultiLvlLbl val="0"/>
      </c:catAx>
      <c:valAx>
        <c:axId val="2421541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2421525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layout/>
      <c:overlay val="0"/>
      <c:spPr>
        <a:noFill/>
        <a:ln>
          <a:noFill/>
        </a:ln>
        <a:effectLst/>
      </c:sp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052-45FB-9C57-5204E452C41A}"/>
                </c:ext>
              </c:extLst>
            </c:dLbl>
            <c:dLbl>
              <c:idx val="1"/>
              <c:layout/>
              <c:tx>
                <c:rich>
                  <a:bodyPr/>
                  <a:lstStyle/>
                  <a:p>
                    <a:r>
                      <a:rPr lang="en-US" dirty="0"/>
                      <a:t>67 %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052-45FB-9C57-5204E452C41A}"/>
                </c:ext>
              </c:extLst>
            </c:dLbl>
            <c:dLbl>
              <c:idx val="2"/>
              <c:layout/>
              <c:tx>
                <c:rich>
                  <a:bodyPr/>
                  <a:lstStyle/>
                  <a:p>
                    <a:r>
                      <a:rPr lang="en-US" dirty="0"/>
                      <a:t>25 %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052-45FB-9C57-5204E452C41A}"/>
                </c:ext>
              </c:extLst>
            </c:dLbl>
            <c:dLbl>
              <c:idx val="3"/>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052-45FB-9C57-5204E452C41A}"/>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prea3.1!$B$203:$B$206</c:f>
              <c:strCache>
                <c:ptCount val="4"/>
                <c:pt idx="0">
                  <c:v>EXCELENTE</c:v>
                </c:pt>
                <c:pt idx="1">
                  <c:v>BUENAS</c:v>
                </c:pt>
                <c:pt idx="2">
                  <c:v>MALAS</c:v>
                </c:pt>
                <c:pt idx="3">
                  <c:v>PESIMAS</c:v>
                </c:pt>
              </c:strCache>
            </c:strRef>
          </c:cat>
          <c:val>
            <c:numRef>
              <c:f>prea3.1!$D$203:$D$206</c:f>
              <c:numCache>
                <c:formatCode>###0.0</c:formatCode>
                <c:ptCount val="4"/>
                <c:pt idx="0">
                  <c:v>6.1224489795918364</c:v>
                </c:pt>
                <c:pt idx="1">
                  <c:v>67.346938775510196</c:v>
                </c:pt>
                <c:pt idx="2">
                  <c:v>24.489795918367346</c:v>
                </c:pt>
                <c:pt idx="3">
                  <c:v>2.0408163265306123</c:v>
                </c:pt>
              </c:numCache>
            </c:numRef>
          </c:val>
          <c:extLst xmlns:c16r2="http://schemas.microsoft.com/office/drawing/2015/06/chart">
            <c:ext xmlns:c16="http://schemas.microsoft.com/office/drawing/2014/chart" uri="{C3380CC4-5D6E-409C-BE32-E72D297353CC}">
              <c16:uniqueId val="{00000000-7052-45FB-9C57-5204E452C41A}"/>
            </c:ext>
          </c:extLst>
        </c:ser>
        <c:dLbls>
          <c:dLblPos val="inEnd"/>
          <c:showLegendKey val="0"/>
          <c:showVal val="1"/>
          <c:showCatName val="0"/>
          <c:showSerName val="0"/>
          <c:showPercent val="0"/>
          <c:showBubbleSize val="0"/>
        </c:dLbls>
        <c:gapWidth val="100"/>
        <c:overlap val="-24"/>
        <c:axId val="144614528"/>
        <c:axId val="144616448"/>
      </c:barChart>
      <c:catAx>
        <c:axId val="144614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4616448"/>
        <c:crosses val="autoZero"/>
        <c:auto val="1"/>
        <c:lblAlgn val="ctr"/>
        <c:lblOffset val="100"/>
        <c:noMultiLvlLbl val="0"/>
      </c:catAx>
      <c:valAx>
        <c:axId val="1446164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446145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808-41A1-AF01-850229EFC1E5}"/>
                </c:ext>
              </c:extLst>
            </c:dLbl>
            <c:dLbl>
              <c:idx val="1"/>
              <c:layout/>
              <c:tx>
                <c:rich>
                  <a:bodyPr/>
                  <a:lstStyle/>
                  <a:p>
                    <a:r>
                      <a:rPr lang="en-US" dirty="0"/>
                      <a:t>72 %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808-41A1-AF01-850229EFC1E5}"/>
                </c:ext>
              </c:extLst>
            </c:dLbl>
            <c:dLbl>
              <c:idx val="2"/>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808-41A1-AF01-850229EFC1E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prea3.1!$B$215:$B$217</c:f>
              <c:strCache>
                <c:ptCount val="3"/>
                <c:pt idx="0">
                  <c:v>SIEMPRE</c:v>
                </c:pt>
                <c:pt idx="1">
                  <c:v>ALGUNAS VECES</c:v>
                </c:pt>
                <c:pt idx="2">
                  <c:v>NUNCA</c:v>
                </c:pt>
              </c:strCache>
            </c:strRef>
          </c:cat>
          <c:val>
            <c:numRef>
              <c:f>prea3.1!$D$215:$D$217</c:f>
              <c:numCache>
                <c:formatCode>###0.0</c:formatCode>
                <c:ptCount val="3"/>
                <c:pt idx="0">
                  <c:v>14.285714285714285</c:v>
                </c:pt>
                <c:pt idx="1">
                  <c:v>71.428571428571431</c:v>
                </c:pt>
                <c:pt idx="2">
                  <c:v>14.285714285714285</c:v>
                </c:pt>
              </c:numCache>
            </c:numRef>
          </c:val>
          <c:extLst xmlns:c16r2="http://schemas.microsoft.com/office/drawing/2015/06/chart">
            <c:ext xmlns:c16="http://schemas.microsoft.com/office/drawing/2014/chart" uri="{C3380CC4-5D6E-409C-BE32-E72D297353CC}">
              <c16:uniqueId val="{00000000-E808-41A1-AF01-850229EFC1E5}"/>
            </c:ext>
          </c:extLst>
        </c:ser>
        <c:dLbls>
          <c:dLblPos val="inEnd"/>
          <c:showLegendKey val="0"/>
          <c:showVal val="1"/>
          <c:showCatName val="0"/>
          <c:showSerName val="0"/>
          <c:showPercent val="0"/>
          <c:showBubbleSize val="0"/>
        </c:dLbls>
        <c:gapWidth val="100"/>
        <c:overlap val="-24"/>
        <c:axId val="232117760"/>
        <c:axId val="232119296"/>
      </c:barChart>
      <c:catAx>
        <c:axId val="232117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2119296"/>
        <c:crosses val="autoZero"/>
        <c:auto val="1"/>
        <c:lblAlgn val="ctr"/>
        <c:lblOffset val="100"/>
        <c:noMultiLvlLbl val="0"/>
      </c:catAx>
      <c:valAx>
        <c:axId val="2321192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21177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269-4FF8-8899-831318B16065}"/>
                </c:ext>
              </c:extLst>
            </c:dLbl>
            <c:dLbl>
              <c:idx val="1"/>
              <c:layout/>
              <c:tx>
                <c:rich>
                  <a:bodyPr/>
                  <a:lstStyle/>
                  <a:p>
                    <a:r>
                      <a:rPr lang="en-US" dirty="0"/>
                      <a:t>65 %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269-4FF8-8899-831318B1606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prea3.1!$B$225:$B$226</c:f>
              <c:strCache>
                <c:ptCount val="2"/>
                <c:pt idx="0">
                  <c:v>SIEMPRE</c:v>
                </c:pt>
                <c:pt idx="1">
                  <c:v>ALGUNAS VECES</c:v>
                </c:pt>
              </c:strCache>
            </c:strRef>
          </c:cat>
          <c:val>
            <c:numRef>
              <c:f>prea3.1!$D$225:$D$226</c:f>
              <c:numCache>
                <c:formatCode>###0.0</c:formatCode>
                <c:ptCount val="2"/>
                <c:pt idx="0">
                  <c:v>34.693877551020407</c:v>
                </c:pt>
                <c:pt idx="1">
                  <c:v>65.306122448979593</c:v>
                </c:pt>
              </c:numCache>
            </c:numRef>
          </c:val>
          <c:extLst xmlns:c16r2="http://schemas.microsoft.com/office/drawing/2015/06/chart">
            <c:ext xmlns:c16="http://schemas.microsoft.com/office/drawing/2014/chart" uri="{C3380CC4-5D6E-409C-BE32-E72D297353CC}">
              <c16:uniqueId val="{00000000-7269-4FF8-8899-831318B16065}"/>
            </c:ext>
          </c:extLst>
        </c:ser>
        <c:dLbls>
          <c:dLblPos val="inEnd"/>
          <c:showLegendKey val="0"/>
          <c:showVal val="1"/>
          <c:showCatName val="0"/>
          <c:showSerName val="0"/>
          <c:showPercent val="0"/>
          <c:showBubbleSize val="0"/>
        </c:dLbls>
        <c:gapWidth val="100"/>
        <c:overlap val="-24"/>
        <c:axId val="242002944"/>
        <c:axId val="242100480"/>
      </c:barChart>
      <c:catAx>
        <c:axId val="2420029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42100480"/>
        <c:crosses val="autoZero"/>
        <c:auto val="1"/>
        <c:lblAlgn val="ctr"/>
        <c:lblOffset val="100"/>
        <c:noMultiLvlLbl val="0"/>
      </c:catAx>
      <c:valAx>
        <c:axId val="242100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420029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47B-4CB6-A93D-AA02D728D23E}"/>
                </c:ext>
              </c:extLst>
            </c:dLbl>
            <c:dLbl>
              <c:idx val="1"/>
              <c:layout/>
              <c:tx>
                <c:rich>
                  <a:bodyPr/>
                  <a:lstStyle/>
                  <a:p>
                    <a:r>
                      <a:rPr lang="en-US" dirty="0"/>
                      <a:t>41 %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47B-4CB6-A93D-AA02D728D23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prea3.1!$B$234:$B$235</c:f>
              <c:strCache>
                <c:ptCount val="2"/>
                <c:pt idx="0">
                  <c:v>SI</c:v>
                </c:pt>
                <c:pt idx="1">
                  <c:v>NO</c:v>
                </c:pt>
              </c:strCache>
            </c:strRef>
          </c:cat>
          <c:val>
            <c:numRef>
              <c:f>prea3.1!$D$234:$D$235</c:f>
              <c:numCache>
                <c:formatCode>###0.0</c:formatCode>
                <c:ptCount val="2"/>
                <c:pt idx="0">
                  <c:v>59.183673469387756</c:v>
                </c:pt>
                <c:pt idx="1">
                  <c:v>40.816326530612244</c:v>
                </c:pt>
              </c:numCache>
            </c:numRef>
          </c:val>
          <c:extLst xmlns:c16r2="http://schemas.microsoft.com/office/drawing/2015/06/chart">
            <c:ext xmlns:c16="http://schemas.microsoft.com/office/drawing/2014/chart" uri="{C3380CC4-5D6E-409C-BE32-E72D297353CC}">
              <c16:uniqueId val="{00000000-347B-4CB6-A93D-AA02D728D23E}"/>
            </c:ext>
          </c:extLst>
        </c:ser>
        <c:dLbls>
          <c:dLblPos val="inEnd"/>
          <c:showLegendKey val="0"/>
          <c:showVal val="1"/>
          <c:showCatName val="0"/>
          <c:showSerName val="0"/>
          <c:showPercent val="0"/>
          <c:showBubbleSize val="0"/>
        </c:dLbls>
        <c:gapWidth val="100"/>
        <c:overlap val="-24"/>
        <c:axId val="35873920"/>
        <c:axId val="35875456"/>
      </c:barChart>
      <c:catAx>
        <c:axId val="35873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5875456"/>
        <c:crosses val="autoZero"/>
        <c:auto val="1"/>
        <c:lblAlgn val="ctr"/>
        <c:lblOffset val="100"/>
        <c:noMultiLvlLbl val="0"/>
      </c:catAx>
      <c:valAx>
        <c:axId val="35875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358739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937AA"/>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83C-4B42-84E7-998ECCF9F96F}"/>
                </c:ext>
              </c:extLst>
            </c:dLbl>
            <c:dLbl>
              <c:idx val="1"/>
              <c:layout/>
              <c:tx>
                <c:rich>
                  <a:bodyPr/>
                  <a:lstStyle/>
                  <a:p>
                    <a:r>
                      <a:rPr lang="en-US" dirty="0"/>
                      <a:t>37 %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83C-4B42-84E7-998ECCF9F96F}"/>
                </c:ext>
              </c:extLst>
            </c:dLbl>
            <c:dLbl>
              <c:idx val="2"/>
              <c:layout/>
              <c:tx>
                <c:rich>
                  <a:bodyPr/>
                  <a:lstStyle/>
                  <a:p>
                    <a:r>
                      <a:rPr lang="en-US" dirty="0"/>
                      <a:t>59 %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83C-4B42-84E7-998ECCF9F96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Hoja11!$B$164:$B$166</c:f>
              <c:strCache>
                <c:ptCount val="3"/>
                <c:pt idx="0">
                  <c:v>NUNCA</c:v>
                </c:pt>
                <c:pt idx="1">
                  <c:v>ALGUNAS VECES</c:v>
                </c:pt>
                <c:pt idx="2">
                  <c:v>SIEMPRE</c:v>
                </c:pt>
              </c:strCache>
            </c:strRef>
          </c:cat>
          <c:val>
            <c:numRef>
              <c:f>Hoja11!$E$164:$E$166</c:f>
              <c:numCache>
                <c:formatCode>###0.0</c:formatCode>
                <c:ptCount val="3"/>
                <c:pt idx="0">
                  <c:v>3.7037037037037033</c:v>
                </c:pt>
                <c:pt idx="1">
                  <c:v>37.037037037037038</c:v>
                </c:pt>
                <c:pt idx="2">
                  <c:v>59.259259259259252</c:v>
                </c:pt>
              </c:numCache>
            </c:numRef>
          </c:val>
          <c:extLst xmlns:c16r2="http://schemas.microsoft.com/office/drawing/2015/06/chart">
            <c:ext xmlns:c16="http://schemas.microsoft.com/office/drawing/2014/chart" uri="{C3380CC4-5D6E-409C-BE32-E72D297353CC}">
              <c16:uniqueId val="{00000000-C83C-4B42-84E7-998ECCF9F96F}"/>
            </c:ext>
          </c:extLst>
        </c:ser>
        <c:dLbls>
          <c:dLblPos val="inEnd"/>
          <c:showLegendKey val="0"/>
          <c:showVal val="1"/>
          <c:showCatName val="0"/>
          <c:showSerName val="0"/>
          <c:showPercent val="0"/>
          <c:showBubbleSize val="0"/>
        </c:dLbls>
        <c:gapWidth val="100"/>
        <c:overlap val="-24"/>
        <c:axId val="240821760"/>
        <c:axId val="240823680"/>
      </c:barChart>
      <c:catAx>
        <c:axId val="240821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40823680"/>
        <c:crosses val="autoZero"/>
        <c:auto val="1"/>
        <c:lblAlgn val="ctr"/>
        <c:lblOffset val="100"/>
        <c:noMultiLvlLbl val="0"/>
      </c:catAx>
      <c:valAx>
        <c:axId val="240823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408217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937AA"/>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784-4945-94F7-10D27B31E5B7}"/>
                </c:ext>
              </c:extLst>
            </c:dLbl>
            <c:dLbl>
              <c:idx val="1"/>
              <c:layout/>
              <c:tx>
                <c:rich>
                  <a:bodyPr/>
                  <a:lstStyle/>
                  <a:p>
                    <a:r>
                      <a:rPr lang="en-US" dirty="0"/>
                      <a:t>22 %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784-4945-94F7-10D27B31E5B7}"/>
                </c:ext>
              </c:extLst>
            </c:dLbl>
            <c:dLbl>
              <c:idx val="2"/>
              <c:layout/>
              <c:tx>
                <c:rich>
                  <a:bodyPr/>
                  <a:lstStyle/>
                  <a:p>
                    <a:r>
                      <a:rPr lang="en-US" dirty="0"/>
                      <a:t>19 %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784-4945-94F7-10D27B31E5B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'prepa 2.1'!$N$101:$N$103</c:f>
              <c:strCache>
                <c:ptCount val="3"/>
                <c:pt idx="0">
                  <c:v>INSTITUCIONALES</c:v>
                </c:pt>
                <c:pt idx="1">
                  <c:v>DIRECTIVOS</c:v>
                </c:pt>
                <c:pt idx="2">
                  <c:v>CON LOS COMPAÑEROS</c:v>
                </c:pt>
              </c:strCache>
            </c:strRef>
          </c:cat>
          <c:val>
            <c:numRef>
              <c:f>'prepa 2.1'!$Q$101:$Q$103</c:f>
              <c:numCache>
                <c:formatCode>###0.0</c:formatCode>
                <c:ptCount val="3"/>
                <c:pt idx="0">
                  <c:v>42.592592592592595</c:v>
                </c:pt>
                <c:pt idx="1">
                  <c:v>22.222222222222221</c:v>
                </c:pt>
                <c:pt idx="2">
                  <c:v>18.518518518518519</c:v>
                </c:pt>
              </c:numCache>
            </c:numRef>
          </c:val>
          <c:extLst xmlns:c16r2="http://schemas.microsoft.com/office/drawing/2015/06/chart">
            <c:ext xmlns:c16="http://schemas.microsoft.com/office/drawing/2014/chart" uri="{C3380CC4-5D6E-409C-BE32-E72D297353CC}">
              <c16:uniqueId val="{00000000-8784-4945-94F7-10D27B31E5B7}"/>
            </c:ext>
          </c:extLst>
        </c:ser>
        <c:dLbls>
          <c:dLblPos val="inEnd"/>
          <c:showLegendKey val="0"/>
          <c:showVal val="1"/>
          <c:showCatName val="0"/>
          <c:showSerName val="0"/>
          <c:showPercent val="0"/>
          <c:showBubbleSize val="0"/>
        </c:dLbls>
        <c:gapWidth val="100"/>
        <c:overlap val="-24"/>
        <c:axId val="117516544"/>
        <c:axId val="117601792"/>
      </c:barChart>
      <c:catAx>
        <c:axId val="117516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7601792"/>
        <c:crosses val="autoZero"/>
        <c:auto val="1"/>
        <c:lblAlgn val="ctr"/>
        <c:lblOffset val="100"/>
        <c:noMultiLvlLbl val="0"/>
      </c:catAx>
      <c:valAx>
        <c:axId val="1176017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75165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9E5-4DE2-96A6-52345278624A}"/>
                </c:ext>
              </c:extLst>
            </c:dLbl>
            <c:dLbl>
              <c:idx val="1"/>
              <c:layout/>
              <c:tx>
                <c:rich>
                  <a:bodyPr/>
                  <a:lstStyle/>
                  <a:p>
                    <a:r>
                      <a:rPr lang="en-US" dirty="0"/>
                      <a:t>74 %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9E5-4DE2-96A6-52345278624A}"/>
                </c:ext>
              </c:extLst>
            </c:dLbl>
            <c:dLbl>
              <c:idx val="2"/>
              <c:layout/>
              <c:tx>
                <c:rich>
                  <a:bodyPr/>
                  <a:lstStyle/>
                  <a:p>
                    <a:r>
                      <a:rPr lang="en-US" dirty="0"/>
                      <a:t>13 %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9E5-4DE2-96A6-52345278624A}"/>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Hoja11!$B$171:$B$173</c:f>
              <c:strCache>
                <c:ptCount val="3"/>
                <c:pt idx="0">
                  <c:v>NUNCA</c:v>
                </c:pt>
                <c:pt idx="1">
                  <c:v>ALGUNAS VECES</c:v>
                </c:pt>
                <c:pt idx="2">
                  <c:v>SIEMPRE</c:v>
                </c:pt>
              </c:strCache>
            </c:strRef>
          </c:cat>
          <c:val>
            <c:numRef>
              <c:f>Hoja11!$E$171:$E$173</c:f>
              <c:numCache>
                <c:formatCode>###0.0</c:formatCode>
                <c:ptCount val="3"/>
                <c:pt idx="0">
                  <c:v>12.962962962962962</c:v>
                </c:pt>
                <c:pt idx="1">
                  <c:v>74.074074074074076</c:v>
                </c:pt>
                <c:pt idx="2">
                  <c:v>12.962962962962962</c:v>
                </c:pt>
              </c:numCache>
            </c:numRef>
          </c:val>
          <c:extLst xmlns:c16r2="http://schemas.microsoft.com/office/drawing/2015/06/chart">
            <c:ext xmlns:c16="http://schemas.microsoft.com/office/drawing/2014/chart" uri="{C3380CC4-5D6E-409C-BE32-E72D297353CC}">
              <c16:uniqueId val="{00000000-69E5-4DE2-96A6-52345278624A}"/>
            </c:ext>
          </c:extLst>
        </c:ser>
        <c:dLbls>
          <c:dLblPos val="inEnd"/>
          <c:showLegendKey val="0"/>
          <c:showVal val="1"/>
          <c:showCatName val="0"/>
          <c:showSerName val="0"/>
          <c:showPercent val="0"/>
          <c:showBubbleSize val="0"/>
        </c:dLbls>
        <c:gapWidth val="100"/>
        <c:overlap val="-24"/>
        <c:axId val="124538240"/>
        <c:axId val="124540032"/>
      </c:barChart>
      <c:catAx>
        <c:axId val="124538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4540032"/>
        <c:crosses val="autoZero"/>
        <c:auto val="1"/>
        <c:lblAlgn val="ctr"/>
        <c:lblOffset val="100"/>
        <c:noMultiLvlLbl val="0"/>
      </c:catAx>
      <c:valAx>
        <c:axId val="124540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45382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0F2-43DC-9DAA-343310F46963}"/>
                </c:ext>
              </c:extLst>
            </c:dLbl>
            <c:dLbl>
              <c:idx val="1"/>
              <c:layout/>
              <c:tx>
                <c:rich>
                  <a:bodyPr/>
                  <a:lstStyle/>
                  <a:p>
                    <a:r>
                      <a:rPr lang="en-US" dirty="0"/>
                      <a:t>45 %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0F2-43DC-9DAA-343310F46963}"/>
                </c:ext>
              </c:extLst>
            </c:dLbl>
            <c:dLbl>
              <c:idx val="2"/>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0F2-43DC-9DAA-343310F4696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prea3.1!$B$291:$B$293</c:f>
              <c:strCache>
                <c:ptCount val="3"/>
                <c:pt idx="0">
                  <c:v>SIEMPRE</c:v>
                </c:pt>
                <c:pt idx="1">
                  <c:v>ALGUNAS VECES</c:v>
                </c:pt>
                <c:pt idx="2">
                  <c:v>NUNCA</c:v>
                </c:pt>
              </c:strCache>
            </c:strRef>
          </c:cat>
          <c:val>
            <c:numRef>
              <c:f>prea3.1!$D$291:$D$293</c:f>
              <c:numCache>
                <c:formatCode>###0.0</c:formatCode>
                <c:ptCount val="3"/>
                <c:pt idx="0">
                  <c:v>53.061224489795919</c:v>
                </c:pt>
                <c:pt idx="1">
                  <c:v>44.897959183673471</c:v>
                </c:pt>
                <c:pt idx="2">
                  <c:v>2.0408163265306123</c:v>
                </c:pt>
              </c:numCache>
            </c:numRef>
          </c:val>
          <c:extLst xmlns:c16r2="http://schemas.microsoft.com/office/drawing/2015/06/chart">
            <c:ext xmlns:c16="http://schemas.microsoft.com/office/drawing/2014/chart" uri="{C3380CC4-5D6E-409C-BE32-E72D297353CC}">
              <c16:uniqueId val="{00000000-20F2-43DC-9DAA-343310F46963}"/>
            </c:ext>
          </c:extLst>
        </c:ser>
        <c:dLbls>
          <c:dLblPos val="inEnd"/>
          <c:showLegendKey val="0"/>
          <c:showVal val="1"/>
          <c:showCatName val="0"/>
          <c:showSerName val="0"/>
          <c:showPercent val="0"/>
          <c:showBubbleSize val="0"/>
        </c:dLbls>
        <c:gapWidth val="100"/>
        <c:overlap val="-24"/>
        <c:axId val="117312128"/>
        <c:axId val="117340800"/>
      </c:barChart>
      <c:catAx>
        <c:axId val="1173121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7340800"/>
        <c:crosses val="autoZero"/>
        <c:auto val="1"/>
        <c:lblAlgn val="ctr"/>
        <c:lblOffset val="100"/>
        <c:noMultiLvlLbl val="0"/>
      </c:catAx>
      <c:valAx>
        <c:axId val="117340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73121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973-4D78-AA2E-82A3BDB3807C}"/>
                </c:ext>
              </c:extLst>
            </c:dLbl>
            <c:dLbl>
              <c:idx val="1"/>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973-4D78-AA2E-82A3BDB3807C}"/>
                </c:ext>
              </c:extLst>
            </c:dLbl>
            <c:dLbl>
              <c:idx val="2"/>
              <c:layout/>
              <c:tx>
                <c:rich>
                  <a:bodyPr/>
                  <a:lstStyle/>
                  <a:p>
                    <a:r>
                      <a:rPr lang="en-US" dirty="0"/>
                      <a:t>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973-4D78-AA2E-82A3BDB3807C}"/>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prea3.1!$B$302:$B$304</c:f>
              <c:strCache>
                <c:ptCount val="3"/>
                <c:pt idx="0">
                  <c:v>SIEMPRE</c:v>
                </c:pt>
                <c:pt idx="1">
                  <c:v>ALGUNAS VECES</c:v>
                </c:pt>
                <c:pt idx="2">
                  <c:v>NUNCA</c:v>
                </c:pt>
              </c:strCache>
            </c:strRef>
          </c:cat>
          <c:val>
            <c:numRef>
              <c:f>prea3.1!$D$302:$D$304</c:f>
              <c:numCache>
                <c:formatCode>###0.0</c:formatCode>
                <c:ptCount val="3"/>
                <c:pt idx="0">
                  <c:v>53.061224489795919</c:v>
                </c:pt>
                <c:pt idx="1">
                  <c:v>42.857142857142854</c:v>
                </c:pt>
                <c:pt idx="2">
                  <c:v>4.0816326530612246</c:v>
                </c:pt>
              </c:numCache>
            </c:numRef>
          </c:val>
          <c:extLst xmlns:c16r2="http://schemas.microsoft.com/office/drawing/2015/06/chart">
            <c:ext xmlns:c16="http://schemas.microsoft.com/office/drawing/2014/chart" uri="{C3380CC4-5D6E-409C-BE32-E72D297353CC}">
              <c16:uniqueId val="{00000000-D973-4D78-AA2E-82A3BDB3807C}"/>
            </c:ext>
          </c:extLst>
        </c:ser>
        <c:dLbls>
          <c:dLblPos val="inEnd"/>
          <c:showLegendKey val="0"/>
          <c:showVal val="1"/>
          <c:showCatName val="0"/>
          <c:showSerName val="0"/>
          <c:showPercent val="0"/>
          <c:showBubbleSize val="0"/>
        </c:dLbls>
        <c:gapWidth val="100"/>
        <c:overlap val="-24"/>
        <c:axId val="200060928"/>
        <c:axId val="200062848"/>
      </c:barChart>
      <c:catAx>
        <c:axId val="200060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00062848"/>
        <c:crosses val="autoZero"/>
        <c:auto val="1"/>
        <c:lblAlgn val="ctr"/>
        <c:lblOffset val="100"/>
        <c:noMultiLvlLbl val="0"/>
      </c:catAx>
      <c:valAx>
        <c:axId val="200062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000609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32A-4D61-9B0A-E5EE95342815}"/>
                </c:ext>
              </c:extLst>
            </c:dLbl>
            <c:dLbl>
              <c:idx val="1"/>
              <c:layout/>
              <c:tx>
                <c:rich>
                  <a:bodyPr/>
                  <a:lstStyle/>
                  <a:p>
                    <a:r>
                      <a:rPr lang="en-US" dirty="0"/>
                      <a:t>53 %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32A-4D61-9B0A-E5EE95342815}"/>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32A-4D61-9B0A-E5EE9534281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prea3.1!$B$313:$B$315</c:f>
              <c:strCache>
                <c:ptCount val="3"/>
                <c:pt idx="0">
                  <c:v>SIEMPRE</c:v>
                </c:pt>
                <c:pt idx="1">
                  <c:v>ALGUNAS VECES</c:v>
                </c:pt>
                <c:pt idx="2">
                  <c:v>NUNCA</c:v>
                </c:pt>
              </c:strCache>
            </c:strRef>
          </c:cat>
          <c:val>
            <c:numRef>
              <c:f>prea3.1!$D$313:$D$315</c:f>
              <c:numCache>
                <c:formatCode>###0.0</c:formatCode>
                <c:ptCount val="3"/>
                <c:pt idx="0">
                  <c:v>40.816326530612244</c:v>
                </c:pt>
                <c:pt idx="1">
                  <c:v>53.061224489795919</c:v>
                </c:pt>
                <c:pt idx="2">
                  <c:v>6.1224489795918364</c:v>
                </c:pt>
              </c:numCache>
            </c:numRef>
          </c:val>
          <c:extLst xmlns:c16r2="http://schemas.microsoft.com/office/drawing/2015/06/chart">
            <c:ext xmlns:c16="http://schemas.microsoft.com/office/drawing/2014/chart" uri="{C3380CC4-5D6E-409C-BE32-E72D297353CC}">
              <c16:uniqueId val="{00000000-A32A-4D61-9B0A-E5EE95342815}"/>
            </c:ext>
          </c:extLst>
        </c:ser>
        <c:dLbls>
          <c:dLblPos val="inEnd"/>
          <c:showLegendKey val="0"/>
          <c:showVal val="1"/>
          <c:showCatName val="0"/>
          <c:showSerName val="0"/>
          <c:showPercent val="0"/>
          <c:showBubbleSize val="0"/>
        </c:dLbls>
        <c:gapWidth val="100"/>
        <c:overlap val="-24"/>
        <c:axId val="239889792"/>
        <c:axId val="239925120"/>
      </c:barChart>
      <c:catAx>
        <c:axId val="239889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9925120"/>
        <c:crosses val="autoZero"/>
        <c:auto val="1"/>
        <c:lblAlgn val="ctr"/>
        <c:lblOffset val="100"/>
        <c:noMultiLvlLbl val="0"/>
      </c:catAx>
      <c:valAx>
        <c:axId val="239925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98897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8955-4177-986D-B356161E5D7C}"/>
              </c:ext>
            </c:extLst>
          </c:dPt>
          <c:dLbls>
            <c:dLbl>
              <c:idx val="0"/>
              <c:layout/>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layout/>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xmlns:c16r2="http://schemas.microsoft.com/office/drawing/2015/06/char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0A7-4DAE-8120-5A2F9C443630}"/>
                </c:ext>
              </c:extLst>
            </c:dLbl>
            <c:dLbl>
              <c:idx val="1"/>
              <c:layout/>
              <c:tx>
                <c:rich>
                  <a:bodyPr/>
                  <a:lstStyle/>
                  <a:p>
                    <a:r>
                      <a:rPr lang="en-US" dirty="0"/>
                      <a:t>48 %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0A7-4DAE-8120-5A2F9C44363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Hoja11!$B$199:$B$200</c:f>
              <c:strCache>
                <c:ptCount val="2"/>
                <c:pt idx="0">
                  <c:v>SI</c:v>
                </c:pt>
                <c:pt idx="1">
                  <c:v>NO</c:v>
                </c:pt>
              </c:strCache>
            </c:strRef>
          </c:cat>
          <c:val>
            <c:numRef>
              <c:f>Hoja11!$D$199:$D$200</c:f>
              <c:numCache>
                <c:formatCode>###0.0</c:formatCode>
                <c:ptCount val="2"/>
                <c:pt idx="0">
                  <c:v>51.851851851851848</c:v>
                </c:pt>
                <c:pt idx="1">
                  <c:v>48.148148148148145</c:v>
                </c:pt>
              </c:numCache>
            </c:numRef>
          </c:val>
          <c:extLst xmlns:c16r2="http://schemas.microsoft.com/office/drawing/2015/06/chart">
            <c:ext xmlns:c16="http://schemas.microsoft.com/office/drawing/2014/chart" uri="{C3380CC4-5D6E-409C-BE32-E72D297353CC}">
              <c16:uniqueId val="{00000000-C0A7-4DAE-8120-5A2F9C443630}"/>
            </c:ext>
          </c:extLst>
        </c:ser>
        <c:dLbls>
          <c:dLblPos val="inEnd"/>
          <c:showLegendKey val="0"/>
          <c:showVal val="1"/>
          <c:showCatName val="0"/>
          <c:showSerName val="0"/>
          <c:showPercent val="0"/>
          <c:showBubbleSize val="0"/>
        </c:dLbls>
        <c:gapWidth val="100"/>
        <c:overlap val="-24"/>
        <c:axId val="134126208"/>
        <c:axId val="232461440"/>
      </c:barChart>
      <c:catAx>
        <c:axId val="134126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2461440"/>
        <c:crosses val="autoZero"/>
        <c:auto val="1"/>
        <c:lblAlgn val="ctr"/>
        <c:lblOffset val="100"/>
        <c:noMultiLvlLbl val="0"/>
      </c:catAx>
      <c:valAx>
        <c:axId val="23246144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41262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15 %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7FF-48AE-852D-50D37BF1263F}"/>
                </c:ext>
              </c:extLst>
            </c:dLbl>
            <c:dLbl>
              <c:idx val="1"/>
              <c:layout/>
              <c:tx>
                <c:rich>
                  <a:bodyPr/>
                  <a:lstStyle/>
                  <a:p>
                    <a:r>
                      <a:rPr lang="en-US" dirty="0"/>
                      <a:t>52 %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7FF-48AE-852D-50D37BF1263F}"/>
                </c:ext>
              </c:extLst>
            </c:dLbl>
            <c:dLbl>
              <c:idx val="2"/>
              <c:layout/>
              <c:tx>
                <c:rich>
                  <a:bodyPr/>
                  <a:lstStyle/>
                  <a:p>
                    <a:r>
                      <a:rPr lang="en-US" dirty="0"/>
                      <a:t>33 %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7FF-48AE-852D-50D37BF1263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Hoja11!$B$205:$B$207</c:f>
              <c:strCache>
                <c:ptCount val="3"/>
                <c:pt idx="0">
                  <c:v>NUNCA</c:v>
                </c:pt>
                <c:pt idx="1">
                  <c:v>ALGUNAS VECES</c:v>
                </c:pt>
                <c:pt idx="2">
                  <c:v>SIEMPRE</c:v>
                </c:pt>
              </c:strCache>
            </c:strRef>
          </c:cat>
          <c:val>
            <c:numRef>
              <c:f>Hoja11!$D$205:$D$207</c:f>
              <c:numCache>
                <c:formatCode>###0.0</c:formatCode>
                <c:ptCount val="3"/>
                <c:pt idx="0">
                  <c:v>14.814814814814813</c:v>
                </c:pt>
                <c:pt idx="1">
                  <c:v>51.851851851851848</c:v>
                </c:pt>
                <c:pt idx="2">
                  <c:v>33.333333333333329</c:v>
                </c:pt>
              </c:numCache>
            </c:numRef>
          </c:val>
          <c:extLst xmlns:c16r2="http://schemas.microsoft.com/office/drawing/2015/06/chart">
            <c:ext xmlns:c16="http://schemas.microsoft.com/office/drawing/2014/chart" uri="{C3380CC4-5D6E-409C-BE32-E72D297353CC}">
              <c16:uniqueId val="{00000000-D7FF-48AE-852D-50D37BF1263F}"/>
            </c:ext>
          </c:extLst>
        </c:ser>
        <c:dLbls>
          <c:dLblPos val="inEnd"/>
          <c:showLegendKey val="0"/>
          <c:showVal val="1"/>
          <c:showCatName val="0"/>
          <c:showSerName val="0"/>
          <c:showPercent val="0"/>
          <c:showBubbleSize val="0"/>
        </c:dLbls>
        <c:gapWidth val="100"/>
        <c:overlap val="-24"/>
        <c:axId val="123609088"/>
        <c:axId val="235712896"/>
      </c:barChart>
      <c:catAx>
        <c:axId val="123609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5712896"/>
        <c:crosses val="autoZero"/>
        <c:auto val="1"/>
        <c:lblAlgn val="ctr"/>
        <c:lblOffset val="100"/>
        <c:noMultiLvlLbl val="0"/>
      </c:catAx>
      <c:valAx>
        <c:axId val="235712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36090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solidFill>
            <a:schemeClr val="tx1"/>
          </a:solidFill>
        </a:defRPr>
      </a:pPr>
      <a:endParaRPr lang="es-MX"/>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220-41BF-938F-710530296196}"/>
                </c:ext>
              </c:extLst>
            </c:dLbl>
            <c:dLbl>
              <c:idx val="1"/>
              <c:layout/>
              <c:tx>
                <c:rich>
                  <a:bodyPr/>
                  <a:lstStyle/>
                  <a:p>
                    <a:r>
                      <a:rPr lang="en-US" dirty="0"/>
                      <a:t>34 %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220-41BF-938F-710530296196}"/>
                </c:ext>
              </c:extLst>
            </c:dLbl>
            <c:dLbl>
              <c:idx val="2"/>
              <c:layout/>
              <c:tx>
                <c:rich>
                  <a:bodyPr/>
                  <a:lstStyle/>
                  <a:p>
                    <a:r>
                      <a:rPr lang="en-US" dirty="0"/>
                      <a:t>46 %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220-41BF-938F-710530296196}"/>
                </c:ext>
              </c:extLst>
            </c:dLbl>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Hoja11!$B$212:$B$214</c:f>
              <c:strCache>
                <c:ptCount val="3"/>
                <c:pt idx="0">
                  <c:v>NUNCA</c:v>
                </c:pt>
                <c:pt idx="1">
                  <c:v>ALGUNAS VECES</c:v>
                </c:pt>
                <c:pt idx="2">
                  <c:v>SIEMPRE</c:v>
                </c:pt>
              </c:strCache>
            </c:strRef>
          </c:cat>
          <c:val>
            <c:numRef>
              <c:f>Hoja11!$D$212:$D$214</c:f>
              <c:numCache>
                <c:formatCode>###0.0</c:formatCode>
                <c:ptCount val="3"/>
                <c:pt idx="0">
                  <c:v>20.37037037037037</c:v>
                </c:pt>
                <c:pt idx="1">
                  <c:v>33.333333333333329</c:v>
                </c:pt>
                <c:pt idx="2">
                  <c:v>46.296296296296298</c:v>
                </c:pt>
              </c:numCache>
            </c:numRef>
          </c:val>
          <c:extLst xmlns:c16r2="http://schemas.microsoft.com/office/drawing/2015/06/chart">
            <c:ext xmlns:c16="http://schemas.microsoft.com/office/drawing/2014/chart" uri="{C3380CC4-5D6E-409C-BE32-E72D297353CC}">
              <c16:uniqueId val="{00000000-B220-41BF-938F-710530296196}"/>
            </c:ext>
          </c:extLst>
        </c:ser>
        <c:dLbls>
          <c:dLblPos val="inEnd"/>
          <c:showLegendKey val="0"/>
          <c:showVal val="1"/>
          <c:showCatName val="0"/>
          <c:showSerName val="0"/>
          <c:showPercent val="0"/>
          <c:showBubbleSize val="0"/>
        </c:dLbls>
        <c:gapWidth val="100"/>
        <c:overlap val="-24"/>
        <c:axId val="238127360"/>
        <c:axId val="239477120"/>
      </c:barChart>
      <c:catAx>
        <c:axId val="238127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9477120"/>
        <c:crosses val="autoZero"/>
        <c:auto val="1"/>
        <c:lblAlgn val="ctr"/>
        <c:lblOffset val="100"/>
        <c:noMultiLvlLbl val="0"/>
      </c:catAx>
      <c:valAx>
        <c:axId val="239477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81273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a:solidFill>
            <a:schemeClr val="tx1"/>
          </a:solidFill>
        </a:defRPr>
      </a:pPr>
      <a:endParaRPr lang="es-MX"/>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500-4043-B382-F201851B1CEC}"/>
                </c:ext>
              </c:extLst>
            </c:dLbl>
            <c:dLbl>
              <c:idx val="1"/>
              <c:layout/>
              <c:tx>
                <c:rich>
                  <a:bodyPr/>
                  <a:lstStyle/>
                  <a:p>
                    <a:r>
                      <a:rPr lang="en-US" dirty="0"/>
                      <a:t>52 %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500-4043-B382-F201851B1CEC}"/>
                </c:ext>
              </c:extLst>
            </c:dLbl>
            <c:dLbl>
              <c:idx val="2"/>
              <c:layout/>
              <c:tx>
                <c:rich>
                  <a:bodyPr/>
                  <a:lstStyle/>
                  <a:p>
                    <a:r>
                      <a:rPr lang="en-US" dirty="0"/>
                      <a:t>24 %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500-4043-B382-F201851B1CEC}"/>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Hoja11!$B$219:$B$221</c:f>
              <c:strCache>
                <c:ptCount val="3"/>
                <c:pt idx="0">
                  <c:v>NUNCA</c:v>
                </c:pt>
                <c:pt idx="1">
                  <c:v>ALGUNAS VECES</c:v>
                </c:pt>
                <c:pt idx="2">
                  <c:v>SIEMPRE</c:v>
                </c:pt>
              </c:strCache>
            </c:strRef>
          </c:cat>
          <c:val>
            <c:numRef>
              <c:f>Hoja11!$D$219:$D$221</c:f>
              <c:numCache>
                <c:formatCode>###0.0</c:formatCode>
                <c:ptCount val="3"/>
                <c:pt idx="0">
                  <c:v>24.074074074074073</c:v>
                </c:pt>
                <c:pt idx="1">
                  <c:v>51.851851851851848</c:v>
                </c:pt>
                <c:pt idx="2">
                  <c:v>24.074074074074073</c:v>
                </c:pt>
              </c:numCache>
            </c:numRef>
          </c:val>
          <c:extLst xmlns:c16r2="http://schemas.microsoft.com/office/drawing/2015/06/chart">
            <c:ext xmlns:c16="http://schemas.microsoft.com/office/drawing/2014/chart" uri="{C3380CC4-5D6E-409C-BE32-E72D297353CC}">
              <c16:uniqueId val="{00000000-F500-4043-B382-F201851B1CEC}"/>
            </c:ext>
          </c:extLst>
        </c:ser>
        <c:dLbls>
          <c:dLblPos val="inEnd"/>
          <c:showLegendKey val="0"/>
          <c:showVal val="1"/>
          <c:showCatName val="0"/>
          <c:showSerName val="0"/>
          <c:showPercent val="0"/>
          <c:showBubbleSize val="0"/>
        </c:dLbls>
        <c:gapWidth val="100"/>
        <c:overlap val="-24"/>
        <c:axId val="241811840"/>
        <c:axId val="241814144"/>
      </c:barChart>
      <c:catAx>
        <c:axId val="241811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41814144"/>
        <c:crosses val="autoZero"/>
        <c:auto val="1"/>
        <c:lblAlgn val="ctr"/>
        <c:lblOffset val="100"/>
        <c:noMultiLvlLbl val="0"/>
      </c:catAx>
      <c:valAx>
        <c:axId val="241814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418118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5A1-40C1-B3F7-A83CC5E8649F}"/>
                </c:ext>
              </c:extLst>
            </c:dLbl>
            <c:dLbl>
              <c:idx val="1"/>
              <c:layout/>
              <c:tx>
                <c:rich>
                  <a:bodyPr/>
                  <a:lstStyle/>
                  <a:p>
                    <a:r>
                      <a:rPr lang="en-US" dirty="0"/>
                      <a:t>22 %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5A1-40C1-B3F7-A83CC5E8649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prea3.1!$B$362:$B$363</c:f>
              <c:strCache>
                <c:ptCount val="2"/>
                <c:pt idx="0">
                  <c:v>SIEMPRE</c:v>
                </c:pt>
                <c:pt idx="1">
                  <c:v>ALGUNAS VECES</c:v>
                </c:pt>
              </c:strCache>
            </c:strRef>
          </c:cat>
          <c:val>
            <c:numRef>
              <c:f>prea3.1!$D$362:$D$363</c:f>
              <c:numCache>
                <c:formatCode>###0.0</c:formatCode>
                <c:ptCount val="2"/>
                <c:pt idx="0">
                  <c:v>77.551020408163268</c:v>
                </c:pt>
                <c:pt idx="1">
                  <c:v>22.448979591836736</c:v>
                </c:pt>
              </c:numCache>
            </c:numRef>
          </c:val>
          <c:extLst xmlns:c16r2="http://schemas.microsoft.com/office/drawing/2015/06/chart">
            <c:ext xmlns:c16="http://schemas.microsoft.com/office/drawing/2014/chart" uri="{C3380CC4-5D6E-409C-BE32-E72D297353CC}">
              <c16:uniqueId val="{00000000-D5A1-40C1-B3F7-A83CC5E8649F}"/>
            </c:ext>
          </c:extLst>
        </c:ser>
        <c:dLbls>
          <c:dLblPos val="inEnd"/>
          <c:showLegendKey val="0"/>
          <c:showVal val="1"/>
          <c:showCatName val="0"/>
          <c:showSerName val="0"/>
          <c:showPercent val="0"/>
          <c:showBubbleSize val="0"/>
        </c:dLbls>
        <c:gapWidth val="100"/>
        <c:overlap val="-24"/>
        <c:axId val="116340224"/>
        <c:axId val="116342144"/>
      </c:barChart>
      <c:catAx>
        <c:axId val="116340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6342144"/>
        <c:crosses val="autoZero"/>
        <c:auto val="1"/>
        <c:lblAlgn val="ctr"/>
        <c:lblOffset val="100"/>
        <c:noMultiLvlLbl val="0"/>
      </c:catAx>
      <c:valAx>
        <c:axId val="116342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63402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A8E-42DB-B810-36987D45E6A8}"/>
                </c:ext>
              </c:extLst>
            </c:dLbl>
            <c:dLbl>
              <c:idx val="1"/>
              <c:layout/>
              <c:tx>
                <c:rich>
                  <a:bodyPr/>
                  <a:lstStyle/>
                  <a:p>
                    <a:r>
                      <a:rPr lang="en-US" dirty="0"/>
                      <a:t>61</a:t>
                    </a:r>
                    <a:r>
                      <a:rPr lang="en-US" baseline="0" dirty="0"/>
                      <a:t>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A8E-42DB-B810-36987D45E6A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prea3.1!$B$371:$B$372</c:f>
              <c:strCache>
                <c:ptCount val="2"/>
                <c:pt idx="0">
                  <c:v>SI</c:v>
                </c:pt>
                <c:pt idx="1">
                  <c:v>NO</c:v>
                </c:pt>
              </c:strCache>
            </c:strRef>
          </c:cat>
          <c:val>
            <c:numRef>
              <c:f>prea3.1!$D$371:$D$372</c:f>
              <c:numCache>
                <c:formatCode>###0.0</c:formatCode>
                <c:ptCount val="2"/>
                <c:pt idx="0">
                  <c:v>38.775510204081634</c:v>
                </c:pt>
                <c:pt idx="1">
                  <c:v>61.224489795918366</c:v>
                </c:pt>
              </c:numCache>
            </c:numRef>
          </c:val>
          <c:extLst xmlns:c16r2="http://schemas.microsoft.com/office/drawing/2015/06/chart">
            <c:ext xmlns:c16="http://schemas.microsoft.com/office/drawing/2014/chart" uri="{C3380CC4-5D6E-409C-BE32-E72D297353CC}">
              <c16:uniqueId val="{00000000-0A8E-42DB-B810-36987D45E6A8}"/>
            </c:ext>
          </c:extLst>
        </c:ser>
        <c:dLbls>
          <c:dLblPos val="inEnd"/>
          <c:showLegendKey val="0"/>
          <c:showVal val="1"/>
          <c:showCatName val="0"/>
          <c:showSerName val="0"/>
          <c:showPercent val="0"/>
          <c:showBubbleSize val="0"/>
        </c:dLbls>
        <c:gapWidth val="100"/>
        <c:overlap val="-24"/>
        <c:axId val="241715072"/>
        <c:axId val="244097408"/>
      </c:barChart>
      <c:catAx>
        <c:axId val="241715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44097408"/>
        <c:crosses val="autoZero"/>
        <c:auto val="1"/>
        <c:lblAlgn val="ctr"/>
        <c:lblOffset val="100"/>
        <c:noMultiLvlLbl val="0"/>
      </c:catAx>
      <c:valAx>
        <c:axId val="244097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417150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49 %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E39-45C4-A1DF-AC376C396F1D}"/>
                </c:ext>
              </c:extLst>
            </c:dLbl>
            <c:dLbl>
              <c:idx val="1"/>
              <c:layout/>
              <c:tx>
                <c:rich>
                  <a:bodyPr/>
                  <a:lstStyle/>
                  <a:p>
                    <a:r>
                      <a:rPr lang="en-US" dirty="0"/>
                      <a:t>51 %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E39-45C4-A1DF-AC376C396F1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prea3.1!$B$380:$B$381</c:f>
              <c:strCache>
                <c:ptCount val="2"/>
                <c:pt idx="0">
                  <c:v>SIEMPRE</c:v>
                </c:pt>
                <c:pt idx="1">
                  <c:v>ALGUNAS VECES</c:v>
                </c:pt>
              </c:strCache>
            </c:strRef>
          </c:cat>
          <c:val>
            <c:numRef>
              <c:f>prea3.1!$D$380:$D$381</c:f>
              <c:numCache>
                <c:formatCode>###0.0</c:formatCode>
                <c:ptCount val="2"/>
                <c:pt idx="0">
                  <c:v>48.979591836734691</c:v>
                </c:pt>
                <c:pt idx="1">
                  <c:v>51.020408163265309</c:v>
                </c:pt>
              </c:numCache>
            </c:numRef>
          </c:val>
          <c:extLst xmlns:c16r2="http://schemas.microsoft.com/office/drawing/2015/06/chart">
            <c:ext xmlns:c16="http://schemas.microsoft.com/office/drawing/2014/chart" uri="{C3380CC4-5D6E-409C-BE32-E72D297353CC}">
              <c16:uniqueId val="{00000000-8E39-45C4-A1DF-AC376C396F1D}"/>
            </c:ext>
          </c:extLst>
        </c:ser>
        <c:dLbls>
          <c:dLblPos val="inEnd"/>
          <c:showLegendKey val="0"/>
          <c:showVal val="1"/>
          <c:showCatName val="0"/>
          <c:showSerName val="0"/>
          <c:showPercent val="0"/>
          <c:showBubbleSize val="0"/>
        </c:dLbls>
        <c:gapWidth val="100"/>
        <c:overlap val="-24"/>
        <c:axId val="245543680"/>
        <c:axId val="245545216"/>
      </c:barChart>
      <c:catAx>
        <c:axId val="245543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45545216"/>
        <c:crosses val="autoZero"/>
        <c:auto val="1"/>
        <c:lblAlgn val="ctr"/>
        <c:lblOffset val="100"/>
        <c:noMultiLvlLbl val="0"/>
      </c:catAx>
      <c:valAx>
        <c:axId val="245545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455436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0C7-458B-B72C-ECCBD1877B51}"/>
                </c:ext>
              </c:extLst>
            </c:dLbl>
            <c:dLbl>
              <c:idx val="1"/>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0C7-458B-B72C-ECCBD1877B5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prea3.1!$B$389:$B$390</c:f>
              <c:strCache>
                <c:ptCount val="2"/>
                <c:pt idx="0">
                  <c:v>SI</c:v>
                </c:pt>
                <c:pt idx="1">
                  <c:v>NO</c:v>
                </c:pt>
              </c:strCache>
            </c:strRef>
          </c:cat>
          <c:val>
            <c:numRef>
              <c:f>prea3.1!$D$389:$D$390</c:f>
              <c:numCache>
                <c:formatCode>###0.0</c:formatCode>
                <c:ptCount val="2"/>
                <c:pt idx="0">
                  <c:v>97.959183673469383</c:v>
                </c:pt>
                <c:pt idx="1">
                  <c:v>2.0408163265306123</c:v>
                </c:pt>
              </c:numCache>
            </c:numRef>
          </c:val>
          <c:extLst xmlns:c16r2="http://schemas.microsoft.com/office/drawing/2015/06/chart">
            <c:ext xmlns:c16="http://schemas.microsoft.com/office/drawing/2014/chart" uri="{C3380CC4-5D6E-409C-BE32-E72D297353CC}">
              <c16:uniqueId val="{00000000-B0C7-458B-B72C-ECCBD1877B51}"/>
            </c:ext>
          </c:extLst>
        </c:ser>
        <c:dLbls>
          <c:dLblPos val="inEnd"/>
          <c:showLegendKey val="0"/>
          <c:showVal val="1"/>
          <c:showCatName val="0"/>
          <c:showSerName val="0"/>
          <c:showPercent val="0"/>
          <c:showBubbleSize val="0"/>
        </c:dLbls>
        <c:gapWidth val="100"/>
        <c:overlap val="-24"/>
        <c:axId val="242070656"/>
        <c:axId val="242072192"/>
      </c:barChart>
      <c:catAx>
        <c:axId val="242070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42072192"/>
        <c:crosses val="autoZero"/>
        <c:auto val="1"/>
        <c:lblAlgn val="ctr"/>
        <c:lblOffset val="100"/>
        <c:noMultiLvlLbl val="0"/>
      </c:catAx>
      <c:valAx>
        <c:axId val="2420721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420706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72 %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C62-4CEC-B29A-AE199AF72405}"/>
                </c:ext>
              </c:extLst>
            </c:dLbl>
            <c:dLbl>
              <c:idx val="1"/>
              <c:layout/>
              <c:tx>
                <c:rich>
                  <a:bodyPr/>
                  <a:lstStyle/>
                  <a:p>
                    <a:r>
                      <a:rPr lang="en-US" dirty="0"/>
                      <a:t>22 %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C62-4CEC-B29A-AE199AF72405}"/>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C62-4CEC-B29A-AE199AF7240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prea3.1!$B$399:$B$401</c:f>
              <c:strCache>
                <c:ptCount val="3"/>
                <c:pt idx="0">
                  <c:v>SIEMPRE</c:v>
                </c:pt>
                <c:pt idx="1">
                  <c:v>ALGUNAS VECES</c:v>
                </c:pt>
                <c:pt idx="2">
                  <c:v>NUNCA</c:v>
                </c:pt>
              </c:strCache>
            </c:strRef>
          </c:cat>
          <c:val>
            <c:numRef>
              <c:f>prea3.1!$D$399:$D$401</c:f>
              <c:numCache>
                <c:formatCode>###0.0</c:formatCode>
                <c:ptCount val="3"/>
                <c:pt idx="0">
                  <c:v>71.428571428571431</c:v>
                </c:pt>
                <c:pt idx="1">
                  <c:v>22.448979591836736</c:v>
                </c:pt>
                <c:pt idx="2">
                  <c:v>6.1224489795918364</c:v>
                </c:pt>
              </c:numCache>
            </c:numRef>
          </c:val>
          <c:extLst xmlns:c16r2="http://schemas.microsoft.com/office/drawing/2015/06/chart">
            <c:ext xmlns:c16="http://schemas.microsoft.com/office/drawing/2014/chart" uri="{C3380CC4-5D6E-409C-BE32-E72D297353CC}">
              <c16:uniqueId val="{00000000-AC62-4CEC-B29A-AE199AF72405}"/>
            </c:ext>
          </c:extLst>
        </c:ser>
        <c:dLbls>
          <c:dLblPos val="inEnd"/>
          <c:showLegendKey val="0"/>
          <c:showVal val="1"/>
          <c:showCatName val="0"/>
          <c:showSerName val="0"/>
          <c:showPercent val="0"/>
          <c:showBubbleSize val="0"/>
        </c:dLbls>
        <c:gapWidth val="100"/>
        <c:overlap val="-24"/>
        <c:axId val="115619712"/>
        <c:axId val="115621248"/>
      </c:barChart>
      <c:catAx>
        <c:axId val="1156197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5621248"/>
        <c:crosses val="autoZero"/>
        <c:auto val="1"/>
        <c:lblAlgn val="ctr"/>
        <c:lblOffset val="100"/>
        <c:noMultiLvlLbl val="0"/>
      </c:catAx>
      <c:valAx>
        <c:axId val="115621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56197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49A-4B55-A4F8-9CBD7D0B94B3}"/>
                </c:ext>
              </c:extLst>
            </c:dLbl>
            <c:dLbl>
              <c:idx val="1"/>
              <c:layout/>
              <c:tx>
                <c:rich>
                  <a:bodyPr/>
                  <a:lstStyle/>
                  <a:p>
                    <a:r>
                      <a:rPr lang="en-US" dirty="0"/>
                      <a:t>14 %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49A-4B55-A4F8-9CBD7D0B94B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prea3.1!$B$409:$B$410</c:f>
              <c:strCache>
                <c:ptCount val="2"/>
                <c:pt idx="0">
                  <c:v>SIEMPRE</c:v>
                </c:pt>
                <c:pt idx="1">
                  <c:v>ALGUNAS VECES</c:v>
                </c:pt>
              </c:strCache>
            </c:strRef>
          </c:cat>
          <c:val>
            <c:numRef>
              <c:f>prea3.1!$D$409:$D$410</c:f>
              <c:numCache>
                <c:formatCode>###0.0</c:formatCode>
                <c:ptCount val="2"/>
                <c:pt idx="0">
                  <c:v>85.714285714285708</c:v>
                </c:pt>
                <c:pt idx="1">
                  <c:v>14.285714285714285</c:v>
                </c:pt>
              </c:numCache>
            </c:numRef>
          </c:val>
          <c:extLst xmlns:c16r2="http://schemas.microsoft.com/office/drawing/2015/06/chart">
            <c:ext xmlns:c16="http://schemas.microsoft.com/office/drawing/2014/chart" uri="{C3380CC4-5D6E-409C-BE32-E72D297353CC}">
              <c16:uniqueId val="{00000000-349A-4B55-A4F8-9CBD7D0B94B3}"/>
            </c:ext>
          </c:extLst>
        </c:ser>
        <c:dLbls>
          <c:dLblPos val="inEnd"/>
          <c:showLegendKey val="0"/>
          <c:showVal val="1"/>
          <c:showCatName val="0"/>
          <c:showSerName val="0"/>
          <c:showPercent val="0"/>
          <c:showBubbleSize val="0"/>
        </c:dLbls>
        <c:gapWidth val="100"/>
        <c:overlap val="-24"/>
        <c:axId val="221578368"/>
        <c:axId val="221579904"/>
      </c:barChart>
      <c:catAx>
        <c:axId val="221578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1579904"/>
        <c:crosses val="autoZero"/>
        <c:auto val="1"/>
        <c:lblAlgn val="ctr"/>
        <c:lblOffset val="100"/>
        <c:noMultiLvlLbl val="0"/>
      </c:catAx>
      <c:valAx>
        <c:axId val="221579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15783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layout/>
      <c:overlay val="0"/>
      <c:spPr>
        <a:noFill/>
        <a:ln>
          <a:noFill/>
        </a:ln>
        <a:effectLst/>
      </c:sp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xmlns:c16r2="http://schemas.microsoft.com/office/drawing/2015/06/chart">
              <c:ext xmlns:c16="http://schemas.microsoft.com/office/drawing/2014/chart" uri="{C3380CC4-5D6E-409C-BE32-E72D297353CC}">
                <c16:uniqueId val="{00000003-3FBA-49E6-9B3D-8A2F0FCBCF62}"/>
              </c:ext>
            </c:extLst>
          </c:dPt>
          <c:dLbls>
            <c:dLbl>
              <c:idx val="0"/>
              <c:layout/>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layout/>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xmlns:c16r2="http://schemas.microsoft.com/office/drawing/2015/06/char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F1A-4E54-90B9-BFFD83182DF7}"/>
                </c:ext>
              </c:extLst>
            </c:dLbl>
            <c:dLbl>
              <c:idx val="1"/>
              <c:layout/>
              <c:tx>
                <c:rich>
                  <a:bodyPr/>
                  <a:lstStyle/>
                  <a:p>
                    <a:r>
                      <a:rPr lang="en-US" dirty="0"/>
                      <a:t>39 %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F1A-4E54-90B9-BFFD83182DF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prea3.1!$B$418:$B$419</c:f>
              <c:strCache>
                <c:ptCount val="2"/>
                <c:pt idx="0">
                  <c:v>SI</c:v>
                </c:pt>
                <c:pt idx="1">
                  <c:v>NO</c:v>
                </c:pt>
              </c:strCache>
            </c:strRef>
          </c:cat>
          <c:val>
            <c:numRef>
              <c:f>prea3.1!$D$418:$D$419</c:f>
              <c:numCache>
                <c:formatCode>###0.0</c:formatCode>
                <c:ptCount val="2"/>
                <c:pt idx="0">
                  <c:v>61.224489795918366</c:v>
                </c:pt>
                <c:pt idx="1">
                  <c:v>38.775510204081634</c:v>
                </c:pt>
              </c:numCache>
            </c:numRef>
          </c:val>
          <c:extLst xmlns:c16r2="http://schemas.microsoft.com/office/drawing/2015/06/chart">
            <c:ext xmlns:c16="http://schemas.microsoft.com/office/drawing/2014/chart" uri="{C3380CC4-5D6E-409C-BE32-E72D297353CC}">
              <c16:uniqueId val="{00000000-FF1A-4E54-90B9-BFFD83182DF7}"/>
            </c:ext>
          </c:extLst>
        </c:ser>
        <c:dLbls>
          <c:dLblPos val="inEnd"/>
          <c:showLegendKey val="0"/>
          <c:showVal val="1"/>
          <c:showCatName val="0"/>
          <c:showSerName val="0"/>
          <c:showPercent val="0"/>
          <c:showBubbleSize val="0"/>
        </c:dLbls>
        <c:gapWidth val="100"/>
        <c:overlap val="-24"/>
        <c:axId val="128894080"/>
        <c:axId val="139122944"/>
      </c:barChart>
      <c:catAx>
        <c:axId val="128894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39122944"/>
        <c:crosses val="autoZero"/>
        <c:auto val="1"/>
        <c:lblAlgn val="ctr"/>
        <c:lblOffset val="100"/>
        <c:noMultiLvlLbl val="0"/>
      </c:catAx>
      <c:valAx>
        <c:axId val="139122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88940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20 %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38E-433F-8B05-146F5AB9FB65}"/>
                </c:ext>
              </c:extLst>
            </c:dLbl>
            <c:dLbl>
              <c:idx val="1"/>
              <c:layout/>
              <c:tx>
                <c:rich>
                  <a:bodyPr/>
                  <a:lstStyle/>
                  <a:p>
                    <a:r>
                      <a:rPr lang="en-US" dirty="0"/>
                      <a:t>74 %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38E-433F-8B05-146F5AB9FB65}"/>
                </c:ext>
              </c:extLst>
            </c:dLbl>
            <c:dLbl>
              <c:idx val="2"/>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38E-433F-8B05-146F5AB9FB65}"/>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prea3.1!$B$423:$B$425</c:f>
              <c:strCache>
                <c:ptCount val="3"/>
                <c:pt idx="0">
                  <c:v>ALGUNAS VECES</c:v>
                </c:pt>
                <c:pt idx="1">
                  <c:v>SIEMPRE</c:v>
                </c:pt>
                <c:pt idx="2">
                  <c:v>NO HE SIDO CONVOCADO</c:v>
                </c:pt>
              </c:strCache>
            </c:strRef>
          </c:cat>
          <c:val>
            <c:numRef>
              <c:f>prea3.1!$E$423:$E$425</c:f>
              <c:numCache>
                <c:formatCode>###0.0</c:formatCode>
                <c:ptCount val="3"/>
                <c:pt idx="0">
                  <c:v>20.408163265306122</c:v>
                </c:pt>
                <c:pt idx="1">
                  <c:v>73.469387755102048</c:v>
                </c:pt>
                <c:pt idx="2">
                  <c:v>6.1224489795918364</c:v>
                </c:pt>
              </c:numCache>
            </c:numRef>
          </c:val>
          <c:extLst xmlns:c16r2="http://schemas.microsoft.com/office/drawing/2015/06/chart">
            <c:ext xmlns:c16="http://schemas.microsoft.com/office/drawing/2014/chart" uri="{C3380CC4-5D6E-409C-BE32-E72D297353CC}">
              <c16:uniqueId val="{00000000-538E-433F-8B05-146F5AB9FB65}"/>
            </c:ext>
          </c:extLst>
        </c:ser>
        <c:dLbls>
          <c:dLblPos val="inEnd"/>
          <c:showLegendKey val="0"/>
          <c:showVal val="1"/>
          <c:showCatName val="0"/>
          <c:showSerName val="0"/>
          <c:showPercent val="0"/>
          <c:showBubbleSize val="0"/>
        </c:dLbls>
        <c:gapWidth val="100"/>
        <c:overlap val="-24"/>
        <c:axId val="77678464"/>
        <c:axId val="77680000"/>
      </c:barChart>
      <c:catAx>
        <c:axId val="77678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77680000"/>
        <c:crosses val="autoZero"/>
        <c:auto val="1"/>
        <c:lblAlgn val="ctr"/>
        <c:lblOffset val="100"/>
        <c:noMultiLvlLbl val="0"/>
      </c:catAx>
      <c:valAx>
        <c:axId val="77680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776784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ABD-4787-B8E5-F48D51CBD858}"/>
                </c:ext>
              </c:extLst>
            </c:dLbl>
            <c:dLbl>
              <c:idx val="1"/>
              <c:layout/>
              <c:tx>
                <c:rich>
                  <a:bodyPr/>
                  <a:lstStyle/>
                  <a:p>
                    <a:r>
                      <a:rPr lang="en-US" dirty="0"/>
                      <a:t>37 %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ABD-4787-B8E5-F48D51CBD858}"/>
                </c:ext>
              </c:extLst>
            </c:dLbl>
            <c:dLbl>
              <c:idx val="2"/>
              <c:layout/>
              <c:tx>
                <c:rich>
                  <a:bodyPr/>
                  <a:lstStyle/>
                  <a:p>
                    <a:r>
                      <a:rPr lang="en-US" dirty="0"/>
                      <a:t>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ABD-4787-B8E5-F48D51CBD85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prea3.1!$B$436:$B$438</c:f>
              <c:strCache>
                <c:ptCount val="3"/>
                <c:pt idx="0">
                  <c:v>SIEMPRE</c:v>
                </c:pt>
                <c:pt idx="1">
                  <c:v>ALGUNAS VECES</c:v>
                </c:pt>
                <c:pt idx="2">
                  <c:v>NUNCA</c:v>
                </c:pt>
              </c:strCache>
            </c:strRef>
          </c:cat>
          <c:val>
            <c:numRef>
              <c:f>prea3.1!$D$436:$D$438</c:f>
              <c:numCache>
                <c:formatCode>###0.0</c:formatCode>
                <c:ptCount val="3"/>
                <c:pt idx="0">
                  <c:v>61.224489795918366</c:v>
                </c:pt>
                <c:pt idx="1">
                  <c:v>36.734693877551024</c:v>
                </c:pt>
                <c:pt idx="2">
                  <c:v>2.0408163265306123</c:v>
                </c:pt>
              </c:numCache>
            </c:numRef>
          </c:val>
          <c:extLst xmlns:c16r2="http://schemas.microsoft.com/office/drawing/2015/06/chart">
            <c:ext xmlns:c16="http://schemas.microsoft.com/office/drawing/2014/chart" uri="{C3380CC4-5D6E-409C-BE32-E72D297353CC}">
              <c16:uniqueId val="{00000000-0ABD-4787-B8E5-F48D51CBD858}"/>
            </c:ext>
          </c:extLst>
        </c:ser>
        <c:dLbls>
          <c:dLblPos val="inEnd"/>
          <c:showLegendKey val="0"/>
          <c:showVal val="1"/>
          <c:showCatName val="0"/>
          <c:showSerName val="0"/>
          <c:showPercent val="0"/>
          <c:showBubbleSize val="0"/>
        </c:dLbls>
        <c:gapWidth val="100"/>
        <c:overlap val="-24"/>
        <c:axId val="77716096"/>
        <c:axId val="124690816"/>
      </c:barChart>
      <c:catAx>
        <c:axId val="77716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4690816"/>
        <c:crosses val="autoZero"/>
        <c:auto val="1"/>
        <c:lblAlgn val="ctr"/>
        <c:lblOffset val="100"/>
        <c:noMultiLvlLbl val="0"/>
      </c:catAx>
      <c:valAx>
        <c:axId val="1246908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777160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LIBRE DE BASURA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321-4B89-B7AC-D66F62D7232F}"/>
                </c:ext>
              </c:extLst>
            </c:dLbl>
            <c:dLbl>
              <c:idx val="1"/>
              <c:layout/>
              <c:tx>
                <c:rich>
                  <a:bodyPr/>
                  <a:lstStyle/>
                  <a:p>
                    <a:r>
                      <a:rPr lang="en-US" dirty="0"/>
                      <a:t>47 %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321-4B89-B7AC-D66F62D7232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prea3.1!$B$446:$B$447</c:f>
              <c:strCache>
                <c:ptCount val="2"/>
                <c:pt idx="0">
                  <c:v>SI</c:v>
                </c:pt>
                <c:pt idx="1">
                  <c:v>NO</c:v>
                </c:pt>
              </c:strCache>
            </c:strRef>
          </c:cat>
          <c:val>
            <c:numRef>
              <c:f>prea3.1!$D$446:$D$447</c:f>
              <c:numCache>
                <c:formatCode>###0.0</c:formatCode>
                <c:ptCount val="2"/>
                <c:pt idx="0">
                  <c:v>53.061224489795919</c:v>
                </c:pt>
                <c:pt idx="1">
                  <c:v>46.938775510204081</c:v>
                </c:pt>
              </c:numCache>
            </c:numRef>
          </c:val>
          <c:extLst xmlns:c16r2="http://schemas.microsoft.com/office/drawing/2015/06/chart">
            <c:ext xmlns:c16="http://schemas.microsoft.com/office/drawing/2014/chart" uri="{C3380CC4-5D6E-409C-BE32-E72D297353CC}">
              <c16:uniqueId val="{00000000-8321-4B89-B7AC-D66F62D7232F}"/>
            </c:ext>
          </c:extLst>
        </c:ser>
        <c:dLbls>
          <c:dLblPos val="inEnd"/>
          <c:showLegendKey val="0"/>
          <c:showVal val="1"/>
          <c:showCatName val="0"/>
          <c:showSerName val="0"/>
          <c:showPercent val="0"/>
          <c:showBubbleSize val="0"/>
        </c:dLbls>
        <c:gapWidth val="100"/>
        <c:overlap val="-24"/>
        <c:axId val="118269824"/>
        <c:axId val="118271360"/>
      </c:barChart>
      <c:catAx>
        <c:axId val="118269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8271360"/>
        <c:crosses val="autoZero"/>
        <c:auto val="1"/>
        <c:lblAlgn val="ctr"/>
        <c:lblOffset val="100"/>
        <c:noMultiLvlLbl val="0"/>
      </c:catAx>
      <c:valAx>
        <c:axId val="118271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82698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r>
              <a:rPr lang="es-MX"/>
              <a:t>DE OLORES DESAGRADABLES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FA7-4DC4-9E5E-335C28E01CC7}"/>
                </c:ext>
              </c:extLst>
            </c:dLbl>
            <c:dLbl>
              <c:idx val="1"/>
              <c:layout/>
              <c:tx>
                <c:rich>
                  <a:bodyPr/>
                  <a:lstStyle/>
                  <a:p>
                    <a:r>
                      <a:rPr lang="en-US" dirty="0"/>
                      <a:t>45 %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FA7-4DC4-9E5E-335C28E01CC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prea3.1!$B$455:$B$456</c:f>
              <c:strCache>
                <c:ptCount val="2"/>
                <c:pt idx="0">
                  <c:v>SI</c:v>
                </c:pt>
                <c:pt idx="1">
                  <c:v>NO</c:v>
                </c:pt>
              </c:strCache>
            </c:strRef>
          </c:cat>
          <c:val>
            <c:numRef>
              <c:f>prea3.1!$D$455:$D$456</c:f>
              <c:numCache>
                <c:formatCode>###0.0</c:formatCode>
                <c:ptCount val="2"/>
                <c:pt idx="0">
                  <c:v>55.102040816326522</c:v>
                </c:pt>
                <c:pt idx="1">
                  <c:v>44.897959183673471</c:v>
                </c:pt>
              </c:numCache>
            </c:numRef>
          </c:val>
          <c:extLst xmlns:c16r2="http://schemas.microsoft.com/office/drawing/2015/06/chart">
            <c:ext xmlns:c16="http://schemas.microsoft.com/office/drawing/2014/chart" uri="{C3380CC4-5D6E-409C-BE32-E72D297353CC}">
              <c16:uniqueId val="{00000000-0FA7-4DC4-9E5E-335C28E01CC7}"/>
            </c:ext>
          </c:extLst>
        </c:ser>
        <c:dLbls>
          <c:dLblPos val="inEnd"/>
          <c:showLegendKey val="0"/>
          <c:showVal val="1"/>
          <c:showCatName val="0"/>
          <c:showSerName val="0"/>
          <c:showPercent val="0"/>
          <c:showBubbleSize val="0"/>
        </c:dLbls>
        <c:gapWidth val="100"/>
        <c:overlap val="-24"/>
        <c:axId val="123640832"/>
        <c:axId val="123646720"/>
      </c:barChart>
      <c:catAx>
        <c:axId val="123640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3646720"/>
        <c:crosses val="autoZero"/>
        <c:auto val="1"/>
        <c:lblAlgn val="ctr"/>
        <c:lblOffset val="100"/>
        <c:noMultiLvlLbl val="0"/>
      </c:catAx>
      <c:valAx>
        <c:axId val="1236467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236408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a:t>DE PLAGAS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35 %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F62-4AFF-A497-D86BC82C2731}"/>
                </c:ext>
              </c:extLst>
            </c:dLbl>
            <c:dLbl>
              <c:idx val="1"/>
              <c:layout/>
              <c:tx>
                <c:rich>
                  <a:bodyPr/>
                  <a:lstStyle/>
                  <a:p>
                    <a:r>
                      <a:rPr lang="en-US" dirty="0"/>
                      <a:t>65 %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F62-4AFF-A497-D86BC82C273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prea3.1!$B$464:$B$465</c:f>
              <c:strCache>
                <c:ptCount val="2"/>
                <c:pt idx="0">
                  <c:v>SI</c:v>
                </c:pt>
                <c:pt idx="1">
                  <c:v>NO</c:v>
                </c:pt>
              </c:strCache>
            </c:strRef>
          </c:cat>
          <c:val>
            <c:numRef>
              <c:f>prea3.1!$D$464:$D$465</c:f>
              <c:numCache>
                <c:formatCode>###0.0</c:formatCode>
                <c:ptCount val="2"/>
                <c:pt idx="0">
                  <c:v>34.693877551020407</c:v>
                </c:pt>
                <c:pt idx="1">
                  <c:v>65.306122448979593</c:v>
                </c:pt>
              </c:numCache>
            </c:numRef>
          </c:val>
          <c:extLst xmlns:c16r2="http://schemas.microsoft.com/office/drawing/2015/06/chart">
            <c:ext xmlns:c16="http://schemas.microsoft.com/office/drawing/2014/chart" uri="{C3380CC4-5D6E-409C-BE32-E72D297353CC}">
              <c16:uniqueId val="{00000000-DF62-4AFF-A497-D86BC82C2731}"/>
            </c:ext>
          </c:extLst>
        </c:ser>
        <c:dLbls>
          <c:showLegendKey val="0"/>
          <c:showVal val="0"/>
          <c:showCatName val="0"/>
          <c:showSerName val="0"/>
          <c:showPercent val="0"/>
          <c:showBubbleSize val="0"/>
        </c:dLbls>
        <c:gapWidth val="100"/>
        <c:overlap val="-24"/>
        <c:axId val="237449600"/>
        <c:axId val="237451904"/>
      </c:barChart>
      <c:catAx>
        <c:axId val="2374496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237451904"/>
        <c:crosses val="autoZero"/>
        <c:auto val="1"/>
        <c:lblAlgn val="ctr"/>
        <c:lblOffset val="100"/>
        <c:noMultiLvlLbl val="0"/>
      </c:catAx>
      <c:valAx>
        <c:axId val="237451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23744960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MX"/>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dirty="0"/>
              <a:t>DE AGUA ESTANCADA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DA4-46DE-8CCD-EB75F00D273E}"/>
                </c:ext>
              </c:extLst>
            </c:dLbl>
            <c:dLbl>
              <c:idx val="1"/>
              <c:layout/>
              <c:tx>
                <c:rich>
                  <a:bodyPr/>
                  <a:lstStyle/>
                  <a:p>
                    <a:r>
                      <a:rPr lang="en-US" dirty="0"/>
                      <a:t>49 %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DA4-46DE-8CCD-EB75F00D273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prea3.1!$B$473:$B$474</c:f>
              <c:strCache>
                <c:ptCount val="2"/>
                <c:pt idx="0">
                  <c:v>SI</c:v>
                </c:pt>
                <c:pt idx="1">
                  <c:v>NO</c:v>
                </c:pt>
              </c:strCache>
            </c:strRef>
          </c:cat>
          <c:val>
            <c:numRef>
              <c:f>prea3.1!$D$473:$D$474</c:f>
              <c:numCache>
                <c:formatCode>###0.0</c:formatCode>
                <c:ptCount val="2"/>
                <c:pt idx="0">
                  <c:v>51.020408163265309</c:v>
                </c:pt>
                <c:pt idx="1">
                  <c:v>48.979591836734691</c:v>
                </c:pt>
              </c:numCache>
            </c:numRef>
          </c:val>
          <c:extLst xmlns:c16r2="http://schemas.microsoft.com/office/drawing/2015/06/chart">
            <c:ext xmlns:c16="http://schemas.microsoft.com/office/drawing/2014/chart" uri="{C3380CC4-5D6E-409C-BE32-E72D297353CC}">
              <c16:uniqueId val="{00000000-1DA4-46DE-8CCD-EB75F00D273E}"/>
            </c:ext>
          </c:extLst>
        </c:ser>
        <c:dLbls>
          <c:dLblPos val="inEnd"/>
          <c:showLegendKey val="0"/>
          <c:showVal val="1"/>
          <c:showCatName val="0"/>
          <c:showSerName val="0"/>
          <c:showPercent val="0"/>
          <c:showBubbleSize val="0"/>
        </c:dLbls>
        <c:gapWidth val="100"/>
        <c:overlap val="-24"/>
        <c:axId val="243878144"/>
        <c:axId val="244555776"/>
      </c:barChart>
      <c:catAx>
        <c:axId val="243878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44555776"/>
        <c:crosses val="autoZero"/>
        <c:auto val="1"/>
        <c:lblAlgn val="ctr"/>
        <c:lblOffset val="100"/>
        <c:noMultiLvlLbl val="0"/>
      </c:catAx>
      <c:valAx>
        <c:axId val="2445557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438781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AGUA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049-457A-807D-8B9E8708F906}"/>
                </c:ext>
              </c:extLst>
            </c:dLbl>
            <c:dLbl>
              <c:idx val="1"/>
              <c:layout/>
              <c:tx>
                <c:rich>
                  <a:bodyPr/>
                  <a:lstStyle/>
                  <a:p>
                    <a:r>
                      <a:rPr lang="en-US" dirty="0"/>
                      <a:t>37 %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049-457A-807D-8B9E8708F906}"/>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prea3.1!$B$482:$B$483</c:f>
              <c:strCache>
                <c:ptCount val="2"/>
                <c:pt idx="0">
                  <c:v>SI</c:v>
                </c:pt>
                <c:pt idx="1">
                  <c:v>NO</c:v>
                </c:pt>
              </c:strCache>
            </c:strRef>
          </c:cat>
          <c:val>
            <c:numRef>
              <c:f>prea3.1!$D$482:$D$483</c:f>
              <c:numCache>
                <c:formatCode>###0.0</c:formatCode>
                <c:ptCount val="2"/>
                <c:pt idx="0">
                  <c:v>63.265306122448983</c:v>
                </c:pt>
                <c:pt idx="1">
                  <c:v>36.734693877551024</c:v>
                </c:pt>
              </c:numCache>
            </c:numRef>
          </c:val>
          <c:extLst xmlns:c16r2="http://schemas.microsoft.com/office/drawing/2015/06/chart">
            <c:ext xmlns:c16="http://schemas.microsoft.com/office/drawing/2014/chart" uri="{C3380CC4-5D6E-409C-BE32-E72D297353CC}">
              <c16:uniqueId val="{00000000-3049-457A-807D-8B9E8708F906}"/>
            </c:ext>
          </c:extLst>
        </c:ser>
        <c:dLbls>
          <c:dLblPos val="inEnd"/>
          <c:showLegendKey val="0"/>
          <c:showVal val="1"/>
          <c:showCatName val="0"/>
          <c:showSerName val="0"/>
          <c:showPercent val="0"/>
          <c:showBubbleSize val="0"/>
        </c:dLbls>
        <c:gapWidth val="100"/>
        <c:overlap val="-24"/>
        <c:axId val="118883072"/>
        <c:axId val="118884608"/>
      </c:barChart>
      <c:catAx>
        <c:axId val="118883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8884608"/>
        <c:crosses val="autoZero"/>
        <c:auto val="1"/>
        <c:lblAlgn val="ctr"/>
        <c:lblOffset val="100"/>
        <c:noMultiLvlLbl val="0"/>
      </c:catAx>
      <c:valAx>
        <c:axId val="118884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88830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INSUMOS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8F7-45C5-B7D5-002E9C8E73D8}"/>
                </c:ext>
              </c:extLst>
            </c:dLbl>
            <c:dLbl>
              <c:idx val="1"/>
              <c:layout/>
              <c:tx>
                <c:rich>
                  <a:bodyPr/>
                  <a:lstStyle/>
                  <a:p>
                    <a:r>
                      <a:rPr lang="en-US" dirty="0"/>
                      <a:t>38 %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8F7-45C5-B7D5-002E9C8E73D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prea3.1!$B$491:$B$492</c:f>
              <c:strCache>
                <c:ptCount val="2"/>
                <c:pt idx="0">
                  <c:v>SI</c:v>
                </c:pt>
                <c:pt idx="1">
                  <c:v>NO</c:v>
                </c:pt>
              </c:strCache>
            </c:strRef>
          </c:cat>
          <c:val>
            <c:numRef>
              <c:f>prea3.1!$D$491:$D$492</c:f>
              <c:numCache>
                <c:formatCode>###0.0</c:formatCode>
                <c:ptCount val="2"/>
                <c:pt idx="0">
                  <c:v>61.224489795918366</c:v>
                </c:pt>
                <c:pt idx="1">
                  <c:v>38.775510204081634</c:v>
                </c:pt>
              </c:numCache>
            </c:numRef>
          </c:val>
          <c:extLst xmlns:c16r2="http://schemas.microsoft.com/office/drawing/2015/06/chart">
            <c:ext xmlns:c16="http://schemas.microsoft.com/office/drawing/2014/chart" uri="{C3380CC4-5D6E-409C-BE32-E72D297353CC}">
              <c16:uniqueId val="{00000000-B8F7-45C5-B7D5-002E9C8E73D8}"/>
            </c:ext>
          </c:extLst>
        </c:ser>
        <c:dLbls>
          <c:dLblPos val="inEnd"/>
          <c:showLegendKey val="0"/>
          <c:showVal val="1"/>
          <c:showCatName val="0"/>
          <c:showSerName val="0"/>
          <c:showPercent val="0"/>
          <c:showBubbleSize val="0"/>
        </c:dLbls>
        <c:gapWidth val="100"/>
        <c:overlap val="-24"/>
        <c:axId val="118932992"/>
        <c:axId val="118934528"/>
      </c:barChart>
      <c:catAx>
        <c:axId val="118932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8934528"/>
        <c:crosses val="autoZero"/>
        <c:auto val="1"/>
        <c:lblAlgn val="ctr"/>
        <c:lblOffset val="100"/>
        <c:noMultiLvlLbl val="0"/>
      </c:catAx>
      <c:valAx>
        <c:axId val="118934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1189329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ENERGÍA ELÉCTRICA</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B02-4219-93EF-D6A30E3D6274}"/>
                </c:ext>
              </c:extLst>
            </c:dLbl>
            <c:dLbl>
              <c:idx val="1"/>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B02-4219-93EF-D6A30E3D6274}"/>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prea3.1!$B$500:$B$501</c:f>
              <c:strCache>
                <c:ptCount val="2"/>
                <c:pt idx="0">
                  <c:v>SI</c:v>
                </c:pt>
                <c:pt idx="1">
                  <c:v>NO</c:v>
                </c:pt>
              </c:strCache>
            </c:strRef>
          </c:cat>
          <c:val>
            <c:numRef>
              <c:f>prea3.1!$D$500:$D$501</c:f>
              <c:numCache>
                <c:formatCode>###0.0</c:formatCode>
                <c:ptCount val="2"/>
                <c:pt idx="0">
                  <c:v>57.142857142857139</c:v>
                </c:pt>
                <c:pt idx="1">
                  <c:v>42.857142857142854</c:v>
                </c:pt>
              </c:numCache>
            </c:numRef>
          </c:val>
          <c:extLst xmlns:c16r2="http://schemas.microsoft.com/office/drawing/2015/06/chart">
            <c:ext xmlns:c16="http://schemas.microsoft.com/office/drawing/2014/chart" uri="{C3380CC4-5D6E-409C-BE32-E72D297353CC}">
              <c16:uniqueId val="{00000000-7B02-4219-93EF-D6A30E3D6274}"/>
            </c:ext>
          </c:extLst>
        </c:ser>
        <c:dLbls>
          <c:dLblPos val="inEnd"/>
          <c:showLegendKey val="0"/>
          <c:showVal val="1"/>
          <c:showCatName val="0"/>
          <c:showSerName val="0"/>
          <c:showPercent val="0"/>
          <c:showBubbleSize val="0"/>
        </c:dLbls>
        <c:gapWidth val="100"/>
        <c:overlap val="-24"/>
        <c:axId val="224381184"/>
        <c:axId val="237494272"/>
      </c:barChart>
      <c:catAx>
        <c:axId val="224381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7494272"/>
        <c:crosses val="autoZero"/>
        <c:auto val="1"/>
        <c:lblAlgn val="ctr"/>
        <c:lblOffset val="100"/>
        <c:noMultiLvlLbl val="0"/>
      </c:catAx>
      <c:valAx>
        <c:axId val="2374942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43811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B861-44E2-9FB8-AE23595E7008}"/>
              </c:ext>
            </c:extLst>
          </c:dPt>
          <c:dLbls>
            <c:dLbl>
              <c:idx val="0"/>
              <c:layout/>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layout/>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xmlns:c16r2="http://schemas.microsoft.com/office/drawing/2015/06/char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DESECHOS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57 %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017-42C1-A16D-907A85B146EE}"/>
                </c:ext>
              </c:extLst>
            </c:dLbl>
            <c:dLbl>
              <c:idx val="1"/>
              <c:layout/>
              <c:tx>
                <c:rich>
                  <a:bodyPr/>
                  <a:lstStyle/>
                  <a:p>
                    <a:r>
                      <a:rPr lang="en-US" dirty="0"/>
                      <a:t>43 %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017-42C1-A16D-907A85B146E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prea3.1!$B$509:$B$510</c:f>
              <c:strCache>
                <c:ptCount val="2"/>
                <c:pt idx="0">
                  <c:v>SI</c:v>
                </c:pt>
                <c:pt idx="1">
                  <c:v>NO</c:v>
                </c:pt>
              </c:strCache>
            </c:strRef>
          </c:cat>
          <c:val>
            <c:numRef>
              <c:f>prea3.1!$D$509:$D$510</c:f>
              <c:numCache>
                <c:formatCode>###0.0</c:formatCode>
                <c:ptCount val="2"/>
                <c:pt idx="0">
                  <c:v>57.142857142857139</c:v>
                </c:pt>
                <c:pt idx="1">
                  <c:v>42.857142857142854</c:v>
                </c:pt>
              </c:numCache>
            </c:numRef>
          </c:val>
          <c:extLst xmlns:c16r2="http://schemas.microsoft.com/office/drawing/2015/06/chart">
            <c:ext xmlns:c16="http://schemas.microsoft.com/office/drawing/2014/chart" uri="{C3380CC4-5D6E-409C-BE32-E72D297353CC}">
              <c16:uniqueId val="{00000000-D017-42C1-A16D-907A85B146EE}"/>
            </c:ext>
          </c:extLst>
        </c:ser>
        <c:dLbls>
          <c:dLblPos val="inEnd"/>
          <c:showLegendKey val="0"/>
          <c:showVal val="1"/>
          <c:showCatName val="0"/>
          <c:showSerName val="0"/>
          <c:showPercent val="0"/>
          <c:showBubbleSize val="0"/>
        </c:dLbls>
        <c:gapWidth val="100"/>
        <c:overlap val="-24"/>
        <c:axId val="235297792"/>
        <c:axId val="235303680"/>
      </c:barChart>
      <c:catAx>
        <c:axId val="235297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5303680"/>
        <c:crosses val="autoZero"/>
        <c:auto val="1"/>
        <c:lblAlgn val="ctr"/>
        <c:lblOffset val="100"/>
        <c:noMultiLvlLbl val="0"/>
      </c:catAx>
      <c:valAx>
        <c:axId val="235303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3529779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solidFill>
                  <a:schemeClr val="tx1"/>
                </a:solidFill>
              </a:rPr>
              <a:t>DE ÁREAS VERDES</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67 %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7D5-418C-B351-5D958CC7D2D7}"/>
                </c:ext>
              </c:extLst>
            </c:dLbl>
            <c:dLbl>
              <c:idx val="1"/>
              <c:layout>
                <c:manualLayout>
                  <c:x val="1.2447917228211489E-2"/>
                  <c:y val="9.4037357918925965E-2"/>
                </c:manualLayout>
              </c:layout>
              <c:tx>
                <c:rich>
                  <a:bodyPr/>
                  <a:lstStyle/>
                  <a:p>
                    <a:r>
                      <a:rPr lang="en-US" dirty="0"/>
                      <a:t>33 %</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7D5-418C-B351-5D958CC7D2D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prea3.1!$B$518:$B$519</c:f>
              <c:strCache>
                <c:ptCount val="2"/>
                <c:pt idx="0">
                  <c:v>SI</c:v>
                </c:pt>
                <c:pt idx="1">
                  <c:v>NO</c:v>
                </c:pt>
              </c:strCache>
            </c:strRef>
          </c:cat>
          <c:val>
            <c:numRef>
              <c:f>prea3.1!$D$518:$D$519</c:f>
              <c:numCache>
                <c:formatCode>###0.0</c:formatCode>
                <c:ptCount val="2"/>
                <c:pt idx="0">
                  <c:v>67.346938775510196</c:v>
                </c:pt>
                <c:pt idx="1">
                  <c:v>32.653061224489797</c:v>
                </c:pt>
              </c:numCache>
            </c:numRef>
          </c:val>
          <c:extLst xmlns:c16r2="http://schemas.microsoft.com/office/drawing/2015/06/chart">
            <c:ext xmlns:c16="http://schemas.microsoft.com/office/drawing/2014/chart" uri="{C3380CC4-5D6E-409C-BE32-E72D297353CC}">
              <c16:uniqueId val="{00000000-57D5-418C-B351-5D958CC7D2D7}"/>
            </c:ext>
          </c:extLst>
        </c:ser>
        <c:dLbls>
          <c:dLblPos val="inEnd"/>
          <c:showLegendKey val="0"/>
          <c:showVal val="1"/>
          <c:showCatName val="0"/>
          <c:showSerName val="0"/>
          <c:showPercent val="0"/>
          <c:showBubbleSize val="0"/>
        </c:dLbls>
        <c:gapWidth val="100"/>
        <c:overlap val="-24"/>
        <c:axId val="244891648"/>
        <c:axId val="244893184"/>
      </c:barChart>
      <c:catAx>
        <c:axId val="244891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244893184"/>
        <c:crosses val="autoZero"/>
        <c:auto val="1"/>
        <c:lblAlgn val="ctr"/>
        <c:lblOffset val="100"/>
        <c:noMultiLvlLbl val="0"/>
      </c:catAx>
      <c:valAx>
        <c:axId val="244893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MX"/>
          </a:p>
        </c:txPr>
        <c:crossAx val="2448916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CURSOS DE MEDIO AMBIENTE</a:t>
            </a:r>
          </a:p>
        </c:rich>
      </c:tx>
      <c:layout/>
      <c:overlay val="0"/>
      <c:spPr>
        <a:noFill/>
        <a:ln>
          <a:noFill/>
        </a:ln>
        <a:effectLst/>
      </c:spPr>
    </c:title>
    <c:autoTitleDeleted val="0"/>
    <c:plotArea>
      <c:layout/>
      <c:barChart>
        <c:barDir val="col"/>
        <c:grouping val="clustered"/>
        <c:varyColors val="0"/>
        <c:ser>
          <c:idx val="0"/>
          <c:order val="0"/>
          <c:spPr>
            <a:solidFill>
              <a:schemeClr val="bg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32E-4C27-B443-7B61B27514CE}"/>
                </c:ext>
              </c:extLst>
            </c:dLbl>
            <c:dLbl>
              <c:idx val="1"/>
              <c:layout/>
              <c:tx>
                <c:rich>
                  <a:bodyPr/>
                  <a:lstStyle/>
                  <a:p>
                    <a:r>
                      <a:rPr lang="en-US" dirty="0"/>
                      <a:t>10 %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32E-4C27-B443-7B61B27514CE}"/>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prea3.1!$B$527:$B$528</c:f>
              <c:strCache>
                <c:ptCount val="2"/>
                <c:pt idx="0">
                  <c:v>SI</c:v>
                </c:pt>
                <c:pt idx="1">
                  <c:v>NO</c:v>
                </c:pt>
              </c:strCache>
            </c:strRef>
          </c:cat>
          <c:val>
            <c:numRef>
              <c:f>prea3.1!$D$527:$D$528</c:f>
              <c:numCache>
                <c:formatCode>###0.0</c:formatCode>
                <c:ptCount val="2"/>
                <c:pt idx="0">
                  <c:v>89.795918367346943</c:v>
                </c:pt>
                <c:pt idx="1">
                  <c:v>10.204081632653061</c:v>
                </c:pt>
              </c:numCache>
            </c:numRef>
          </c:val>
          <c:extLst xmlns:c16r2="http://schemas.microsoft.com/office/drawing/2015/06/chart">
            <c:ext xmlns:c16="http://schemas.microsoft.com/office/drawing/2014/chart" uri="{C3380CC4-5D6E-409C-BE32-E72D297353CC}">
              <c16:uniqueId val="{00000000-732E-4C27-B443-7B61B27514CE}"/>
            </c:ext>
          </c:extLst>
        </c:ser>
        <c:dLbls>
          <c:dLblPos val="inEnd"/>
          <c:showLegendKey val="0"/>
          <c:showVal val="1"/>
          <c:showCatName val="0"/>
          <c:showSerName val="0"/>
          <c:showPercent val="0"/>
          <c:showBubbleSize val="0"/>
        </c:dLbls>
        <c:gapWidth val="100"/>
        <c:overlap val="-24"/>
        <c:axId val="242930432"/>
        <c:axId val="242931968"/>
      </c:barChart>
      <c:catAx>
        <c:axId val="2429304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42931968"/>
        <c:crosses val="autoZero"/>
        <c:auto val="1"/>
        <c:lblAlgn val="ctr"/>
        <c:lblOffset val="100"/>
        <c:noMultiLvlLbl val="0"/>
      </c:catAx>
      <c:valAx>
        <c:axId val="242931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429304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defRPr>
      </a:pPr>
      <a:endParaRPr lang="es-MX"/>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layout/>
      <c:overlay val="0"/>
      <c:spPr>
        <a:noFill/>
        <a:ln>
          <a:noFill/>
        </a:ln>
        <a:effectLst/>
      </c:sp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ADD3-4A44-849C-90C63E6E254B}"/>
              </c:ext>
            </c:extLst>
          </c:dPt>
          <c:dLbls>
            <c:dLbl>
              <c:idx val="0"/>
              <c:layout/>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layout/>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xmlns:c16r2="http://schemas.microsoft.com/office/drawing/2015/06/char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100000">
                  <a:srgbClr val="D98D41"/>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94 %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FC9-42DF-B255-D49B8CA74D81}"/>
                </c:ext>
              </c:extLst>
            </c:dLbl>
            <c:dLbl>
              <c:idx val="1"/>
              <c:layout/>
              <c:tx>
                <c:rich>
                  <a:bodyPr/>
                  <a:lstStyle/>
                  <a:p>
                    <a:r>
                      <a:rPr lang="en-US" dirty="0"/>
                      <a:t>6 %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FC9-42DF-B255-D49B8CA74D8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prea3.1!$B$4:$B$5</c:f>
              <c:strCache>
                <c:ptCount val="2"/>
                <c:pt idx="0">
                  <c:v>SI SE SIENTE ORGULLOSO</c:v>
                </c:pt>
                <c:pt idx="1">
                  <c:v>NO SE SIENTE ORGULLOSO</c:v>
                </c:pt>
              </c:strCache>
            </c:strRef>
          </c:cat>
          <c:val>
            <c:numRef>
              <c:f>prea3.1!$D$4:$D$5</c:f>
              <c:numCache>
                <c:formatCode>###0.0</c:formatCode>
                <c:ptCount val="2"/>
                <c:pt idx="0">
                  <c:v>93.877551020408163</c:v>
                </c:pt>
                <c:pt idx="1">
                  <c:v>6.1224489795918364</c:v>
                </c:pt>
              </c:numCache>
            </c:numRef>
          </c:val>
          <c:extLst xmlns:c16r2="http://schemas.microsoft.com/office/drawing/2015/06/chart">
            <c:ext xmlns:c16="http://schemas.microsoft.com/office/drawing/2014/chart" uri="{C3380CC4-5D6E-409C-BE32-E72D297353CC}">
              <c16:uniqueId val="{00000000-8FC9-42DF-B255-D49B8CA74D81}"/>
            </c:ext>
          </c:extLst>
        </c:ser>
        <c:dLbls>
          <c:dLblPos val="inEnd"/>
          <c:showLegendKey val="0"/>
          <c:showVal val="1"/>
          <c:showCatName val="0"/>
          <c:showSerName val="0"/>
          <c:showPercent val="0"/>
          <c:showBubbleSize val="0"/>
        </c:dLbls>
        <c:gapWidth val="100"/>
        <c:overlap val="-24"/>
        <c:axId val="220930048"/>
        <c:axId val="220931584"/>
      </c:barChart>
      <c:catAx>
        <c:axId val="220930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0931584"/>
        <c:crosses val="autoZero"/>
        <c:auto val="1"/>
        <c:lblAlgn val="ctr"/>
        <c:lblOffset val="100"/>
        <c:noMultiLvlLbl val="0"/>
      </c:catAx>
      <c:valAx>
        <c:axId val="220931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209300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100000">
                  <a:srgbClr val="D98D41"/>
                </a:gs>
              </a:gsLst>
              <a:lin ang="5400000" scaled="1"/>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dirty="0"/>
                      <a:t>82 %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EEF-4758-9552-B6C2167120ED}"/>
                </c:ext>
              </c:extLst>
            </c:dLbl>
            <c:dLbl>
              <c:idx val="1"/>
              <c:layout/>
              <c:tx>
                <c:rich>
                  <a:bodyPr/>
                  <a:lstStyle/>
                  <a:p>
                    <a:r>
                      <a:rPr lang="en-US" dirty="0"/>
                      <a:t>74 %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EEF-4758-9552-B6C2167120ED}"/>
                </c:ext>
              </c:extLst>
            </c:dLbl>
            <c:dLbl>
              <c:idx val="2"/>
              <c:layout/>
              <c:tx>
                <c:rich>
                  <a:bodyPr/>
                  <a:lstStyle/>
                  <a:p>
                    <a:r>
                      <a:rPr lang="en-US" dirty="0"/>
                      <a:t>61 %</a:t>
                    </a:r>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EEF-4758-9552-B6C2167120E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prea3.1!$H$9:$H$11</c:f>
              <c:strCache>
                <c:ptCount val="3"/>
                <c:pt idx="0">
                  <c:v>ESCUDO</c:v>
                </c:pt>
                <c:pt idx="1">
                  <c:v>LEMA</c:v>
                </c:pt>
                <c:pt idx="2">
                  <c:v>HISTORIA</c:v>
                </c:pt>
              </c:strCache>
            </c:strRef>
          </c:cat>
          <c:val>
            <c:numRef>
              <c:f>prea3.1!$M$9:$M$11</c:f>
              <c:numCache>
                <c:formatCode>###0.0</c:formatCode>
                <c:ptCount val="3"/>
                <c:pt idx="0">
                  <c:v>81.632653061224488</c:v>
                </c:pt>
                <c:pt idx="1">
                  <c:v>73.469387755102048</c:v>
                </c:pt>
                <c:pt idx="2">
                  <c:v>61.224489795918373</c:v>
                </c:pt>
              </c:numCache>
            </c:numRef>
          </c:val>
          <c:extLst xmlns:c16r2="http://schemas.microsoft.com/office/drawing/2015/06/chart">
            <c:ext xmlns:c16="http://schemas.microsoft.com/office/drawing/2014/chart" uri="{C3380CC4-5D6E-409C-BE32-E72D297353CC}">
              <c16:uniqueId val="{00000000-FEEF-4758-9552-B6C2167120ED}"/>
            </c:ext>
          </c:extLst>
        </c:ser>
        <c:dLbls>
          <c:dLblPos val="inEnd"/>
          <c:showLegendKey val="0"/>
          <c:showVal val="1"/>
          <c:showCatName val="0"/>
          <c:showSerName val="0"/>
          <c:showPercent val="0"/>
          <c:showBubbleSize val="0"/>
        </c:dLbls>
        <c:gapWidth val="100"/>
        <c:overlap val="-24"/>
        <c:axId val="200967680"/>
        <c:axId val="200969216"/>
      </c:barChart>
      <c:catAx>
        <c:axId val="200967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00969216"/>
        <c:crosses val="autoZero"/>
        <c:auto val="1"/>
        <c:lblAlgn val="ctr"/>
        <c:lblOffset val="100"/>
        <c:noMultiLvlLbl val="0"/>
      </c:catAx>
      <c:valAx>
        <c:axId val="200969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2009676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01/04/2022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01/04/2022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01/04/2022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01/04/2022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372298" y="4653137"/>
            <a:ext cx="8690488" cy="923330"/>
          </a:xfrm>
          <a:prstGeom prst="rect">
            <a:avLst/>
          </a:prstGeom>
          <a:noFill/>
        </p:spPr>
        <p:txBody>
          <a:bodyPr wrap="square" rtlCol="0">
            <a:spAutoFit/>
          </a:bodyPr>
          <a:lstStyle/>
          <a:p>
            <a:pPr algn="ctr"/>
            <a:r>
              <a:rPr lang="es-MX" b="1" dirty="0"/>
              <a:t>RESULTADOS EVALUACIÓN DE </a:t>
            </a:r>
          </a:p>
          <a:p>
            <a:pPr algn="ctr"/>
            <a:r>
              <a:rPr lang="es-MX" b="1" dirty="0"/>
              <a:t>AMBIENTE DE TRABAJO 2021 (ÁREA 391) – COORDINACIÓN DE ASUNTOS INTERNACIONALES</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xmlns=""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xmlns=""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xmlns=""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xmlns=""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xmlns=""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xmlns=""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xmlns=""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xmlns=""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xmlns=""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xmlns=""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xmlns=""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xmlns=""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3" name="Gráfico 22">
            <a:extLst>
              <a:ext uri="{FF2B5EF4-FFF2-40B4-BE49-F238E27FC236}">
                <a16:creationId xmlns:a16="http://schemas.microsoft.com/office/drawing/2014/main" xmlns="" id="{6343805B-52A3-424F-BF66-54514BBE2CC4}"/>
              </a:ext>
            </a:extLst>
          </p:cNvPr>
          <p:cNvGraphicFramePr>
            <a:graphicFrameLocks/>
          </p:cNvGraphicFramePr>
          <p:nvPr>
            <p:extLst>
              <p:ext uri="{D42A27DB-BD31-4B8C-83A1-F6EECF244321}">
                <p14:modId xmlns:p14="http://schemas.microsoft.com/office/powerpoint/2010/main" val="3931011355"/>
              </p:ext>
            </p:extLst>
          </p:nvPr>
        </p:nvGraphicFramePr>
        <p:xfrm>
          <a:off x="1162264" y="1265485"/>
          <a:ext cx="7180441" cy="410773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2466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xmlns=""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xmlns=""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xmlns=""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xmlns=""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5" name="Gráfico 24">
            <a:extLst>
              <a:ext uri="{FF2B5EF4-FFF2-40B4-BE49-F238E27FC236}">
                <a16:creationId xmlns:a16="http://schemas.microsoft.com/office/drawing/2014/main" xmlns="" id="{7A1EE5A3-730E-4A0D-B933-DACD4CC2B1AF}"/>
              </a:ext>
            </a:extLst>
          </p:cNvPr>
          <p:cNvGraphicFramePr>
            <a:graphicFrameLocks/>
          </p:cNvGraphicFramePr>
          <p:nvPr>
            <p:extLst>
              <p:ext uri="{D42A27DB-BD31-4B8C-83A1-F6EECF244321}">
                <p14:modId xmlns:p14="http://schemas.microsoft.com/office/powerpoint/2010/main" val="3623448007"/>
              </p:ext>
            </p:extLst>
          </p:nvPr>
        </p:nvGraphicFramePr>
        <p:xfrm>
          <a:off x="1228620" y="1448749"/>
          <a:ext cx="7087796" cy="40489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31863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xmlns="" id="{A6F83D73-58CF-4163-BECC-1B74A2FE27CB}"/>
              </a:ext>
            </a:extLst>
          </p:cNvPr>
          <p:cNvGraphicFramePr>
            <a:graphicFrameLocks/>
          </p:cNvGraphicFramePr>
          <p:nvPr>
            <p:extLst>
              <p:ext uri="{D42A27DB-BD31-4B8C-83A1-F6EECF244321}">
                <p14:modId xmlns:p14="http://schemas.microsoft.com/office/powerpoint/2010/main" val="2855610520"/>
              </p:ext>
            </p:extLst>
          </p:nvPr>
        </p:nvGraphicFramePr>
        <p:xfrm>
          <a:off x="991030" y="1202527"/>
          <a:ext cx="7325386" cy="43672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51140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1">
            <a:extLst>
              <a:ext uri="{FF2B5EF4-FFF2-40B4-BE49-F238E27FC236}">
                <a16:creationId xmlns:a16="http://schemas.microsoft.com/office/drawing/2014/main" xmlns="" id="{A30484B3-D5B9-4865-B32B-6D4B67F0CE95}"/>
              </a:ext>
            </a:extLst>
          </p:cNvPr>
          <p:cNvSpPr txBox="1"/>
          <p:nvPr/>
        </p:nvSpPr>
        <p:spPr>
          <a:xfrm>
            <a:off x="7844030" y="3343847"/>
            <a:ext cx="677694" cy="2842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9" name="CuadroTexto 28">
            <a:extLst>
              <a:ext uri="{FF2B5EF4-FFF2-40B4-BE49-F238E27FC236}">
                <a16:creationId xmlns:a16="http://schemas.microsoft.com/office/drawing/2014/main" xmlns=""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xmlns=""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32" name="Gráfico 31">
            <a:extLst>
              <a:ext uri="{FF2B5EF4-FFF2-40B4-BE49-F238E27FC236}">
                <a16:creationId xmlns:a16="http://schemas.microsoft.com/office/drawing/2014/main" xmlns="" id="{1AA1A326-BDCD-49BD-BF3C-F9E2E01BDDC2}"/>
              </a:ext>
            </a:extLst>
          </p:cNvPr>
          <p:cNvGraphicFramePr>
            <a:graphicFrameLocks/>
          </p:cNvGraphicFramePr>
          <p:nvPr>
            <p:extLst>
              <p:ext uri="{D42A27DB-BD31-4B8C-83A1-F6EECF244321}">
                <p14:modId xmlns:p14="http://schemas.microsoft.com/office/powerpoint/2010/main" val="3815197683"/>
              </p:ext>
            </p:extLst>
          </p:nvPr>
        </p:nvGraphicFramePr>
        <p:xfrm>
          <a:off x="1010621" y="1547246"/>
          <a:ext cx="7783722" cy="4065304"/>
        </p:xfrm>
        <a:graphic>
          <a:graphicData uri="http://schemas.openxmlformats.org/drawingml/2006/chart">
            <c:chart xmlns:c="http://schemas.openxmlformats.org/drawingml/2006/chart" xmlns:r="http://schemas.openxmlformats.org/officeDocument/2006/relationships" r:id="rId5"/>
          </a:graphicData>
        </a:graphic>
      </p:graphicFrame>
      <p:sp>
        <p:nvSpPr>
          <p:cNvPr id="20" name="CuadroTexto 5">
            <a:extLst>
              <a:ext uri="{FF2B5EF4-FFF2-40B4-BE49-F238E27FC236}">
                <a16:creationId xmlns:a16="http://schemas.microsoft.com/office/drawing/2014/main" xmlns="" id="{50538126-BEDC-4AB1-B297-9C259C51B19C}"/>
              </a:ext>
            </a:extLst>
          </p:cNvPr>
          <p:cNvSpPr txBox="1"/>
          <p:nvPr/>
        </p:nvSpPr>
        <p:spPr>
          <a:xfrm>
            <a:off x="1718916" y="3697144"/>
            <a:ext cx="288032"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1</a:t>
            </a:r>
          </a:p>
        </p:txBody>
      </p:sp>
      <p:sp>
        <p:nvSpPr>
          <p:cNvPr id="23" name="CuadroTexto 19">
            <a:extLst>
              <a:ext uri="{FF2B5EF4-FFF2-40B4-BE49-F238E27FC236}">
                <a16:creationId xmlns:a16="http://schemas.microsoft.com/office/drawing/2014/main" xmlns="" id="{90684A58-374A-4790-81C9-A571F5AC6682}"/>
              </a:ext>
            </a:extLst>
          </p:cNvPr>
          <p:cNvSpPr txBox="1"/>
          <p:nvPr/>
        </p:nvSpPr>
        <p:spPr>
          <a:xfrm>
            <a:off x="2659870" y="4016304"/>
            <a:ext cx="288032"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2</a:t>
            </a:r>
          </a:p>
        </p:txBody>
      </p:sp>
      <p:sp>
        <p:nvSpPr>
          <p:cNvPr id="24" name="CuadroTexto 22">
            <a:extLst>
              <a:ext uri="{FF2B5EF4-FFF2-40B4-BE49-F238E27FC236}">
                <a16:creationId xmlns:a16="http://schemas.microsoft.com/office/drawing/2014/main" xmlns="" id="{8D40DFDC-D321-4C8F-B9CC-90298003446E}"/>
              </a:ext>
            </a:extLst>
          </p:cNvPr>
          <p:cNvSpPr txBox="1"/>
          <p:nvPr/>
        </p:nvSpPr>
        <p:spPr>
          <a:xfrm>
            <a:off x="3529083" y="4154803"/>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3</a:t>
            </a:r>
          </a:p>
        </p:txBody>
      </p:sp>
      <p:sp>
        <p:nvSpPr>
          <p:cNvPr id="25" name="CuadroTexto 23">
            <a:extLst>
              <a:ext uri="{FF2B5EF4-FFF2-40B4-BE49-F238E27FC236}">
                <a16:creationId xmlns:a16="http://schemas.microsoft.com/office/drawing/2014/main" xmlns="" id="{C26CFD88-3942-4BE6-8A22-3F48BA34B0A7}"/>
              </a:ext>
            </a:extLst>
          </p:cNvPr>
          <p:cNvSpPr txBox="1"/>
          <p:nvPr/>
        </p:nvSpPr>
        <p:spPr>
          <a:xfrm>
            <a:off x="4449631" y="4191415"/>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4</a:t>
            </a:r>
          </a:p>
        </p:txBody>
      </p:sp>
      <p:sp>
        <p:nvSpPr>
          <p:cNvPr id="26" name="CuadroTexto 24">
            <a:extLst>
              <a:ext uri="{FF2B5EF4-FFF2-40B4-BE49-F238E27FC236}">
                <a16:creationId xmlns:a16="http://schemas.microsoft.com/office/drawing/2014/main" xmlns="" id="{D0EE01C2-2095-4ECE-99C7-6DFCB075B396}"/>
              </a:ext>
            </a:extLst>
          </p:cNvPr>
          <p:cNvSpPr txBox="1"/>
          <p:nvPr/>
        </p:nvSpPr>
        <p:spPr>
          <a:xfrm>
            <a:off x="5369346" y="4306462"/>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5</a:t>
            </a:r>
          </a:p>
        </p:txBody>
      </p:sp>
      <p:sp>
        <p:nvSpPr>
          <p:cNvPr id="28" name="CuadroTexto 25">
            <a:extLst>
              <a:ext uri="{FF2B5EF4-FFF2-40B4-BE49-F238E27FC236}">
                <a16:creationId xmlns:a16="http://schemas.microsoft.com/office/drawing/2014/main" xmlns="" id="{091C8616-5017-40A0-B2E1-563725C10208}"/>
              </a:ext>
            </a:extLst>
          </p:cNvPr>
          <p:cNvSpPr txBox="1"/>
          <p:nvPr/>
        </p:nvSpPr>
        <p:spPr>
          <a:xfrm>
            <a:off x="6271292" y="4463229"/>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6</a:t>
            </a:r>
          </a:p>
        </p:txBody>
      </p:sp>
      <p:sp>
        <p:nvSpPr>
          <p:cNvPr id="31" name="CuadroTexto 26">
            <a:extLst>
              <a:ext uri="{FF2B5EF4-FFF2-40B4-BE49-F238E27FC236}">
                <a16:creationId xmlns:a16="http://schemas.microsoft.com/office/drawing/2014/main" xmlns="" id="{028A4BBA-BB3F-4384-A2FD-F7DE6E08DA4A}"/>
              </a:ext>
            </a:extLst>
          </p:cNvPr>
          <p:cNvSpPr txBox="1"/>
          <p:nvPr/>
        </p:nvSpPr>
        <p:spPr>
          <a:xfrm>
            <a:off x="7161937" y="4583461"/>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7</a:t>
            </a:r>
          </a:p>
        </p:txBody>
      </p:sp>
      <p:sp>
        <p:nvSpPr>
          <p:cNvPr id="33" name="CuadroTexto 30">
            <a:extLst>
              <a:ext uri="{FF2B5EF4-FFF2-40B4-BE49-F238E27FC236}">
                <a16:creationId xmlns:a16="http://schemas.microsoft.com/office/drawing/2014/main" xmlns="" id="{2E055BFA-925B-4D38-828F-508C5C81D398}"/>
              </a:ext>
            </a:extLst>
          </p:cNvPr>
          <p:cNvSpPr txBox="1"/>
          <p:nvPr/>
        </p:nvSpPr>
        <p:spPr>
          <a:xfrm>
            <a:off x="8060098" y="4500700"/>
            <a:ext cx="245557" cy="276999"/>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t>8</a:t>
            </a:r>
          </a:p>
        </p:txBody>
      </p:sp>
    </p:spTree>
    <p:extLst>
      <p:ext uri="{BB962C8B-B14F-4D97-AF65-F5344CB8AC3E}">
        <p14:creationId xmlns:p14="http://schemas.microsoft.com/office/powerpoint/2010/main" val="1117256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xmlns="" id="{FEDAC781-EE8C-4AED-BF2E-79DD4B35545D}"/>
              </a:ext>
            </a:extLst>
          </p:cNvPr>
          <p:cNvSpPr txBox="1"/>
          <p:nvPr/>
        </p:nvSpPr>
        <p:spPr>
          <a:xfrm>
            <a:off x="1403648" y="1073035"/>
            <a:ext cx="7325386" cy="369332"/>
          </a:xfrm>
          <a:prstGeom prst="rect">
            <a:avLst/>
          </a:prstGeom>
          <a:noFill/>
        </p:spPr>
        <p:txBody>
          <a:bodyPr wrap="square" rtlCol="0">
            <a:spAutoFit/>
          </a:bodyPr>
          <a:lstStyle/>
          <a:p>
            <a:pPr algn="just"/>
            <a:r>
              <a:rPr lang="es-MX" dirty="0"/>
              <a:t>En el rubro correspondiente a “</a:t>
            </a:r>
            <a:r>
              <a:rPr lang="es-MX" b="1" dirty="0"/>
              <a:t>Identidad Institucional” </a:t>
            </a: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xmlns="" id="{88BBBC38-C37A-46AD-99EA-51CA815F1FCA}"/>
              </a:ext>
            </a:extLst>
          </p:cNvPr>
          <p:cNvGraphicFramePr>
            <a:graphicFrameLocks/>
          </p:cNvGraphicFramePr>
          <p:nvPr>
            <p:extLst>
              <p:ext uri="{D42A27DB-BD31-4B8C-83A1-F6EECF244321}">
                <p14:modId xmlns:p14="http://schemas.microsoft.com/office/powerpoint/2010/main" val="2144444793"/>
              </p:ext>
            </p:extLst>
          </p:nvPr>
        </p:nvGraphicFramePr>
        <p:xfrm>
          <a:off x="1128939" y="1274536"/>
          <a:ext cx="7403501" cy="41851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64512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xmlns=""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3" name="Gráfico 22">
            <a:extLst>
              <a:ext uri="{FF2B5EF4-FFF2-40B4-BE49-F238E27FC236}">
                <a16:creationId xmlns:a16="http://schemas.microsoft.com/office/drawing/2014/main" xmlns="" id="{4224439B-4B22-4821-A8C5-FE266CB3AEDA}"/>
              </a:ext>
            </a:extLst>
          </p:cNvPr>
          <p:cNvGraphicFramePr>
            <a:graphicFrameLocks/>
          </p:cNvGraphicFramePr>
          <p:nvPr>
            <p:extLst>
              <p:ext uri="{D42A27DB-BD31-4B8C-83A1-F6EECF244321}">
                <p14:modId xmlns:p14="http://schemas.microsoft.com/office/powerpoint/2010/main" val="1007738407"/>
              </p:ext>
            </p:extLst>
          </p:nvPr>
        </p:nvGraphicFramePr>
        <p:xfrm>
          <a:off x="1128940" y="1274536"/>
          <a:ext cx="7403500" cy="42765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7181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xmlns="" id="{16C1A421-B90C-4B16-B966-C9F857CDEA4B}"/>
              </a:ext>
            </a:extLst>
          </p:cNvPr>
          <p:cNvGraphicFramePr>
            <a:graphicFrameLocks/>
          </p:cNvGraphicFramePr>
          <p:nvPr>
            <p:extLst>
              <p:ext uri="{D42A27DB-BD31-4B8C-83A1-F6EECF244321}">
                <p14:modId xmlns:p14="http://schemas.microsoft.com/office/powerpoint/2010/main" val="1366729642"/>
              </p:ext>
            </p:extLst>
          </p:nvPr>
        </p:nvGraphicFramePr>
        <p:xfrm>
          <a:off x="1128940" y="1274535"/>
          <a:ext cx="7194335" cy="41325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53825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xmlns="" id="{C04C8FF9-9DD7-433C-98DF-2FCA1984063D}"/>
              </a:ext>
            </a:extLst>
          </p:cNvPr>
          <p:cNvGraphicFramePr>
            <a:graphicFrameLocks/>
          </p:cNvGraphicFramePr>
          <p:nvPr>
            <p:extLst>
              <p:ext uri="{D42A27DB-BD31-4B8C-83A1-F6EECF244321}">
                <p14:modId xmlns:p14="http://schemas.microsoft.com/office/powerpoint/2010/main" val="496800608"/>
              </p:ext>
            </p:extLst>
          </p:nvPr>
        </p:nvGraphicFramePr>
        <p:xfrm>
          <a:off x="1483518" y="1688306"/>
          <a:ext cx="6176963" cy="34813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04563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xmlns="" id="{5EBFC6CD-9F94-4B03-9E86-016381BC8C73}"/>
              </a:ext>
            </a:extLst>
          </p:cNvPr>
          <p:cNvGraphicFramePr>
            <a:graphicFrameLocks/>
          </p:cNvGraphicFramePr>
          <p:nvPr>
            <p:extLst>
              <p:ext uri="{D42A27DB-BD31-4B8C-83A1-F6EECF244321}">
                <p14:modId xmlns:p14="http://schemas.microsoft.com/office/powerpoint/2010/main" val="3587039563"/>
              </p:ext>
            </p:extLst>
          </p:nvPr>
        </p:nvGraphicFramePr>
        <p:xfrm>
          <a:off x="1043608" y="1274535"/>
          <a:ext cx="7272808" cy="41325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7323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xmlns="" id="{114224D7-3E33-475B-8907-BA60668684FA}"/>
              </a:ext>
            </a:extLst>
          </p:cNvPr>
          <p:cNvGraphicFramePr>
            <a:graphicFrameLocks/>
          </p:cNvGraphicFramePr>
          <p:nvPr>
            <p:extLst>
              <p:ext uri="{D42A27DB-BD31-4B8C-83A1-F6EECF244321}">
                <p14:modId xmlns:p14="http://schemas.microsoft.com/office/powerpoint/2010/main" val="2839228718"/>
              </p:ext>
            </p:extLst>
          </p:nvPr>
        </p:nvGraphicFramePr>
        <p:xfrm>
          <a:off x="1128940" y="1274536"/>
          <a:ext cx="7187476" cy="42308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923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6" name="Gráfico 25">
            <a:extLst>
              <a:ext uri="{FF2B5EF4-FFF2-40B4-BE49-F238E27FC236}">
                <a16:creationId xmlns:a16="http://schemas.microsoft.com/office/drawing/2014/main" xmlns="" id="{6B5E90D0-D50A-4DC3-A11A-EC96CFD39307}"/>
              </a:ext>
            </a:extLst>
          </p:cNvPr>
          <p:cNvGraphicFramePr>
            <a:graphicFrameLocks/>
          </p:cNvGraphicFramePr>
          <p:nvPr>
            <p:extLst>
              <p:ext uri="{D42A27DB-BD31-4B8C-83A1-F6EECF244321}">
                <p14:modId xmlns:p14="http://schemas.microsoft.com/office/powerpoint/2010/main" val="2018254257"/>
              </p:ext>
            </p:extLst>
          </p:nvPr>
        </p:nvGraphicFramePr>
        <p:xfrm>
          <a:off x="1128940" y="1494468"/>
          <a:ext cx="7187476" cy="39913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44147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xmlns="" id="{A3CD82B3-8B6E-4F5F-8BC7-BC6DD66A6586}"/>
              </a:ext>
            </a:extLst>
          </p:cNvPr>
          <p:cNvGraphicFramePr>
            <a:graphicFrameLocks/>
          </p:cNvGraphicFramePr>
          <p:nvPr>
            <p:extLst>
              <p:ext uri="{D42A27DB-BD31-4B8C-83A1-F6EECF244321}">
                <p14:modId xmlns:p14="http://schemas.microsoft.com/office/powerpoint/2010/main" val="168971922"/>
              </p:ext>
            </p:extLst>
          </p:nvPr>
        </p:nvGraphicFramePr>
        <p:xfrm>
          <a:off x="1128939" y="1448749"/>
          <a:ext cx="7187477" cy="3958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59449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14" name="Gráfico 13">
            <a:extLst>
              <a:ext uri="{FF2B5EF4-FFF2-40B4-BE49-F238E27FC236}">
                <a16:creationId xmlns:a16="http://schemas.microsoft.com/office/drawing/2014/main" xmlns="" id="{ED34CA70-E6E9-4845-946A-91874E5EBDFF}"/>
              </a:ext>
            </a:extLst>
          </p:cNvPr>
          <p:cNvGraphicFramePr>
            <a:graphicFrameLocks/>
          </p:cNvGraphicFramePr>
          <p:nvPr>
            <p:extLst>
              <p:ext uri="{D42A27DB-BD31-4B8C-83A1-F6EECF244321}">
                <p14:modId xmlns:p14="http://schemas.microsoft.com/office/powerpoint/2010/main" val="2310440036"/>
              </p:ext>
            </p:extLst>
          </p:nvPr>
        </p:nvGraphicFramePr>
        <p:xfrm>
          <a:off x="1128941" y="1520756"/>
          <a:ext cx="7385280" cy="4111605"/>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xmlns=""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spTree>
    <p:extLst>
      <p:ext uri="{BB962C8B-B14F-4D97-AF65-F5344CB8AC3E}">
        <p14:creationId xmlns:p14="http://schemas.microsoft.com/office/powerpoint/2010/main" val="4096715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xmlns=""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5" name="Gráfico 24">
            <a:extLst>
              <a:ext uri="{FF2B5EF4-FFF2-40B4-BE49-F238E27FC236}">
                <a16:creationId xmlns:a16="http://schemas.microsoft.com/office/drawing/2014/main" xmlns="" id="{0FF6F608-F9E5-49FD-A4F6-01AFEC6AFA06}"/>
              </a:ext>
            </a:extLst>
          </p:cNvPr>
          <p:cNvGraphicFramePr>
            <a:graphicFrameLocks/>
          </p:cNvGraphicFramePr>
          <p:nvPr>
            <p:extLst>
              <p:ext uri="{D42A27DB-BD31-4B8C-83A1-F6EECF244321}">
                <p14:modId xmlns:p14="http://schemas.microsoft.com/office/powerpoint/2010/main" val="3916994834"/>
              </p:ext>
            </p:extLst>
          </p:nvPr>
        </p:nvGraphicFramePr>
        <p:xfrm>
          <a:off x="1305351" y="1471609"/>
          <a:ext cx="7011065" cy="40337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7460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xmlns=""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xmlns="" id="{399D84CA-B6EC-40E9-9E0C-44C86C45D4D7}"/>
              </a:ext>
            </a:extLst>
          </p:cNvPr>
          <p:cNvSpPr txBox="1"/>
          <p:nvPr/>
        </p:nvSpPr>
        <p:spPr>
          <a:xfrm>
            <a:off x="1377359" y="1772816"/>
            <a:ext cx="7155081" cy="147732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a:t>
            </a:r>
            <a:r>
              <a:rPr lang="es-MX" dirty="0"/>
              <a:t>, el </a:t>
            </a:r>
            <a:r>
              <a:rPr lang="es-MX" b="1" dirty="0"/>
              <a:t>clima</a:t>
            </a:r>
            <a:r>
              <a:rPr lang="es-MX" dirty="0"/>
              <a:t>, el </a:t>
            </a:r>
            <a:r>
              <a:rPr lang="es-MX" b="1" dirty="0"/>
              <a:t>ruido</a:t>
            </a:r>
            <a:r>
              <a:rPr lang="es-MX" dirty="0"/>
              <a:t>, a </a:t>
            </a:r>
            <a:r>
              <a:rPr lang="es-MX" b="1" dirty="0"/>
              <a:t>mobiliario</a:t>
            </a:r>
            <a:r>
              <a:rPr lang="es-MX" dirty="0"/>
              <a:t> se, la </a:t>
            </a:r>
            <a:r>
              <a:rPr lang="es-MX" b="1" dirty="0"/>
              <a:t>higiene</a:t>
            </a:r>
            <a:r>
              <a:rPr lang="es-MX" dirty="0"/>
              <a:t>, pero la </a:t>
            </a:r>
            <a:r>
              <a:rPr lang="es-MX" b="1" dirty="0"/>
              <a:t>higiene en sanitarios </a:t>
            </a:r>
            <a:r>
              <a:rPr lang="es-MX" dirty="0"/>
              <a:t>es, de </a:t>
            </a:r>
            <a:r>
              <a:rPr lang="es-MX" b="1" dirty="0"/>
              <a:t>mantenimiento</a:t>
            </a:r>
            <a:r>
              <a:rPr lang="es-MX" dirty="0"/>
              <a:t> de, se conoce a los </a:t>
            </a:r>
            <a:r>
              <a:rPr lang="es-MX" b="1" dirty="0"/>
              <a:t>integrantes</a:t>
            </a:r>
            <a:r>
              <a:rPr lang="es-MX" dirty="0"/>
              <a:t> </a:t>
            </a:r>
            <a:r>
              <a:rPr lang="es-MX" b="1" dirty="0"/>
              <a:t>de las comisiones de seguridad e higiene </a:t>
            </a:r>
            <a:r>
              <a:rPr lang="es-MX" dirty="0"/>
              <a:t>en,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xmlns=""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xmlns="" id="{B2B7F451-6C63-4D13-9F5E-78608C0C95A2}"/>
              </a:ext>
            </a:extLst>
          </p:cNvPr>
          <p:cNvGraphicFramePr>
            <a:graphicFrameLocks/>
          </p:cNvGraphicFramePr>
          <p:nvPr>
            <p:extLst>
              <p:ext uri="{D42A27DB-BD31-4B8C-83A1-F6EECF244321}">
                <p14:modId xmlns:p14="http://schemas.microsoft.com/office/powerpoint/2010/main" val="86562104"/>
              </p:ext>
            </p:extLst>
          </p:nvPr>
        </p:nvGraphicFramePr>
        <p:xfrm>
          <a:off x="1089328" y="1448749"/>
          <a:ext cx="7227088" cy="41210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03993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xmlns=""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xmlns="" id="{896D6C17-D9E1-48F0-AD55-8CB476602843}"/>
              </a:ext>
            </a:extLst>
          </p:cNvPr>
          <p:cNvGraphicFramePr>
            <a:graphicFrameLocks/>
          </p:cNvGraphicFramePr>
          <p:nvPr>
            <p:extLst>
              <p:ext uri="{D42A27DB-BD31-4B8C-83A1-F6EECF244321}">
                <p14:modId xmlns:p14="http://schemas.microsoft.com/office/powerpoint/2010/main" val="501136073"/>
              </p:ext>
            </p:extLst>
          </p:nvPr>
        </p:nvGraphicFramePr>
        <p:xfrm>
          <a:off x="1128940" y="1694971"/>
          <a:ext cx="7187476" cy="38561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12091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xmlns=""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xmlns="" id="{8E786B64-2AA5-40F2-BD66-DB4C280144DB}"/>
              </a:ext>
            </a:extLst>
          </p:cNvPr>
          <p:cNvGraphicFramePr>
            <a:graphicFrameLocks/>
          </p:cNvGraphicFramePr>
          <p:nvPr>
            <p:extLst>
              <p:ext uri="{D42A27DB-BD31-4B8C-83A1-F6EECF244321}">
                <p14:modId xmlns:p14="http://schemas.microsoft.com/office/powerpoint/2010/main" val="2892417262"/>
              </p:ext>
            </p:extLst>
          </p:nvPr>
        </p:nvGraphicFramePr>
        <p:xfrm>
          <a:off x="1305351" y="1365581"/>
          <a:ext cx="7011065" cy="41398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0553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xmlns=""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xmlns="" id="{9F9FE389-1969-4396-8E89-73769882E4F9}"/>
              </a:ext>
            </a:extLst>
          </p:cNvPr>
          <p:cNvGraphicFramePr>
            <a:graphicFrameLocks/>
          </p:cNvGraphicFramePr>
          <p:nvPr>
            <p:extLst>
              <p:ext uri="{D42A27DB-BD31-4B8C-83A1-F6EECF244321}">
                <p14:modId xmlns:p14="http://schemas.microsoft.com/office/powerpoint/2010/main" val="874848938"/>
              </p:ext>
            </p:extLst>
          </p:nvPr>
        </p:nvGraphicFramePr>
        <p:xfrm>
          <a:off x="1128940" y="1391869"/>
          <a:ext cx="7187476" cy="40152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53293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xmlns=""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6" name="Gráfico 5">
            <a:extLst>
              <a:ext uri="{FF2B5EF4-FFF2-40B4-BE49-F238E27FC236}">
                <a16:creationId xmlns:a16="http://schemas.microsoft.com/office/drawing/2014/main" xmlns="" id="{5DA5DF00-39C9-4DBC-9803-ED8366746812}"/>
              </a:ext>
            </a:extLst>
          </p:cNvPr>
          <p:cNvGraphicFramePr>
            <a:graphicFrameLocks/>
          </p:cNvGraphicFramePr>
          <p:nvPr>
            <p:extLst>
              <p:ext uri="{D42A27DB-BD31-4B8C-83A1-F6EECF244321}">
                <p14:modId xmlns:p14="http://schemas.microsoft.com/office/powerpoint/2010/main" val="3716373974"/>
              </p:ext>
            </p:extLst>
          </p:nvPr>
        </p:nvGraphicFramePr>
        <p:xfrm>
          <a:off x="1305351" y="1391869"/>
          <a:ext cx="7011065" cy="41232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38805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xmlns=""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xmlns=""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xmlns="" id="{7E2687BE-18A2-4615-92CA-5792123643FE}"/>
              </a:ext>
            </a:extLst>
          </p:cNvPr>
          <p:cNvGraphicFramePr>
            <a:graphicFrameLocks/>
          </p:cNvGraphicFramePr>
          <p:nvPr>
            <p:extLst>
              <p:ext uri="{D42A27DB-BD31-4B8C-83A1-F6EECF244321}">
                <p14:modId xmlns:p14="http://schemas.microsoft.com/office/powerpoint/2010/main" val="2700399038"/>
              </p:ext>
            </p:extLst>
          </p:nvPr>
        </p:nvGraphicFramePr>
        <p:xfrm>
          <a:off x="1220378" y="1365581"/>
          <a:ext cx="7096038" cy="42153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0532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938992"/>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COORDINACIÓN DE ASUNTOS INTERNACIONALES</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xmlns=""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xmlns="" id="{4F3F6D73-FD11-4854-8E14-E93DBC1A0CB0}"/>
              </a:ext>
            </a:extLst>
          </p:cNvPr>
          <p:cNvGraphicFramePr>
            <a:graphicFrameLocks/>
          </p:cNvGraphicFramePr>
          <p:nvPr>
            <p:extLst>
              <p:ext uri="{D42A27DB-BD31-4B8C-83A1-F6EECF244321}">
                <p14:modId xmlns:p14="http://schemas.microsoft.com/office/powerpoint/2010/main" val="3020158560"/>
              </p:ext>
            </p:extLst>
          </p:nvPr>
        </p:nvGraphicFramePr>
        <p:xfrm>
          <a:off x="1174659" y="1342722"/>
          <a:ext cx="7141757" cy="41626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483205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xmlns=""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3" name="Gráfico 22">
            <a:extLst>
              <a:ext uri="{FF2B5EF4-FFF2-40B4-BE49-F238E27FC236}">
                <a16:creationId xmlns:a16="http://schemas.microsoft.com/office/drawing/2014/main" xmlns="" id="{CDEB0626-DCA2-4D64-A34D-9C3C13C15415}"/>
              </a:ext>
            </a:extLst>
          </p:cNvPr>
          <p:cNvGraphicFramePr>
            <a:graphicFrameLocks/>
          </p:cNvGraphicFramePr>
          <p:nvPr>
            <p:extLst>
              <p:ext uri="{D42A27DB-BD31-4B8C-83A1-F6EECF244321}">
                <p14:modId xmlns:p14="http://schemas.microsoft.com/office/powerpoint/2010/main" val="825893063"/>
              </p:ext>
            </p:extLst>
          </p:nvPr>
        </p:nvGraphicFramePr>
        <p:xfrm>
          <a:off x="1259632" y="1319861"/>
          <a:ext cx="7056784"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51775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xmlns=""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xmlns=""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xmlns=""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xmlns="" id="{D59A708D-4D13-427B-A461-C7EC9E5DD6A4}"/>
              </a:ext>
            </a:extLst>
          </p:cNvPr>
          <p:cNvGraphicFramePr>
            <a:graphicFrameLocks/>
          </p:cNvGraphicFramePr>
          <p:nvPr>
            <p:extLst>
              <p:ext uri="{D42A27DB-BD31-4B8C-83A1-F6EECF244321}">
                <p14:modId xmlns:p14="http://schemas.microsoft.com/office/powerpoint/2010/main" val="2135798805"/>
              </p:ext>
            </p:extLst>
          </p:nvPr>
        </p:nvGraphicFramePr>
        <p:xfrm>
          <a:off x="1128940" y="1319862"/>
          <a:ext cx="7187476" cy="4192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72941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5" name="Gráfico 24">
            <a:extLst>
              <a:ext uri="{FF2B5EF4-FFF2-40B4-BE49-F238E27FC236}">
                <a16:creationId xmlns:a16="http://schemas.microsoft.com/office/drawing/2014/main" xmlns="" id="{ED2C63B2-80D2-4BC5-9CB5-20614D4B2C5D}"/>
              </a:ext>
            </a:extLst>
          </p:cNvPr>
          <p:cNvGraphicFramePr>
            <a:graphicFrameLocks/>
          </p:cNvGraphicFramePr>
          <p:nvPr>
            <p:extLst>
              <p:ext uri="{D42A27DB-BD31-4B8C-83A1-F6EECF244321}">
                <p14:modId xmlns:p14="http://schemas.microsoft.com/office/powerpoint/2010/main" val="36041734"/>
              </p:ext>
            </p:extLst>
          </p:nvPr>
        </p:nvGraphicFramePr>
        <p:xfrm>
          <a:off x="1259632" y="1035477"/>
          <a:ext cx="7056784" cy="4515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57365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xmlns="" id="{C6E9ACF1-3275-49F1-89F3-B6D69F3A6F72}"/>
              </a:ext>
            </a:extLst>
          </p:cNvPr>
          <p:cNvGraphicFramePr>
            <a:graphicFrameLocks/>
          </p:cNvGraphicFramePr>
          <p:nvPr>
            <p:extLst>
              <p:ext uri="{D42A27DB-BD31-4B8C-83A1-F6EECF244321}">
                <p14:modId xmlns:p14="http://schemas.microsoft.com/office/powerpoint/2010/main" val="658898047"/>
              </p:ext>
            </p:extLst>
          </p:nvPr>
        </p:nvGraphicFramePr>
        <p:xfrm>
          <a:off x="1220378" y="1288189"/>
          <a:ext cx="7096038" cy="42629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652134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xmlns="" id="{84EB0B31-ACD5-45AD-BD44-9A03B1317C77}"/>
              </a:ext>
            </a:extLst>
          </p:cNvPr>
          <p:cNvGraphicFramePr>
            <a:graphicFrameLocks/>
          </p:cNvGraphicFramePr>
          <p:nvPr>
            <p:extLst>
              <p:ext uri="{D42A27DB-BD31-4B8C-83A1-F6EECF244321}">
                <p14:modId xmlns:p14="http://schemas.microsoft.com/office/powerpoint/2010/main" val="2802347896"/>
              </p:ext>
            </p:extLst>
          </p:nvPr>
        </p:nvGraphicFramePr>
        <p:xfrm>
          <a:off x="1174659" y="1319861"/>
          <a:ext cx="7168046"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18654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xmlns=""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xmlns="" id="{B76D0940-7489-451C-B375-42690FCD5D94}"/>
              </a:ext>
            </a:extLst>
          </p:cNvPr>
          <p:cNvGraphicFramePr>
            <a:graphicFrameLocks/>
          </p:cNvGraphicFramePr>
          <p:nvPr>
            <p:extLst>
              <p:ext uri="{D42A27DB-BD31-4B8C-83A1-F6EECF244321}">
                <p14:modId xmlns:p14="http://schemas.microsoft.com/office/powerpoint/2010/main" val="54514316"/>
              </p:ext>
            </p:extLst>
          </p:nvPr>
        </p:nvGraphicFramePr>
        <p:xfrm>
          <a:off x="2580580" y="377006"/>
          <a:ext cx="4670805" cy="28989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xmlns="" id="{EC84DC22-A784-4E51-8433-B5593AA2B15A}"/>
              </a:ext>
            </a:extLst>
          </p:cNvPr>
          <p:cNvGraphicFramePr>
            <a:graphicFrameLocks/>
          </p:cNvGraphicFramePr>
          <p:nvPr>
            <p:extLst>
              <p:ext uri="{D42A27DB-BD31-4B8C-83A1-F6EECF244321}">
                <p14:modId xmlns:p14="http://schemas.microsoft.com/office/powerpoint/2010/main" val="3201410185"/>
              </p:ext>
            </p:extLst>
          </p:nvPr>
        </p:nvGraphicFramePr>
        <p:xfrm>
          <a:off x="1128940" y="1319862"/>
          <a:ext cx="7187476"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912597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xmlns=""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xmlns=""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xmlns="" id="{F7640152-B549-494D-B212-DA27A5CC90F5}"/>
              </a:ext>
            </a:extLst>
          </p:cNvPr>
          <p:cNvGraphicFramePr>
            <a:graphicFrameLocks/>
          </p:cNvGraphicFramePr>
          <p:nvPr>
            <p:extLst>
              <p:ext uri="{D42A27DB-BD31-4B8C-83A1-F6EECF244321}">
                <p14:modId xmlns:p14="http://schemas.microsoft.com/office/powerpoint/2010/main" val="2779964579"/>
              </p:ext>
            </p:extLst>
          </p:nvPr>
        </p:nvGraphicFramePr>
        <p:xfrm>
          <a:off x="1305350" y="1073641"/>
          <a:ext cx="7011065" cy="44317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041393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xmlns="" id="{C6646F9B-8F18-42E1-A91C-F1C6C9FFCE9E}"/>
              </a:ext>
            </a:extLst>
          </p:cNvPr>
          <p:cNvGraphicFramePr>
            <a:graphicFrameLocks/>
          </p:cNvGraphicFramePr>
          <p:nvPr>
            <p:extLst>
              <p:ext uri="{D42A27DB-BD31-4B8C-83A1-F6EECF244321}">
                <p14:modId xmlns:p14="http://schemas.microsoft.com/office/powerpoint/2010/main" val="1258053232"/>
              </p:ext>
            </p:extLst>
          </p:nvPr>
        </p:nvGraphicFramePr>
        <p:xfrm>
          <a:off x="1128940" y="1145649"/>
          <a:ext cx="7187476" cy="43597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949298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xmlns=""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su </a:t>
            </a:r>
            <a:r>
              <a:rPr lang="es-MX" b="1" dirty="0"/>
              <a:t>punto de vista</a:t>
            </a:r>
            <a:r>
              <a:rPr lang="es-MX" dirty="0"/>
              <a:t>, se dice que se presentan </a:t>
            </a:r>
            <a:r>
              <a:rPr lang="es-MX" b="1" dirty="0"/>
              <a:t>situaciones de conflicto </a:t>
            </a:r>
            <a:r>
              <a:rPr lang="es-MX" dirty="0"/>
              <a:t>, de </a:t>
            </a:r>
            <a:r>
              <a:rPr lang="es-MX" b="1" dirty="0"/>
              <a:t>conflicto afectan el ambiente </a:t>
            </a:r>
            <a:r>
              <a:rPr lang="es-MX" dirty="0"/>
              <a:t>de,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xmlns="" id="{5A146315-BFFE-43FE-ACA5-1327C7E2C670}"/>
              </a:ext>
            </a:extLst>
          </p:cNvPr>
          <p:cNvGraphicFramePr>
            <a:graphicFrameLocks/>
          </p:cNvGraphicFramePr>
          <p:nvPr>
            <p:extLst>
              <p:ext uri="{D42A27DB-BD31-4B8C-83A1-F6EECF244321}">
                <p14:modId xmlns:p14="http://schemas.microsoft.com/office/powerpoint/2010/main" val="289779870"/>
              </p:ext>
            </p:extLst>
          </p:nvPr>
        </p:nvGraphicFramePr>
        <p:xfrm>
          <a:off x="1305351" y="1319861"/>
          <a:ext cx="7011065"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51222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xmlns="" id="{65E46F29-C16E-45C1-ABCA-98B98913C63F}"/>
              </a:ext>
            </a:extLst>
          </p:cNvPr>
          <p:cNvGraphicFramePr>
            <a:graphicFrameLocks/>
          </p:cNvGraphicFramePr>
          <p:nvPr>
            <p:extLst>
              <p:ext uri="{D42A27DB-BD31-4B8C-83A1-F6EECF244321}">
                <p14:modId xmlns:p14="http://schemas.microsoft.com/office/powerpoint/2010/main" val="1888499085"/>
              </p:ext>
            </p:extLst>
          </p:nvPr>
        </p:nvGraphicFramePr>
        <p:xfrm>
          <a:off x="1174659" y="1073641"/>
          <a:ext cx="7141757"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989259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xmlns="" id="{E69D0424-E8B1-4F02-BB2C-9BECED78515E}"/>
              </a:ext>
            </a:extLst>
          </p:cNvPr>
          <p:cNvGraphicFramePr>
            <a:graphicFrameLocks/>
          </p:cNvGraphicFramePr>
          <p:nvPr>
            <p:extLst>
              <p:ext uri="{D42A27DB-BD31-4B8C-83A1-F6EECF244321}">
                <p14:modId xmlns:p14="http://schemas.microsoft.com/office/powerpoint/2010/main" val="3056013897"/>
              </p:ext>
            </p:extLst>
          </p:nvPr>
        </p:nvGraphicFramePr>
        <p:xfrm>
          <a:off x="1128940" y="1391869"/>
          <a:ext cx="7187476" cy="41478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4897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xmlns="" id="{A17D511B-EFCD-421A-8961-414F5ADEF842}"/>
              </a:ext>
            </a:extLst>
          </p:cNvPr>
          <p:cNvGraphicFramePr>
            <a:graphicFrameLocks/>
          </p:cNvGraphicFramePr>
          <p:nvPr>
            <p:extLst>
              <p:ext uri="{D42A27DB-BD31-4B8C-83A1-F6EECF244321}">
                <p14:modId xmlns:p14="http://schemas.microsoft.com/office/powerpoint/2010/main" val="2845309735"/>
              </p:ext>
            </p:extLst>
          </p:nvPr>
        </p:nvGraphicFramePr>
        <p:xfrm>
          <a:off x="1220378" y="1196751"/>
          <a:ext cx="7096038" cy="43543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842276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xmlns="" id="{8118A164-FA4D-478B-B295-7E2B6416FAD8}"/>
              </a:ext>
            </a:extLst>
          </p:cNvPr>
          <p:cNvGraphicFramePr>
            <a:graphicFrameLocks/>
          </p:cNvGraphicFramePr>
          <p:nvPr>
            <p:extLst>
              <p:ext uri="{D42A27DB-BD31-4B8C-83A1-F6EECF244321}">
                <p14:modId xmlns:p14="http://schemas.microsoft.com/office/powerpoint/2010/main" val="1793870758"/>
              </p:ext>
            </p:extLst>
          </p:nvPr>
        </p:nvGraphicFramePr>
        <p:xfrm>
          <a:off x="1128941" y="1319862"/>
          <a:ext cx="7141756" cy="42215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03041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xmlns=""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xmlns=""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xmlns=""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xmlns=""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xmlns=""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xmlns="" id="{CB7442BF-9D0B-4300-AC38-48162E405A32}"/>
              </a:ext>
            </a:extLst>
          </p:cNvPr>
          <p:cNvGraphicFramePr>
            <a:graphicFrameLocks/>
          </p:cNvGraphicFramePr>
          <p:nvPr>
            <p:extLst>
              <p:ext uri="{D42A27DB-BD31-4B8C-83A1-F6EECF244321}">
                <p14:modId xmlns:p14="http://schemas.microsoft.com/office/powerpoint/2010/main" val="2910432449"/>
              </p:ext>
            </p:extLst>
          </p:nvPr>
        </p:nvGraphicFramePr>
        <p:xfrm>
          <a:off x="1128940" y="1319862"/>
          <a:ext cx="7187476" cy="43067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848408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xmlns=""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xmlns=""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xmlns="" id="{D57D62F3-A6A2-4A07-AC78-4C923DA0E1AD}"/>
              </a:ext>
            </a:extLst>
          </p:cNvPr>
          <p:cNvGraphicFramePr>
            <a:graphicFrameLocks/>
          </p:cNvGraphicFramePr>
          <p:nvPr>
            <p:extLst>
              <p:ext uri="{D42A27DB-BD31-4B8C-83A1-F6EECF244321}">
                <p14:modId xmlns:p14="http://schemas.microsoft.com/office/powerpoint/2010/main" val="4024425648"/>
              </p:ext>
            </p:extLst>
          </p:nvPr>
        </p:nvGraphicFramePr>
        <p:xfrm>
          <a:off x="1128940" y="1073641"/>
          <a:ext cx="7187476"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26255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xmlns=""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xmlns=""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xmlns="" id="{7FB00B65-207F-4EEB-B3BF-940828BFD6DF}"/>
              </a:ext>
            </a:extLst>
          </p:cNvPr>
          <p:cNvSpPr txBox="1"/>
          <p:nvPr/>
        </p:nvSpPr>
        <p:spPr>
          <a:xfrm>
            <a:off x="1521375" y="1412776"/>
            <a:ext cx="6435001" cy="1754326"/>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las </a:t>
            </a:r>
            <a:r>
              <a:rPr lang="es-MX" b="1" dirty="0"/>
              <a:t>instrucciones</a:t>
            </a:r>
            <a:r>
              <a:rPr lang="es-MX" dirty="0"/>
              <a:t> de, las </a:t>
            </a:r>
            <a:r>
              <a:rPr lang="es-MX" b="1" dirty="0"/>
              <a:t>actividades de manera equilibrada</a:t>
            </a:r>
            <a:r>
              <a:rPr lang="es-MX" dirty="0"/>
              <a:t>, el a la </a:t>
            </a:r>
            <a:r>
              <a:rPr lang="es-MX" b="1" dirty="0"/>
              <a:t>carga de trabajo</a:t>
            </a:r>
            <a:r>
              <a:rPr lang="es-MX" dirty="0"/>
              <a:t>,</a:t>
            </a:r>
            <a:r>
              <a:rPr lang="es-MX" b="1" dirty="0"/>
              <a:t> </a:t>
            </a:r>
            <a:r>
              <a:rPr lang="es-MX" dirty="0"/>
              <a:t>de en </a:t>
            </a:r>
            <a:r>
              <a:rPr lang="es-MX" b="1" dirty="0"/>
              <a:t>base a resultados</a:t>
            </a:r>
            <a:r>
              <a:rPr lang="es-MX" dirty="0"/>
              <a:t>, se hacer </a:t>
            </a:r>
            <a:r>
              <a:rPr lang="es-MX" b="1" dirty="0"/>
              <a:t>propuestas de mejora</a:t>
            </a:r>
            <a:r>
              <a:rPr lang="es-MX" dirty="0"/>
              <a:t>,</a:t>
            </a:r>
            <a:r>
              <a:rPr lang="es-MX" b="1" dirty="0"/>
              <a:t> </a:t>
            </a:r>
            <a:r>
              <a:rPr lang="es-MX" dirty="0"/>
              <a:t>pero se expresa que no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xmlns=""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xmlns="" id="{B9E6D304-D332-4684-96EC-C5C3F08D30AA}"/>
              </a:ext>
            </a:extLst>
          </p:cNvPr>
          <p:cNvGraphicFramePr>
            <a:graphicFrameLocks/>
          </p:cNvGraphicFramePr>
          <p:nvPr>
            <p:extLst>
              <p:ext uri="{D42A27DB-BD31-4B8C-83A1-F6EECF244321}">
                <p14:modId xmlns:p14="http://schemas.microsoft.com/office/powerpoint/2010/main" val="2954254624"/>
              </p:ext>
            </p:extLst>
          </p:nvPr>
        </p:nvGraphicFramePr>
        <p:xfrm>
          <a:off x="1233379" y="1119360"/>
          <a:ext cx="7083073" cy="44054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693407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xmlns="" id="{21C1AA47-E6CD-4E18-BF1C-F9E65FAF2B51}"/>
              </a:ext>
            </a:extLst>
          </p:cNvPr>
          <p:cNvGraphicFramePr>
            <a:graphicFrameLocks/>
          </p:cNvGraphicFramePr>
          <p:nvPr>
            <p:extLst>
              <p:ext uri="{D42A27DB-BD31-4B8C-83A1-F6EECF244321}">
                <p14:modId xmlns:p14="http://schemas.microsoft.com/office/powerpoint/2010/main" val="1724745379"/>
              </p:ext>
            </p:extLst>
          </p:nvPr>
        </p:nvGraphicFramePr>
        <p:xfrm>
          <a:off x="1305351" y="1319861"/>
          <a:ext cx="7011065" cy="42188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139177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xmlns="" id="{EEDDE6A3-99CD-41D7-9A37-234C574B6DF7}"/>
              </a:ext>
            </a:extLst>
          </p:cNvPr>
          <p:cNvGraphicFramePr>
            <a:graphicFrameLocks/>
          </p:cNvGraphicFramePr>
          <p:nvPr>
            <p:extLst>
              <p:ext uri="{D42A27DB-BD31-4B8C-83A1-F6EECF244321}">
                <p14:modId xmlns:p14="http://schemas.microsoft.com/office/powerpoint/2010/main" val="977906570"/>
              </p:ext>
            </p:extLst>
          </p:nvPr>
        </p:nvGraphicFramePr>
        <p:xfrm>
          <a:off x="1259632" y="1319861"/>
          <a:ext cx="7056784"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631015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xmlns="" id="{DA9E3A4B-249D-4655-8654-C8BEC1E92900}"/>
              </a:ext>
            </a:extLst>
          </p:cNvPr>
          <p:cNvGraphicFramePr>
            <a:graphicFrameLocks/>
          </p:cNvGraphicFramePr>
          <p:nvPr>
            <p:extLst>
              <p:ext uri="{D42A27DB-BD31-4B8C-83A1-F6EECF244321}">
                <p14:modId xmlns:p14="http://schemas.microsoft.com/office/powerpoint/2010/main" val="1650556142"/>
              </p:ext>
            </p:extLst>
          </p:nvPr>
        </p:nvGraphicFramePr>
        <p:xfrm>
          <a:off x="1259632" y="1073641"/>
          <a:ext cx="7056784" cy="44317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171041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xmlns="" id="{1DBF7D4E-F5D3-4580-A906-B44F8F8D54C5}"/>
              </a:ext>
            </a:extLst>
          </p:cNvPr>
          <p:cNvGraphicFramePr>
            <a:graphicFrameLocks/>
          </p:cNvGraphicFramePr>
          <p:nvPr>
            <p:extLst>
              <p:ext uri="{D42A27DB-BD31-4B8C-83A1-F6EECF244321}">
                <p14:modId xmlns:p14="http://schemas.microsoft.com/office/powerpoint/2010/main" val="2630496640"/>
              </p:ext>
            </p:extLst>
          </p:nvPr>
        </p:nvGraphicFramePr>
        <p:xfrm>
          <a:off x="1233343" y="1319862"/>
          <a:ext cx="6991635" cy="41925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29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xmlns="" id="{A7E855A9-3BDD-44BB-AB95-98700B6E144B}"/>
              </a:ext>
            </a:extLst>
          </p:cNvPr>
          <p:cNvGraphicFramePr>
            <a:graphicFrameLocks/>
          </p:cNvGraphicFramePr>
          <p:nvPr>
            <p:extLst>
              <p:ext uri="{D42A27DB-BD31-4B8C-83A1-F6EECF244321}">
                <p14:modId xmlns:p14="http://schemas.microsoft.com/office/powerpoint/2010/main" val="3628189122"/>
              </p:ext>
            </p:extLst>
          </p:nvPr>
        </p:nvGraphicFramePr>
        <p:xfrm>
          <a:off x="1187624" y="1073641"/>
          <a:ext cx="7128792" cy="44767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83324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xmlns=""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xmlns=""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5" name="Gráfico 24">
            <a:extLst>
              <a:ext uri="{FF2B5EF4-FFF2-40B4-BE49-F238E27FC236}">
                <a16:creationId xmlns:a16="http://schemas.microsoft.com/office/drawing/2014/main" xmlns="" id="{15E8866A-4802-4794-8594-55AFEC6B6499}"/>
              </a:ext>
            </a:extLst>
          </p:cNvPr>
          <p:cNvGraphicFramePr>
            <a:graphicFrameLocks/>
          </p:cNvGraphicFramePr>
          <p:nvPr>
            <p:extLst>
              <p:ext uri="{D42A27DB-BD31-4B8C-83A1-F6EECF244321}">
                <p14:modId xmlns:p14="http://schemas.microsoft.com/office/powerpoint/2010/main" val="4137341196"/>
              </p:ext>
            </p:extLst>
          </p:nvPr>
        </p:nvGraphicFramePr>
        <p:xfrm>
          <a:off x="1128940" y="1087575"/>
          <a:ext cx="7187476" cy="44635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360837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xmlns="" id="{36E1BE6B-5BFE-45AD-8079-E33622CDEEEA}"/>
              </a:ext>
            </a:extLst>
          </p:cNvPr>
          <p:cNvGraphicFramePr>
            <a:graphicFrameLocks/>
          </p:cNvGraphicFramePr>
          <p:nvPr>
            <p:extLst>
              <p:ext uri="{D42A27DB-BD31-4B8C-83A1-F6EECF244321}">
                <p14:modId xmlns:p14="http://schemas.microsoft.com/office/powerpoint/2010/main" val="1661769173"/>
              </p:ext>
            </p:extLst>
          </p:nvPr>
        </p:nvGraphicFramePr>
        <p:xfrm>
          <a:off x="1187624" y="1073641"/>
          <a:ext cx="7128792"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349171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xmlns="" id="{73F10239-D7F9-4B57-9D56-E65CAF35B659}"/>
              </a:ext>
            </a:extLst>
          </p:cNvPr>
          <p:cNvGraphicFramePr>
            <a:graphicFrameLocks/>
          </p:cNvGraphicFramePr>
          <p:nvPr>
            <p:extLst>
              <p:ext uri="{D42A27DB-BD31-4B8C-83A1-F6EECF244321}">
                <p14:modId xmlns:p14="http://schemas.microsoft.com/office/powerpoint/2010/main" val="1628200948"/>
              </p:ext>
            </p:extLst>
          </p:nvPr>
        </p:nvGraphicFramePr>
        <p:xfrm>
          <a:off x="1187624" y="1391869"/>
          <a:ext cx="7128792" cy="41478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894306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xmlns=""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xmlns=""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xmlns="" id="{0EEE0517-D92E-4F5E-AE05-76A5FB2ECC96}"/>
              </a:ext>
            </a:extLst>
          </p:cNvPr>
          <p:cNvGraphicFramePr>
            <a:graphicFrameLocks/>
          </p:cNvGraphicFramePr>
          <p:nvPr>
            <p:extLst>
              <p:ext uri="{D42A27DB-BD31-4B8C-83A1-F6EECF244321}">
                <p14:modId xmlns:p14="http://schemas.microsoft.com/office/powerpoint/2010/main" val="3697684963"/>
              </p:ext>
            </p:extLst>
          </p:nvPr>
        </p:nvGraphicFramePr>
        <p:xfrm>
          <a:off x="1187624" y="1073641"/>
          <a:ext cx="7128792"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526301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5" name="Gráfico 24">
            <a:extLst>
              <a:ext uri="{FF2B5EF4-FFF2-40B4-BE49-F238E27FC236}">
                <a16:creationId xmlns:a16="http://schemas.microsoft.com/office/drawing/2014/main" xmlns="" id="{FFE3FEC4-CB16-4A8A-B979-87272E810404}"/>
              </a:ext>
            </a:extLst>
          </p:cNvPr>
          <p:cNvGraphicFramePr>
            <a:graphicFrameLocks/>
          </p:cNvGraphicFramePr>
          <p:nvPr>
            <p:extLst>
              <p:ext uri="{D42A27DB-BD31-4B8C-83A1-F6EECF244321}">
                <p14:modId xmlns:p14="http://schemas.microsoft.com/office/powerpoint/2010/main" val="583142521"/>
              </p:ext>
            </p:extLst>
          </p:nvPr>
        </p:nvGraphicFramePr>
        <p:xfrm>
          <a:off x="1187624" y="1096501"/>
          <a:ext cx="7128792" cy="44089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861590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5" name="Gráfico 24">
            <a:extLst>
              <a:ext uri="{FF2B5EF4-FFF2-40B4-BE49-F238E27FC236}">
                <a16:creationId xmlns:a16="http://schemas.microsoft.com/office/drawing/2014/main" xmlns="" id="{627055C4-0517-4911-80CC-397D45CE0EDB}"/>
              </a:ext>
            </a:extLst>
          </p:cNvPr>
          <p:cNvGraphicFramePr>
            <a:graphicFrameLocks/>
          </p:cNvGraphicFramePr>
          <p:nvPr>
            <p:extLst>
              <p:ext uri="{D42A27DB-BD31-4B8C-83A1-F6EECF244321}">
                <p14:modId xmlns:p14="http://schemas.microsoft.com/office/powerpoint/2010/main" val="4107667987"/>
              </p:ext>
            </p:extLst>
          </p:nvPr>
        </p:nvGraphicFramePr>
        <p:xfrm>
          <a:off x="1128940" y="1342721"/>
          <a:ext cx="7187476" cy="41534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467062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xmlns="" id="{B3291E69-E296-4A5D-A1B7-25EB1AA92AE6}"/>
              </a:ext>
            </a:extLst>
          </p:cNvPr>
          <p:cNvGraphicFramePr>
            <a:graphicFrameLocks/>
          </p:cNvGraphicFramePr>
          <p:nvPr>
            <p:extLst>
              <p:ext uri="{D42A27DB-BD31-4B8C-83A1-F6EECF244321}">
                <p14:modId xmlns:p14="http://schemas.microsoft.com/office/powerpoint/2010/main" val="3481341448"/>
              </p:ext>
            </p:extLst>
          </p:nvPr>
        </p:nvGraphicFramePr>
        <p:xfrm>
          <a:off x="1187624" y="1087575"/>
          <a:ext cx="7128792" cy="44635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055087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xmlns=""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xmlns="" id="{44AAB255-3079-4B5D-9FF2-30E62500F4E4}"/>
              </a:ext>
            </a:extLst>
          </p:cNvPr>
          <p:cNvGraphicFramePr>
            <a:graphicFrameLocks/>
          </p:cNvGraphicFramePr>
          <p:nvPr>
            <p:extLst>
              <p:ext uri="{D42A27DB-BD31-4B8C-83A1-F6EECF244321}">
                <p14:modId xmlns:p14="http://schemas.microsoft.com/office/powerpoint/2010/main" val="1883884353"/>
              </p:ext>
            </p:extLst>
          </p:nvPr>
        </p:nvGraphicFramePr>
        <p:xfrm>
          <a:off x="1174659" y="1322143"/>
          <a:ext cx="7141757" cy="42241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903185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xmlns="" id="{AF734EE8-FB0F-436C-AC60-AC31C4DDE058}"/>
              </a:ext>
            </a:extLst>
          </p:cNvPr>
          <p:cNvGraphicFramePr>
            <a:graphicFrameLocks/>
          </p:cNvGraphicFramePr>
          <p:nvPr>
            <p:extLst>
              <p:ext uri="{D42A27DB-BD31-4B8C-83A1-F6EECF244321}">
                <p14:modId xmlns:p14="http://schemas.microsoft.com/office/powerpoint/2010/main" val="3632586726"/>
              </p:ext>
            </p:extLst>
          </p:nvPr>
        </p:nvGraphicFramePr>
        <p:xfrm>
          <a:off x="1174659" y="1322143"/>
          <a:ext cx="7141757" cy="42564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57623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xmlns=""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xmlns=""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xmlns=""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xmlns="" id="{989DF191-1D86-4B42-8492-9F7C591FCE3A}"/>
              </a:ext>
            </a:extLst>
          </p:cNvPr>
          <p:cNvGraphicFramePr>
            <a:graphicFrameLocks/>
          </p:cNvGraphicFramePr>
          <p:nvPr>
            <p:extLst>
              <p:ext uri="{D42A27DB-BD31-4B8C-83A1-F6EECF244321}">
                <p14:modId xmlns:p14="http://schemas.microsoft.com/office/powerpoint/2010/main" val="3463245297"/>
              </p:ext>
            </p:extLst>
          </p:nvPr>
        </p:nvGraphicFramePr>
        <p:xfrm>
          <a:off x="1174659" y="1367861"/>
          <a:ext cx="7141757"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76355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xmlns="" id="{65882A9F-50E2-4DB3-8F00-5C0EF4854976}"/>
              </a:ext>
            </a:extLst>
          </p:cNvPr>
          <p:cNvGraphicFramePr>
            <a:graphicFrameLocks/>
          </p:cNvGraphicFramePr>
          <p:nvPr>
            <p:extLst>
              <p:ext uri="{D42A27DB-BD31-4B8C-83A1-F6EECF244321}">
                <p14:modId xmlns:p14="http://schemas.microsoft.com/office/powerpoint/2010/main" val="4132020102"/>
              </p:ext>
            </p:extLst>
          </p:nvPr>
        </p:nvGraphicFramePr>
        <p:xfrm>
          <a:off x="1174659" y="1345003"/>
          <a:ext cx="7141757" cy="41511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274031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xmlns="" id="{3D6C3CFE-623D-4392-B44F-DD463D7FC85C}"/>
              </a:ext>
            </a:extLst>
          </p:cNvPr>
          <p:cNvGraphicFramePr>
            <a:graphicFrameLocks/>
          </p:cNvGraphicFramePr>
          <p:nvPr>
            <p:extLst>
              <p:ext uri="{D42A27DB-BD31-4B8C-83A1-F6EECF244321}">
                <p14:modId xmlns:p14="http://schemas.microsoft.com/office/powerpoint/2010/main" val="857363881"/>
              </p:ext>
            </p:extLst>
          </p:nvPr>
        </p:nvGraphicFramePr>
        <p:xfrm>
          <a:off x="1174659" y="1322143"/>
          <a:ext cx="7141757"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72149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xmlns=""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xmlns=""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xmlns="" id="{F0F6547D-19C8-49C1-A550-243C1B4DAA69}"/>
              </a:ext>
            </a:extLst>
          </p:cNvPr>
          <p:cNvGraphicFramePr>
            <a:graphicFrameLocks/>
          </p:cNvGraphicFramePr>
          <p:nvPr>
            <p:extLst>
              <p:ext uri="{D42A27DB-BD31-4B8C-83A1-F6EECF244321}">
                <p14:modId xmlns:p14="http://schemas.microsoft.com/office/powerpoint/2010/main" val="3673228176"/>
              </p:ext>
            </p:extLst>
          </p:nvPr>
        </p:nvGraphicFramePr>
        <p:xfrm>
          <a:off x="1128940" y="1345003"/>
          <a:ext cx="7187476" cy="4160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279326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xmlns=""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xmlns=""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77.9%</a:t>
            </a:r>
          </a:p>
          <a:p>
            <a:pPr marL="742950" lvl="1" indent="-285750" algn="just">
              <a:buFont typeface="Arial" panose="020B0604020202020204" pitchFamily="34" charset="0"/>
              <a:buChar char="•"/>
            </a:pPr>
            <a:r>
              <a:rPr lang="es-MX" b="1" dirty="0"/>
              <a:t>Olores desagradables </a:t>
            </a:r>
            <a:r>
              <a:rPr lang="es-MX" dirty="0"/>
              <a:t>en un </a:t>
            </a:r>
            <a:r>
              <a:rPr lang="es-MX" b="1" dirty="0"/>
              <a:t>73.8%</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81.7%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72.8%</a:t>
            </a:r>
          </a:p>
          <a:p>
            <a:pPr marL="742950" lvl="1" indent="-285750" algn="just">
              <a:buFont typeface="Arial" panose="020B0604020202020204" pitchFamily="34" charset="0"/>
              <a:buChar char="•"/>
            </a:pPr>
            <a:r>
              <a:rPr lang="es-MX" b="1" dirty="0"/>
              <a:t>Energía eléctrica </a:t>
            </a:r>
            <a:r>
              <a:rPr lang="es-MX" dirty="0"/>
              <a:t>en un </a:t>
            </a:r>
            <a:r>
              <a:rPr lang="es-MX" b="1" dirty="0"/>
              <a:t>66%</a:t>
            </a:r>
          </a:p>
          <a:p>
            <a:pPr marL="742950" lvl="1" indent="-285750" algn="just">
              <a:buFont typeface="Arial" panose="020B0604020202020204" pitchFamily="34" charset="0"/>
              <a:buChar char="•"/>
            </a:pPr>
            <a:r>
              <a:rPr lang="es-MX" b="1" dirty="0"/>
              <a:t>Desechos</a:t>
            </a:r>
            <a:r>
              <a:rPr lang="es-MX" dirty="0"/>
              <a:t> en un </a:t>
            </a:r>
            <a:r>
              <a:rPr lang="es-MX" b="1" dirty="0"/>
              <a:t>68.5%</a:t>
            </a:r>
          </a:p>
          <a:p>
            <a:pPr marL="742950" lvl="1" indent="-285750" algn="just">
              <a:buFont typeface="Arial" panose="020B0604020202020204" pitchFamily="34" charset="0"/>
              <a:buChar char="•"/>
            </a:pPr>
            <a:r>
              <a:rPr lang="es-MX" b="1" dirty="0"/>
              <a:t>Áreas verdes </a:t>
            </a:r>
            <a:r>
              <a:rPr lang="es-MX" dirty="0"/>
              <a:t>en un </a:t>
            </a:r>
            <a:r>
              <a:rPr lang="es-MX" b="1" dirty="0"/>
              <a:t>82.1%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xmlns=""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xmlns=""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5287</TotalTime>
  <Words>3656</Words>
  <Application>Microsoft Office PowerPoint</Application>
  <PresentationFormat>Presentación en pantalla (4:3)</PresentationFormat>
  <Paragraphs>665</Paragraphs>
  <Slides>84</Slides>
  <Notes>84</Notes>
  <HiddenSlides>0</HiddenSlides>
  <MMClips>0</MMClips>
  <ScaleCrop>false</ScaleCrop>
  <HeadingPairs>
    <vt:vector size="4" baseType="variant">
      <vt:variant>
        <vt:lpstr>Tema</vt:lpstr>
      </vt:variant>
      <vt:variant>
        <vt:i4>1</vt:i4>
      </vt:variant>
      <vt:variant>
        <vt:lpstr>Títulos de diapositiva</vt:lpstr>
      </vt:variant>
      <vt:variant>
        <vt:i4>84</vt:i4>
      </vt:variant>
    </vt:vector>
  </HeadingPairs>
  <TitlesOfParts>
    <vt:vector size="85"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Humanidad</cp:lastModifiedBy>
  <cp:revision>312</cp:revision>
  <dcterms:created xsi:type="dcterms:W3CDTF">2019-02-18T18:05:13Z</dcterms:created>
  <dcterms:modified xsi:type="dcterms:W3CDTF">2022-04-01T18:35:16Z</dcterms:modified>
</cp:coreProperties>
</file>