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2.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3.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3.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4.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4"/>
  </p:notesMasterIdLst>
  <p:handoutMasterIdLst>
    <p:handoutMasterId r:id="rId85"/>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5" r:id="rId35"/>
    <p:sldId id="356" r:id="rId36"/>
    <p:sldId id="357" r:id="rId37"/>
    <p:sldId id="358" r:id="rId38"/>
    <p:sldId id="359" r:id="rId39"/>
    <p:sldId id="360" r:id="rId40"/>
    <p:sldId id="410" r:id="rId41"/>
    <p:sldId id="411" r:id="rId42"/>
    <p:sldId id="400" r:id="rId43"/>
    <p:sldId id="361" r:id="rId44"/>
    <p:sldId id="362" r:id="rId45"/>
    <p:sldId id="363" r:id="rId46"/>
    <p:sldId id="364" r:id="rId47"/>
    <p:sldId id="365" r:id="rId48"/>
    <p:sldId id="366" r:id="rId49"/>
    <p:sldId id="367" r:id="rId50"/>
    <p:sldId id="368" r:id="rId51"/>
    <p:sldId id="401" r:id="rId52"/>
    <p:sldId id="369" r:id="rId53"/>
    <p:sldId id="370" r:id="rId54"/>
    <p:sldId id="371" r:id="rId55"/>
    <p:sldId id="372" r:id="rId56"/>
    <p:sldId id="373" r:id="rId57"/>
    <p:sldId id="374" r:id="rId58"/>
    <p:sldId id="397" r:id="rId59"/>
    <p:sldId id="382" r:id="rId60"/>
    <p:sldId id="402" r:id="rId61"/>
    <p:sldId id="375" r:id="rId62"/>
    <p:sldId id="376" r:id="rId63"/>
    <p:sldId id="377" r:id="rId64"/>
    <p:sldId id="378" r:id="rId65"/>
    <p:sldId id="379" r:id="rId66"/>
    <p:sldId id="380" r:id="rId67"/>
    <p:sldId id="384" r:id="rId68"/>
    <p:sldId id="381" r:id="rId69"/>
    <p:sldId id="383" r:id="rId70"/>
    <p:sldId id="385" r:id="rId71"/>
    <p:sldId id="403" r:id="rId72"/>
    <p:sldId id="386" r:id="rId73"/>
    <p:sldId id="389" r:id="rId74"/>
    <p:sldId id="388" r:id="rId75"/>
    <p:sldId id="387" r:id="rId76"/>
    <p:sldId id="390" r:id="rId77"/>
    <p:sldId id="391" r:id="rId78"/>
    <p:sldId id="393" r:id="rId79"/>
    <p:sldId id="392" r:id="rId80"/>
    <p:sldId id="395" r:id="rId81"/>
    <p:sldId id="396" r:id="rId82"/>
    <p:sldId id="409" r:id="rId8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Hoja1!$D$30</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017C2EF-97DA-41EE-A040-A3125B8F29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E1-48DF-A55A-DA15D43CB625}"/>
                </c:ext>
              </c:extLst>
            </c:dLbl>
            <c:dLbl>
              <c:idx val="1"/>
              <c:tx>
                <c:rich>
                  <a:bodyPr/>
                  <a:lstStyle/>
                  <a:p>
                    <a:fld id="{E4DC8F7E-66F7-458B-8C15-B701FF3D83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E1-48DF-A55A-DA15D43CB6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Hoja1!$B$31:$B$32</c:f>
              <c:strCache>
                <c:ptCount val="2"/>
                <c:pt idx="0">
                  <c:v>NO</c:v>
                </c:pt>
                <c:pt idx="1">
                  <c:v>SI</c:v>
                </c:pt>
              </c:strCache>
            </c:strRef>
          </c:cat>
          <c:val>
            <c:numRef>
              <c:f>Hoja1!$D$31:$D$32</c:f>
              <c:numCache>
                <c:formatCode>###0</c:formatCode>
                <c:ptCount val="2"/>
                <c:pt idx="0">
                  <c:v>33.928571428571431</c:v>
                </c:pt>
                <c:pt idx="1">
                  <c:v>66.071428571428569</c:v>
                </c:pt>
              </c:numCache>
            </c:numRef>
          </c:val>
          <c:extLst>
            <c:ext xmlns:c16="http://schemas.microsoft.com/office/drawing/2014/chart" uri="{C3380CC4-5D6E-409C-BE32-E72D297353CC}">
              <c16:uniqueId val="{00000002-E2E1-48DF-A55A-DA15D43CB625}"/>
            </c:ext>
          </c:extLst>
        </c:ser>
        <c:dLbls>
          <c:dLblPos val="inEnd"/>
          <c:showLegendKey val="0"/>
          <c:showVal val="1"/>
          <c:showCatName val="0"/>
          <c:showSerName val="0"/>
          <c:showPercent val="0"/>
          <c:showBubbleSize val="0"/>
        </c:dLbls>
        <c:gapWidth val="150"/>
        <c:overlap val="100"/>
        <c:axId val="279318544"/>
        <c:axId val="279324032"/>
      </c:barChart>
      <c:catAx>
        <c:axId val="27931854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324032"/>
        <c:crosses val="autoZero"/>
        <c:auto val="1"/>
        <c:lblAlgn val="ctr"/>
        <c:lblOffset val="100"/>
        <c:noMultiLvlLbl val="0"/>
      </c:catAx>
      <c:valAx>
        <c:axId val="279324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31854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Hoja1!$I$38</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1A6107B-6F7A-4C12-B825-A14CC49756D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6B8-4B32-A97B-60527BC1FDF0}"/>
                </c:ext>
              </c:extLst>
            </c:dLbl>
            <c:dLbl>
              <c:idx val="1"/>
              <c:tx>
                <c:rich>
                  <a:bodyPr/>
                  <a:lstStyle/>
                  <a:p>
                    <a:fld id="{2C3037B4-8743-45E8-85ED-ED508679E5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6B8-4B32-A97B-60527BC1FDF0}"/>
                </c:ext>
              </c:extLst>
            </c:dLbl>
            <c:dLbl>
              <c:idx val="2"/>
              <c:tx>
                <c:rich>
                  <a:bodyPr/>
                  <a:lstStyle/>
                  <a:p>
                    <a:fld id="{F9DFA070-C56E-4724-9047-2A8B3AC268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6B8-4B32-A97B-60527BC1FDF0}"/>
                </c:ext>
              </c:extLst>
            </c:dLbl>
            <c:dLbl>
              <c:idx val="3"/>
              <c:tx>
                <c:rich>
                  <a:bodyPr/>
                  <a:lstStyle/>
                  <a:p>
                    <a:fld id="{61ACE94E-0581-4EF1-81C1-50F87D4149F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6B8-4B32-A97B-60527BC1FDF0}"/>
                </c:ext>
              </c:extLst>
            </c:dLbl>
            <c:dLbl>
              <c:idx val="4"/>
              <c:tx>
                <c:rich>
                  <a:bodyPr/>
                  <a:lstStyle/>
                  <a:p>
                    <a:fld id="{D8E167E9-1904-4282-8A32-63249F96F0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6B8-4B32-A97B-60527BC1FDF0}"/>
                </c:ext>
              </c:extLst>
            </c:dLbl>
            <c:dLbl>
              <c:idx val="5"/>
              <c:tx>
                <c:rich>
                  <a:bodyPr/>
                  <a:lstStyle/>
                  <a:p>
                    <a:fld id="{470E47AB-7C03-4336-B342-5D9B26952C7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6B8-4B32-A97B-60527BC1FDF0}"/>
                </c:ext>
              </c:extLst>
            </c:dLbl>
            <c:dLbl>
              <c:idx val="6"/>
              <c:tx>
                <c:rich>
                  <a:bodyPr/>
                  <a:lstStyle/>
                  <a:p>
                    <a:fld id="{44F1EBC3-085B-4A5F-881C-7579DA903E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6B8-4B32-A97B-60527BC1FDF0}"/>
                </c:ext>
              </c:extLst>
            </c:dLbl>
            <c:dLbl>
              <c:idx val="7"/>
              <c:tx>
                <c:rich>
                  <a:bodyPr/>
                  <a:lstStyle/>
                  <a:p>
                    <a:fld id="{44FBDC8D-69C9-4A8A-9A16-E40E4ABD4D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6B8-4B32-A97B-60527BC1FD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Hoja1!$H$39:$H$46</c:f>
              <c:strCache>
                <c:ptCount val="8"/>
                <c:pt idx="0">
                  <c:v>RESPOSABILIDAD</c:v>
                </c:pt>
                <c:pt idx="1">
                  <c:v>TRANSPARENCIA Y RENDICIÓN DE CUENTAS</c:v>
                </c:pt>
                <c:pt idx="2">
                  <c:v>PROFESIONALISMO E INTEGRIDAD</c:v>
                </c:pt>
                <c:pt idx="3">
                  <c:v>LEALTAD Y COMPROMISO</c:v>
                </c:pt>
                <c:pt idx="4">
                  <c:v>EQUIDAD</c:v>
                </c:pt>
                <c:pt idx="5">
                  <c:v>CONSCIENCIA ECOLOGICA</c:v>
                </c:pt>
                <c:pt idx="6">
                  <c:v>TOLERANCIA</c:v>
                </c:pt>
                <c:pt idx="7">
                  <c:v>JUSTICIA</c:v>
                </c:pt>
              </c:strCache>
            </c:strRef>
          </c:cat>
          <c:val>
            <c:numRef>
              <c:f>Hoja1!$I$39:$I$46</c:f>
              <c:numCache>
                <c:formatCode>###0</c:formatCode>
                <c:ptCount val="8"/>
                <c:pt idx="0">
                  <c:v>42.2</c:v>
                </c:pt>
                <c:pt idx="1">
                  <c:v>31.3</c:v>
                </c:pt>
                <c:pt idx="2">
                  <c:v>30.1</c:v>
                </c:pt>
                <c:pt idx="3">
                  <c:v>27.7</c:v>
                </c:pt>
                <c:pt idx="4">
                  <c:v>15.7</c:v>
                </c:pt>
                <c:pt idx="5">
                  <c:v>14.5</c:v>
                </c:pt>
                <c:pt idx="6">
                  <c:v>12</c:v>
                </c:pt>
                <c:pt idx="7">
                  <c:v>12</c:v>
                </c:pt>
              </c:numCache>
            </c:numRef>
          </c:val>
          <c:extLst>
            <c:ext xmlns:c16="http://schemas.microsoft.com/office/drawing/2014/chart" uri="{C3380CC4-5D6E-409C-BE32-E72D297353CC}">
              <c16:uniqueId val="{00000008-D6B8-4B32-A97B-60527BC1FDF0}"/>
            </c:ext>
          </c:extLst>
        </c:ser>
        <c:dLbls>
          <c:dLblPos val="inEnd"/>
          <c:showLegendKey val="0"/>
          <c:showVal val="1"/>
          <c:showCatName val="0"/>
          <c:showSerName val="0"/>
          <c:showPercent val="0"/>
          <c:showBubbleSize val="0"/>
        </c:dLbls>
        <c:gapWidth val="150"/>
        <c:overlap val="100"/>
        <c:axId val="277523728"/>
        <c:axId val="277525688"/>
      </c:barChart>
      <c:catAx>
        <c:axId val="277523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277525688"/>
        <c:crosses val="autoZero"/>
        <c:auto val="1"/>
        <c:lblAlgn val="ctr"/>
        <c:lblOffset val="100"/>
        <c:noMultiLvlLbl val="0"/>
      </c:catAx>
      <c:valAx>
        <c:axId val="277525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523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Hoja1!$D$131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196C271-4E8C-4A69-BD2C-A5EEEC0583BB}"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A2-4664-B3B3-0A9577CF34FF}"/>
                </c:ext>
              </c:extLst>
            </c:dLbl>
            <c:dLbl>
              <c:idx val="1"/>
              <c:tx>
                <c:rich>
                  <a:bodyPr/>
                  <a:lstStyle/>
                  <a:p>
                    <a:fld id="{23F909B7-EF30-4195-AA71-FED2FD00D87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A2-4664-B3B3-0A9577CF34FF}"/>
                </c:ext>
              </c:extLst>
            </c:dLbl>
            <c:dLbl>
              <c:idx val="2"/>
              <c:layout>
                <c:manualLayout>
                  <c:x val="1.6552815014732657E-3"/>
                  <c:y val="-4.3429313674475417E-2"/>
                </c:manualLayout>
              </c:layout>
              <c:tx>
                <c:rich>
                  <a:bodyPr/>
                  <a:lstStyle/>
                  <a:p>
                    <a:fld id="{84B1D44E-48CE-4B23-9D6F-ADE5BDEA1A8F}"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A2-4664-B3B3-0A9577CF34FF}"/>
                </c:ext>
              </c:extLst>
            </c:dLbl>
            <c:dLbl>
              <c:idx val="3"/>
              <c:layout>
                <c:manualLayout>
                  <c:x val="-6.6211260058930627E-3"/>
                  <c:y val="-1.896750174463508E-2"/>
                </c:manualLayout>
              </c:layout>
              <c:tx>
                <c:rich>
                  <a:bodyPr/>
                  <a:lstStyle/>
                  <a:p>
                    <a:fld id="{0CF1C178-C9AF-4F17-A51F-720D54D3F49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A2-4664-B3B3-0A9577CF34F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Hoja1!$B$132:$B$135</c:f>
              <c:strCache>
                <c:ptCount val="4"/>
                <c:pt idx="0">
                  <c:v>EXCELENTE</c:v>
                </c:pt>
                <c:pt idx="1">
                  <c:v>BUENA</c:v>
                </c:pt>
                <c:pt idx="2">
                  <c:v>REGULAR</c:v>
                </c:pt>
                <c:pt idx="3">
                  <c:v>MALA</c:v>
                </c:pt>
              </c:strCache>
            </c:strRef>
          </c:cat>
          <c:val>
            <c:numRef>
              <c:f>Hoja1!$D$132:$D$135</c:f>
              <c:numCache>
                <c:formatCode>###0</c:formatCode>
                <c:ptCount val="4"/>
                <c:pt idx="0">
                  <c:v>64.285714285714292</c:v>
                </c:pt>
                <c:pt idx="1">
                  <c:v>32.142857142857146</c:v>
                </c:pt>
                <c:pt idx="2">
                  <c:v>3.5714285714285712</c:v>
                </c:pt>
                <c:pt idx="3">
                  <c:v>0</c:v>
                </c:pt>
              </c:numCache>
            </c:numRef>
          </c:val>
          <c:extLst>
            <c:ext xmlns:c16="http://schemas.microsoft.com/office/drawing/2014/chart" uri="{C3380CC4-5D6E-409C-BE32-E72D297353CC}">
              <c16:uniqueId val="{00000004-A1A2-4664-B3B3-0A9577CF34FF}"/>
            </c:ext>
          </c:extLst>
        </c:ser>
        <c:dLbls>
          <c:dLblPos val="inEnd"/>
          <c:showLegendKey val="0"/>
          <c:showVal val="1"/>
          <c:showCatName val="0"/>
          <c:showSerName val="0"/>
          <c:showPercent val="0"/>
          <c:showBubbleSize val="0"/>
        </c:dLbls>
        <c:gapWidth val="150"/>
        <c:overlap val="100"/>
        <c:axId val="279324816"/>
        <c:axId val="277989432"/>
      </c:barChart>
      <c:catAx>
        <c:axId val="279324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989432"/>
        <c:crosses val="autoZero"/>
        <c:auto val="1"/>
        <c:lblAlgn val="ctr"/>
        <c:lblOffset val="100"/>
        <c:noMultiLvlLbl val="0"/>
      </c:catAx>
      <c:valAx>
        <c:axId val="277989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324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Hoja1!$D$141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32A539C-8F60-400F-A48F-E917D8C3385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FF-4690-BF09-B515F04B2CD5}"/>
                </c:ext>
              </c:extLst>
            </c:dLbl>
            <c:dLbl>
              <c:idx val="1"/>
              <c:tx>
                <c:rich>
                  <a:bodyPr/>
                  <a:lstStyle/>
                  <a:p>
                    <a:fld id="{27CE8B16-6AEB-4C88-9F36-FA3CA5DDBC3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FF-4690-BF09-B515F04B2CD5}"/>
                </c:ext>
              </c:extLst>
            </c:dLbl>
            <c:dLbl>
              <c:idx val="2"/>
              <c:tx>
                <c:rich>
                  <a:bodyPr/>
                  <a:lstStyle/>
                  <a:p>
                    <a:fld id="{A9647A5C-3328-46A2-99AF-E4C562D27E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FF-4690-BF09-B515F04B2CD5}"/>
                </c:ext>
              </c:extLst>
            </c:dLbl>
            <c:dLbl>
              <c:idx val="3"/>
              <c:layout>
                <c:manualLayout>
                  <c:x val="1.6442626174821198E-3"/>
                  <c:y val="-4.473586207715834E-3"/>
                </c:manualLayout>
              </c:layout>
              <c:tx>
                <c:rich>
                  <a:bodyPr/>
                  <a:lstStyle/>
                  <a:p>
                    <a:fld id="{FDD75902-64BD-48CF-B0A9-46E0C91F631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BFF-4690-BF09-B515F04B2CD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Hoja1!$B$142:$B$145</c:f>
              <c:strCache>
                <c:ptCount val="4"/>
                <c:pt idx="0">
                  <c:v>EXCELENTE</c:v>
                </c:pt>
                <c:pt idx="1">
                  <c:v>BUENA</c:v>
                </c:pt>
                <c:pt idx="2">
                  <c:v>REGULAR</c:v>
                </c:pt>
                <c:pt idx="3">
                  <c:v>MALA</c:v>
                </c:pt>
              </c:strCache>
            </c:strRef>
          </c:cat>
          <c:val>
            <c:numRef>
              <c:f>Hoja1!$D$142:$D$145</c:f>
              <c:numCache>
                <c:formatCode>###0</c:formatCode>
                <c:ptCount val="4"/>
                <c:pt idx="0">
                  <c:v>21.686746987951807</c:v>
                </c:pt>
                <c:pt idx="1">
                  <c:v>56.626506024096393</c:v>
                </c:pt>
                <c:pt idx="2">
                  <c:v>21.686746987951807</c:v>
                </c:pt>
                <c:pt idx="3">
                  <c:v>0</c:v>
                </c:pt>
              </c:numCache>
            </c:numRef>
          </c:val>
          <c:extLst>
            <c:ext xmlns:c16="http://schemas.microsoft.com/office/drawing/2014/chart" uri="{C3380CC4-5D6E-409C-BE32-E72D297353CC}">
              <c16:uniqueId val="{00000004-9BFF-4690-BF09-B515F04B2CD5}"/>
            </c:ext>
          </c:extLst>
        </c:ser>
        <c:dLbls>
          <c:dLblPos val="inEnd"/>
          <c:showLegendKey val="0"/>
          <c:showVal val="1"/>
          <c:showCatName val="0"/>
          <c:showSerName val="0"/>
          <c:showPercent val="0"/>
          <c:showBubbleSize val="0"/>
        </c:dLbls>
        <c:gapWidth val="150"/>
        <c:overlap val="100"/>
        <c:axId val="277519416"/>
        <c:axId val="277519808"/>
      </c:barChart>
      <c:catAx>
        <c:axId val="277519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519808"/>
        <c:crosses val="autoZero"/>
        <c:auto val="1"/>
        <c:lblAlgn val="ctr"/>
        <c:lblOffset val="100"/>
        <c:noMultiLvlLbl val="0"/>
      </c:catAx>
      <c:valAx>
        <c:axId val="277519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519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Hoja1!$D$145</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509037853273609E-3"/>
                  <c:y val="-3.9683315751268142E-2"/>
                </c:manualLayout>
              </c:layout>
              <c:tx>
                <c:rich>
                  <a:bodyPr/>
                  <a:lstStyle/>
                  <a:p>
                    <a:fld id="{47DCC5B0-8283-407E-B88F-933486A4F86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6F0-4536-B67E-DB9DDD9CD510}"/>
                </c:ext>
              </c:extLst>
            </c:dLbl>
            <c:dLbl>
              <c:idx val="1"/>
              <c:tx>
                <c:rich>
                  <a:bodyPr/>
                  <a:lstStyle/>
                  <a:p>
                    <a:fld id="{56FEF776-D095-461C-A5E8-3E83CB27BAC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F0-4536-B67E-DB9DDD9CD510}"/>
                </c:ext>
              </c:extLst>
            </c:dLbl>
            <c:dLbl>
              <c:idx val="2"/>
              <c:tx>
                <c:rich>
                  <a:bodyPr/>
                  <a:lstStyle/>
                  <a:p>
                    <a:fld id="{6AE109F7-1CA1-4181-8CD2-9604DAF68DD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6F0-4536-B67E-DB9DDD9CD510}"/>
                </c:ext>
              </c:extLst>
            </c:dLbl>
            <c:dLbl>
              <c:idx val="3"/>
              <c:tx>
                <c:rich>
                  <a:bodyPr/>
                  <a:lstStyle/>
                  <a:p>
                    <a:fld id="{BC90D93D-5AA8-4DA2-A068-2A73409DA78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6F0-4536-B67E-DB9DDD9CD5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Hoja1!$B$146:$B$149</c:f>
              <c:strCache>
                <c:ptCount val="4"/>
                <c:pt idx="0">
                  <c:v>MUY ALTO</c:v>
                </c:pt>
                <c:pt idx="1">
                  <c:v>ALTO</c:v>
                </c:pt>
                <c:pt idx="2">
                  <c:v>MEDIO</c:v>
                </c:pt>
                <c:pt idx="3">
                  <c:v>BAJO</c:v>
                </c:pt>
              </c:strCache>
            </c:strRef>
          </c:cat>
          <c:val>
            <c:numRef>
              <c:f>Hoja1!$D$146:$D$149</c:f>
              <c:numCache>
                <c:formatCode>###0</c:formatCode>
                <c:ptCount val="4"/>
                <c:pt idx="0">
                  <c:v>5.3571428571428568</c:v>
                </c:pt>
                <c:pt idx="1">
                  <c:v>16.071428571428573</c:v>
                </c:pt>
                <c:pt idx="2">
                  <c:v>55.357142857142861</c:v>
                </c:pt>
                <c:pt idx="3">
                  <c:v>23.214285714285715</c:v>
                </c:pt>
              </c:numCache>
            </c:numRef>
          </c:val>
          <c:extLst>
            <c:ext xmlns:c16="http://schemas.microsoft.com/office/drawing/2014/chart" uri="{C3380CC4-5D6E-409C-BE32-E72D297353CC}">
              <c16:uniqueId val="{00000004-36F0-4536-B67E-DB9DDD9CD510}"/>
            </c:ext>
          </c:extLst>
        </c:ser>
        <c:dLbls>
          <c:dLblPos val="inEnd"/>
          <c:showLegendKey val="0"/>
          <c:showVal val="1"/>
          <c:showCatName val="0"/>
          <c:showSerName val="0"/>
          <c:showPercent val="0"/>
          <c:showBubbleSize val="0"/>
        </c:dLbls>
        <c:gapWidth val="150"/>
        <c:overlap val="100"/>
        <c:axId val="279422576"/>
        <c:axId val="279423752"/>
      </c:barChart>
      <c:catAx>
        <c:axId val="279422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23752"/>
        <c:crosses val="autoZero"/>
        <c:auto val="1"/>
        <c:lblAlgn val="ctr"/>
        <c:lblOffset val="100"/>
        <c:noMultiLvlLbl val="0"/>
      </c:catAx>
      <c:valAx>
        <c:axId val="279423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2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Hoja1!$D$156</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41150634065874E-3"/>
                  <c:y val="-3.7770248578597246E-2"/>
                </c:manualLayout>
              </c:layout>
              <c:tx>
                <c:rich>
                  <a:bodyPr/>
                  <a:lstStyle/>
                  <a:p>
                    <a:fld id="{1691D4C1-96C0-4D41-B8A9-F8B6CC8EF62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80-4FD5-9BB0-359547E5155D}"/>
                </c:ext>
              </c:extLst>
            </c:dLbl>
            <c:dLbl>
              <c:idx val="1"/>
              <c:tx>
                <c:rich>
                  <a:bodyPr/>
                  <a:lstStyle/>
                  <a:p>
                    <a:fld id="{16B4A9B9-1E03-442C-849E-AA9A725DC2E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80-4FD5-9BB0-359547E5155D}"/>
                </c:ext>
              </c:extLst>
            </c:dLbl>
            <c:dLbl>
              <c:idx val="2"/>
              <c:layout>
                <c:manualLayout>
                  <c:x val="0"/>
                  <c:y val="-5.5904422906080081E-2"/>
                </c:manualLayout>
              </c:layout>
              <c:tx>
                <c:rich>
                  <a:bodyPr/>
                  <a:lstStyle/>
                  <a:p>
                    <a:fld id="{37287285-8480-44C7-971E-8E6F86933740}"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D80-4FD5-9BB0-359547E5155D}"/>
                </c:ext>
              </c:extLst>
            </c:dLbl>
            <c:dLbl>
              <c:idx val="3"/>
              <c:layout>
                <c:manualLayout>
                  <c:x val="-3.441150634065874E-3"/>
                  <c:y val="-1.5487822378381364E-3"/>
                </c:manualLayout>
              </c:layout>
              <c:tx>
                <c:rich>
                  <a:bodyPr/>
                  <a:lstStyle/>
                  <a:p>
                    <a:fld id="{1218936F-413B-4DBE-AB95-FD4FC6DF6CE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80-4FD5-9BB0-359547E5155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Hoja1!$B$157:$B$160</c:f>
              <c:strCache>
                <c:ptCount val="4"/>
                <c:pt idx="0">
                  <c:v>EXCELENTE</c:v>
                </c:pt>
                <c:pt idx="1">
                  <c:v>BUENA</c:v>
                </c:pt>
                <c:pt idx="2">
                  <c:v>REGULAR</c:v>
                </c:pt>
                <c:pt idx="3">
                  <c:v>MALA</c:v>
                </c:pt>
              </c:strCache>
            </c:strRef>
          </c:cat>
          <c:val>
            <c:numRef>
              <c:f>Hoja1!$D$157:$D$160</c:f>
              <c:numCache>
                <c:formatCode>###0</c:formatCode>
                <c:ptCount val="4"/>
                <c:pt idx="0">
                  <c:v>26.506024096385545</c:v>
                </c:pt>
                <c:pt idx="1">
                  <c:v>68.674698795180717</c:v>
                </c:pt>
                <c:pt idx="2">
                  <c:v>4.8192771084337354</c:v>
                </c:pt>
                <c:pt idx="3">
                  <c:v>0</c:v>
                </c:pt>
              </c:numCache>
            </c:numRef>
          </c:val>
          <c:extLst>
            <c:ext xmlns:c16="http://schemas.microsoft.com/office/drawing/2014/chart" uri="{C3380CC4-5D6E-409C-BE32-E72D297353CC}">
              <c16:uniqueId val="{00000004-2D80-4FD5-9BB0-359547E5155D}"/>
            </c:ext>
          </c:extLst>
        </c:ser>
        <c:dLbls>
          <c:dLblPos val="inEnd"/>
          <c:showLegendKey val="0"/>
          <c:showVal val="1"/>
          <c:showCatName val="0"/>
          <c:showSerName val="0"/>
          <c:showPercent val="0"/>
          <c:showBubbleSize val="0"/>
        </c:dLbls>
        <c:gapWidth val="150"/>
        <c:overlap val="100"/>
        <c:axId val="279490768"/>
        <c:axId val="279488024"/>
      </c:barChart>
      <c:catAx>
        <c:axId val="279490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88024"/>
        <c:crosses val="autoZero"/>
        <c:auto val="1"/>
        <c:lblAlgn val="ctr"/>
        <c:lblOffset val="100"/>
        <c:noMultiLvlLbl val="0"/>
      </c:catAx>
      <c:valAx>
        <c:axId val="279488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90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Hoja1!$D$161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DA963C0-5BA9-4774-A09A-821A183D234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627-42D4-9784-916A58837007}"/>
                </c:ext>
              </c:extLst>
            </c:dLbl>
            <c:dLbl>
              <c:idx val="1"/>
              <c:tx>
                <c:rich>
                  <a:bodyPr/>
                  <a:lstStyle/>
                  <a:p>
                    <a:fld id="{EEE14C53-85DE-4097-81C0-951194963D2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27-42D4-9784-916A58837007}"/>
                </c:ext>
              </c:extLst>
            </c:dLbl>
            <c:dLbl>
              <c:idx val="2"/>
              <c:tx>
                <c:rich>
                  <a:bodyPr/>
                  <a:lstStyle/>
                  <a:p>
                    <a:fld id="{C8A520D5-8BBB-4337-A42D-9F5EC25551C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627-42D4-9784-916A58837007}"/>
                </c:ext>
              </c:extLst>
            </c:dLbl>
            <c:dLbl>
              <c:idx val="3"/>
              <c:layout>
                <c:manualLayout>
                  <c:x val="0"/>
                  <c:y val="1.0380311437466427E-2"/>
                </c:manualLayout>
              </c:layout>
              <c:tx>
                <c:rich>
                  <a:bodyPr/>
                  <a:lstStyle/>
                  <a:p>
                    <a:fld id="{332584E0-1564-46E8-B1E7-84FE08AEF72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627-42D4-9784-916A5883700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Hoja1!$B$162:$B$165</c:f>
              <c:strCache>
                <c:ptCount val="4"/>
                <c:pt idx="0">
                  <c:v>EXCELENTE</c:v>
                </c:pt>
                <c:pt idx="1">
                  <c:v>BUENA</c:v>
                </c:pt>
                <c:pt idx="2">
                  <c:v>REGULAR</c:v>
                </c:pt>
                <c:pt idx="3">
                  <c:v>MALA</c:v>
                </c:pt>
              </c:strCache>
            </c:strRef>
          </c:cat>
          <c:val>
            <c:numRef>
              <c:f>Hoja1!$D$162:$D$165</c:f>
              <c:numCache>
                <c:formatCode>###0</c:formatCode>
                <c:ptCount val="4"/>
                <c:pt idx="0">
                  <c:v>51.785714285714292</c:v>
                </c:pt>
                <c:pt idx="1">
                  <c:v>35.714285714285715</c:v>
                </c:pt>
                <c:pt idx="2">
                  <c:v>12.5</c:v>
                </c:pt>
                <c:pt idx="3">
                  <c:v>0</c:v>
                </c:pt>
              </c:numCache>
            </c:numRef>
          </c:val>
          <c:extLst>
            <c:ext xmlns:c16="http://schemas.microsoft.com/office/drawing/2014/chart" uri="{C3380CC4-5D6E-409C-BE32-E72D297353CC}">
              <c16:uniqueId val="{00000004-3627-42D4-9784-916A58837007}"/>
            </c:ext>
          </c:extLst>
        </c:ser>
        <c:dLbls>
          <c:dLblPos val="inEnd"/>
          <c:showLegendKey val="0"/>
          <c:showVal val="1"/>
          <c:showCatName val="0"/>
          <c:showSerName val="0"/>
          <c:showPercent val="0"/>
          <c:showBubbleSize val="0"/>
        </c:dLbls>
        <c:gapWidth val="150"/>
        <c:overlap val="100"/>
        <c:axId val="279421792"/>
        <c:axId val="279424928"/>
      </c:barChart>
      <c:catAx>
        <c:axId val="279421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24928"/>
        <c:crosses val="autoZero"/>
        <c:auto val="1"/>
        <c:lblAlgn val="ctr"/>
        <c:lblOffset val="100"/>
        <c:noMultiLvlLbl val="0"/>
      </c:catAx>
      <c:valAx>
        <c:axId val="279424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2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Hoja1!$D$170</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575971911817099E-3"/>
                  <c:y val="-4.2717915098897649E-2"/>
                </c:manualLayout>
              </c:layout>
              <c:tx>
                <c:rich>
                  <a:bodyPr/>
                  <a:lstStyle/>
                  <a:p>
                    <a:fld id="{D5E185B9-AD19-473D-90CA-7A88AB1CC877}"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9D3-4FCC-BD84-ACC85C87C0CE}"/>
                </c:ext>
              </c:extLst>
            </c:dLbl>
            <c:dLbl>
              <c:idx val="1"/>
              <c:tx>
                <c:rich>
                  <a:bodyPr/>
                  <a:lstStyle/>
                  <a:p>
                    <a:fld id="{C0556EA5-1DBE-4906-BFD9-5A924712F35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D3-4FCC-BD84-ACC85C87C0CE}"/>
                </c:ext>
              </c:extLst>
            </c:dLbl>
            <c:dLbl>
              <c:idx val="2"/>
              <c:layout>
                <c:manualLayout>
                  <c:x val="-1.1944385051777566E-16"/>
                  <c:y val="-3.0751320742183258E-2"/>
                </c:manualLayout>
              </c:layout>
              <c:tx>
                <c:rich>
                  <a:bodyPr/>
                  <a:lstStyle/>
                  <a:p>
                    <a:fld id="{F1C6EC4C-8DD8-4FDF-A3EA-9D67BF2DB36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9D3-4FCC-BD84-ACC85C87C0CE}"/>
                </c:ext>
              </c:extLst>
            </c:dLbl>
            <c:dLbl>
              <c:idx val="3"/>
              <c:layout>
                <c:manualLayout>
                  <c:x val="-1.6287985955909744E-3"/>
                  <c:y val="-7.5163404081503814E-3"/>
                </c:manualLayout>
              </c:layout>
              <c:tx>
                <c:rich>
                  <a:bodyPr/>
                  <a:lstStyle/>
                  <a:p>
                    <a:fld id="{6596A5A8-F8EC-460C-9CFC-89D4C53A666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D3-4FCC-BD84-ACC85C87C0C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Hoja1!$B$171:$B$174</c:f>
              <c:strCache>
                <c:ptCount val="4"/>
                <c:pt idx="0">
                  <c:v>EXCELENTE</c:v>
                </c:pt>
                <c:pt idx="1">
                  <c:v>BUENA</c:v>
                </c:pt>
                <c:pt idx="2">
                  <c:v>REGULAR</c:v>
                </c:pt>
                <c:pt idx="3">
                  <c:v>MALA</c:v>
                </c:pt>
              </c:strCache>
            </c:strRef>
          </c:cat>
          <c:val>
            <c:numRef>
              <c:f>Hoja1!$D$171:$D$174</c:f>
              <c:numCache>
                <c:formatCode>###0</c:formatCode>
                <c:ptCount val="4"/>
                <c:pt idx="0">
                  <c:v>68.674698795180717</c:v>
                </c:pt>
                <c:pt idx="1">
                  <c:v>30.120481927710845</c:v>
                </c:pt>
                <c:pt idx="2">
                  <c:v>1.2048192771084338</c:v>
                </c:pt>
                <c:pt idx="3">
                  <c:v>0</c:v>
                </c:pt>
              </c:numCache>
            </c:numRef>
          </c:val>
          <c:extLst>
            <c:ext xmlns:c16="http://schemas.microsoft.com/office/drawing/2014/chart" uri="{C3380CC4-5D6E-409C-BE32-E72D297353CC}">
              <c16:uniqueId val="{00000004-49D3-4FCC-BD84-ACC85C87C0CE}"/>
            </c:ext>
          </c:extLst>
        </c:ser>
        <c:dLbls>
          <c:dLblPos val="inEnd"/>
          <c:showLegendKey val="0"/>
          <c:showVal val="1"/>
          <c:showCatName val="0"/>
          <c:showSerName val="0"/>
          <c:showPercent val="0"/>
          <c:showBubbleSize val="0"/>
        </c:dLbls>
        <c:gapWidth val="150"/>
        <c:overlap val="100"/>
        <c:axId val="279491552"/>
        <c:axId val="279492336"/>
      </c:barChart>
      <c:catAx>
        <c:axId val="279491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92336"/>
        <c:crosses val="autoZero"/>
        <c:auto val="1"/>
        <c:lblAlgn val="ctr"/>
        <c:lblOffset val="100"/>
        <c:noMultiLvlLbl val="0"/>
      </c:catAx>
      <c:valAx>
        <c:axId val="279492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91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Hoja1!$D$175</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D03AEF3-C57F-4D8B-BC7F-8DB33349E7A2}"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F8-4448-955A-0EBF86F97006}"/>
                </c:ext>
              </c:extLst>
            </c:dLbl>
            <c:dLbl>
              <c:idx val="1"/>
              <c:tx>
                <c:rich>
                  <a:bodyPr/>
                  <a:lstStyle/>
                  <a:p>
                    <a:fld id="{A4A24A23-19B4-455A-B101-AE377AE4815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F8-4448-955A-0EBF86F97006}"/>
                </c:ext>
              </c:extLst>
            </c:dLbl>
            <c:dLbl>
              <c:idx val="2"/>
              <c:layout>
                <c:manualLayout>
                  <c:x val="-1.6538611798412465E-3"/>
                  <c:y val="-6.0909019421656795E-2"/>
                </c:manualLayout>
              </c:layout>
              <c:tx>
                <c:rich>
                  <a:bodyPr/>
                  <a:lstStyle/>
                  <a:p>
                    <a:fld id="{FDBEDA55-0B15-4BBF-81A5-27BC8E049591}"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F8-4448-955A-0EBF86F97006}"/>
                </c:ext>
              </c:extLst>
            </c:dLbl>
            <c:dLbl>
              <c:idx val="3"/>
              <c:layout>
                <c:manualLayout>
                  <c:x val="3.3077223596821291E-3"/>
                  <c:y val="-3.604149919502684E-2"/>
                </c:manualLayout>
              </c:layout>
              <c:tx>
                <c:rich>
                  <a:bodyPr/>
                  <a:lstStyle/>
                  <a:p>
                    <a:fld id="{FF195C2F-F0C4-4F3C-BF9D-94603AC923E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BF8-4448-955A-0EBF86F970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Hoja1!$B$176:$B$179</c:f>
              <c:strCache>
                <c:ptCount val="4"/>
                <c:pt idx="0">
                  <c:v>EXCELENTE</c:v>
                </c:pt>
                <c:pt idx="1">
                  <c:v>BUENA</c:v>
                </c:pt>
                <c:pt idx="2">
                  <c:v>REGULAR</c:v>
                </c:pt>
                <c:pt idx="3">
                  <c:v>MALA</c:v>
                </c:pt>
              </c:strCache>
            </c:strRef>
          </c:cat>
          <c:val>
            <c:numRef>
              <c:f>Hoja1!$D$176:$D$179</c:f>
              <c:numCache>
                <c:formatCode>###0</c:formatCode>
                <c:ptCount val="4"/>
                <c:pt idx="0">
                  <c:v>41.071428571428569</c:v>
                </c:pt>
                <c:pt idx="1">
                  <c:v>51.785714285714292</c:v>
                </c:pt>
                <c:pt idx="2">
                  <c:v>7.1428571428571423</c:v>
                </c:pt>
                <c:pt idx="3">
                  <c:v>0</c:v>
                </c:pt>
              </c:numCache>
            </c:numRef>
          </c:val>
          <c:extLst>
            <c:ext xmlns:c16="http://schemas.microsoft.com/office/drawing/2014/chart" uri="{C3380CC4-5D6E-409C-BE32-E72D297353CC}">
              <c16:uniqueId val="{00000004-9BF8-4448-955A-0EBF86F97006}"/>
            </c:ext>
          </c:extLst>
        </c:ser>
        <c:dLbls>
          <c:dLblPos val="inEnd"/>
          <c:showLegendKey val="0"/>
          <c:showVal val="1"/>
          <c:showCatName val="0"/>
          <c:showSerName val="0"/>
          <c:showPercent val="0"/>
          <c:showBubbleSize val="0"/>
        </c:dLbls>
        <c:gapWidth val="150"/>
        <c:overlap val="100"/>
        <c:axId val="279686712"/>
        <c:axId val="279682792"/>
      </c:barChart>
      <c:catAx>
        <c:axId val="279686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682792"/>
        <c:crosses val="autoZero"/>
        <c:auto val="1"/>
        <c:lblAlgn val="ctr"/>
        <c:lblOffset val="100"/>
        <c:noMultiLvlLbl val="0"/>
      </c:catAx>
      <c:valAx>
        <c:axId val="279682792"/>
        <c:scaling>
          <c:orientation val="minMax"/>
          <c:max val="100"/>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68671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Hoja1!$D$184</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07499852363805E-3"/>
                  <c:y val="-1.5584201559292623E-2"/>
                </c:manualLayout>
              </c:layout>
              <c:tx>
                <c:rich>
                  <a:bodyPr/>
                  <a:lstStyle/>
                  <a:p>
                    <a:fld id="{C07D8C0F-7D96-44FD-A443-B8D8AD16674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B64-4AD8-9E80-81F807BC8C23}"/>
                </c:ext>
              </c:extLst>
            </c:dLbl>
            <c:dLbl>
              <c:idx val="1"/>
              <c:tx>
                <c:rich>
                  <a:bodyPr/>
                  <a:lstStyle/>
                  <a:p>
                    <a:fld id="{5E0CE646-A51F-4AA3-99DC-C48BC0DB36C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64-4AD8-9E80-81F807BC8C23}"/>
                </c:ext>
              </c:extLst>
            </c:dLbl>
            <c:dLbl>
              <c:idx val="2"/>
              <c:layout>
                <c:manualLayout>
                  <c:x val="0"/>
                  <c:y val="-5.8674383153629342E-2"/>
                </c:manualLayout>
              </c:layout>
              <c:tx>
                <c:rich>
                  <a:bodyPr/>
                  <a:lstStyle/>
                  <a:p>
                    <a:fld id="{3AD2738B-7C5D-43B4-9BA0-B643AAE08158}"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B64-4AD8-9E80-81F807BC8C23}"/>
                </c:ext>
              </c:extLst>
            </c:dLbl>
            <c:dLbl>
              <c:idx val="3"/>
              <c:layout>
                <c:manualLayout>
                  <c:x val="-3.3707499852363805E-3"/>
                  <c:y val="-2.0044447352668172E-2"/>
                </c:manualLayout>
              </c:layout>
              <c:tx>
                <c:rich>
                  <a:bodyPr/>
                  <a:lstStyle/>
                  <a:p>
                    <a:fld id="{917B832E-4F56-4AC5-8986-51B9BC3B850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B64-4AD8-9E80-81F807BC8C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Hoja1!$B$185:$B$188</c:f>
              <c:strCache>
                <c:ptCount val="4"/>
                <c:pt idx="0">
                  <c:v>EXCELENTE</c:v>
                </c:pt>
                <c:pt idx="1">
                  <c:v>BUENA</c:v>
                </c:pt>
                <c:pt idx="2">
                  <c:v>REGULAR</c:v>
                </c:pt>
                <c:pt idx="3">
                  <c:v>MALA</c:v>
                </c:pt>
              </c:strCache>
            </c:strRef>
          </c:cat>
          <c:val>
            <c:numRef>
              <c:f>Hoja1!$D$185:$D$188</c:f>
              <c:numCache>
                <c:formatCode>###0</c:formatCode>
                <c:ptCount val="4"/>
                <c:pt idx="0">
                  <c:v>38.554216867469883</c:v>
                </c:pt>
                <c:pt idx="1">
                  <c:v>55.421686746987952</c:v>
                </c:pt>
                <c:pt idx="2">
                  <c:v>6.024096385542169</c:v>
                </c:pt>
                <c:pt idx="3">
                  <c:v>0</c:v>
                </c:pt>
              </c:numCache>
            </c:numRef>
          </c:val>
          <c:extLst>
            <c:ext xmlns:c16="http://schemas.microsoft.com/office/drawing/2014/chart" uri="{C3380CC4-5D6E-409C-BE32-E72D297353CC}">
              <c16:uniqueId val="{00000004-CB64-4AD8-9E80-81F807BC8C23}"/>
            </c:ext>
          </c:extLst>
        </c:ser>
        <c:dLbls>
          <c:dLblPos val="inEnd"/>
          <c:showLegendKey val="0"/>
          <c:showVal val="1"/>
          <c:showCatName val="0"/>
          <c:showSerName val="0"/>
          <c:showPercent val="0"/>
          <c:showBubbleSize val="0"/>
        </c:dLbls>
        <c:gapWidth val="150"/>
        <c:overlap val="100"/>
        <c:axId val="279749680"/>
        <c:axId val="279744584"/>
      </c:barChart>
      <c:catAx>
        <c:axId val="279749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744584"/>
        <c:crosses val="autoZero"/>
        <c:auto val="1"/>
        <c:lblAlgn val="ctr"/>
        <c:lblOffset val="100"/>
        <c:noMultiLvlLbl val="0"/>
      </c:catAx>
      <c:valAx>
        <c:axId val="279744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749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Hoja1!$D$190</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0203676169571958E-17"/>
                  <c:y val="-2.4571118936919698E-2"/>
                </c:manualLayout>
              </c:layout>
              <c:tx>
                <c:rich>
                  <a:bodyPr/>
                  <a:lstStyle/>
                  <a:p>
                    <a:fld id="{7CA1E916-063F-438F-BE4F-F1273761EB4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77-4071-8B4E-0067E659C785}"/>
                </c:ext>
              </c:extLst>
            </c:dLbl>
            <c:dLbl>
              <c:idx val="1"/>
              <c:tx>
                <c:rich>
                  <a:bodyPr/>
                  <a:lstStyle/>
                  <a:p>
                    <a:fld id="{3D37B78F-EC81-4790-A30B-DFDF78127EA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77-4071-8B4E-0067E659C78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Hoja1!$B$191:$B$192</c:f>
              <c:strCache>
                <c:ptCount val="2"/>
                <c:pt idx="0">
                  <c:v>NO</c:v>
                </c:pt>
                <c:pt idx="1">
                  <c:v>SI</c:v>
                </c:pt>
              </c:strCache>
            </c:strRef>
          </c:cat>
          <c:val>
            <c:numRef>
              <c:f>Hoja1!$D$191:$D$192</c:f>
              <c:numCache>
                <c:formatCode>###0</c:formatCode>
                <c:ptCount val="2"/>
                <c:pt idx="0">
                  <c:v>1.7857142857142856</c:v>
                </c:pt>
                <c:pt idx="1">
                  <c:v>98.214285714285708</c:v>
                </c:pt>
              </c:numCache>
            </c:numRef>
          </c:val>
          <c:extLst>
            <c:ext xmlns:c16="http://schemas.microsoft.com/office/drawing/2014/chart" uri="{C3380CC4-5D6E-409C-BE32-E72D297353CC}">
              <c16:uniqueId val="{00000002-7477-4071-8B4E-0067E659C785}"/>
            </c:ext>
          </c:extLst>
        </c:ser>
        <c:dLbls>
          <c:dLblPos val="inEnd"/>
          <c:showLegendKey val="0"/>
          <c:showVal val="1"/>
          <c:showCatName val="0"/>
          <c:showSerName val="0"/>
          <c:showPercent val="0"/>
          <c:showBubbleSize val="0"/>
        </c:dLbls>
        <c:gapWidth val="150"/>
        <c:overlap val="100"/>
        <c:axId val="279685536"/>
        <c:axId val="279688672"/>
      </c:barChart>
      <c:catAx>
        <c:axId val="2796855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688672"/>
        <c:crosses val="autoZero"/>
        <c:auto val="1"/>
        <c:lblAlgn val="ctr"/>
        <c:lblOffset val="100"/>
        <c:noMultiLvlLbl val="0"/>
      </c:catAx>
      <c:valAx>
        <c:axId val="279688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6855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Hoja1!$D$197</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2468742723107499E-3"/>
                  <c:y val="-6.0273520783245792E-2"/>
                </c:manualLayout>
              </c:layout>
              <c:tx>
                <c:rich>
                  <a:bodyPr/>
                  <a:lstStyle/>
                  <a:p>
                    <a:fld id="{BD0EDF61-BB6F-4346-A963-8DCAB94DE9DC}"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521-454C-8718-FFA5C43FB5D2}"/>
                </c:ext>
              </c:extLst>
            </c:dLbl>
            <c:dLbl>
              <c:idx val="1"/>
              <c:tx>
                <c:rich>
                  <a:bodyPr/>
                  <a:lstStyle/>
                  <a:p>
                    <a:fld id="{E3136FDF-3A48-4666-9FE8-451DC4928D5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21-454C-8718-FFA5C43FB5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Hoja1!$B$198:$B$199</c:f>
              <c:strCache>
                <c:ptCount val="2"/>
                <c:pt idx="0">
                  <c:v>NO</c:v>
                </c:pt>
                <c:pt idx="1">
                  <c:v>SI</c:v>
                </c:pt>
              </c:strCache>
            </c:strRef>
          </c:cat>
          <c:val>
            <c:numRef>
              <c:f>Hoja1!$D$198:$D$199</c:f>
              <c:numCache>
                <c:formatCode>###0</c:formatCode>
                <c:ptCount val="2"/>
                <c:pt idx="0">
                  <c:v>8.4337349397590362</c:v>
                </c:pt>
                <c:pt idx="1">
                  <c:v>91.566265060240966</c:v>
                </c:pt>
              </c:numCache>
            </c:numRef>
          </c:val>
          <c:extLst>
            <c:ext xmlns:c16="http://schemas.microsoft.com/office/drawing/2014/chart" uri="{C3380CC4-5D6E-409C-BE32-E72D297353CC}">
              <c16:uniqueId val="{00000002-0521-454C-8718-FFA5C43FB5D2}"/>
            </c:ext>
          </c:extLst>
        </c:ser>
        <c:dLbls>
          <c:dLblPos val="inEnd"/>
          <c:showLegendKey val="0"/>
          <c:showVal val="1"/>
          <c:showCatName val="0"/>
          <c:showSerName val="0"/>
          <c:showPercent val="0"/>
          <c:showBubbleSize val="0"/>
        </c:dLbls>
        <c:gapWidth val="150"/>
        <c:overlap val="100"/>
        <c:axId val="279750072"/>
        <c:axId val="279750464"/>
      </c:barChart>
      <c:catAx>
        <c:axId val="2797500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750464"/>
        <c:crosses val="autoZero"/>
        <c:auto val="1"/>
        <c:lblAlgn val="ctr"/>
        <c:lblOffset val="100"/>
        <c:noMultiLvlLbl val="0"/>
      </c:catAx>
      <c:valAx>
        <c:axId val="279750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7500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Hoja1!$E$228</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F5D8DB1-4D68-40D4-BCEF-7A7155C0BA5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541-458C-BED5-8A3186C38824}"/>
                </c:ext>
              </c:extLst>
            </c:dLbl>
            <c:dLbl>
              <c:idx val="1"/>
              <c:tx>
                <c:rich>
                  <a:bodyPr/>
                  <a:lstStyle/>
                  <a:p>
                    <a:fld id="{6488BDAA-9828-49FD-A97C-CACD96D2F21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41-458C-BED5-8A3186C38824}"/>
                </c:ext>
              </c:extLst>
            </c:dLbl>
            <c:dLbl>
              <c:idx val="2"/>
              <c:layout>
                <c:manualLayout>
                  <c:x val="-5.0997428043097507E-3"/>
                  <c:y val="-8.6366079795243168E-3"/>
                </c:manualLayout>
              </c:layout>
              <c:tx>
                <c:rich>
                  <a:bodyPr/>
                  <a:lstStyle/>
                  <a:p>
                    <a:fld id="{E8953D7E-14B6-45B0-8D6E-A6DD7A9D83D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541-458C-BED5-8A3186C388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Hoja1!$B$229:$B$231</c:f>
              <c:strCache>
                <c:ptCount val="3"/>
                <c:pt idx="0">
                  <c:v>SIEMPRE</c:v>
                </c:pt>
                <c:pt idx="1">
                  <c:v>ALGUNAS VECES</c:v>
                </c:pt>
                <c:pt idx="2">
                  <c:v>NUNCA</c:v>
                </c:pt>
              </c:strCache>
            </c:strRef>
          </c:cat>
          <c:val>
            <c:numRef>
              <c:f>Hoja1!$E$229:$E$231</c:f>
              <c:numCache>
                <c:formatCode>###0</c:formatCode>
                <c:ptCount val="3"/>
                <c:pt idx="0">
                  <c:v>73.4375</c:v>
                </c:pt>
                <c:pt idx="1">
                  <c:v>26.5625</c:v>
                </c:pt>
                <c:pt idx="2" formatCode="General">
                  <c:v>0</c:v>
                </c:pt>
              </c:numCache>
            </c:numRef>
          </c:val>
          <c:extLst>
            <c:ext xmlns:c16="http://schemas.microsoft.com/office/drawing/2014/chart" uri="{C3380CC4-5D6E-409C-BE32-E72D297353CC}">
              <c16:uniqueId val="{00000003-1541-458C-BED5-8A3186C38824}"/>
            </c:ext>
          </c:extLst>
        </c:ser>
        <c:dLbls>
          <c:dLblPos val="inEnd"/>
          <c:showLegendKey val="0"/>
          <c:showVal val="1"/>
          <c:showCatName val="0"/>
          <c:showSerName val="0"/>
          <c:showPercent val="0"/>
          <c:showBubbleSize val="0"/>
        </c:dLbls>
        <c:gapWidth val="150"/>
        <c:overlap val="100"/>
        <c:axId val="280452608"/>
        <c:axId val="280454176"/>
      </c:barChart>
      <c:catAx>
        <c:axId val="280452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454176"/>
        <c:crosses val="autoZero"/>
        <c:auto val="1"/>
        <c:lblAlgn val="ctr"/>
        <c:lblOffset val="100"/>
        <c:noMultiLvlLbl val="0"/>
      </c:catAx>
      <c:valAx>
        <c:axId val="280454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452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Hoja1!$E$235</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43D1967-6584-4E28-9871-40952F35EEA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B43-4F64-8C27-63F6B6C8A5D0}"/>
                </c:ext>
              </c:extLst>
            </c:dLbl>
            <c:dLbl>
              <c:idx val="1"/>
              <c:tx>
                <c:rich>
                  <a:bodyPr/>
                  <a:lstStyle/>
                  <a:p>
                    <a:fld id="{CB7505F8-BE85-463F-97E3-6222861DB5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43-4F64-8C27-63F6B6C8A5D0}"/>
                </c:ext>
              </c:extLst>
            </c:dLbl>
            <c:dLbl>
              <c:idx val="2"/>
              <c:layout>
                <c:manualLayout>
                  <c:x val="-5.0738254926306252E-3"/>
                  <c:y val="-8.6082749295458508E-3"/>
                </c:manualLayout>
              </c:layout>
              <c:tx>
                <c:rich>
                  <a:bodyPr/>
                  <a:lstStyle/>
                  <a:p>
                    <a:fld id="{705C89A1-586C-4ADC-9F4D-623C7555DF4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B43-4F64-8C27-63F6B6C8A5D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Hoja1!$B$236:$B$238</c:f>
              <c:strCache>
                <c:ptCount val="3"/>
                <c:pt idx="0">
                  <c:v>SIEMPRE</c:v>
                </c:pt>
                <c:pt idx="1">
                  <c:v>ALGUNAS VECES</c:v>
                </c:pt>
                <c:pt idx="2">
                  <c:v>NUNCA</c:v>
                </c:pt>
              </c:strCache>
            </c:strRef>
          </c:cat>
          <c:val>
            <c:numRef>
              <c:f>Hoja1!$E$236:$E$238</c:f>
              <c:numCache>
                <c:formatCode>###0</c:formatCode>
                <c:ptCount val="3"/>
                <c:pt idx="0">
                  <c:v>85</c:v>
                </c:pt>
                <c:pt idx="1">
                  <c:v>15</c:v>
                </c:pt>
                <c:pt idx="2" formatCode="General">
                  <c:v>0</c:v>
                </c:pt>
              </c:numCache>
            </c:numRef>
          </c:val>
          <c:extLst>
            <c:ext xmlns:c16="http://schemas.microsoft.com/office/drawing/2014/chart" uri="{C3380CC4-5D6E-409C-BE32-E72D297353CC}">
              <c16:uniqueId val="{00000003-0B43-4F64-8C27-63F6B6C8A5D0}"/>
            </c:ext>
          </c:extLst>
        </c:ser>
        <c:dLbls>
          <c:dLblPos val="inEnd"/>
          <c:showLegendKey val="0"/>
          <c:showVal val="1"/>
          <c:showCatName val="0"/>
          <c:showSerName val="0"/>
          <c:showPercent val="0"/>
          <c:showBubbleSize val="0"/>
        </c:dLbls>
        <c:gapWidth val="150"/>
        <c:overlap val="100"/>
        <c:axId val="280950632"/>
        <c:axId val="280946712"/>
      </c:barChart>
      <c:catAx>
        <c:axId val="280950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946712"/>
        <c:crosses val="autoZero"/>
        <c:auto val="1"/>
        <c:lblAlgn val="ctr"/>
        <c:lblOffset val="100"/>
        <c:noMultiLvlLbl val="0"/>
      </c:catAx>
      <c:valAx>
        <c:axId val="280946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950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Hoja1!$E$244</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008003001979491E-3"/>
                  <c:y val="-3.9465407270270113E-2"/>
                </c:manualLayout>
              </c:layout>
              <c:tx>
                <c:rich>
                  <a:bodyPr/>
                  <a:lstStyle/>
                  <a:p>
                    <a:fld id="{AA739557-844F-48BD-AB8B-AAEB8A2FD5A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1B0-4001-A14D-BD519FFE7F6C}"/>
                </c:ext>
              </c:extLst>
            </c:dLbl>
            <c:dLbl>
              <c:idx val="1"/>
              <c:tx>
                <c:rich>
                  <a:bodyPr/>
                  <a:lstStyle/>
                  <a:p>
                    <a:fld id="{F2D10D11-1A7F-465D-8CD2-962A3CC1F46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B0-4001-A14D-BD519FFE7F6C}"/>
                </c:ext>
              </c:extLst>
            </c:dLbl>
            <c:dLbl>
              <c:idx val="2"/>
              <c:layout>
                <c:manualLayout>
                  <c:x val="1.7008003001979491E-3"/>
                  <c:y val="-2.5691437037229849E-2"/>
                </c:manualLayout>
              </c:layout>
              <c:tx>
                <c:rich>
                  <a:bodyPr/>
                  <a:lstStyle/>
                  <a:p>
                    <a:fld id="{4BEEC93B-0ECC-4B73-BD68-024763078004}"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1B0-4001-A14D-BD519FFE7F6C}"/>
                </c:ext>
              </c:extLst>
            </c:dLbl>
            <c:dLbl>
              <c:idx val="3"/>
              <c:tx>
                <c:rich>
                  <a:bodyPr/>
                  <a:lstStyle/>
                  <a:p>
                    <a:fld id="{37ED7074-7116-4813-A5A4-E993A37BF88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B0-4001-A14D-BD519FFE7F6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Hoja1!$B$245:$B$248</c:f>
              <c:strCache>
                <c:ptCount val="4"/>
                <c:pt idx="0">
                  <c:v>SIEMPRE</c:v>
                </c:pt>
                <c:pt idx="1">
                  <c:v>ALGUNAS VECES</c:v>
                </c:pt>
                <c:pt idx="2">
                  <c:v>NUNCA</c:v>
                </c:pt>
                <c:pt idx="3">
                  <c:v>NO APLICA</c:v>
                </c:pt>
              </c:strCache>
            </c:strRef>
          </c:cat>
          <c:val>
            <c:numRef>
              <c:f>Hoja1!$E$245:$E$248</c:f>
              <c:numCache>
                <c:formatCode>###0</c:formatCode>
                <c:ptCount val="4"/>
                <c:pt idx="0">
                  <c:v>42.1875</c:v>
                </c:pt>
                <c:pt idx="1">
                  <c:v>15.625</c:v>
                </c:pt>
                <c:pt idx="2">
                  <c:v>1.5625</c:v>
                </c:pt>
                <c:pt idx="3">
                  <c:v>40.625</c:v>
                </c:pt>
              </c:numCache>
            </c:numRef>
          </c:val>
          <c:extLst>
            <c:ext xmlns:c16="http://schemas.microsoft.com/office/drawing/2014/chart" uri="{C3380CC4-5D6E-409C-BE32-E72D297353CC}">
              <c16:uniqueId val="{00000004-E1B0-4001-A14D-BD519FFE7F6C}"/>
            </c:ext>
          </c:extLst>
        </c:ser>
        <c:dLbls>
          <c:dLblPos val="inEnd"/>
          <c:showLegendKey val="0"/>
          <c:showVal val="1"/>
          <c:showCatName val="0"/>
          <c:showSerName val="0"/>
          <c:showPercent val="0"/>
          <c:showBubbleSize val="0"/>
        </c:dLbls>
        <c:gapWidth val="150"/>
        <c:overlap val="100"/>
        <c:axId val="280449472"/>
        <c:axId val="280453392"/>
      </c:barChart>
      <c:catAx>
        <c:axId val="280449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453392"/>
        <c:crosses val="autoZero"/>
        <c:auto val="1"/>
        <c:lblAlgn val="ctr"/>
        <c:lblOffset val="100"/>
        <c:noMultiLvlLbl val="0"/>
      </c:catAx>
      <c:valAx>
        <c:axId val="280453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449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Hoja1!$E$252</c:f>
              <c:strCache>
                <c:ptCount val="1"/>
                <c:pt idx="0">
                  <c:v>Porcentaje válido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D75DDC9-64C5-4622-8278-E930CE819CE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5C9-4182-960B-653A13B9286C}"/>
                </c:ext>
              </c:extLst>
            </c:dLbl>
            <c:dLbl>
              <c:idx val="1"/>
              <c:tx>
                <c:rich>
                  <a:bodyPr/>
                  <a:lstStyle/>
                  <a:p>
                    <a:fld id="{604A1B4F-FD0A-4DD1-A04E-FAB2F92156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C9-4182-960B-653A13B9286C}"/>
                </c:ext>
              </c:extLst>
            </c:dLbl>
            <c:dLbl>
              <c:idx val="2"/>
              <c:layout>
                <c:manualLayout>
                  <c:x val="1.6511667183035472E-3"/>
                  <c:y val="-8.6433247057198237E-3"/>
                </c:manualLayout>
              </c:layout>
              <c:tx>
                <c:rich>
                  <a:bodyPr/>
                  <a:lstStyle/>
                  <a:p>
                    <a:fld id="{BC284D46-7630-4DA6-BD33-0C6717ABB0A5}"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5C9-4182-960B-653A13B9286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Hoja1!$B$253:$B$255</c:f>
              <c:strCache>
                <c:ptCount val="3"/>
                <c:pt idx="0">
                  <c:v>SIEMPRE</c:v>
                </c:pt>
                <c:pt idx="1">
                  <c:v>ALGUNAS VECES</c:v>
                </c:pt>
                <c:pt idx="2">
                  <c:v>NUNCA</c:v>
                </c:pt>
              </c:strCache>
            </c:strRef>
          </c:cat>
          <c:val>
            <c:numRef>
              <c:f>Hoja1!$E$253:$E$255</c:f>
              <c:numCache>
                <c:formatCode>###0</c:formatCode>
                <c:ptCount val="3"/>
                <c:pt idx="0">
                  <c:v>64.285714285714292</c:v>
                </c:pt>
                <c:pt idx="1">
                  <c:v>35.714285714285715</c:v>
                </c:pt>
                <c:pt idx="2" formatCode="General">
                  <c:v>0</c:v>
                </c:pt>
              </c:numCache>
            </c:numRef>
          </c:val>
          <c:extLst>
            <c:ext xmlns:c16="http://schemas.microsoft.com/office/drawing/2014/chart" uri="{C3380CC4-5D6E-409C-BE32-E72D297353CC}">
              <c16:uniqueId val="{00000003-25C9-4182-960B-653A13B9286C}"/>
            </c:ext>
          </c:extLst>
        </c:ser>
        <c:dLbls>
          <c:dLblPos val="inEnd"/>
          <c:showLegendKey val="0"/>
          <c:showVal val="1"/>
          <c:showCatName val="0"/>
          <c:showSerName val="0"/>
          <c:showPercent val="0"/>
          <c:showBubbleSize val="0"/>
        </c:dLbls>
        <c:gapWidth val="150"/>
        <c:overlap val="100"/>
        <c:axId val="281684544"/>
        <c:axId val="281682192"/>
      </c:barChart>
      <c:catAx>
        <c:axId val="281684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682192"/>
        <c:crosses val="autoZero"/>
        <c:auto val="1"/>
        <c:lblAlgn val="ctr"/>
        <c:lblOffset val="100"/>
        <c:noMultiLvlLbl val="0"/>
      </c:catAx>
      <c:valAx>
        <c:axId val="281682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68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Hoja1!$E$260</c:f>
              <c:strCache>
                <c:ptCount val="1"/>
                <c:pt idx="0">
                  <c:v>Porcentaje válido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F7905D1-7B04-4D33-8B94-A43DB9FD17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F33-4664-AB4D-3250816C635A}"/>
                </c:ext>
              </c:extLst>
            </c:dLbl>
            <c:dLbl>
              <c:idx val="1"/>
              <c:tx>
                <c:rich>
                  <a:bodyPr/>
                  <a:lstStyle/>
                  <a:p>
                    <a:fld id="{71A26F4F-83C8-4EFA-8655-060C3EC5C31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F33-4664-AB4D-3250816C635A}"/>
                </c:ext>
              </c:extLst>
            </c:dLbl>
            <c:dLbl>
              <c:idx val="2"/>
              <c:layout>
                <c:manualLayout>
                  <c:x val="-1.3230013612043958E-16"/>
                  <c:y val="-1.7329342720504436E-3"/>
                </c:manualLayout>
              </c:layout>
              <c:tx>
                <c:rich>
                  <a:bodyPr/>
                  <a:lstStyle/>
                  <a:p>
                    <a:fld id="{592AC8B4-E298-46D9-AE10-08641037FFC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F33-4664-AB4D-3250816C635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Hoja1!$B$261:$B$263</c:f>
              <c:strCache>
                <c:ptCount val="3"/>
                <c:pt idx="0">
                  <c:v>SIEMPRE</c:v>
                </c:pt>
                <c:pt idx="1">
                  <c:v>ALGUNAS VECES</c:v>
                </c:pt>
                <c:pt idx="2">
                  <c:v>NUNCA</c:v>
                </c:pt>
              </c:strCache>
            </c:strRef>
          </c:cat>
          <c:val>
            <c:numRef>
              <c:f>Hoja1!$E$261:$E$263</c:f>
              <c:numCache>
                <c:formatCode>###0</c:formatCode>
                <c:ptCount val="3"/>
                <c:pt idx="0">
                  <c:v>72.727272727272734</c:v>
                </c:pt>
                <c:pt idx="1">
                  <c:v>27.27272727272727</c:v>
                </c:pt>
                <c:pt idx="2" formatCode="General">
                  <c:v>0</c:v>
                </c:pt>
              </c:numCache>
            </c:numRef>
          </c:val>
          <c:extLst>
            <c:ext xmlns:c16="http://schemas.microsoft.com/office/drawing/2014/chart" uri="{C3380CC4-5D6E-409C-BE32-E72D297353CC}">
              <c16:uniqueId val="{00000003-1F33-4664-AB4D-3250816C635A}"/>
            </c:ext>
          </c:extLst>
        </c:ser>
        <c:dLbls>
          <c:dLblPos val="inEnd"/>
          <c:showLegendKey val="0"/>
          <c:showVal val="1"/>
          <c:showCatName val="0"/>
          <c:showSerName val="0"/>
          <c:showPercent val="0"/>
          <c:showBubbleSize val="0"/>
        </c:dLbls>
        <c:gapWidth val="150"/>
        <c:overlap val="100"/>
        <c:axId val="282051112"/>
        <c:axId val="282051896"/>
      </c:barChart>
      <c:catAx>
        <c:axId val="282051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051896"/>
        <c:crosses val="autoZero"/>
        <c:auto val="1"/>
        <c:lblAlgn val="ctr"/>
        <c:lblOffset val="100"/>
        <c:noMultiLvlLbl val="0"/>
      </c:catAx>
      <c:valAx>
        <c:axId val="282051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051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Hoja1!$D$268</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505220632084584E-3"/>
                  <c:y val="-4.4453974653883253E-2"/>
                </c:manualLayout>
              </c:layout>
              <c:tx>
                <c:rich>
                  <a:bodyPr/>
                  <a:lstStyle/>
                  <a:p>
                    <a:fld id="{06075660-2E36-477B-962F-0BDFF2167F1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7AA-4DD3-A4A3-742C87821096}"/>
                </c:ext>
              </c:extLst>
            </c:dLbl>
            <c:dLbl>
              <c:idx val="1"/>
              <c:tx>
                <c:rich>
                  <a:bodyPr/>
                  <a:lstStyle/>
                  <a:p>
                    <a:fld id="{951B4A6A-C023-46C2-A14B-209870A2CD2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AA-4DD3-A4A3-742C87821096}"/>
                </c:ext>
              </c:extLst>
            </c:dLbl>
            <c:dLbl>
              <c:idx val="2"/>
              <c:tx>
                <c:rich>
                  <a:bodyPr/>
                  <a:lstStyle/>
                  <a:p>
                    <a:fld id="{FD8FBF28-F8C2-45F3-A67A-CC8B6FB0CE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7AA-4DD3-A4A3-742C87821096}"/>
                </c:ext>
              </c:extLst>
            </c:dLbl>
            <c:dLbl>
              <c:idx val="3"/>
              <c:tx>
                <c:rich>
                  <a:bodyPr/>
                  <a:lstStyle/>
                  <a:p>
                    <a:fld id="{F889891F-3778-4A22-943A-FDB1DD6889F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7AA-4DD3-A4A3-742C878210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Hoja1!$B$269:$B$272</c:f>
              <c:strCache>
                <c:ptCount val="4"/>
                <c:pt idx="0">
                  <c:v>PESIMAS</c:v>
                </c:pt>
                <c:pt idx="1">
                  <c:v>MALAS</c:v>
                </c:pt>
                <c:pt idx="2">
                  <c:v>BUENAS</c:v>
                </c:pt>
                <c:pt idx="3">
                  <c:v>EXCELENTE</c:v>
                </c:pt>
              </c:strCache>
            </c:strRef>
          </c:cat>
          <c:val>
            <c:numRef>
              <c:f>Hoja1!$D$269:$D$272</c:f>
              <c:numCache>
                <c:formatCode>###0</c:formatCode>
                <c:ptCount val="4"/>
                <c:pt idx="0">
                  <c:v>3.5714285714285712</c:v>
                </c:pt>
                <c:pt idx="1">
                  <c:v>14.285714285714285</c:v>
                </c:pt>
                <c:pt idx="2">
                  <c:v>67.857142857142861</c:v>
                </c:pt>
                <c:pt idx="3">
                  <c:v>14.285714285714285</c:v>
                </c:pt>
              </c:numCache>
            </c:numRef>
          </c:val>
          <c:extLst>
            <c:ext xmlns:c16="http://schemas.microsoft.com/office/drawing/2014/chart" uri="{C3380CC4-5D6E-409C-BE32-E72D297353CC}">
              <c16:uniqueId val="{00000004-87AA-4DD3-A4A3-742C87821096}"/>
            </c:ext>
          </c:extLst>
        </c:ser>
        <c:dLbls>
          <c:dLblPos val="inEnd"/>
          <c:showLegendKey val="0"/>
          <c:showVal val="1"/>
          <c:showCatName val="0"/>
          <c:showSerName val="0"/>
          <c:showPercent val="0"/>
          <c:showBubbleSize val="0"/>
        </c:dLbls>
        <c:gapWidth val="150"/>
        <c:overlap val="100"/>
        <c:axId val="281679448"/>
        <c:axId val="281681408"/>
      </c:barChart>
      <c:catAx>
        <c:axId val="2816794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681408"/>
        <c:crosses val="autoZero"/>
        <c:auto val="1"/>
        <c:lblAlgn val="ctr"/>
        <c:lblOffset val="100"/>
        <c:noMultiLvlLbl val="0"/>
      </c:catAx>
      <c:valAx>
        <c:axId val="281681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6794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Hoja1!$D$275</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16B5A87-30B5-4FF6-8CA1-26C126C31F1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18-48FA-9B34-E1CEB253C07E}"/>
                </c:ext>
              </c:extLst>
            </c:dLbl>
            <c:dLbl>
              <c:idx val="1"/>
              <c:tx>
                <c:rich>
                  <a:bodyPr/>
                  <a:lstStyle/>
                  <a:p>
                    <a:fld id="{EFAC3AB1-E288-424D-83F4-1D3EA99CC24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18-48FA-9B34-E1CEB253C07E}"/>
                </c:ext>
              </c:extLst>
            </c:dLbl>
            <c:dLbl>
              <c:idx val="2"/>
              <c:layout>
                <c:manualLayout>
                  <c:x val="-6.7996570724131265E-3"/>
                  <c:y val="-1.2774943384584349E-2"/>
                </c:manualLayout>
              </c:layout>
              <c:tx>
                <c:rich>
                  <a:bodyPr/>
                  <a:lstStyle/>
                  <a:p>
                    <a:fld id="{134C1E90-5D41-483E-9A82-F9A5ECBBC3E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18-48FA-9B34-E1CEB253C07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Hoja1!$B$276:$B$278</c:f>
              <c:strCache>
                <c:ptCount val="3"/>
                <c:pt idx="0">
                  <c:v>SIEMPRE</c:v>
                </c:pt>
                <c:pt idx="1">
                  <c:v>ALGUNAS VECES</c:v>
                </c:pt>
                <c:pt idx="2">
                  <c:v>NUNCA</c:v>
                </c:pt>
              </c:strCache>
            </c:strRef>
          </c:cat>
          <c:val>
            <c:numRef>
              <c:f>Hoja1!$D$276:$D$278</c:f>
              <c:numCache>
                <c:formatCode>###0</c:formatCode>
                <c:ptCount val="3"/>
                <c:pt idx="0">
                  <c:v>48.192771084337352</c:v>
                </c:pt>
                <c:pt idx="1">
                  <c:v>51.807228915662648</c:v>
                </c:pt>
                <c:pt idx="2" formatCode="General">
                  <c:v>0</c:v>
                </c:pt>
              </c:numCache>
            </c:numRef>
          </c:val>
          <c:extLst>
            <c:ext xmlns:c16="http://schemas.microsoft.com/office/drawing/2014/chart" uri="{C3380CC4-5D6E-409C-BE32-E72D297353CC}">
              <c16:uniqueId val="{00000003-1218-48FA-9B34-E1CEB253C07E}"/>
            </c:ext>
          </c:extLst>
        </c:ser>
        <c:dLbls>
          <c:dLblPos val="inEnd"/>
          <c:showLegendKey val="0"/>
          <c:showVal val="1"/>
          <c:showCatName val="0"/>
          <c:showSerName val="0"/>
          <c:showPercent val="0"/>
          <c:showBubbleSize val="0"/>
        </c:dLbls>
        <c:gapWidth val="150"/>
        <c:overlap val="100"/>
        <c:axId val="282053072"/>
        <c:axId val="282053464"/>
      </c:barChart>
      <c:catAx>
        <c:axId val="282053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053464"/>
        <c:crosses val="autoZero"/>
        <c:auto val="1"/>
        <c:lblAlgn val="ctr"/>
        <c:lblOffset val="100"/>
        <c:noMultiLvlLbl val="0"/>
      </c:catAx>
      <c:valAx>
        <c:axId val="282053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053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Hoja1!$D$282</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0037086488569365E-17"/>
                  <c:y val="-3.3379395230218496E-2"/>
                </c:manualLayout>
              </c:layout>
              <c:tx>
                <c:rich>
                  <a:bodyPr/>
                  <a:lstStyle/>
                  <a:p>
                    <a:fld id="{A83FC5DF-E2ED-43B0-8686-332B088FC56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3B-47DF-B778-872EAF89B824}"/>
                </c:ext>
              </c:extLst>
            </c:dLbl>
            <c:dLbl>
              <c:idx val="1"/>
              <c:tx>
                <c:rich>
                  <a:bodyPr/>
                  <a:lstStyle/>
                  <a:p>
                    <a:fld id="{B2A81157-974A-4037-A49A-F58F14E92EE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3B-47DF-B778-872EAF89B824}"/>
                </c:ext>
              </c:extLst>
            </c:dLbl>
            <c:dLbl>
              <c:idx val="2"/>
              <c:tx>
                <c:rich>
                  <a:bodyPr/>
                  <a:lstStyle/>
                  <a:p>
                    <a:fld id="{D161EBFB-5A4C-41CA-9CD9-F27FA26E122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53B-47DF-B778-872EAF89B8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Hoja1!$B$283:$B$285</c:f>
              <c:strCache>
                <c:ptCount val="3"/>
                <c:pt idx="0">
                  <c:v>NUNCA</c:v>
                </c:pt>
                <c:pt idx="1">
                  <c:v>ALGUNAS VECES</c:v>
                </c:pt>
                <c:pt idx="2">
                  <c:v>SIEMPRE</c:v>
                </c:pt>
              </c:strCache>
            </c:strRef>
          </c:cat>
          <c:val>
            <c:numRef>
              <c:f>Hoja1!$D$283:$D$285</c:f>
              <c:numCache>
                <c:formatCode>###0</c:formatCode>
                <c:ptCount val="3"/>
                <c:pt idx="0">
                  <c:v>1.7857142857142856</c:v>
                </c:pt>
                <c:pt idx="1">
                  <c:v>55.357142857142861</c:v>
                </c:pt>
                <c:pt idx="2">
                  <c:v>42.857142857142854</c:v>
                </c:pt>
              </c:numCache>
            </c:numRef>
          </c:val>
          <c:extLst>
            <c:ext xmlns:c16="http://schemas.microsoft.com/office/drawing/2014/chart" uri="{C3380CC4-5D6E-409C-BE32-E72D297353CC}">
              <c16:uniqueId val="{00000003-453B-47DF-B778-872EAF89B824}"/>
            </c:ext>
          </c:extLst>
        </c:ser>
        <c:dLbls>
          <c:dLblPos val="inEnd"/>
          <c:showLegendKey val="0"/>
          <c:showVal val="1"/>
          <c:showCatName val="0"/>
          <c:showSerName val="0"/>
          <c:showPercent val="0"/>
          <c:showBubbleSize val="0"/>
        </c:dLbls>
        <c:gapWidth val="150"/>
        <c:overlap val="100"/>
        <c:axId val="282250296"/>
        <c:axId val="282244024"/>
      </c:barChart>
      <c:catAx>
        <c:axId val="2822502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44024"/>
        <c:crosses val="autoZero"/>
        <c:auto val="1"/>
        <c:lblAlgn val="ctr"/>
        <c:lblOffset val="100"/>
        <c:noMultiLvlLbl val="0"/>
      </c:catAx>
      <c:valAx>
        <c:axId val="282244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50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Hoja1!$D$288</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B83A8D8-303C-4E5E-B3BF-C27D3B28100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63-48EF-A79A-157E62EC97F6}"/>
                </c:ext>
              </c:extLst>
            </c:dLbl>
            <c:dLbl>
              <c:idx val="1"/>
              <c:tx>
                <c:rich>
                  <a:bodyPr/>
                  <a:lstStyle/>
                  <a:p>
                    <a:fld id="{7AE3EA9A-1868-4D1E-A9DC-1D6FF99A4E4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63-48EF-A79A-157E62EC97F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Hoja1!$B$289:$B$290</c:f>
              <c:strCache>
                <c:ptCount val="2"/>
                <c:pt idx="0">
                  <c:v>NO</c:v>
                </c:pt>
                <c:pt idx="1">
                  <c:v>SI</c:v>
                </c:pt>
              </c:strCache>
            </c:strRef>
          </c:cat>
          <c:val>
            <c:numRef>
              <c:f>Hoja1!$D$289:$D$290</c:f>
              <c:numCache>
                <c:formatCode>###0</c:formatCode>
                <c:ptCount val="2"/>
                <c:pt idx="0">
                  <c:v>36.144578313253014</c:v>
                </c:pt>
                <c:pt idx="1">
                  <c:v>63.855421686746979</c:v>
                </c:pt>
              </c:numCache>
            </c:numRef>
          </c:val>
          <c:extLst>
            <c:ext xmlns:c16="http://schemas.microsoft.com/office/drawing/2014/chart" uri="{C3380CC4-5D6E-409C-BE32-E72D297353CC}">
              <c16:uniqueId val="{00000002-9B63-48EF-A79A-157E62EC97F6}"/>
            </c:ext>
          </c:extLst>
        </c:ser>
        <c:dLbls>
          <c:dLblPos val="inEnd"/>
          <c:showLegendKey val="0"/>
          <c:showVal val="1"/>
          <c:showCatName val="0"/>
          <c:showSerName val="0"/>
          <c:showPercent val="0"/>
          <c:showBubbleSize val="0"/>
        </c:dLbls>
        <c:gapWidth val="150"/>
        <c:overlap val="100"/>
        <c:axId val="282367168"/>
        <c:axId val="282367560"/>
      </c:barChart>
      <c:catAx>
        <c:axId val="28236716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67560"/>
        <c:crosses val="autoZero"/>
        <c:auto val="1"/>
        <c:lblAlgn val="ctr"/>
        <c:lblOffset val="100"/>
        <c:noMultiLvlLbl val="0"/>
      </c:catAx>
      <c:valAx>
        <c:axId val="282367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6716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Hoja1!$D$295</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2324283180806295E-3"/>
                  <c:y val="-5.7496674488250944E-2"/>
                </c:manualLayout>
              </c:layout>
              <c:tx>
                <c:rich>
                  <a:bodyPr/>
                  <a:lstStyle/>
                  <a:p>
                    <a:fld id="{BFBFF032-730A-470A-B565-9BDBA1B9197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DA-4D37-9454-3F7DD92D4897}"/>
                </c:ext>
              </c:extLst>
            </c:dLbl>
            <c:dLbl>
              <c:idx val="1"/>
              <c:tx>
                <c:rich>
                  <a:bodyPr/>
                  <a:lstStyle/>
                  <a:p>
                    <a:fld id="{35793C6C-F418-450C-A2AE-3C59B61FB40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DA-4D37-9454-3F7DD92D4897}"/>
                </c:ext>
              </c:extLst>
            </c:dLbl>
            <c:dLbl>
              <c:idx val="2"/>
              <c:tx>
                <c:rich>
                  <a:bodyPr/>
                  <a:lstStyle/>
                  <a:p>
                    <a:fld id="{811DFF92-7D1F-4B4B-9B66-4E8AB164FB1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ADA-4D37-9454-3F7DD92D48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Hoja1!$B$296:$B$298</c:f>
              <c:strCache>
                <c:ptCount val="3"/>
                <c:pt idx="0">
                  <c:v>NUNCA</c:v>
                </c:pt>
                <c:pt idx="1">
                  <c:v>ALGUNAS VECES</c:v>
                </c:pt>
                <c:pt idx="2">
                  <c:v>SIEMPRE</c:v>
                </c:pt>
              </c:strCache>
            </c:strRef>
          </c:cat>
          <c:val>
            <c:numRef>
              <c:f>Hoja1!$D$296:$D$298</c:f>
              <c:numCache>
                <c:formatCode>###0</c:formatCode>
                <c:ptCount val="3"/>
                <c:pt idx="0">
                  <c:v>7.1428571428571423</c:v>
                </c:pt>
                <c:pt idx="1">
                  <c:v>53.571428571428569</c:v>
                </c:pt>
                <c:pt idx="2">
                  <c:v>39.285714285714285</c:v>
                </c:pt>
              </c:numCache>
            </c:numRef>
          </c:val>
          <c:extLst>
            <c:ext xmlns:c16="http://schemas.microsoft.com/office/drawing/2014/chart" uri="{C3380CC4-5D6E-409C-BE32-E72D297353CC}">
              <c16:uniqueId val="{00000003-9ADA-4D37-9454-3F7DD92D4897}"/>
            </c:ext>
          </c:extLst>
        </c:ser>
        <c:dLbls>
          <c:dLblPos val="inEnd"/>
          <c:showLegendKey val="0"/>
          <c:showVal val="1"/>
          <c:showCatName val="0"/>
          <c:showSerName val="0"/>
          <c:showPercent val="0"/>
          <c:showBubbleSize val="0"/>
        </c:dLbls>
        <c:gapWidth val="150"/>
        <c:overlap val="100"/>
        <c:axId val="282248336"/>
        <c:axId val="282248728"/>
      </c:barChart>
      <c:catAx>
        <c:axId val="2822483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48728"/>
        <c:crosses val="autoZero"/>
        <c:auto val="1"/>
        <c:lblAlgn val="ctr"/>
        <c:lblOffset val="100"/>
        <c:noMultiLvlLbl val="0"/>
      </c:catAx>
      <c:valAx>
        <c:axId val="282248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483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Hoja1!$I$309</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952179A-08D3-48BB-8697-A7213F502C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C6-44A0-9E42-2E5CA435C59F}"/>
                </c:ext>
              </c:extLst>
            </c:dLbl>
            <c:dLbl>
              <c:idx val="1"/>
              <c:tx>
                <c:rich>
                  <a:bodyPr/>
                  <a:lstStyle/>
                  <a:p>
                    <a:fld id="{DBA94B2E-9B6B-4F8D-BE0E-6C6ED2E495C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C6-44A0-9E42-2E5CA435C59F}"/>
                </c:ext>
              </c:extLst>
            </c:dLbl>
            <c:dLbl>
              <c:idx val="2"/>
              <c:tx>
                <c:rich>
                  <a:bodyPr/>
                  <a:lstStyle/>
                  <a:p>
                    <a:fld id="{0ABC50AD-1CB3-4C34-855A-CFF7AAE34B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C6-44A0-9E42-2E5CA435C59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Hoja1!$H$310:$H$312</c:f>
              <c:strCache>
                <c:ptCount val="3"/>
                <c:pt idx="0">
                  <c:v>con compañeros</c:v>
                </c:pt>
                <c:pt idx="1">
                  <c:v>personales</c:v>
                </c:pt>
                <c:pt idx="2">
                  <c:v>Institucionales</c:v>
                </c:pt>
              </c:strCache>
            </c:strRef>
          </c:cat>
          <c:val>
            <c:numRef>
              <c:f>Hoja1!$I$310:$I$312</c:f>
              <c:numCache>
                <c:formatCode>0</c:formatCode>
                <c:ptCount val="3"/>
                <c:pt idx="0">
                  <c:v>95.1</c:v>
                </c:pt>
                <c:pt idx="1">
                  <c:v>65.099999999999994</c:v>
                </c:pt>
                <c:pt idx="2">
                  <c:v>48.2</c:v>
                </c:pt>
              </c:numCache>
            </c:numRef>
          </c:val>
          <c:extLst>
            <c:ext xmlns:c16="http://schemas.microsoft.com/office/drawing/2014/chart" uri="{C3380CC4-5D6E-409C-BE32-E72D297353CC}">
              <c16:uniqueId val="{00000003-18C6-44A0-9E42-2E5CA435C59F}"/>
            </c:ext>
          </c:extLst>
        </c:ser>
        <c:dLbls>
          <c:dLblPos val="inEnd"/>
          <c:showLegendKey val="0"/>
          <c:showVal val="1"/>
          <c:showCatName val="0"/>
          <c:showSerName val="0"/>
          <c:showPercent val="0"/>
          <c:showBubbleSize val="0"/>
        </c:dLbls>
        <c:gapWidth val="150"/>
        <c:overlap val="100"/>
        <c:axId val="282362464"/>
        <c:axId val="282364032"/>
      </c:barChart>
      <c:catAx>
        <c:axId val="282362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64032"/>
        <c:crosses val="autoZero"/>
        <c:auto val="1"/>
        <c:lblAlgn val="ctr"/>
        <c:lblOffset val="100"/>
        <c:noMultiLvlLbl val="0"/>
      </c:catAx>
      <c:valAx>
        <c:axId val="282364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6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Hoja1!$D$327</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443137107149826E-3"/>
                  <c:y val="-3.4473259496177987E-2"/>
                </c:manualLayout>
              </c:layout>
              <c:tx>
                <c:rich>
                  <a:bodyPr/>
                  <a:lstStyle/>
                  <a:p>
                    <a:fld id="{4F365015-FBC9-4C98-B5CB-7B9E78CD90B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4A3-4752-9E79-38E2B3948BC0}"/>
                </c:ext>
              </c:extLst>
            </c:dLbl>
            <c:dLbl>
              <c:idx val="1"/>
              <c:tx>
                <c:rich>
                  <a:bodyPr/>
                  <a:lstStyle/>
                  <a:p>
                    <a:fld id="{DF40F239-D1DA-42F2-8AA6-1D7F45B13EB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A3-4752-9E79-38E2B3948BC0}"/>
                </c:ext>
              </c:extLst>
            </c:dLbl>
            <c:dLbl>
              <c:idx val="2"/>
              <c:tx>
                <c:rich>
                  <a:bodyPr/>
                  <a:lstStyle/>
                  <a:p>
                    <a:fld id="{AFDD3C9E-0737-41FF-9912-37E5E8C0D44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4A3-4752-9E79-38E2B3948BC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Hoja1!$B$328:$B$330</c:f>
              <c:strCache>
                <c:ptCount val="3"/>
                <c:pt idx="0">
                  <c:v>NUNCA</c:v>
                </c:pt>
                <c:pt idx="1">
                  <c:v>ALGUNAS VECES</c:v>
                </c:pt>
                <c:pt idx="2">
                  <c:v>SIEMPRE</c:v>
                </c:pt>
              </c:strCache>
            </c:strRef>
          </c:cat>
          <c:val>
            <c:numRef>
              <c:f>Hoja1!$D$328:$D$330</c:f>
              <c:numCache>
                <c:formatCode>###0</c:formatCode>
                <c:ptCount val="3"/>
                <c:pt idx="0">
                  <c:v>3.5714285714285712</c:v>
                </c:pt>
                <c:pt idx="1">
                  <c:v>55.357142857142861</c:v>
                </c:pt>
                <c:pt idx="2">
                  <c:v>41.071428571428569</c:v>
                </c:pt>
              </c:numCache>
            </c:numRef>
          </c:val>
          <c:extLst>
            <c:ext xmlns:c16="http://schemas.microsoft.com/office/drawing/2014/chart" uri="{C3380CC4-5D6E-409C-BE32-E72D297353CC}">
              <c16:uniqueId val="{00000003-04A3-4752-9E79-38E2B3948BC0}"/>
            </c:ext>
          </c:extLst>
        </c:ser>
        <c:dLbls>
          <c:dLblPos val="inEnd"/>
          <c:showLegendKey val="0"/>
          <c:showVal val="1"/>
          <c:showCatName val="0"/>
          <c:showSerName val="0"/>
          <c:showPercent val="0"/>
          <c:showBubbleSize val="0"/>
        </c:dLbls>
        <c:gapWidth val="150"/>
        <c:overlap val="100"/>
        <c:axId val="282250688"/>
        <c:axId val="282243632"/>
      </c:barChart>
      <c:catAx>
        <c:axId val="2822506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43632"/>
        <c:crosses val="autoZero"/>
        <c:auto val="1"/>
        <c:lblAlgn val="ctr"/>
        <c:lblOffset val="100"/>
        <c:noMultiLvlLbl val="0"/>
      </c:catAx>
      <c:valAx>
        <c:axId val="282243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506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Hoja1!$D$333</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5956C9F-D015-4C4D-87E6-BEAB6E16BD8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728-4249-9B66-09FC811DA7D9}"/>
                </c:ext>
              </c:extLst>
            </c:dLbl>
            <c:dLbl>
              <c:idx val="1"/>
              <c:tx>
                <c:rich>
                  <a:bodyPr/>
                  <a:lstStyle/>
                  <a:p>
                    <a:fld id="{AB1C9E6C-8819-4634-93DE-AC3984FD1AA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28-4249-9B66-09FC811DA7D9}"/>
                </c:ext>
              </c:extLst>
            </c:dLbl>
            <c:dLbl>
              <c:idx val="2"/>
              <c:layout>
                <c:manualLayout>
                  <c:x val="-1.0120450628337873E-2"/>
                  <c:y val="-3.4554221753646717E-2"/>
                </c:manualLayout>
              </c:layout>
              <c:tx>
                <c:rich>
                  <a:bodyPr/>
                  <a:lstStyle/>
                  <a:p>
                    <a:fld id="{BED55D71-F09B-4875-8ED8-83DC400BA24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28-4249-9B66-09FC811DA7D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Hoja1!$B$334:$B$336</c:f>
              <c:strCache>
                <c:ptCount val="3"/>
                <c:pt idx="0">
                  <c:v>SIEMPRE</c:v>
                </c:pt>
                <c:pt idx="1">
                  <c:v>ALGUNAS VECES</c:v>
                </c:pt>
                <c:pt idx="2">
                  <c:v>NUNCA</c:v>
                </c:pt>
              </c:strCache>
            </c:strRef>
          </c:cat>
          <c:val>
            <c:numRef>
              <c:f>Hoja1!$D$334:$D$336</c:f>
              <c:numCache>
                <c:formatCode>###0</c:formatCode>
                <c:ptCount val="3"/>
                <c:pt idx="0">
                  <c:v>71.084337349397586</c:v>
                </c:pt>
                <c:pt idx="1">
                  <c:v>28.915662650602407</c:v>
                </c:pt>
                <c:pt idx="2" formatCode="General">
                  <c:v>0</c:v>
                </c:pt>
              </c:numCache>
            </c:numRef>
          </c:val>
          <c:extLst>
            <c:ext xmlns:c16="http://schemas.microsoft.com/office/drawing/2014/chart" uri="{C3380CC4-5D6E-409C-BE32-E72D297353CC}">
              <c16:uniqueId val="{00000003-2728-4249-9B66-09FC811DA7D9}"/>
            </c:ext>
          </c:extLst>
        </c:ser>
        <c:dLbls>
          <c:dLblPos val="inEnd"/>
          <c:showLegendKey val="0"/>
          <c:showVal val="1"/>
          <c:showCatName val="0"/>
          <c:showSerName val="0"/>
          <c:showPercent val="0"/>
          <c:showBubbleSize val="0"/>
        </c:dLbls>
        <c:gapWidth val="150"/>
        <c:overlap val="100"/>
        <c:axId val="282365600"/>
        <c:axId val="282796712"/>
      </c:barChart>
      <c:catAx>
        <c:axId val="282365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796712"/>
        <c:crosses val="autoZero"/>
        <c:auto val="1"/>
        <c:lblAlgn val="ctr"/>
        <c:lblOffset val="100"/>
        <c:noMultiLvlLbl val="0"/>
      </c:catAx>
      <c:valAx>
        <c:axId val="282796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6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Hoja1!$D$341</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2.6903956353091917E-2"/>
                </c:manualLayout>
              </c:layout>
              <c:tx>
                <c:rich>
                  <a:bodyPr/>
                  <a:lstStyle/>
                  <a:p>
                    <a:fld id="{B9A82782-C9CD-4DAA-9740-58790816F95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637-4373-BD6F-A255270BA625}"/>
                </c:ext>
              </c:extLst>
            </c:dLbl>
            <c:dLbl>
              <c:idx val="1"/>
              <c:tx>
                <c:rich>
                  <a:bodyPr/>
                  <a:lstStyle/>
                  <a:p>
                    <a:fld id="{8A76268C-8298-4D6C-A5E5-F6A50062B7E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37-4373-BD6F-A255270BA625}"/>
                </c:ext>
              </c:extLst>
            </c:dLbl>
            <c:dLbl>
              <c:idx val="2"/>
              <c:tx>
                <c:rich>
                  <a:bodyPr/>
                  <a:lstStyle/>
                  <a:p>
                    <a:fld id="{57DA9799-6908-45F3-A5C9-32A7CBB74D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637-4373-BD6F-A255270BA6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Hoja1!$B$342:$B$344</c:f>
              <c:strCache>
                <c:ptCount val="3"/>
                <c:pt idx="0">
                  <c:v>NUNCA</c:v>
                </c:pt>
                <c:pt idx="1">
                  <c:v>ALGUNAS VECES</c:v>
                </c:pt>
                <c:pt idx="2">
                  <c:v>SIEMPRE</c:v>
                </c:pt>
              </c:strCache>
            </c:strRef>
          </c:cat>
          <c:val>
            <c:numRef>
              <c:f>Hoja1!$D$342:$D$344</c:f>
              <c:numCache>
                <c:formatCode>###0</c:formatCode>
                <c:ptCount val="3"/>
                <c:pt idx="0">
                  <c:v>1.7857142857142856</c:v>
                </c:pt>
                <c:pt idx="1">
                  <c:v>30.357142857142854</c:v>
                </c:pt>
                <c:pt idx="2">
                  <c:v>67.857142857142861</c:v>
                </c:pt>
              </c:numCache>
            </c:numRef>
          </c:val>
          <c:extLst>
            <c:ext xmlns:c16="http://schemas.microsoft.com/office/drawing/2014/chart" uri="{C3380CC4-5D6E-409C-BE32-E72D297353CC}">
              <c16:uniqueId val="{00000003-3637-4373-BD6F-A255270BA625}"/>
            </c:ext>
          </c:extLst>
        </c:ser>
        <c:dLbls>
          <c:dLblPos val="inEnd"/>
          <c:showLegendKey val="0"/>
          <c:showVal val="1"/>
          <c:showCatName val="0"/>
          <c:showSerName val="0"/>
          <c:showPercent val="0"/>
          <c:showBubbleSize val="0"/>
        </c:dLbls>
        <c:gapWidth val="150"/>
        <c:overlap val="100"/>
        <c:axId val="282342648"/>
        <c:axId val="282346960"/>
      </c:barChart>
      <c:catAx>
        <c:axId val="2823426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46960"/>
        <c:crosses val="autoZero"/>
        <c:auto val="1"/>
        <c:lblAlgn val="ctr"/>
        <c:lblOffset val="100"/>
        <c:noMultiLvlLbl val="0"/>
      </c:catAx>
      <c:valAx>
        <c:axId val="28234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426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Hoja1!$D$345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531224764948094E-3"/>
                  <c:y val="-3.4122168246151371E-2"/>
                </c:manualLayout>
              </c:layout>
              <c:tx>
                <c:rich>
                  <a:bodyPr/>
                  <a:lstStyle/>
                  <a:p>
                    <a:fld id="{B932D9D5-0E8B-44EA-8DEC-74184A39D145}"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EB-4A71-9C3D-0AA3295D486C}"/>
                </c:ext>
              </c:extLst>
            </c:dLbl>
            <c:dLbl>
              <c:idx val="1"/>
              <c:tx>
                <c:rich>
                  <a:bodyPr/>
                  <a:lstStyle/>
                  <a:p>
                    <a:fld id="{EBD48E00-8DD3-42EC-B6FA-8EF2218FBD0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EB-4A71-9C3D-0AA3295D486C}"/>
                </c:ext>
              </c:extLst>
            </c:dLbl>
            <c:dLbl>
              <c:idx val="2"/>
              <c:tx>
                <c:rich>
                  <a:bodyPr/>
                  <a:lstStyle/>
                  <a:p>
                    <a:fld id="{6FDA30F8-D1C9-43E5-B381-09CAA7A9D1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9EB-4A71-9C3D-0AA3295D486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Hoja1!$B$346:$B$348</c:f>
              <c:strCache>
                <c:ptCount val="3"/>
                <c:pt idx="0">
                  <c:v>NUNCA</c:v>
                </c:pt>
                <c:pt idx="1">
                  <c:v>ALGUNAS VECES</c:v>
                </c:pt>
                <c:pt idx="2">
                  <c:v>SIEMPRE</c:v>
                </c:pt>
              </c:strCache>
            </c:strRef>
          </c:cat>
          <c:val>
            <c:numRef>
              <c:f>Hoja1!$D$346:$D$348</c:f>
              <c:numCache>
                <c:formatCode>###0</c:formatCode>
                <c:ptCount val="3"/>
                <c:pt idx="0">
                  <c:v>1.2048192771084338</c:v>
                </c:pt>
                <c:pt idx="1">
                  <c:v>50.602409638554214</c:v>
                </c:pt>
                <c:pt idx="2">
                  <c:v>48.192771084337352</c:v>
                </c:pt>
              </c:numCache>
            </c:numRef>
          </c:val>
          <c:extLst>
            <c:ext xmlns:c16="http://schemas.microsoft.com/office/drawing/2014/chart" uri="{C3380CC4-5D6E-409C-BE32-E72D297353CC}">
              <c16:uniqueId val="{00000003-29EB-4A71-9C3D-0AA3295D486C}"/>
            </c:ext>
          </c:extLst>
        </c:ser>
        <c:dLbls>
          <c:dLblPos val="inEnd"/>
          <c:showLegendKey val="0"/>
          <c:showVal val="1"/>
          <c:showCatName val="0"/>
          <c:showSerName val="0"/>
          <c:showPercent val="0"/>
          <c:showBubbleSize val="0"/>
        </c:dLbls>
        <c:gapWidth val="150"/>
        <c:overlap val="100"/>
        <c:axId val="282792400"/>
        <c:axId val="282795536"/>
      </c:barChart>
      <c:catAx>
        <c:axId val="28279240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795536"/>
        <c:crosses val="autoZero"/>
        <c:auto val="1"/>
        <c:lblAlgn val="ctr"/>
        <c:lblOffset val="100"/>
        <c:noMultiLvlLbl val="0"/>
      </c:catAx>
      <c:valAx>
        <c:axId val="282795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79240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Hoja1!$D$355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BDEDD62-634B-4C5E-AE5C-E94ECF05116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173-4CDC-8101-6B2B8C51B9D9}"/>
                </c:ext>
              </c:extLst>
            </c:dLbl>
            <c:dLbl>
              <c:idx val="1"/>
              <c:tx>
                <c:rich>
                  <a:bodyPr/>
                  <a:lstStyle/>
                  <a:p>
                    <a:fld id="{0032B8C4-DAD9-4381-8AD7-BEFC2529A9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73-4CDC-8101-6B2B8C51B9D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Hoja1!$B$356:$B$357</c:f>
              <c:strCache>
                <c:ptCount val="2"/>
                <c:pt idx="0">
                  <c:v>SI</c:v>
                </c:pt>
                <c:pt idx="1">
                  <c:v>NO</c:v>
                </c:pt>
              </c:strCache>
            </c:strRef>
          </c:cat>
          <c:val>
            <c:numRef>
              <c:f>Hoja1!$D$356:$D$357</c:f>
              <c:numCache>
                <c:formatCode>###0</c:formatCode>
                <c:ptCount val="2"/>
                <c:pt idx="0">
                  <c:v>71.428571428571431</c:v>
                </c:pt>
                <c:pt idx="1">
                  <c:v>28.571428571428569</c:v>
                </c:pt>
              </c:numCache>
            </c:numRef>
          </c:val>
          <c:extLst>
            <c:ext xmlns:c16="http://schemas.microsoft.com/office/drawing/2014/chart" uri="{C3380CC4-5D6E-409C-BE32-E72D297353CC}">
              <c16:uniqueId val="{00000002-5173-4CDC-8101-6B2B8C51B9D9}"/>
            </c:ext>
          </c:extLst>
        </c:ser>
        <c:dLbls>
          <c:dLblPos val="inEnd"/>
          <c:showLegendKey val="0"/>
          <c:showVal val="1"/>
          <c:showCatName val="0"/>
          <c:showSerName val="0"/>
          <c:showPercent val="0"/>
          <c:showBubbleSize val="0"/>
        </c:dLbls>
        <c:gapWidth val="150"/>
        <c:overlap val="100"/>
        <c:axId val="282347352"/>
        <c:axId val="282345000"/>
      </c:barChart>
      <c:catAx>
        <c:axId val="282347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45000"/>
        <c:crosses val="autoZero"/>
        <c:auto val="1"/>
        <c:lblAlgn val="ctr"/>
        <c:lblOffset val="100"/>
        <c:noMultiLvlLbl val="0"/>
      </c:catAx>
      <c:valAx>
        <c:axId val="282345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47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Hoja1!$D$358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9446561893598268E-3"/>
                  <c:y val="-2.4093086926762493E-2"/>
                </c:manualLayout>
              </c:layout>
              <c:tx>
                <c:rich>
                  <a:bodyPr/>
                  <a:lstStyle/>
                  <a:p>
                    <a:fld id="{018EADC1-B9C3-4D73-96F3-D2267417220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A0-42BB-9FB0-15AAC88F6375}"/>
                </c:ext>
              </c:extLst>
            </c:dLbl>
            <c:dLbl>
              <c:idx val="1"/>
              <c:tx>
                <c:rich>
                  <a:bodyPr/>
                  <a:lstStyle/>
                  <a:p>
                    <a:fld id="{2D8F2080-79CC-46F8-A2BF-E260FCCCC1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A0-42BB-9FB0-15AAC88F6375}"/>
                </c:ext>
              </c:extLst>
            </c:dLbl>
            <c:dLbl>
              <c:idx val="2"/>
              <c:tx>
                <c:rich>
                  <a:bodyPr/>
                  <a:lstStyle/>
                  <a:p>
                    <a:fld id="{1CFFEA4F-5A84-4423-8AA5-C5D88E67D9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A0-42BB-9FB0-15AAC88F637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Hoja1!$B$359:$B$361</c:f>
              <c:strCache>
                <c:ptCount val="3"/>
                <c:pt idx="0">
                  <c:v>NUNCA</c:v>
                </c:pt>
                <c:pt idx="1">
                  <c:v>ALGUNAS VECES</c:v>
                </c:pt>
                <c:pt idx="2">
                  <c:v>SIEMPRE</c:v>
                </c:pt>
              </c:strCache>
            </c:strRef>
          </c:cat>
          <c:val>
            <c:numRef>
              <c:f>Hoja1!$D$359:$D$361</c:f>
              <c:numCache>
                <c:formatCode>###0</c:formatCode>
                <c:ptCount val="3"/>
                <c:pt idx="0">
                  <c:v>2.4096385542168677</c:v>
                </c:pt>
                <c:pt idx="1">
                  <c:v>24.096385542168676</c:v>
                </c:pt>
                <c:pt idx="2">
                  <c:v>73.493975903614455</c:v>
                </c:pt>
              </c:numCache>
            </c:numRef>
          </c:val>
          <c:extLst>
            <c:ext xmlns:c16="http://schemas.microsoft.com/office/drawing/2014/chart" uri="{C3380CC4-5D6E-409C-BE32-E72D297353CC}">
              <c16:uniqueId val="{00000003-9CA0-42BB-9FB0-15AAC88F6375}"/>
            </c:ext>
          </c:extLst>
        </c:ser>
        <c:dLbls>
          <c:dLblPos val="inEnd"/>
          <c:showLegendKey val="0"/>
          <c:showVal val="1"/>
          <c:showCatName val="0"/>
          <c:showSerName val="0"/>
          <c:showPercent val="0"/>
          <c:showBubbleSize val="0"/>
        </c:dLbls>
        <c:gapWidth val="150"/>
        <c:overlap val="100"/>
        <c:axId val="282797888"/>
        <c:axId val="282794752"/>
      </c:barChart>
      <c:catAx>
        <c:axId val="2827978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794752"/>
        <c:crosses val="autoZero"/>
        <c:auto val="1"/>
        <c:lblAlgn val="ctr"/>
        <c:lblOffset val="100"/>
        <c:noMultiLvlLbl val="0"/>
      </c:catAx>
      <c:valAx>
        <c:axId val="282794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7978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Hoja1!$D$368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7.5095779549913815E-4"/>
                </c:manualLayout>
              </c:layout>
              <c:tx>
                <c:rich>
                  <a:bodyPr/>
                  <a:lstStyle/>
                  <a:p>
                    <a:fld id="{BB8143BA-671D-4F30-BE0B-C84C369AE91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25-4932-BAD9-794FF1E9B24C}"/>
                </c:ext>
              </c:extLst>
            </c:dLbl>
            <c:dLbl>
              <c:idx val="1"/>
              <c:tx>
                <c:rich>
                  <a:bodyPr/>
                  <a:lstStyle/>
                  <a:p>
                    <a:fld id="{F449ACDB-4E04-4D9A-904B-2E0C1E42C2D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25-4932-BAD9-794FF1E9B24C}"/>
                </c:ext>
              </c:extLst>
            </c:dLbl>
            <c:dLbl>
              <c:idx val="2"/>
              <c:layout>
                <c:manualLayout>
                  <c:x val="1.6340399076291393E-3"/>
                  <c:y val="-0.22748904312698254"/>
                </c:manualLayout>
              </c:layout>
              <c:tx>
                <c:rich>
                  <a:bodyPr/>
                  <a:lstStyle/>
                  <a:p>
                    <a:fld id="{E11D80D2-E308-4D5F-ACC3-CEA44C2B0885}"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325-4932-BAD9-794FF1E9B24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Hoja1!$B$369:$B$371</c:f>
              <c:strCache>
                <c:ptCount val="3"/>
                <c:pt idx="0">
                  <c:v>NUNCA</c:v>
                </c:pt>
                <c:pt idx="1">
                  <c:v>ALGUNAS VECES</c:v>
                </c:pt>
                <c:pt idx="2">
                  <c:v>SIEMPRE</c:v>
                </c:pt>
              </c:strCache>
            </c:strRef>
          </c:cat>
          <c:val>
            <c:numRef>
              <c:f>Hoja1!$D$369:$D$371</c:f>
              <c:numCache>
                <c:formatCode>###0</c:formatCode>
                <c:ptCount val="3"/>
                <c:pt idx="0">
                  <c:v>7.1428571428571423</c:v>
                </c:pt>
                <c:pt idx="1">
                  <c:v>32.142857142857146</c:v>
                </c:pt>
                <c:pt idx="2">
                  <c:v>60.714285714285708</c:v>
                </c:pt>
              </c:numCache>
            </c:numRef>
          </c:val>
          <c:extLst>
            <c:ext xmlns:c16="http://schemas.microsoft.com/office/drawing/2014/chart" uri="{C3380CC4-5D6E-409C-BE32-E72D297353CC}">
              <c16:uniqueId val="{00000003-5325-4932-BAD9-794FF1E9B24C}"/>
            </c:ext>
          </c:extLst>
        </c:ser>
        <c:dLbls>
          <c:dLblPos val="inEnd"/>
          <c:showLegendKey val="0"/>
          <c:showVal val="1"/>
          <c:showCatName val="0"/>
          <c:showSerName val="0"/>
          <c:showPercent val="0"/>
          <c:showBubbleSize val="0"/>
        </c:dLbls>
        <c:gapWidth val="150"/>
        <c:overlap val="100"/>
        <c:axId val="283191784"/>
        <c:axId val="283199232"/>
      </c:barChart>
      <c:catAx>
        <c:axId val="28319178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9232"/>
        <c:crosses val="autoZero"/>
        <c:auto val="1"/>
        <c:lblAlgn val="ctr"/>
        <c:lblOffset val="100"/>
        <c:noMultiLvlLbl val="0"/>
      </c:catAx>
      <c:valAx>
        <c:axId val="28319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178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Hoja1!$D$372</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664451300634181E-3"/>
                  <c:y val="-3.4295694055975129E-2"/>
                </c:manualLayout>
              </c:layout>
              <c:tx>
                <c:rich>
                  <a:bodyPr/>
                  <a:lstStyle/>
                  <a:p>
                    <a:fld id="{D22D38C5-66C1-4382-A784-326CEC92575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08D-40E9-95C3-B5FF52E4DC58}"/>
                </c:ext>
              </c:extLst>
            </c:dLbl>
            <c:dLbl>
              <c:idx val="1"/>
              <c:tx>
                <c:rich>
                  <a:bodyPr/>
                  <a:lstStyle/>
                  <a:p>
                    <a:fld id="{E7AF4D6E-5E28-41B1-9514-36E5EEAB684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8D-40E9-95C3-B5FF52E4DC58}"/>
                </c:ext>
              </c:extLst>
            </c:dLbl>
            <c:dLbl>
              <c:idx val="2"/>
              <c:tx>
                <c:rich>
                  <a:bodyPr/>
                  <a:lstStyle/>
                  <a:p>
                    <a:fld id="{8FE235FB-9D54-49E5-A19A-2B586CC6025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08D-40E9-95C3-B5FF52E4DC5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Hoja1!$B$373:$B$375</c:f>
              <c:strCache>
                <c:ptCount val="3"/>
                <c:pt idx="0">
                  <c:v>NUNCA</c:v>
                </c:pt>
                <c:pt idx="1">
                  <c:v>ALGUNAS VECES</c:v>
                </c:pt>
                <c:pt idx="2">
                  <c:v>SIEMPRE</c:v>
                </c:pt>
              </c:strCache>
            </c:strRef>
          </c:cat>
          <c:val>
            <c:numRef>
              <c:f>Hoja1!$D$373:$D$375</c:f>
              <c:numCache>
                <c:formatCode>###0</c:formatCode>
                <c:ptCount val="3"/>
                <c:pt idx="0">
                  <c:v>4.8192771084337354</c:v>
                </c:pt>
                <c:pt idx="1">
                  <c:v>73.493975903614455</c:v>
                </c:pt>
                <c:pt idx="2">
                  <c:v>21.686746987951807</c:v>
                </c:pt>
              </c:numCache>
            </c:numRef>
          </c:val>
          <c:extLst>
            <c:ext xmlns:c16="http://schemas.microsoft.com/office/drawing/2014/chart" uri="{C3380CC4-5D6E-409C-BE32-E72D297353CC}">
              <c16:uniqueId val="{00000003-808D-40E9-95C3-B5FF52E4DC58}"/>
            </c:ext>
          </c:extLst>
        </c:ser>
        <c:dLbls>
          <c:dLblPos val="inEnd"/>
          <c:showLegendKey val="0"/>
          <c:showVal val="1"/>
          <c:showCatName val="0"/>
          <c:showSerName val="0"/>
          <c:showPercent val="0"/>
          <c:showBubbleSize val="0"/>
        </c:dLbls>
        <c:gapWidth val="150"/>
        <c:overlap val="100"/>
        <c:axId val="283958816"/>
        <c:axId val="283963520"/>
      </c:barChart>
      <c:catAx>
        <c:axId val="2839588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3520"/>
        <c:crosses val="autoZero"/>
        <c:auto val="1"/>
        <c:lblAlgn val="ctr"/>
        <c:lblOffset val="100"/>
        <c:noMultiLvlLbl val="0"/>
      </c:catAx>
      <c:valAx>
        <c:axId val="283963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588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Hoja1!$D$382</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2.9157695308146558E-2"/>
                </c:manualLayout>
              </c:layout>
              <c:tx>
                <c:rich>
                  <a:bodyPr/>
                  <a:lstStyle/>
                  <a:p>
                    <a:fld id="{29D8F3C7-BAAA-43CC-98CA-89F1C0CEC61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EE-4F35-891D-39FA7F9E873D}"/>
                </c:ext>
              </c:extLst>
            </c:dLbl>
            <c:dLbl>
              <c:idx val="1"/>
              <c:tx>
                <c:rich>
                  <a:bodyPr/>
                  <a:lstStyle/>
                  <a:p>
                    <a:fld id="{EC89B25E-31CF-4B2B-A6EA-329D5C4225C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EE-4F35-891D-39FA7F9E873D}"/>
                </c:ext>
              </c:extLst>
            </c:dLbl>
            <c:dLbl>
              <c:idx val="2"/>
              <c:tx>
                <c:rich>
                  <a:bodyPr/>
                  <a:lstStyle/>
                  <a:p>
                    <a:fld id="{E701F7AC-29C2-4B8C-9074-EF7E67CC4C7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EE-4F35-891D-39FA7F9E87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Hoja1!$B$383:$B$385</c:f>
              <c:strCache>
                <c:ptCount val="3"/>
                <c:pt idx="0">
                  <c:v>NUNCA</c:v>
                </c:pt>
                <c:pt idx="1">
                  <c:v>ALGUNAS VECES</c:v>
                </c:pt>
                <c:pt idx="2">
                  <c:v>SIEMPRE</c:v>
                </c:pt>
              </c:strCache>
            </c:strRef>
          </c:cat>
          <c:val>
            <c:numRef>
              <c:f>Hoja1!$D$383:$D$385</c:f>
              <c:numCache>
                <c:formatCode>###0</c:formatCode>
                <c:ptCount val="3"/>
                <c:pt idx="0">
                  <c:v>1.7857142857142856</c:v>
                </c:pt>
                <c:pt idx="1">
                  <c:v>19.642857142857142</c:v>
                </c:pt>
                <c:pt idx="2">
                  <c:v>78.571428571428569</c:v>
                </c:pt>
              </c:numCache>
            </c:numRef>
          </c:val>
          <c:extLst>
            <c:ext xmlns:c16="http://schemas.microsoft.com/office/drawing/2014/chart" uri="{C3380CC4-5D6E-409C-BE32-E72D297353CC}">
              <c16:uniqueId val="{00000003-23EE-4F35-891D-39FA7F9E873D}"/>
            </c:ext>
          </c:extLst>
        </c:ser>
        <c:dLbls>
          <c:dLblPos val="inEnd"/>
          <c:showLegendKey val="0"/>
          <c:showVal val="1"/>
          <c:showCatName val="0"/>
          <c:showSerName val="0"/>
          <c:showPercent val="0"/>
          <c:showBubbleSize val="0"/>
        </c:dLbls>
        <c:gapWidth val="150"/>
        <c:overlap val="100"/>
        <c:axId val="283196096"/>
        <c:axId val="283196488"/>
      </c:barChart>
      <c:catAx>
        <c:axId val="2831960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6488"/>
        <c:crosses val="autoZero"/>
        <c:auto val="1"/>
        <c:lblAlgn val="ctr"/>
        <c:lblOffset val="100"/>
        <c:noMultiLvlLbl val="0"/>
      </c:catAx>
      <c:valAx>
        <c:axId val="283196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60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Hoja1!$D$385</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0E0655D-45D3-4E70-A567-DD0628EEAD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558-4B8F-9733-0AC6A1A16430}"/>
                </c:ext>
              </c:extLst>
            </c:dLbl>
            <c:dLbl>
              <c:idx val="1"/>
              <c:tx>
                <c:rich>
                  <a:bodyPr/>
                  <a:lstStyle/>
                  <a:p>
                    <a:fld id="{D3E1E32E-D6D4-47FC-8ED9-67A2E1364A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58-4B8F-9733-0AC6A1A164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Hoja1!$B$386:$B$387</c:f>
              <c:strCache>
                <c:ptCount val="2"/>
                <c:pt idx="0">
                  <c:v>NO</c:v>
                </c:pt>
                <c:pt idx="1">
                  <c:v>SI</c:v>
                </c:pt>
              </c:strCache>
            </c:strRef>
          </c:cat>
          <c:val>
            <c:numRef>
              <c:f>Hoja1!$D$386:$D$387</c:f>
              <c:numCache>
                <c:formatCode>###0</c:formatCode>
                <c:ptCount val="2"/>
                <c:pt idx="0">
                  <c:v>63.855421686746979</c:v>
                </c:pt>
                <c:pt idx="1">
                  <c:v>36.144578313253014</c:v>
                </c:pt>
              </c:numCache>
            </c:numRef>
          </c:val>
          <c:extLst>
            <c:ext xmlns:c16="http://schemas.microsoft.com/office/drawing/2014/chart" uri="{C3380CC4-5D6E-409C-BE32-E72D297353CC}">
              <c16:uniqueId val="{00000002-1558-4B8F-9733-0AC6A1A16430}"/>
            </c:ext>
          </c:extLst>
        </c:ser>
        <c:dLbls>
          <c:dLblPos val="inEnd"/>
          <c:showLegendKey val="0"/>
          <c:showVal val="1"/>
          <c:showCatName val="0"/>
          <c:showSerName val="0"/>
          <c:showPercent val="0"/>
          <c:showBubbleSize val="0"/>
        </c:dLbls>
        <c:gapWidth val="150"/>
        <c:overlap val="100"/>
        <c:axId val="283961952"/>
        <c:axId val="283957640"/>
      </c:barChart>
      <c:catAx>
        <c:axId val="28396195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57640"/>
        <c:crosses val="autoZero"/>
        <c:auto val="1"/>
        <c:lblAlgn val="ctr"/>
        <c:lblOffset val="100"/>
        <c:noMultiLvlLbl val="0"/>
      </c:catAx>
      <c:valAx>
        <c:axId val="283957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195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Hoja1!$D$395</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2469465530377924E-3"/>
                  <c:y val="-7.7206238051378107E-2"/>
                </c:manualLayout>
              </c:layout>
              <c:tx>
                <c:rich>
                  <a:bodyPr/>
                  <a:lstStyle/>
                  <a:p>
                    <a:fld id="{CF90CFA4-A885-438D-895C-1C40A896FC8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79-4513-B02E-117218A383A8}"/>
                </c:ext>
              </c:extLst>
            </c:dLbl>
            <c:dLbl>
              <c:idx val="1"/>
              <c:tx>
                <c:rich>
                  <a:bodyPr/>
                  <a:lstStyle/>
                  <a:p>
                    <a:fld id="{53774CC8-9998-4319-92B7-E419471F718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79-4513-B02E-117218A383A8}"/>
                </c:ext>
              </c:extLst>
            </c:dLbl>
            <c:dLbl>
              <c:idx val="2"/>
              <c:tx>
                <c:rich>
                  <a:bodyPr/>
                  <a:lstStyle/>
                  <a:p>
                    <a:fld id="{402AE578-86DA-40A2-BB16-3C892226D3D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879-4513-B02E-117218A383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Hoja1!$B$396:$B$398</c:f>
              <c:strCache>
                <c:ptCount val="3"/>
                <c:pt idx="0">
                  <c:v>NUNCA</c:v>
                </c:pt>
                <c:pt idx="1">
                  <c:v>ALGUNAS VECES</c:v>
                </c:pt>
                <c:pt idx="2">
                  <c:v>SIEMPRE</c:v>
                </c:pt>
              </c:strCache>
            </c:strRef>
          </c:cat>
          <c:val>
            <c:numRef>
              <c:f>Hoja1!$D$396:$D$398</c:f>
              <c:numCache>
                <c:formatCode>###0</c:formatCode>
                <c:ptCount val="3"/>
                <c:pt idx="0">
                  <c:v>5.3571428571428568</c:v>
                </c:pt>
                <c:pt idx="1">
                  <c:v>37.5</c:v>
                </c:pt>
                <c:pt idx="2">
                  <c:v>57.142857142857139</c:v>
                </c:pt>
              </c:numCache>
            </c:numRef>
          </c:val>
          <c:extLst>
            <c:ext xmlns:c16="http://schemas.microsoft.com/office/drawing/2014/chart" uri="{C3380CC4-5D6E-409C-BE32-E72D297353CC}">
              <c16:uniqueId val="{00000003-0879-4513-B02E-117218A383A8}"/>
            </c:ext>
          </c:extLst>
        </c:ser>
        <c:dLbls>
          <c:dLblPos val="inEnd"/>
          <c:showLegendKey val="0"/>
          <c:showVal val="1"/>
          <c:showCatName val="0"/>
          <c:showSerName val="0"/>
          <c:showPercent val="0"/>
          <c:showBubbleSize val="0"/>
        </c:dLbls>
        <c:gapWidth val="150"/>
        <c:overlap val="100"/>
        <c:axId val="283198840"/>
        <c:axId val="283198056"/>
      </c:barChart>
      <c:catAx>
        <c:axId val="28319884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8056"/>
        <c:crosses val="autoZero"/>
        <c:auto val="1"/>
        <c:lblAlgn val="ctr"/>
        <c:lblOffset val="100"/>
        <c:noMultiLvlLbl val="0"/>
      </c:catAx>
      <c:valAx>
        <c:axId val="283198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884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Hoja1!$D$398</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D5C0DB9-9FD4-4DA9-85E0-494B4E1F04B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50F-4807-A59F-F58B2B134E7D}"/>
                </c:ext>
              </c:extLst>
            </c:dLbl>
            <c:dLbl>
              <c:idx val="1"/>
              <c:tx>
                <c:rich>
                  <a:bodyPr/>
                  <a:lstStyle/>
                  <a:p>
                    <a:fld id="{BAECDA96-9F36-4CD9-A496-97C996B7650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0F-4807-A59F-F58B2B134E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Hoja1!$B$399:$B$400</c:f>
              <c:strCache>
                <c:ptCount val="2"/>
                <c:pt idx="0">
                  <c:v>NO</c:v>
                </c:pt>
                <c:pt idx="1">
                  <c:v>SI</c:v>
                </c:pt>
              </c:strCache>
            </c:strRef>
          </c:cat>
          <c:val>
            <c:numRef>
              <c:f>Hoja1!$D$399:$D$400</c:f>
              <c:numCache>
                <c:formatCode>###0</c:formatCode>
                <c:ptCount val="2"/>
                <c:pt idx="0">
                  <c:v>21.686746987951807</c:v>
                </c:pt>
                <c:pt idx="1">
                  <c:v>78.313253012048193</c:v>
                </c:pt>
              </c:numCache>
            </c:numRef>
          </c:val>
          <c:extLst>
            <c:ext xmlns:c16="http://schemas.microsoft.com/office/drawing/2014/chart" uri="{C3380CC4-5D6E-409C-BE32-E72D297353CC}">
              <c16:uniqueId val="{00000002-150F-4807-A59F-F58B2B134E7D}"/>
            </c:ext>
          </c:extLst>
        </c:ser>
        <c:dLbls>
          <c:dLblPos val="inEnd"/>
          <c:showLegendKey val="0"/>
          <c:showVal val="1"/>
          <c:showCatName val="0"/>
          <c:showSerName val="0"/>
          <c:showPercent val="0"/>
          <c:showBubbleSize val="0"/>
        </c:dLbls>
        <c:gapWidth val="150"/>
        <c:overlap val="100"/>
        <c:axId val="283963128"/>
        <c:axId val="283963912"/>
      </c:barChart>
      <c:catAx>
        <c:axId val="28396312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3912"/>
        <c:crosses val="autoZero"/>
        <c:auto val="1"/>
        <c:lblAlgn val="ctr"/>
        <c:lblOffset val="100"/>
        <c:noMultiLvlLbl val="0"/>
      </c:catAx>
      <c:valAx>
        <c:axId val="283963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312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Hoja1!$D$408</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884C209-34FC-4775-B602-6F4DB886F30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D1F-4C06-8B74-55B48D7332D5}"/>
                </c:ext>
              </c:extLst>
            </c:dLbl>
            <c:dLbl>
              <c:idx val="1"/>
              <c:tx>
                <c:rich>
                  <a:bodyPr/>
                  <a:lstStyle/>
                  <a:p>
                    <a:fld id="{E5A30CC8-FD23-483B-BE9F-133E7AB46FB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1F-4C06-8B74-55B48D7332D5}"/>
                </c:ext>
              </c:extLst>
            </c:dLbl>
            <c:dLbl>
              <c:idx val="2"/>
              <c:tx>
                <c:rich>
                  <a:bodyPr/>
                  <a:lstStyle/>
                  <a:p>
                    <a:fld id="{3F1C0B2E-CC83-4F6C-8A33-6F4A08BDF2C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1F-4C06-8B74-55B48D7332D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Hoja1!$B$409:$B$411</c:f>
              <c:strCache>
                <c:ptCount val="3"/>
                <c:pt idx="0">
                  <c:v>NUNCA</c:v>
                </c:pt>
                <c:pt idx="1">
                  <c:v>ALGUNAS VECES</c:v>
                </c:pt>
                <c:pt idx="2">
                  <c:v>SIEMPRE</c:v>
                </c:pt>
              </c:strCache>
            </c:strRef>
          </c:cat>
          <c:val>
            <c:numRef>
              <c:f>Hoja1!$D$409:$D$411</c:f>
              <c:numCache>
                <c:formatCode>###0</c:formatCode>
                <c:ptCount val="3"/>
                <c:pt idx="0">
                  <c:v>19.642857142857142</c:v>
                </c:pt>
                <c:pt idx="1">
                  <c:v>17.857142857142858</c:v>
                </c:pt>
                <c:pt idx="2">
                  <c:v>62.5</c:v>
                </c:pt>
              </c:numCache>
            </c:numRef>
          </c:val>
          <c:extLst>
            <c:ext xmlns:c16="http://schemas.microsoft.com/office/drawing/2014/chart" uri="{C3380CC4-5D6E-409C-BE32-E72D297353CC}">
              <c16:uniqueId val="{00000003-AD1F-4C06-8B74-55B48D7332D5}"/>
            </c:ext>
          </c:extLst>
        </c:ser>
        <c:dLbls>
          <c:dLblPos val="inEnd"/>
          <c:showLegendKey val="0"/>
          <c:showVal val="1"/>
          <c:showCatName val="0"/>
          <c:showSerName val="0"/>
          <c:showPercent val="0"/>
          <c:showBubbleSize val="0"/>
        </c:dLbls>
        <c:gapWidth val="150"/>
        <c:overlap val="100"/>
        <c:axId val="283190216"/>
        <c:axId val="283190608"/>
      </c:barChart>
      <c:catAx>
        <c:axId val="2831902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0608"/>
        <c:crosses val="autoZero"/>
        <c:auto val="1"/>
        <c:lblAlgn val="ctr"/>
        <c:lblOffset val="100"/>
        <c:noMultiLvlLbl val="0"/>
      </c:catAx>
      <c:valAx>
        <c:axId val="283190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02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Hoja1!$D$411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65D61B5-3D42-4675-A5AD-15E1F38FE68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B77-4722-9D79-7BD8359954D7}"/>
                </c:ext>
              </c:extLst>
            </c:dLbl>
            <c:dLbl>
              <c:idx val="1"/>
              <c:tx>
                <c:rich>
                  <a:bodyPr/>
                  <a:lstStyle/>
                  <a:p>
                    <a:fld id="{5FCD7210-2120-4D8F-87DB-EDDDD98AAAF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77-4722-9D79-7BD8359954D7}"/>
                </c:ext>
              </c:extLst>
            </c:dLbl>
            <c:dLbl>
              <c:idx val="2"/>
              <c:layout>
                <c:manualLayout>
                  <c:x val="-6.790286415082991E-3"/>
                  <c:y val="-1.45828188938489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77-4722-9D79-7BD8359954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Hoja1!$B$412:$B$414</c:f>
              <c:strCache>
                <c:ptCount val="3"/>
                <c:pt idx="0">
                  <c:v>SIEMPRE</c:v>
                </c:pt>
                <c:pt idx="1">
                  <c:v>ALGUNAS VECES</c:v>
                </c:pt>
                <c:pt idx="2">
                  <c:v>NUNCA</c:v>
                </c:pt>
              </c:strCache>
            </c:strRef>
          </c:cat>
          <c:val>
            <c:numRef>
              <c:f>Hoja1!$D$412:$D$414</c:f>
              <c:numCache>
                <c:formatCode>###0</c:formatCode>
                <c:ptCount val="3"/>
                <c:pt idx="0">
                  <c:v>89.156626506024097</c:v>
                </c:pt>
                <c:pt idx="1">
                  <c:v>10.843373493975903</c:v>
                </c:pt>
                <c:pt idx="2" formatCode="General">
                  <c:v>0</c:v>
                </c:pt>
              </c:numCache>
            </c:numRef>
          </c:val>
          <c:extLst>
            <c:ext xmlns:c16="http://schemas.microsoft.com/office/drawing/2014/chart" uri="{C3380CC4-5D6E-409C-BE32-E72D297353CC}">
              <c16:uniqueId val="{00000003-4B77-4722-9D79-7BD8359954D7}"/>
            </c:ext>
          </c:extLst>
        </c:ser>
        <c:dLbls>
          <c:dLblPos val="inEnd"/>
          <c:showLegendKey val="0"/>
          <c:showVal val="1"/>
          <c:showCatName val="0"/>
          <c:showSerName val="0"/>
          <c:showPercent val="0"/>
          <c:showBubbleSize val="0"/>
        </c:dLbls>
        <c:gapWidth val="150"/>
        <c:overlap val="100"/>
        <c:axId val="283965088"/>
        <c:axId val="283965872"/>
      </c:barChart>
      <c:catAx>
        <c:axId val="283965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5872"/>
        <c:crosses val="autoZero"/>
        <c:auto val="1"/>
        <c:lblAlgn val="ctr"/>
        <c:lblOffset val="100"/>
        <c:noMultiLvlLbl val="0"/>
      </c:catAx>
      <c:valAx>
        <c:axId val="283965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5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Hoja1!$D$421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47850D9-9A7F-49C1-AC5A-B33D23B7C32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054-46AA-ADC6-CCB72C1D0631}"/>
                </c:ext>
              </c:extLst>
            </c:dLbl>
            <c:dLbl>
              <c:idx val="1"/>
              <c:tx>
                <c:rich>
                  <a:bodyPr/>
                  <a:lstStyle/>
                  <a:p>
                    <a:fld id="{DBB4FCC0-F9D9-41DB-8A8F-AA9891B90E0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54-46AA-ADC6-CCB72C1D063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Hoja1!$B$422:$B$423</c:f>
              <c:strCache>
                <c:ptCount val="2"/>
                <c:pt idx="0">
                  <c:v>NO</c:v>
                </c:pt>
                <c:pt idx="1">
                  <c:v>SI</c:v>
                </c:pt>
              </c:strCache>
            </c:strRef>
          </c:cat>
          <c:val>
            <c:numRef>
              <c:f>Hoja1!$D$422:$D$423</c:f>
              <c:numCache>
                <c:formatCode>###0</c:formatCode>
                <c:ptCount val="2"/>
                <c:pt idx="0">
                  <c:v>30.357142857142854</c:v>
                </c:pt>
                <c:pt idx="1">
                  <c:v>69.642857142857139</c:v>
                </c:pt>
              </c:numCache>
            </c:numRef>
          </c:val>
          <c:extLst>
            <c:ext xmlns:c16="http://schemas.microsoft.com/office/drawing/2014/chart" uri="{C3380CC4-5D6E-409C-BE32-E72D297353CC}">
              <c16:uniqueId val="{00000002-2054-46AA-ADC6-CCB72C1D0631}"/>
            </c:ext>
          </c:extLst>
        </c:ser>
        <c:dLbls>
          <c:dLblPos val="inEnd"/>
          <c:showLegendKey val="0"/>
          <c:showVal val="1"/>
          <c:showCatName val="0"/>
          <c:showSerName val="0"/>
          <c:showPercent val="0"/>
          <c:showBubbleSize val="0"/>
        </c:dLbls>
        <c:gapWidth val="150"/>
        <c:overlap val="100"/>
        <c:axId val="283203152"/>
        <c:axId val="283200800"/>
      </c:barChart>
      <c:catAx>
        <c:axId val="28320315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200800"/>
        <c:crosses val="autoZero"/>
        <c:auto val="1"/>
        <c:lblAlgn val="ctr"/>
        <c:lblOffset val="100"/>
        <c:noMultiLvlLbl val="0"/>
      </c:catAx>
      <c:valAx>
        <c:axId val="283200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20315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Hoja1!$D$423</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023334366070944E-3"/>
                  <c:y val="-2.3132014378618664E-2"/>
                </c:manualLayout>
              </c:layout>
              <c:tx>
                <c:rich>
                  <a:bodyPr/>
                  <a:lstStyle/>
                  <a:p>
                    <a:fld id="{E8FAD865-9F8B-4D2F-AE72-CC2D1FB9788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82-4422-86CD-617B943F848F}"/>
                </c:ext>
              </c:extLst>
            </c:dLbl>
            <c:dLbl>
              <c:idx val="1"/>
              <c:tx>
                <c:rich>
                  <a:bodyPr/>
                  <a:lstStyle/>
                  <a:p>
                    <a:fld id="{25848149-9901-47D2-A129-425DCC9029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82-4422-86CD-617B943F848F}"/>
                </c:ext>
              </c:extLst>
            </c:dLbl>
            <c:dLbl>
              <c:idx val="2"/>
              <c:layout>
                <c:manualLayout>
                  <c:x val="6.6046668732141888E-3"/>
                  <c:y val="-3.4557897061793783E-2"/>
                </c:manualLayout>
              </c:layout>
              <c:tx>
                <c:rich>
                  <a:bodyPr/>
                  <a:lstStyle/>
                  <a:p>
                    <a:fld id="{CA6A2637-E99E-4711-91D6-827C3A171805}"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82-4422-86CD-617B943F848F}"/>
                </c:ext>
              </c:extLst>
            </c:dLbl>
            <c:dLbl>
              <c:idx val="3"/>
              <c:layout>
                <c:manualLayout>
                  <c:x val="6.6046668732141888E-3"/>
                  <c:y val="-5.9476892501786983E-2"/>
                </c:manualLayout>
              </c:layout>
              <c:tx>
                <c:rich>
                  <a:bodyPr/>
                  <a:lstStyle/>
                  <a:p>
                    <a:fld id="{ECE62D3C-BF23-4EB8-88AB-648AE37D1F3C}"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D82-4422-86CD-617B943F848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Hoja1!$B$424:$B$427</c:f>
              <c:strCache>
                <c:ptCount val="4"/>
                <c:pt idx="0">
                  <c:v>SIEMPRE</c:v>
                </c:pt>
                <c:pt idx="1">
                  <c:v>ALGUNAS VECES</c:v>
                </c:pt>
                <c:pt idx="2">
                  <c:v>NUNCA</c:v>
                </c:pt>
                <c:pt idx="3">
                  <c:v>NO HE SIDO CONVOCADO</c:v>
                </c:pt>
              </c:strCache>
            </c:strRef>
          </c:cat>
          <c:val>
            <c:numRef>
              <c:f>Hoja1!$D$424:$D$427</c:f>
              <c:numCache>
                <c:formatCode>###0</c:formatCode>
                <c:ptCount val="4"/>
                <c:pt idx="0">
                  <c:v>55.421686746987952</c:v>
                </c:pt>
                <c:pt idx="1">
                  <c:v>34.939759036144579</c:v>
                </c:pt>
                <c:pt idx="2">
                  <c:v>3.6144578313253009</c:v>
                </c:pt>
                <c:pt idx="3">
                  <c:v>6.024096385542169</c:v>
                </c:pt>
              </c:numCache>
            </c:numRef>
          </c:val>
          <c:extLst>
            <c:ext xmlns:c16="http://schemas.microsoft.com/office/drawing/2014/chart" uri="{C3380CC4-5D6E-409C-BE32-E72D297353CC}">
              <c16:uniqueId val="{00000004-5D82-4422-86CD-617B943F848F}"/>
            </c:ext>
          </c:extLst>
        </c:ser>
        <c:dLbls>
          <c:dLblPos val="inEnd"/>
          <c:showLegendKey val="0"/>
          <c:showVal val="1"/>
          <c:showCatName val="0"/>
          <c:showSerName val="0"/>
          <c:showPercent val="0"/>
          <c:showBubbleSize val="0"/>
        </c:dLbls>
        <c:gapWidth val="150"/>
        <c:overlap val="100"/>
        <c:axId val="283970576"/>
        <c:axId val="283970968"/>
      </c:barChart>
      <c:catAx>
        <c:axId val="283970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70968"/>
        <c:crosses val="autoZero"/>
        <c:auto val="1"/>
        <c:lblAlgn val="ctr"/>
        <c:lblOffset val="100"/>
        <c:noMultiLvlLbl val="0"/>
      </c:catAx>
      <c:valAx>
        <c:axId val="283970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7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Hoja1!$D$435</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5.5189958581250127E-4"/>
                </c:manualLayout>
              </c:layout>
              <c:tx>
                <c:rich>
                  <a:bodyPr/>
                  <a:lstStyle/>
                  <a:p>
                    <a:fld id="{45A26A1A-5B20-4AE2-9BCE-58676423C8E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0B-4DF0-9490-8432FAE4D3E6}"/>
                </c:ext>
              </c:extLst>
            </c:dLbl>
            <c:dLbl>
              <c:idx val="1"/>
              <c:tx>
                <c:rich>
                  <a:bodyPr/>
                  <a:lstStyle/>
                  <a:p>
                    <a:fld id="{064F1FE6-424D-46F8-904C-02B3161AC96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0B-4DF0-9490-8432FAE4D3E6}"/>
                </c:ext>
              </c:extLst>
            </c:dLbl>
            <c:dLbl>
              <c:idx val="2"/>
              <c:tx>
                <c:rich>
                  <a:bodyPr/>
                  <a:lstStyle/>
                  <a:p>
                    <a:fld id="{44C9DBEC-83F3-4B3E-BF99-76B3D686DB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0B-4DF0-9490-8432FAE4D3E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Hoja1!$B$436:$B$438</c:f>
              <c:strCache>
                <c:ptCount val="3"/>
                <c:pt idx="0">
                  <c:v>NUNCA</c:v>
                </c:pt>
                <c:pt idx="1">
                  <c:v>ALGUNAS VECES</c:v>
                </c:pt>
                <c:pt idx="2">
                  <c:v>SIEMPRE</c:v>
                </c:pt>
              </c:strCache>
            </c:strRef>
          </c:cat>
          <c:val>
            <c:numRef>
              <c:f>Hoja1!$D$436:$D$438</c:f>
              <c:numCache>
                <c:formatCode>###0</c:formatCode>
                <c:ptCount val="3"/>
                <c:pt idx="0">
                  <c:v>7.1428571428571423</c:v>
                </c:pt>
                <c:pt idx="1">
                  <c:v>37.5</c:v>
                </c:pt>
                <c:pt idx="2">
                  <c:v>55.357142857142861</c:v>
                </c:pt>
              </c:numCache>
            </c:numRef>
          </c:val>
          <c:extLst>
            <c:ext xmlns:c16="http://schemas.microsoft.com/office/drawing/2014/chart" uri="{C3380CC4-5D6E-409C-BE32-E72D297353CC}">
              <c16:uniqueId val="{00000003-D20B-4DF0-9490-8432FAE4D3E6}"/>
            </c:ext>
          </c:extLst>
        </c:ser>
        <c:dLbls>
          <c:dLblPos val="inEnd"/>
          <c:showLegendKey val="0"/>
          <c:showVal val="1"/>
          <c:showCatName val="0"/>
          <c:showSerName val="0"/>
          <c:showPercent val="0"/>
          <c:showBubbleSize val="0"/>
        </c:dLbls>
        <c:gapWidth val="150"/>
        <c:overlap val="100"/>
        <c:axId val="282596584"/>
        <c:axId val="282595408"/>
      </c:barChart>
      <c:catAx>
        <c:axId val="28259658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595408"/>
        <c:crosses val="autoZero"/>
        <c:auto val="1"/>
        <c:lblAlgn val="ctr"/>
        <c:lblOffset val="100"/>
        <c:noMultiLvlLbl val="0"/>
      </c:catAx>
      <c:valAx>
        <c:axId val="282595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59658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Hoja1!$D$438</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089278747361268E-3"/>
                  <c:y val="-3.9774173735256435E-2"/>
                </c:manualLayout>
              </c:layout>
              <c:tx>
                <c:rich>
                  <a:bodyPr/>
                  <a:lstStyle/>
                  <a:p>
                    <a:fld id="{69CDE52F-EFA3-4313-9A81-77CBEFDE5BC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3F-43AB-8011-30C0D9B1A892}"/>
                </c:ext>
              </c:extLst>
            </c:dLbl>
            <c:dLbl>
              <c:idx val="1"/>
              <c:tx>
                <c:rich>
                  <a:bodyPr/>
                  <a:lstStyle/>
                  <a:p>
                    <a:fld id="{A2003DF2-23CB-41EA-B1F8-E3D28F8D228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3F-43AB-8011-30C0D9B1A8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Hoja1!$B$439:$B$440</c:f>
              <c:strCache>
                <c:ptCount val="2"/>
                <c:pt idx="0">
                  <c:v>NO</c:v>
                </c:pt>
                <c:pt idx="1">
                  <c:v>SI</c:v>
                </c:pt>
              </c:strCache>
            </c:strRef>
          </c:cat>
          <c:val>
            <c:numRef>
              <c:f>Hoja1!$D$439:$D$440</c:f>
              <c:numCache>
                <c:formatCode>###0</c:formatCode>
                <c:ptCount val="2"/>
                <c:pt idx="0">
                  <c:v>1.2048192771084338</c:v>
                </c:pt>
                <c:pt idx="1">
                  <c:v>98.795180722891558</c:v>
                </c:pt>
              </c:numCache>
            </c:numRef>
          </c:val>
          <c:extLst>
            <c:ext xmlns:c16="http://schemas.microsoft.com/office/drawing/2014/chart" uri="{C3380CC4-5D6E-409C-BE32-E72D297353CC}">
              <c16:uniqueId val="{00000002-E23F-43AB-8011-30C0D9B1A892}"/>
            </c:ext>
          </c:extLst>
        </c:ser>
        <c:dLbls>
          <c:dLblPos val="inEnd"/>
          <c:showLegendKey val="0"/>
          <c:showVal val="1"/>
          <c:showCatName val="0"/>
          <c:showSerName val="0"/>
          <c:showPercent val="0"/>
          <c:showBubbleSize val="0"/>
        </c:dLbls>
        <c:gapWidth val="150"/>
        <c:overlap val="100"/>
        <c:axId val="313364872"/>
        <c:axId val="313370752"/>
      </c:barChart>
      <c:catAx>
        <c:axId val="3133648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70752"/>
        <c:crosses val="autoZero"/>
        <c:auto val="1"/>
        <c:lblAlgn val="ctr"/>
        <c:lblOffset val="100"/>
        <c:noMultiLvlLbl val="0"/>
      </c:catAx>
      <c:valAx>
        <c:axId val="313370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648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Hoja1!$D$448</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755046442423325E-3"/>
                  <c:y val="-3.3620528982192179E-2"/>
                </c:manualLayout>
              </c:layout>
              <c:tx>
                <c:rich>
                  <a:bodyPr/>
                  <a:lstStyle/>
                  <a:p>
                    <a:fld id="{15291649-A59B-478F-ADA2-DDE272E4F63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4D4-4DC3-8F56-D5C25B8252DD}"/>
                </c:ext>
              </c:extLst>
            </c:dLbl>
            <c:dLbl>
              <c:idx val="1"/>
              <c:tx>
                <c:rich>
                  <a:bodyPr/>
                  <a:lstStyle/>
                  <a:p>
                    <a:fld id="{7FC386FB-9FFC-4A88-9F41-42B3A6F2B98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D4-4DC3-8F56-D5C25B8252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Hoja1!$B$449:$B$450</c:f>
              <c:strCache>
                <c:ptCount val="2"/>
                <c:pt idx="0">
                  <c:v>NO</c:v>
                </c:pt>
                <c:pt idx="1">
                  <c:v>SI</c:v>
                </c:pt>
              </c:strCache>
            </c:strRef>
          </c:cat>
          <c:val>
            <c:numRef>
              <c:f>Hoja1!$D$449:$D$450</c:f>
              <c:numCache>
                <c:formatCode>###0</c:formatCode>
                <c:ptCount val="2"/>
                <c:pt idx="0">
                  <c:v>5.3571428571428568</c:v>
                </c:pt>
                <c:pt idx="1">
                  <c:v>94.642857142857139</c:v>
                </c:pt>
              </c:numCache>
            </c:numRef>
          </c:val>
          <c:extLst>
            <c:ext xmlns:c16="http://schemas.microsoft.com/office/drawing/2014/chart" uri="{C3380CC4-5D6E-409C-BE32-E72D297353CC}">
              <c16:uniqueId val="{00000002-14D4-4DC3-8F56-D5C25B8252DD}"/>
            </c:ext>
          </c:extLst>
        </c:ser>
        <c:dLbls>
          <c:dLblPos val="inEnd"/>
          <c:showLegendKey val="0"/>
          <c:showVal val="1"/>
          <c:showCatName val="0"/>
          <c:showSerName val="0"/>
          <c:showPercent val="0"/>
          <c:showBubbleSize val="0"/>
        </c:dLbls>
        <c:gapWidth val="150"/>
        <c:overlap val="100"/>
        <c:axId val="282597760"/>
        <c:axId val="282598152"/>
      </c:barChart>
      <c:catAx>
        <c:axId val="28259776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598152"/>
        <c:crosses val="autoZero"/>
        <c:auto val="1"/>
        <c:lblAlgn val="ctr"/>
        <c:lblOffset val="100"/>
        <c:noMultiLvlLbl val="0"/>
      </c:catAx>
      <c:valAx>
        <c:axId val="282598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59776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Hoja1!$D$450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8476733180354411E-2"/>
                </c:manualLayout>
              </c:layout>
              <c:tx>
                <c:rich>
                  <a:bodyPr/>
                  <a:lstStyle/>
                  <a:p>
                    <a:fld id="{7EFEE6BD-EA66-4F82-BA6F-68A60B4A5AF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CF-4CDA-B00C-DD8A1FEFFDFF}"/>
                </c:ext>
              </c:extLst>
            </c:dLbl>
            <c:dLbl>
              <c:idx val="1"/>
              <c:tx>
                <c:rich>
                  <a:bodyPr/>
                  <a:lstStyle/>
                  <a:p>
                    <a:fld id="{A040EBC0-4C9A-419D-92F2-56417E5B99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CF-4CDA-B00C-DD8A1FEFFDF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Hoja1!$B$451:$B$452</c:f>
              <c:strCache>
                <c:ptCount val="2"/>
                <c:pt idx="0">
                  <c:v>NO</c:v>
                </c:pt>
                <c:pt idx="1">
                  <c:v>SI</c:v>
                </c:pt>
              </c:strCache>
            </c:strRef>
          </c:cat>
          <c:val>
            <c:numRef>
              <c:f>Hoja1!$D$451:$D$452</c:f>
              <c:numCache>
                <c:formatCode>###0</c:formatCode>
                <c:ptCount val="2"/>
                <c:pt idx="0">
                  <c:v>3.6144578313253009</c:v>
                </c:pt>
                <c:pt idx="1">
                  <c:v>96.385542168674704</c:v>
                </c:pt>
              </c:numCache>
            </c:numRef>
          </c:val>
          <c:extLst>
            <c:ext xmlns:c16="http://schemas.microsoft.com/office/drawing/2014/chart" uri="{C3380CC4-5D6E-409C-BE32-E72D297353CC}">
              <c16:uniqueId val="{00000002-DCCF-4CDA-B00C-DD8A1FEFFDFF}"/>
            </c:ext>
          </c:extLst>
        </c:ser>
        <c:dLbls>
          <c:dLblPos val="inEnd"/>
          <c:showLegendKey val="0"/>
          <c:showVal val="1"/>
          <c:showCatName val="0"/>
          <c:showSerName val="0"/>
          <c:showPercent val="0"/>
          <c:showBubbleSize val="0"/>
        </c:dLbls>
        <c:gapWidth val="150"/>
        <c:overlap val="100"/>
        <c:axId val="313366832"/>
        <c:axId val="313362912"/>
      </c:barChart>
      <c:catAx>
        <c:axId val="3133668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62912"/>
        <c:crosses val="autoZero"/>
        <c:auto val="1"/>
        <c:lblAlgn val="ctr"/>
        <c:lblOffset val="100"/>
        <c:noMultiLvlLbl val="0"/>
      </c:catAx>
      <c:valAx>
        <c:axId val="313362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6683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ES" dirty="0"/>
              <a:t>DE</a:t>
            </a:r>
            <a:r>
              <a:rPr lang="es-ES" baseline="0" dirty="0"/>
              <a:t> AGUA ESTANCADA</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Hoja1!$D$460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3341989953750378E-2"/>
                  <c:y val="-5.1023919390264343E-2"/>
                </c:manualLayout>
              </c:layout>
              <c:tx>
                <c:rich>
                  <a:bodyPr/>
                  <a:lstStyle/>
                  <a:p>
                    <a:fld id="{D3D09412-F740-41C5-BF6F-40989B64F735}"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F7-4F99-A208-34CD7BD05348}"/>
                </c:ext>
              </c:extLst>
            </c:dLbl>
            <c:dLbl>
              <c:idx val="1"/>
              <c:tx>
                <c:rich>
                  <a:bodyPr/>
                  <a:lstStyle/>
                  <a:p>
                    <a:fld id="{36DFB167-BB32-4B13-B288-FB5198CFBB8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F7-4F99-A208-34CD7BD053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Hoja1!$B$461:$B$462</c:f>
              <c:strCache>
                <c:ptCount val="2"/>
                <c:pt idx="0">
                  <c:v>NO</c:v>
                </c:pt>
                <c:pt idx="1">
                  <c:v>SI</c:v>
                </c:pt>
              </c:strCache>
            </c:strRef>
          </c:cat>
          <c:val>
            <c:numRef>
              <c:f>Hoja1!$D$461:$D$462</c:f>
              <c:numCache>
                <c:formatCode>###0</c:formatCode>
                <c:ptCount val="2"/>
                <c:pt idx="0">
                  <c:v>5.3571428571428568</c:v>
                </c:pt>
                <c:pt idx="1">
                  <c:v>94.642857142857139</c:v>
                </c:pt>
              </c:numCache>
            </c:numRef>
          </c:val>
          <c:extLst>
            <c:ext xmlns:c16="http://schemas.microsoft.com/office/drawing/2014/chart" uri="{C3380CC4-5D6E-409C-BE32-E72D297353CC}">
              <c16:uniqueId val="{00000002-F3F7-4F99-A208-34CD7BD05348}"/>
            </c:ext>
          </c:extLst>
        </c:ser>
        <c:dLbls>
          <c:dLblPos val="inEnd"/>
          <c:showLegendKey val="0"/>
          <c:showVal val="1"/>
          <c:showCatName val="0"/>
          <c:showSerName val="0"/>
          <c:showPercent val="0"/>
          <c:showBubbleSize val="0"/>
        </c:dLbls>
        <c:gapWidth val="150"/>
        <c:overlap val="100"/>
        <c:axId val="283768024"/>
        <c:axId val="283767632"/>
      </c:barChart>
      <c:catAx>
        <c:axId val="28376802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7632"/>
        <c:crosses val="autoZero"/>
        <c:auto val="1"/>
        <c:lblAlgn val="ctr"/>
        <c:lblOffset val="100"/>
        <c:noMultiLvlLbl val="0"/>
      </c:catAx>
      <c:valAx>
        <c:axId val="283767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802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Hoja1!$D$460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3560129218963985E-7"/>
                  <c:y val="-4.4541784726420501E-2"/>
                </c:manualLayout>
              </c:layout>
              <c:tx>
                <c:rich>
                  <a:bodyPr/>
                  <a:lstStyle/>
                  <a:p>
                    <a:fld id="{1DD0FF88-1129-45E0-AC32-3C2255BC36D9}"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AD-4EC2-88E3-3B7BD27C7E3A}"/>
                </c:ext>
              </c:extLst>
            </c:dLbl>
            <c:dLbl>
              <c:idx val="1"/>
              <c:tx>
                <c:rich>
                  <a:bodyPr/>
                  <a:lstStyle/>
                  <a:p>
                    <a:fld id="{7583DB93-F6B1-41D4-90B5-6400D045F0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AD-4EC2-88E3-3B7BD27C7E3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Hoja1!$B$461:$B$462</c:f>
              <c:strCache>
                <c:ptCount val="2"/>
                <c:pt idx="0">
                  <c:v>NO</c:v>
                </c:pt>
                <c:pt idx="1">
                  <c:v>SI</c:v>
                </c:pt>
              </c:strCache>
            </c:strRef>
          </c:cat>
          <c:val>
            <c:numRef>
              <c:f>Hoja1!$D$461:$D$462</c:f>
              <c:numCache>
                <c:formatCode>###0</c:formatCode>
                <c:ptCount val="2"/>
                <c:pt idx="0">
                  <c:v>7.2289156626506017</c:v>
                </c:pt>
                <c:pt idx="1">
                  <c:v>92.771084337349393</c:v>
                </c:pt>
              </c:numCache>
            </c:numRef>
          </c:val>
          <c:extLst>
            <c:ext xmlns:c16="http://schemas.microsoft.com/office/drawing/2014/chart" uri="{C3380CC4-5D6E-409C-BE32-E72D297353CC}">
              <c16:uniqueId val="{00000002-DDAD-4EC2-88E3-3B7BD27C7E3A}"/>
            </c:ext>
          </c:extLst>
        </c:ser>
        <c:dLbls>
          <c:dLblPos val="inEnd"/>
          <c:showLegendKey val="0"/>
          <c:showVal val="1"/>
          <c:showCatName val="0"/>
          <c:showSerName val="0"/>
          <c:showPercent val="0"/>
          <c:showBubbleSize val="0"/>
        </c:dLbls>
        <c:gapWidth val="150"/>
        <c:overlap val="100"/>
        <c:axId val="313372320"/>
        <c:axId val="313363696"/>
      </c:barChart>
      <c:catAx>
        <c:axId val="31337232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63696"/>
        <c:crosses val="autoZero"/>
        <c:auto val="1"/>
        <c:lblAlgn val="ctr"/>
        <c:lblOffset val="100"/>
        <c:noMultiLvlLbl val="0"/>
      </c:catAx>
      <c:valAx>
        <c:axId val="31336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7232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Hoja1!$D$472</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B9154CC-85C7-4ECC-9C24-2E8CA4A7890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1EC-4795-BCD5-8BDA13174A52}"/>
                </c:ext>
              </c:extLst>
            </c:dLbl>
            <c:dLbl>
              <c:idx val="1"/>
              <c:tx>
                <c:rich>
                  <a:bodyPr/>
                  <a:lstStyle/>
                  <a:p>
                    <a:fld id="{F1E3D0E0-A1E0-432B-89F0-CA68814DD65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EC-4795-BCD5-8BDA13174A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Hoja1!$B$473:$B$474</c:f>
              <c:strCache>
                <c:ptCount val="2"/>
                <c:pt idx="0">
                  <c:v>NO</c:v>
                </c:pt>
                <c:pt idx="1">
                  <c:v>SI</c:v>
                </c:pt>
              </c:strCache>
            </c:strRef>
          </c:cat>
          <c:val>
            <c:numRef>
              <c:f>Hoja1!$D$473:$D$474</c:f>
              <c:numCache>
                <c:formatCode>###0</c:formatCode>
                <c:ptCount val="2"/>
                <c:pt idx="0">
                  <c:v>19.642857142857142</c:v>
                </c:pt>
                <c:pt idx="1">
                  <c:v>80.357142857142861</c:v>
                </c:pt>
              </c:numCache>
            </c:numRef>
          </c:val>
          <c:extLst>
            <c:ext xmlns:c16="http://schemas.microsoft.com/office/drawing/2014/chart" uri="{C3380CC4-5D6E-409C-BE32-E72D297353CC}">
              <c16:uniqueId val="{00000002-E1EC-4795-BCD5-8BDA13174A52}"/>
            </c:ext>
          </c:extLst>
        </c:ser>
        <c:dLbls>
          <c:dLblPos val="inEnd"/>
          <c:showLegendKey val="0"/>
          <c:showVal val="1"/>
          <c:showCatName val="0"/>
          <c:showSerName val="0"/>
          <c:showPercent val="0"/>
          <c:showBubbleSize val="0"/>
        </c:dLbls>
        <c:gapWidth val="150"/>
        <c:overlap val="100"/>
        <c:axId val="283769592"/>
        <c:axId val="283770768"/>
      </c:barChart>
      <c:catAx>
        <c:axId val="28376959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70768"/>
        <c:crosses val="autoZero"/>
        <c:auto val="1"/>
        <c:lblAlgn val="ctr"/>
        <c:lblOffset val="100"/>
        <c:noMultiLvlLbl val="0"/>
      </c:catAx>
      <c:valAx>
        <c:axId val="283770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959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ENERGÍA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Hoja1!$D$472</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0EE766A-E6E9-47BE-A840-758B076467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782-4BC5-875B-5E31BD4BF0A7}"/>
                </c:ext>
              </c:extLst>
            </c:dLbl>
            <c:dLbl>
              <c:idx val="1"/>
              <c:tx>
                <c:rich>
                  <a:bodyPr/>
                  <a:lstStyle/>
                  <a:p>
                    <a:fld id="{AE592227-1BE5-4BD9-95D3-2A9877D4662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782-4BC5-875B-5E31BD4BF0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Hoja1!$B$473:$B$474</c:f>
              <c:strCache>
                <c:ptCount val="2"/>
                <c:pt idx="0">
                  <c:v>NO</c:v>
                </c:pt>
                <c:pt idx="1">
                  <c:v>SI</c:v>
                </c:pt>
              </c:strCache>
            </c:strRef>
          </c:cat>
          <c:val>
            <c:numRef>
              <c:f>Hoja1!$D$473:$D$474</c:f>
              <c:numCache>
                <c:formatCode>###0</c:formatCode>
                <c:ptCount val="2"/>
                <c:pt idx="0">
                  <c:v>12.048192771084338</c:v>
                </c:pt>
                <c:pt idx="1">
                  <c:v>87.951807228915655</c:v>
                </c:pt>
              </c:numCache>
            </c:numRef>
          </c:val>
          <c:extLst>
            <c:ext xmlns:c16="http://schemas.microsoft.com/office/drawing/2014/chart" uri="{C3380CC4-5D6E-409C-BE32-E72D297353CC}">
              <c16:uniqueId val="{00000002-6782-4BC5-875B-5E31BD4BF0A7}"/>
            </c:ext>
          </c:extLst>
        </c:ser>
        <c:dLbls>
          <c:dLblPos val="inEnd"/>
          <c:showLegendKey val="0"/>
          <c:showVal val="1"/>
          <c:showCatName val="0"/>
          <c:showSerName val="0"/>
          <c:showPercent val="0"/>
          <c:showBubbleSize val="0"/>
        </c:dLbls>
        <c:gapWidth val="150"/>
        <c:overlap val="100"/>
        <c:axId val="313371536"/>
        <c:axId val="313365656"/>
      </c:barChart>
      <c:catAx>
        <c:axId val="3133715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65656"/>
        <c:crosses val="autoZero"/>
        <c:auto val="1"/>
        <c:lblAlgn val="ctr"/>
        <c:lblOffset val="100"/>
        <c:noMultiLvlLbl val="0"/>
      </c:catAx>
      <c:valAx>
        <c:axId val="313365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715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Hoja1!$D$484</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62248004238229E-3"/>
                  <c:y val="-3.1390773022641517E-2"/>
                </c:manualLayout>
              </c:layout>
              <c:tx>
                <c:rich>
                  <a:bodyPr/>
                  <a:lstStyle/>
                  <a:p>
                    <a:fld id="{11E3BDCE-D36D-4DE4-954C-F73705F94B8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33B-4E71-8DCB-128F88AFE599}"/>
                </c:ext>
              </c:extLst>
            </c:dLbl>
            <c:dLbl>
              <c:idx val="1"/>
              <c:tx>
                <c:rich>
                  <a:bodyPr/>
                  <a:lstStyle/>
                  <a:p>
                    <a:fld id="{3F53E6D2-1343-4F82-B6DE-804B4E315B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33B-4E71-8DCB-128F88AFE59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Hoja1!$B$485:$B$486</c:f>
              <c:strCache>
                <c:ptCount val="2"/>
                <c:pt idx="0">
                  <c:v>NO</c:v>
                </c:pt>
                <c:pt idx="1">
                  <c:v>SI</c:v>
                </c:pt>
              </c:strCache>
            </c:strRef>
          </c:cat>
          <c:val>
            <c:numRef>
              <c:f>Hoja1!$D$485:$D$486</c:f>
              <c:numCache>
                <c:formatCode>###0</c:formatCode>
                <c:ptCount val="2"/>
                <c:pt idx="0">
                  <c:v>5.3571428571428568</c:v>
                </c:pt>
                <c:pt idx="1">
                  <c:v>94.642857142857139</c:v>
                </c:pt>
              </c:numCache>
            </c:numRef>
          </c:val>
          <c:extLst>
            <c:ext xmlns:c16="http://schemas.microsoft.com/office/drawing/2014/chart" uri="{C3380CC4-5D6E-409C-BE32-E72D297353CC}">
              <c16:uniqueId val="{00000002-C33B-4E71-8DCB-128F88AFE599}"/>
            </c:ext>
          </c:extLst>
        </c:ser>
        <c:dLbls>
          <c:dLblPos val="inEnd"/>
          <c:showLegendKey val="0"/>
          <c:showVal val="1"/>
          <c:showCatName val="0"/>
          <c:showSerName val="0"/>
          <c:showPercent val="0"/>
          <c:showBubbleSize val="0"/>
        </c:dLbls>
        <c:gapWidth val="150"/>
        <c:overlap val="100"/>
        <c:axId val="283768416"/>
        <c:axId val="283762928"/>
      </c:barChart>
      <c:catAx>
        <c:axId val="2837684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2928"/>
        <c:crosses val="autoZero"/>
        <c:auto val="1"/>
        <c:lblAlgn val="ctr"/>
        <c:lblOffset val="100"/>
        <c:noMultiLvlLbl val="0"/>
      </c:catAx>
      <c:valAx>
        <c:axId val="283762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84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Hoja1!$D$484</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802833566345857E-3"/>
                  <c:y val="-6.9814871299727341E-2"/>
                </c:manualLayout>
              </c:layout>
              <c:tx>
                <c:rich>
                  <a:bodyPr/>
                  <a:lstStyle/>
                  <a:p>
                    <a:fld id="{4C94BA88-4DB3-4DCF-BE4B-EF9A9842A47F}"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76-45F8-BE8D-5A5EBB16247C}"/>
                </c:ext>
              </c:extLst>
            </c:dLbl>
            <c:dLbl>
              <c:idx val="1"/>
              <c:tx>
                <c:rich>
                  <a:bodyPr/>
                  <a:lstStyle/>
                  <a:p>
                    <a:fld id="{88B70FFB-FA34-4390-977E-F2F9963A009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76-45F8-BE8D-5A5EBB16247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Hoja1!$B$485:$B$486</c:f>
              <c:strCache>
                <c:ptCount val="2"/>
                <c:pt idx="0">
                  <c:v>NO</c:v>
                </c:pt>
                <c:pt idx="1">
                  <c:v>SI</c:v>
                </c:pt>
              </c:strCache>
            </c:strRef>
          </c:cat>
          <c:val>
            <c:numRef>
              <c:f>Hoja1!$D$485:$D$486</c:f>
              <c:numCache>
                <c:formatCode>###0</c:formatCode>
                <c:ptCount val="2"/>
                <c:pt idx="0">
                  <c:v>7.2289156626506017</c:v>
                </c:pt>
                <c:pt idx="1">
                  <c:v>92.771084337349393</c:v>
                </c:pt>
              </c:numCache>
            </c:numRef>
          </c:val>
          <c:extLst>
            <c:ext xmlns:c16="http://schemas.microsoft.com/office/drawing/2014/chart" uri="{C3380CC4-5D6E-409C-BE32-E72D297353CC}">
              <c16:uniqueId val="{00000002-2876-45F8-BE8D-5A5EBB16247C}"/>
            </c:ext>
          </c:extLst>
        </c:ser>
        <c:dLbls>
          <c:dLblPos val="inEnd"/>
          <c:showLegendKey val="0"/>
          <c:showVal val="1"/>
          <c:showCatName val="0"/>
          <c:showSerName val="0"/>
          <c:showPercent val="0"/>
          <c:showBubbleSize val="0"/>
        </c:dLbls>
        <c:gapWidth val="150"/>
        <c:overlap val="100"/>
        <c:axId val="313375848"/>
        <c:axId val="313375064"/>
      </c:barChart>
      <c:catAx>
        <c:axId val="3133758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75064"/>
        <c:crosses val="autoZero"/>
        <c:auto val="1"/>
        <c:lblAlgn val="ctr"/>
        <c:lblOffset val="100"/>
        <c:noMultiLvlLbl val="0"/>
      </c:catAx>
      <c:valAx>
        <c:axId val="313375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758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Hoja1!$D$496</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D286623-E7F9-4175-A401-45FB4C6BEA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6C-49BA-BFAA-6AB61A7BCCF5}"/>
                </c:ext>
              </c:extLst>
            </c:dLbl>
            <c:dLbl>
              <c:idx val="1"/>
              <c:tx>
                <c:rich>
                  <a:bodyPr/>
                  <a:lstStyle/>
                  <a:p>
                    <a:fld id="{3CE37502-92F7-4E66-A6C4-B87DE63496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6C-49BA-BFAA-6AB61A7BCCF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Hoja1!$B$497:$B$498</c:f>
              <c:strCache>
                <c:ptCount val="2"/>
                <c:pt idx="0">
                  <c:v>NO</c:v>
                </c:pt>
                <c:pt idx="1">
                  <c:v>SI</c:v>
                </c:pt>
              </c:strCache>
            </c:strRef>
          </c:cat>
          <c:val>
            <c:numRef>
              <c:f>Hoja1!$D$497:$D$498</c:f>
              <c:numCache>
                <c:formatCode>###0</c:formatCode>
                <c:ptCount val="2"/>
                <c:pt idx="0">
                  <c:v>19.642857142857142</c:v>
                </c:pt>
                <c:pt idx="1">
                  <c:v>80.357142857142861</c:v>
                </c:pt>
              </c:numCache>
            </c:numRef>
          </c:val>
          <c:extLst>
            <c:ext xmlns:c16="http://schemas.microsoft.com/office/drawing/2014/chart" uri="{C3380CC4-5D6E-409C-BE32-E72D297353CC}">
              <c16:uniqueId val="{00000002-216C-49BA-BFAA-6AB61A7BCCF5}"/>
            </c:ext>
          </c:extLst>
        </c:ser>
        <c:dLbls>
          <c:dLblPos val="inEnd"/>
          <c:showLegendKey val="0"/>
          <c:showVal val="1"/>
          <c:showCatName val="0"/>
          <c:showSerName val="0"/>
          <c:showPercent val="0"/>
          <c:showBubbleSize val="0"/>
        </c:dLbls>
        <c:gapWidth val="150"/>
        <c:overlap val="100"/>
        <c:axId val="283760968"/>
        <c:axId val="283765280"/>
      </c:barChart>
      <c:catAx>
        <c:axId val="28376096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5280"/>
        <c:crosses val="autoZero"/>
        <c:auto val="1"/>
        <c:lblAlgn val="ctr"/>
        <c:lblOffset val="100"/>
        <c:noMultiLvlLbl val="0"/>
      </c:catAx>
      <c:valAx>
        <c:axId val="283765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096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FD4C24A-79DE-4EF6-9F36-5CF2D7299BC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5A3-49CA-8246-EE417FCDD4F6}"/>
                </c:ext>
              </c:extLst>
            </c:dLbl>
            <c:dLbl>
              <c:idx val="1"/>
              <c:layout>
                <c:manualLayout>
                  <c:x val="1.7575198322966274E-3"/>
                  <c:y val="-1.762717941461299E-2"/>
                </c:manualLayout>
              </c:layout>
              <c:tx>
                <c:rich>
                  <a:bodyPr/>
                  <a:lstStyle/>
                  <a:p>
                    <a:fld id="{3EC20DEC-E2F5-45E9-BA6A-E2C627E847A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A3-49CA-8246-EE417FCDD4F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SI</c:v>
                </c:pt>
                <c:pt idx="1">
                  <c:v>NO</c:v>
                </c:pt>
              </c:strCache>
            </c:strRef>
          </c:cat>
          <c:val>
            <c:numRef>
              <c:f>Hoja1!$D$3:$D$4</c:f>
              <c:numCache>
                <c:formatCode>General</c:formatCode>
                <c:ptCount val="2"/>
                <c:pt idx="0" formatCode="###0">
                  <c:v>100</c:v>
                </c:pt>
                <c:pt idx="1">
                  <c:v>0</c:v>
                </c:pt>
              </c:numCache>
            </c:numRef>
          </c:val>
          <c:extLst>
            <c:ext xmlns:c16="http://schemas.microsoft.com/office/drawing/2014/chart" uri="{C3380CC4-5D6E-409C-BE32-E72D297353CC}">
              <c16:uniqueId val="{00000002-D5A3-49CA-8246-EE417FCDD4F6}"/>
            </c:ext>
          </c:extLst>
        </c:ser>
        <c:dLbls>
          <c:dLblPos val="inEnd"/>
          <c:showLegendKey val="0"/>
          <c:showVal val="1"/>
          <c:showCatName val="0"/>
          <c:showSerName val="0"/>
          <c:showPercent val="0"/>
          <c:showBubbleSize val="0"/>
        </c:dLbls>
        <c:gapWidth val="150"/>
        <c:overlap val="100"/>
        <c:axId val="279321680"/>
        <c:axId val="279325208"/>
      </c:barChart>
      <c:catAx>
        <c:axId val="279321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325208"/>
        <c:crosses val="autoZero"/>
        <c:auto val="1"/>
        <c:lblAlgn val="ctr"/>
        <c:lblOffset val="100"/>
        <c:noMultiLvlLbl val="0"/>
      </c:catAx>
      <c:valAx>
        <c:axId val="279325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321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Hoja1!$I$15</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56F742C-1715-4652-A0A6-76F2ECEFE4D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55E-4E84-AE9F-2E2585046CF8}"/>
                </c:ext>
              </c:extLst>
            </c:dLbl>
            <c:dLbl>
              <c:idx val="1"/>
              <c:tx>
                <c:rich>
                  <a:bodyPr/>
                  <a:lstStyle/>
                  <a:p>
                    <a:fld id="{E0CDDE36-6440-40EA-A6C0-8316AAC90F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5E-4E84-AE9F-2E2585046CF8}"/>
                </c:ext>
              </c:extLst>
            </c:dLbl>
            <c:dLbl>
              <c:idx val="2"/>
              <c:tx>
                <c:rich>
                  <a:bodyPr/>
                  <a:lstStyle/>
                  <a:p>
                    <a:fld id="{5553A1D7-35D4-4B6D-84F1-CC12CBC54F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55E-4E84-AE9F-2E2585046C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Hoja1!$H$16:$H$18</c:f>
              <c:strCache>
                <c:ptCount val="3"/>
                <c:pt idx="0">
                  <c:v>HISTORIA</c:v>
                </c:pt>
                <c:pt idx="1">
                  <c:v>ESCUDO</c:v>
                </c:pt>
                <c:pt idx="2">
                  <c:v>LEMA</c:v>
                </c:pt>
              </c:strCache>
            </c:strRef>
          </c:cat>
          <c:val>
            <c:numRef>
              <c:f>Hoja1!$I$16:$I$18</c:f>
              <c:numCache>
                <c:formatCode>###0</c:formatCode>
                <c:ptCount val="3"/>
                <c:pt idx="0">
                  <c:v>71</c:v>
                </c:pt>
                <c:pt idx="1">
                  <c:v>69.900000000000006</c:v>
                </c:pt>
                <c:pt idx="2">
                  <c:v>55.4</c:v>
                </c:pt>
              </c:numCache>
            </c:numRef>
          </c:val>
          <c:extLst>
            <c:ext xmlns:c16="http://schemas.microsoft.com/office/drawing/2014/chart" uri="{C3380CC4-5D6E-409C-BE32-E72D297353CC}">
              <c16:uniqueId val="{00000003-F55E-4E84-AE9F-2E2585046CF8}"/>
            </c:ext>
          </c:extLst>
        </c:ser>
        <c:dLbls>
          <c:dLblPos val="inEnd"/>
          <c:showLegendKey val="0"/>
          <c:showVal val="1"/>
          <c:showCatName val="0"/>
          <c:showSerName val="0"/>
          <c:showPercent val="0"/>
          <c:showBubbleSize val="0"/>
        </c:dLbls>
        <c:gapWidth val="150"/>
        <c:overlap val="100"/>
        <c:axId val="278528984"/>
        <c:axId val="219403504"/>
      </c:barChart>
      <c:catAx>
        <c:axId val="278528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9403504"/>
        <c:crosses val="autoZero"/>
        <c:auto val="1"/>
        <c:lblAlgn val="ctr"/>
        <c:lblOffset val="100"/>
        <c:noMultiLvlLbl val="0"/>
      </c:catAx>
      <c:valAx>
        <c:axId val="219403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528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7">
  <a:schemeClr val="accent4"/>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withinLinear" id="15">
  <a:schemeClr val="accent2"/>
</cs:colorStyle>
</file>

<file path=ppt/charts/colors42.xml><?xml version="1.0" encoding="utf-8"?>
<cs:colorStyle xmlns:cs="http://schemas.microsoft.com/office/drawing/2012/chartStyle" xmlns:a="http://schemas.openxmlformats.org/drawingml/2006/main" meth="withinLinear" id="15">
  <a:schemeClr val="accent2"/>
</cs:colorStyle>
</file>

<file path=ppt/charts/colors4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850443" y="4653137"/>
            <a:ext cx="8114046"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830) – INSTITUTO MARTIRES 20 DE FEBRERO “SECUNDARIA”</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AA6B3752-9537-452F-B3B8-35CA62565E60}"/>
              </a:ext>
            </a:extLst>
          </p:cNvPr>
          <p:cNvGraphicFramePr>
            <a:graphicFrameLocks/>
          </p:cNvGraphicFramePr>
          <p:nvPr>
            <p:extLst>
              <p:ext uri="{D42A27DB-BD31-4B8C-83A1-F6EECF244321}">
                <p14:modId xmlns:p14="http://schemas.microsoft.com/office/powerpoint/2010/main" val="2208876114"/>
              </p:ext>
            </p:extLst>
          </p:nvPr>
        </p:nvGraphicFramePr>
        <p:xfrm>
          <a:off x="1378356" y="1375333"/>
          <a:ext cx="7226092" cy="39715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9F979DE3-CB40-4E1F-93AE-FE55FDCC4C87}"/>
              </a:ext>
            </a:extLst>
          </p:cNvPr>
          <p:cNvGraphicFramePr>
            <a:graphicFrameLocks/>
          </p:cNvGraphicFramePr>
          <p:nvPr>
            <p:extLst>
              <p:ext uri="{D42A27DB-BD31-4B8C-83A1-F6EECF244321}">
                <p14:modId xmlns:p14="http://schemas.microsoft.com/office/powerpoint/2010/main" val="1909582419"/>
              </p:ext>
            </p:extLst>
          </p:nvPr>
        </p:nvGraphicFramePr>
        <p:xfrm>
          <a:off x="1110892" y="1448749"/>
          <a:ext cx="7618139" cy="40489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6F8CBB38-E655-4B0C-92D4-BDF90AA8D65A}"/>
              </a:ext>
            </a:extLst>
          </p:cNvPr>
          <p:cNvGraphicFramePr>
            <a:graphicFrameLocks/>
          </p:cNvGraphicFramePr>
          <p:nvPr>
            <p:extLst>
              <p:ext uri="{D42A27DB-BD31-4B8C-83A1-F6EECF244321}">
                <p14:modId xmlns:p14="http://schemas.microsoft.com/office/powerpoint/2010/main" val="1988109222"/>
              </p:ext>
            </p:extLst>
          </p:nvPr>
        </p:nvGraphicFramePr>
        <p:xfrm>
          <a:off x="997456" y="1229251"/>
          <a:ext cx="7679000" cy="43218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5089F421-9984-47CA-90FE-936866DF9D8B}"/>
              </a:ext>
            </a:extLst>
          </p:cNvPr>
          <p:cNvGraphicFramePr>
            <a:graphicFrameLocks/>
          </p:cNvGraphicFramePr>
          <p:nvPr>
            <p:extLst>
              <p:ext uri="{D42A27DB-BD31-4B8C-83A1-F6EECF244321}">
                <p14:modId xmlns:p14="http://schemas.microsoft.com/office/powerpoint/2010/main" val="1718047989"/>
              </p:ext>
            </p:extLst>
          </p:nvPr>
        </p:nvGraphicFramePr>
        <p:xfrm>
          <a:off x="971106" y="1423181"/>
          <a:ext cx="7844878" cy="41279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283498"/>
          </a:xfrm>
          <a:prstGeom prst="rect">
            <a:avLst/>
          </a:prstGeom>
          <a:noFill/>
        </p:spPr>
        <p:txBody>
          <a:bodyPr wrap="square" rtlCol="0">
            <a:spAutoFit/>
          </a:bodyPr>
          <a:lstStyle/>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referente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el 100% se siente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la institución, además, la comunidad universitaria se identifica con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 siguiente jerarquización: </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1.-Historia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2.-Escudo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3.-Lema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su parte, se expresa que el 66% de los trabajadores que contestaron la encuesta conoce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concluir, dentro de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conforman al código de ética, los trabajadores consideran que el siguiente orden de importancia es en el cual se tienen que ver representados:</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1.-Responsabilidad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2.-Transparencia y rendición de cuentas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3.-Profesionalismo e integridad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4.-Lealtad y compromiso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5.-Equidad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6.-Conciencia ecológica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7.-Tolerancia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8.-Justicia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178131F0-4F79-408B-90B3-6F235C0A1567}"/>
              </a:ext>
            </a:extLst>
          </p:cNvPr>
          <p:cNvGraphicFramePr>
            <a:graphicFrameLocks/>
          </p:cNvGraphicFramePr>
          <p:nvPr>
            <p:extLst>
              <p:ext uri="{D42A27DB-BD31-4B8C-83A1-F6EECF244321}">
                <p14:modId xmlns:p14="http://schemas.microsoft.com/office/powerpoint/2010/main" val="2998824470"/>
              </p:ext>
            </p:extLst>
          </p:nvPr>
        </p:nvGraphicFramePr>
        <p:xfrm>
          <a:off x="1030333" y="1190613"/>
          <a:ext cx="7672411" cy="43605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59410BF8-D8C2-43B5-824B-9D69BDE4FE6E}"/>
              </a:ext>
            </a:extLst>
          </p:cNvPr>
          <p:cNvGraphicFramePr>
            <a:graphicFrameLocks/>
          </p:cNvGraphicFramePr>
          <p:nvPr>
            <p:extLst>
              <p:ext uri="{D42A27DB-BD31-4B8C-83A1-F6EECF244321}">
                <p14:modId xmlns:p14="http://schemas.microsoft.com/office/powerpoint/2010/main" val="1662093362"/>
              </p:ext>
            </p:extLst>
          </p:nvPr>
        </p:nvGraphicFramePr>
        <p:xfrm>
          <a:off x="1050924" y="1202527"/>
          <a:ext cx="7723827" cy="42936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66C7F3EF-858C-4149-8BA8-2D70D438755E}"/>
              </a:ext>
            </a:extLst>
          </p:cNvPr>
          <p:cNvGraphicFramePr>
            <a:graphicFrameLocks/>
          </p:cNvGraphicFramePr>
          <p:nvPr>
            <p:extLst>
              <p:ext uri="{D42A27DB-BD31-4B8C-83A1-F6EECF244321}">
                <p14:modId xmlns:p14="http://schemas.microsoft.com/office/powerpoint/2010/main" val="676985852"/>
              </p:ext>
            </p:extLst>
          </p:nvPr>
        </p:nvGraphicFramePr>
        <p:xfrm>
          <a:off x="983700" y="1149889"/>
          <a:ext cx="7692756" cy="43462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18BD7810-B64F-4F81-B348-F3E196457E99}"/>
              </a:ext>
            </a:extLst>
          </p:cNvPr>
          <p:cNvGraphicFramePr>
            <a:graphicFrameLocks/>
          </p:cNvGraphicFramePr>
          <p:nvPr>
            <p:extLst>
              <p:ext uri="{D42A27DB-BD31-4B8C-83A1-F6EECF244321}">
                <p14:modId xmlns:p14="http://schemas.microsoft.com/office/powerpoint/2010/main" val="1508980731"/>
              </p:ext>
            </p:extLst>
          </p:nvPr>
        </p:nvGraphicFramePr>
        <p:xfrm>
          <a:off x="1151188" y="1274535"/>
          <a:ext cx="7381252" cy="42020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DCE98C7C-AEF2-4308-ABE0-7C74A772C082}"/>
              </a:ext>
            </a:extLst>
          </p:cNvPr>
          <p:cNvGraphicFramePr>
            <a:graphicFrameLocks/>
          </p:cNvGraphicFramePr>
          <p:nvPr>
            <p:extLst>
              <p:ext uri="{D42A27DB-BD31-4B8C-83A1-F6EECF244321}">
                <p14:modId xmlns:p14="http://schemas.microsoft.com/office/powerpoint/2010/main" val="4172202259"/>
              </p:ext>
            </p:extLst>
          </p:nvPr>
        </p:nvGraphicFramePr>
        <p:xfrm>
          <a:off x="983699" y="1229251"/>
          <a:ext cx="7836771" cy="42669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FB31E01A-4EFB-4452-85A4-E68F9038D074}"/>
              </a:ext>
            </a:extLst>
          </p:cNvPr>
          <p:cNvGraphicFramePr>
            <a:graphicFrameLocks/>
          </p:cNvGraphicFramePr>
          <p:nvPr>
            <p:extLst>
              <p:ext uri="{D42A27DB-BD31-4B8C-83A1-F6EECF244321}">
                <p14:modId xmlns:p14="http://schemas.microsoft.com/office/powerpoint/2010/main" val="2289286357"/>
              </p:ext>
            </p:extLst>
          </p:nvPr>
        </p:nvGraphicFramePr>
        <p:xfrm>
          <a:off x="1023313" y="1260254"/>
          <a:ext cx="7797158" cy="42451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60A2F8FD-A6F6-43FB-B4F7-CCA82AD9C6E7}"/>
              </a:ext>
            </a:extLst>
          </p:cNvPr>
          <p:cNvGraphicFramePr>
            <a:graphicFrameLocks/>
          </p:cNvGraphicFramePr>
          <p:nvPr>
            <p:extLst>
              <p:ext uri="{D42A27DB-BD31-4B8C-83A1-F6EECF244321}">
                <p14:modId xmlns:p14="http://schemas.microsoft.com/office/powerpoint/2010/main" val="2472319936"/>
              </p:ext>
            </p:extLst>
          </p:nvPr>
        </p:nvGraphicFramePr>
        <p:xfrm>
          <a:off x="997456" y="1494467"/>
          <a:ext cx="7679000" cy="4056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44A3B6A0-EE3A-4A49-A959-7D5F33FA5CBF}"/>
              </a:ext>
            </a:extLst>
          </p:cNvPr>
          <p:cNvGraphicFramePr>
            <a:graphicFrameLocks/>
          </p:cNvGraphicFramePr>
          <p:nvPr>
            <p:extLst>
              <p:ext uri="{D42A27DB-BD31-4B8C-83A1-F6EECF244321}">
                <p14:modId xmlns:p14="http://schemas.microsoft.com/office/powerpoint/2010/main" val="3971648918"/>
              </p:ext>
            </p:extLst>
          </p:nvPr>
        </p:nvGraphicFramePr>
        <p:xfrm>
          <a:off x="1023312" y="1424895"/>
          <a:ext cx="7535415" cy="41262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02C43271-F7F5-42F9-A881-91C5BFC8375D}"/>
              </a:ext>
            </a:extLst>
          </p:cNvPr>
          <p:cNvGraphicFramePr>
            <a:graphicFrameLocks/>
          </p:cNvGraphicFramePr>
          <p:nvPr>
            <p:extLst>
              <p:ext uri="{D42A27DB-BD31-4B8C-83A1-F6EECF244321}">
                <p14:modId xmlns:p14="http://schemas.microsoft.com/office/powerpoint/2010/main" val="2700943176"/>
              </p:ext>
            </p:extLst>
          </p:nvPr>
        </p:nvGraphicFramePr>
        <p:xfrm>
          <a:off x="1085705" y="1444449"/>
          <a:ext cx="7734765" cy="41781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5493C468-5A3B-41F0-8579-B5D92BDAA9E8}"/>
              </a:ext>
            </a:extLst>
          </p:cNvPr>
          <p:cNvGraphicFramePr>
            <a:graphicFrameLocks/>
          </p:cNvGraphicFramePr>
          <p:nvPr>
            <p:extLst>
              <p:ext uri="{D42A27DB-BD31-4B8C-83A1-F6EECF244321}">
                <p14:modId xmlns:p14="http://schemas.microsoft.com/office/powerpoint/2010/main" val="4118517584"/>
              </p:ext>
            </p:extLst>
          </p:nvPr>
        </p:nvGraphicFramePr>
        <p:xfrm>
          <a:off x="1048576" y="1494467"/>
          <a:ext cx="7699887" cy="4056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042821"/>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Los resultados en lo que respecta al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que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iluminación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las áreas de trabajo es excelente (64%),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del entorno en cual se labora es bueno,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encuentra en un nivel  medio, en lo referente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que tiende a ser bueno,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excelente para realizar las actividades,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excelente,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 es buena</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relación a la respuesta de solicitud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infraestructura se expresa que es buena,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integrantes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las comisiones de seguridad e 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3BA781E3-F290-4715-9013-174F2A81E10C}"/>
              </a:ext>
            </a:extLst>
          </p:cNvPr>
          <p:cNvGraphicFramePr>
            <a:graphicFrameLocks/>
          </p:cNvGraphicFramePr>
          <p:nvPr>
            <p:extLst>
              <p:ext uri="{D42A27DB-BD31-4B8C-83A1-F6EECF244321}">
                <p14:modId xmlns:p14="http://schemas.microsoft.com/office/powerpoint/2010/main" val="727322126"/>
              </p:ext>
            </p:extLst>
          </p:nvPr>
        </p:nvGraphicFramePr>
        <p:xfrm>
          <a:off x="1061474" y="1810900"/>
          <a:ext cx="7470965" cy="3694506"/>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F99843EF-9064-47E5-90F8-39C9AF3FDE5A}"/>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1573819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1C91D060-6EFD-47A4-B473-62BA65BB3AEB}"/>
              </a:ext>
            </a:extLst>
          </p:cNvPr>
          <p:cNvGraphicFramePr>
            <a:graphicFrameLocks/>
          </p:cNvGraphicFramePr>
          <p:nvPr>
            <p:extLst>
              <p:ext uri="{D42A27DB-BD31-4B8C-83A1-F6EECF244321}">
                <p14:modId xmlns:p14="http://schemas.microsoft.com/office/powerpoint/2010/main" val="2808745397"/>
              </p:ext>
            </p:extLst>
          </p:nvPr>
        </p:nvGraphicFramePr>
        <p:xfrm>
          <a:off x="1023312" y="1798740"/>
          <a:ext cx="7509127" cy="3706666"/>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2666C122-E65F-461B-B8F0-53A47BA22D26}"/>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3954348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3BE8EE8E-8794-42BF-8417-EDA65D3DE781}"/>
              </a:ext>
            </a:extLst>
          </p:cNvPr>
          <p:cNvGraphicFramePr>
            <a:graphicFrameLocks/>
          </p:cNvGraphicFramePr>
          <p:nvPr>
            <p:extLst>
              <p:ext uri="{D42A27DB-BD31-4B8C-83A1-F6EECF244321}">
                <p14:modId xmlns:p14="http://schemas.microsoft.com/office/powerpoint/2010/main" val="2896098460"/>
              </p:ext>
            </p:extLst>
          </p:nvPr>
        </p:nvGraphicFramePr>
        <p:xfrm>
          <a:off x="1019647" y="1863009"/>
          <a:ext cx="7467073" cy="3688116"/>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0359A458-59CD-4286-B8AC-B1737D11FB9E}"/>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3108932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49B75E8D-F576-420B-B693-3DF397799199}"/>
              </a:ext>
            </a:extLst>
          </p:cNvPr>
          <p:cNvGraphicFramePr>
            <a:graphicFrameLocks/>
          </p:cNvGraphicFramePr>
          <p:nvPr>
            <p:extLst>
              <p:ext uri="{D42A27DB-BD31-4B8C-83A1-F6EECF244321}">
                <p14:modId xmlns:p14="http://schemas.microsoft.com/office/powerpoint/2010/main" val="881050320"/>
              </p:ext>
            </p:extLst>
          </p:nvPr>
        </p:nvGraphicFramePr>
        <p:xfrm>
          <a:off x="1128939" y="1813770"/>
          <a:ext cx="7691531" cy="369163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9FABDF81-8701-4A5E-AC7C-25FE8BC04466}"/>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spTree>
    <p:extLst>
      <p:ext uri="{BB962C8B-B14F-4D97-AF65-F5344CB8AC3E}">
        <p14:creationId xmlns:p14="http://schemas.microsoft.com/office/powerpoint/2010/main" val="646468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30ACC0D7-668E-4200-8B12-8B8988F6EEBF}"/>
              </a:ext>
            </a:extLst>
          </p:cNvPr>
          <p:cNvGraphicFramePr>
            <a:graphicFrameLocks/>
          </p:cNvGraphicFramePr>
          <p:nvPr>
            <p:extLst>
              <p:ext uri="{D42A27DB-BD31-4B8C-83A1-F6EECF244321}">
                <p14:modId xmlns:p14="http://schemas.microsoft.com/office/powerpoint/2010/main" val="1801773955"/>
              </p:ext>
            </p:extLst>
          </p:nvPr>
        </p:nvGraphicFramePr>
        <p:xfrm>
          <a:off x="1348956" y="1795645"/>
          <a:ext cx="7039468" cy="375548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D7B1B3E-B1FD-4D3A-9A1E-9FA72B3205A2}"/>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spTree>
    <p:extLst>
      <p:ext uri="{BB962C8B-B14F-4D97-AF65-F5344CB8AC3E}">
        <p14:creationId xmlns:p14="http://schemas.microsoft.com/office/powerpoint/2010/main" val="941324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1599284"/>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nSpc>
                <a:spcPct val="107000"/>
              </a:lnSpc>
              <a:spcAft>
                <a:spcPts val="800"/>
              </a:spcAft>
              <a:tabLst>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docente</a:t>
            </a:r>
          </a:p>
          <a:p>
            <a:r>
              <a:rPr lang="es-MX" sz="1800" dirty="0">
                <a:effectLst/>
                <a:latin typeface="Calibri" panose="020F0502020204030204" pitchFamily="34" charset="0"/>
                <a:ea typeface="Calibri" panose="020F0502020204030204" pitchFamily="34" charset="0"/>
                <a:cs typeface="Times New Roman" panose="02020603050405020304" pitchFamily="18" charset="0"/>
              </a:rPr>
              <a:t>N/A</a:t>
            </a: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INSTITUTO MARTIRES 20 DE FEBRERO “SECUNDARIA”</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793235"/>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nSpc>
                <a:spcPct val="107000"/>
              </a:lnSpc>
              <a:spcAft>
                <a:spcPts val="800"/>
              </a:spcAft>
              <a:tabLst>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administrativa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referente a cuando se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la mayoría afirma que si se le atiende de manera oportuna.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8209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manual</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la realización de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en tiempo y forma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717C0FA0-9B6D-487C-B578-91B875463ACE}"/>
              </a:ext>
            </a:extLst>
          </p:cNvPr>
          <p:cNvGraphicFramePr>
            <a:graphicFrameLocks/>
          </p:cNvGraphicFramePr>
          <p:nvPr>
            <p:extLst>
              <p:ext uri="{D42A27DB-BD31-4B8C-83A1-F6EECF244321}">
                <p14:modId xmlns:p14="http://schemas.microsoft.com/office/powerpoint/2010/main" val="63845543"/>
              </p:ext>
            </p:extLst>
          </p:nvPr>
        </p:nvGraphicFramePr>
        <p:xfrm>
          <a:off x="1079610" y="1319862"/>
          <a:ext cx="7695141"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0553CDA6-BEEA-48B5-BFDB-E1BF4720462E}"/>
              </a:ext>
            </a:extLst>
          </p:cNvPr>
          <p:cNvGraphicFramePr>
            <a:graphicFrameLocks/>
          </p:cNvGraphicFramePr>
          <p:nvPr>
            <p:extLst>
              <p:ext uri="{D42A27DB-BD31-4B8C-83A1-F6EECF244321}">
                <p14:modId xmlns:p14="http://schemas.microsoft.com/office/powerpoint/2010/main" val="2121144485"/>
              </p:ext>
            </p:extLst>
          </p:nvPr>
        </p:nvGraphicFramePr>
        <p:xfrm>
          <a:off x="1061474" y="1038866"/>
          <a:ext cx="7470965" cy="44859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5F0F68DF-2AC6-4170-ADB2-1059E4015433}"/>
              </a:ext>
            </a:extLst>
          </p:cNvPr>
          <p:cNvGraphicFramePr>
            <a:graphicFrameLocks/>
          </p:cNvGraphicFramePr>
          <p:nvPr>
            <p:extLst>
              <p:ext uri="{D42A27DB-BD31-4B8C-83A1-F6EECF244321}">
                <p14:modId xmlns:p14="http://schemas.microsoft.com/office/powerpoint/2010/main" val="3873274809"/>
              </p:ext>
            </p:extLst>
          </p:nvPr>
        </p:nvGraphicFramePr>
        <p:xfrm>
          <a:off x="1023312" y="1319861"/>
          <a:ext cx="7751439"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1DB63194-0FF0-42B7-856F-95F9D2E93D00}"/>
              </a:ext>
            </a:extLst>
          </p:cNvPr>
          <p:cNvGraphicFramePr>
            <a:graphicFrameLocks/>
          </p:cNvGraphicFramePr>
          <p:nvPr>
            <p:extLst>
              <p:ext uri="{D42A27DB-BD31-4B8C-83A1-F6EECF244321}">
                <p14:modId xmlns:p14="http://schemas.microsoft.com/office/powerpoint/2010/main" val="125576901"/>
              </p:ext>
            </p:extLst>
          </p:nvPr>
        </p:nvGraphicFramePr>
        <p:xfrm>
          <a:off x="1086583" y="1310424"/>
          <a:ext cx="7733888" cy="41949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1652EFB9-C2B7-4F5C-A99E-2D4B4CD0E819}"/>
              </a:ext>
            </a:extLst>
          </p:cNvPr>
          <p:cNvGraphicFramePr>
            <a:graphicFrameLocks/>
          </p:cNvGraphicFramePr>
          <p:nvPr>
            <p:extLst>
              <p:ext uri="{D42A27DB-BD31-4B8C-83A1-F6EECF244321}">
                <p14:modId xmlns:p14="http://schemas.microsoft.com/office/powerpoint/2010/main" val="80029220"/>
              </p:ext>
            </p:extLst>
          </p:nvPr>
        </p:nvGraphicFramePr>
        <p:xfrm>
          <a:off x="1061474" y="1297967"/>
          <a:ext cx="7713277" cy="41091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5318AD97-2A33-4AF5-BE6E-0F2D701CCF48}"/>
              </a:ext>
            </a:extLst>
          </p:cNvPr>
          <p:cNvGraphicFramePr>
            <a:graphicFrameLocks/>
          </p:cNvGraphicFramePr>
          <p:nvPr>
            <p:extLst>
              <p:ext uri="{D42A27DB-BD31-4B8C-83A1-F6EECF244321}">
                <p14:modId xmlns:p14="http://schemas.microsoft.com/office/powerpoint/2010/main" val="1274440063"/>
              </p:ext>
            </p:extLst>
          </p:nvPr>
        </p:nvGraphicFramePr>
        <p:xfrm>
          <a:off x="1115182" y="1065432"/>
          <a:ext cx="7659569" cy="4439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71CE8455-213C-4C91-A4D8-193976510162}"/>
              </a:ext>
            </a:extLst>
          </p:cNvPr>
          <p:cNvGraphicFramePr>
            <a:graphicFrameLocks/>
          </p:cNvGraphicFramePr>
          <p:nvPr>
            <p:extLst>
              <p:ext uri="{D42A27DB-BD31-4B8C-83A1-F6EECF244321}">
                <p14:modId xmlns:p14="http://schemas.microsoft.com/office/powerpoint/2010/main" val="4011154241"/>
              </p:ext>
            </p:extLst>
          </p:nvPr>
        </p:nvGraphicFramePr>
        <p:xfrm>
          <a:off x="1051164" y="1087576"/>
          <a:ext cx="7723587"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2652744733"/>
              </p:ext>
            </p:extLst>
          </p:nvPr>
        </p:nvGraphicFramePr>
        <p:xfrm>
          <a:off x="1660280" y="476535"/>
          <a:ext cx="6435000" cy="567057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la mayoría (68%) considera </a:t>
            </a:r>
            <a:r>
              <a:rPr lang="es-MX" sz="1800" dirty="0">
                <a:effectLst/>
                <a:latin typeface="Calibri" panose="020F0502020204030204" pitchFamily="34" charset="0"/>
                <a:ea typeface="Calibri" panose="020F0502020204030204" pitchFamily="34" charset="0"/>
                <a:cs typeface="Times New Roman" panose="02020603050405020304" pitchFamily="18" charset="0"/>
              </a:rPr>
              <a:t>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 compañeros y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en equipo</a:t>
            </a:r>
            <a:r>
              <a:rPr lang="es-MX" sz="1800" dirty="0">
                <a:effectLst/>
                <a:latin typeface="Calibri" panose="020F0502020204030204" pitchFamily="34" charset="0"/>
                <a:ea typeface="Calibri" panose="020F0502020204030204" pitchFamily="34" charset="0"/>
                <a:cs typeface="Times New Roman" panose="02020603050405020304" pitchFamily="18" charset="0"/>
              </a:rPr>
              <a:t> algunas veces se presenta, el 43% afirma que expresa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punto de vista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64% afirma que se presentan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54% afirma que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conflicto algunas veces afecta el ambiente </a:t>
            </a:r>
            <a:r>
              <a:rPr lang="es-MX" sz="1800" dirty="0">
                <a:effectLst/>
                <a:latin typeface="Calibri" panose="020F0502020204030204" pitchFamily="34" charset="0"/>
                <a:ea typeface="Calibri" panose="020F0502020204030204" pitchFamily="34" charset="0"/>
                <a:cs typeface="Times New Roman" panose="02020603050405020304" pitchFamily="18" charset="0"/>
              </a:rPr>
              <a:t>laboral. Los encuestados clasificaron la siguiente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tipificación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siguiente manera: 1.-conflictos con compañeros, 2.-conflictos personales, 3.-conflictos institucionales, también se externa que algunas veces se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resuelven los conflictos (55%)</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36856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96C2B647-6782-422A-BB0E-E3286A317447}"/>
              </a:ext>
            </a:extLst>
          </p:cNvPr>
          <p:cNvGraphicFramePr>
            <a:graphicFrameLocks/>
          </p:cNvGraphicFramePr>
          <p:nvPr>
            <p:extLst>
              <p:ext uri="{D42A27DB-BD31-4B8C-83A1-F6EECF244321}">
                <p14:modId xmlns:p14="http://schemas.microsoft.com/office/powerpoint/2010/main" val="3962083982"/>
              </p:ext>
            </p:extLst>
          </p:nvPr>
        </p:nvGraphicFramePr>
        <p:xfrm>
          <a:off x="1101426" y="1319861"/>
          <a:ext cx="7529309"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8A066415-7F2E-4CCC-95AA-E86AD425441B}"/>
              </a:ext>
            </a:extLst>
          </p:cNvPr>
          <p:cNvGraphicFramePr>
            <a:graphicFrameLocks/>
          </p:cNvGraphicFramePr>
          <p:nvPr>
            <p:extLst>
              <p:ext uri="{D42A27DB-BD31-4B8C-83A1-F6EECF244321}">
                <p14:modId xmlns:p14="http://schemas.microsoft.com/office/powerpoint/2010/main" val="3463987325"/>
              </p:ext>
            </p:extLst>
          </p:nvPr>
        </p:nvGraphicFramePr>
        <p:xfrm>
          <a:off x="1100932" y="1064625"/>
          <a:ext cx="7431507" cy="4342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616777CA-8947-48CA-8B3A-DD56B4847104}"/>
              </a:ext>
            </a:extLst>
          </p:cNvPr>
          <p:cNvGraphicFramePr>
            <a:graphicFrameLocks/>
          </p:cNvGraphicFramePr>
          <p:nvPr>
            <p:extLst>
              <p:ext uri="{D42A27DB-BD31-4B8C-83A1-F6EECF244321}">
                <p14:modId xmlns:p14="http://schemas.microsoft.com/office/powerpoint/2010/main" val="785996090"/>
              </p:ext>
            </p:extLst>
          </p:nvPr>
        </p:nvGraphicFramePr>
        <p:xfrm>
          <a:off x="1101426" y="1363261"/>
          <a:ext cx="7575029" cy="41878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41B455B6-36C7-4D92-808B-5E3EC6EE8438}"/>
              </a:ext>
            </a:extLst>
          </p:cNvPr>
          <p:cNvGraphicFramePr>
            <a:graphicFrameLocks/>
          </p:cNvGraphicFramePr>
          <p:nvPr>
            <p:extLst>
              <p:ext uri="{D42A27DB-BD31-4B8C-83A1-F6EECF244321}">
                <p14:modId xmlns:p14="http://schemas.microsoft.com/office/powerpoint/2010/main" val="664377444"/>
              </p:ext>
            </p:extLst>
          </p:nvPr>
        </p:nvGraphicFramePr>
        <p:xfrm>
          <a:off x="1027609" y="1307947"/>
          <a:ext cx="7675135" cy="42071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EDB67D1E-2CD1-4C55-9EA4-937D62C48E31}"/>
              </a:ext>
            </a:extLst>
          </p:cNvPr>
          <p:cNvGraphicFramePr>
            <a:graphicFrameLocks/>
          </p:cNvGraphicFramePr>
          <p:nvPr>
            <p:extLst>
              <p:ext uri="{D42A27DB-BD31-4B8C-83A1-F6EECF244321}">
                <p14:modId xmlns:p14="http://schemas.microsoft.com/office/powerpoint/2010/main" val="3166563748"/>
              </p:ext>
            </p:extLst>
          </p:nvPr>
        </p:nvGraphicFramePr>
        <p:xfrm>
          <a:off x="1115183" y="1314225"/>
          <a:ext cx="7705288" cy="4236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06254685-3AEE-40F4-B709-04A2F8D70AEC}"/>
              </a:ext>
            </a:extLst>
          </p:cNvPr>
          <p:cNvGraphicFramePr>
            <a:graphicFrameLocks/>
          </p:cNvGraphicFramePr>
          <p:nvPr>
            <p:extLst>
              <p:ext uri="{D42A27DB-BD31-4B8C-83A1-F6EECF244321}">
                <p14:modId xmlns:p14="http://schemas.microsoft.com/office/powerpoint/2010/main" val="2076246613"/>
              </p:ext>
            </p:extLst>
          </p:nvPr>
        </p:nvGraphicFramePr>
        <p:xfrm>
          <a:off x="1048323" y="1342722"/>
          <a:ext cx="7772148"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7C179FDC-706F-4493-ADD3-7FEF724922BF}"/>
              </a:ext>
            </a:extLst>
          </p:cNvPr>
          <p:cNvGraphicFramePr>
            <a:graphicFrameLocks/>
          </p:cNvGraphicFramePr>
          <p:nvPr>
            <p:extLst>
              <p:ext uri="{D42A27DB-BD31-4B8C-83A1-F6EECF244321}">
                <p14:modId xmlns:p14="http://schemas.microsoft.com/office/powerpoint/2010/main" val="1742513133"/>
              </p:ext>
            </p:extLst>
          </p:nvPr>
        </p:nvGraphicFramePr>
        <p:xfrm>
          <a:off x="1016577" y="1162819"/>
          <a:ext cx="7621013" cy="43883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que comprende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primer lugar el 71% define que funcionan regularmente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el desempeño del trabajo, la mayoría indicó que se reciben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instrucciones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trabajo en tiempo y forma, el 48% señala que los responsables de área distribuyen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de manera equilibrada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número de colaboradores si es adecuado en relación 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(71%)</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cuanto a la persona que evalúa a los compañeros , 73% dicen que si lo hace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brinda la oportunidad de hacer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73% expresa que algunas veces son consideradas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esas propuestas de mejora.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8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4A524FC2-8996-4547-A8B3-770B4B6F5865}"/>
              </a:ext>
            </a:extLst>
          </p:cNvPr>
          <p:cNvGraphicFramePr>
            <a:graphicFrameLocks/>
          </p:cNvGraphicFramePr>
          <p:nvPr>
            <p:extLst>
              <p:ext uri="{D42A27DB-BD31-4B8C-83A1-F6EECF244321}">
                <p14:modId xmlns:p14="http://schemas.microsoft.com/office/powerpoint/2010/main" val="2869933141"/>
              </p:ext>
            </p:extLst>
          </p:nvPr>
        </p:nvGraphicFramePr>
        <p:xfrm>
          <a:off x="1128940" y="1064625"/>
          <a:ext cx="7835548" cy="4486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FC457255-431C-4E48-95D7-484309F28ABE}"/>
              </a:ext>
            </a:extLst>
          </p:cNvPr>
          <p:cNvGraphicFramePr>
            <a:graphicFrameLocks/>
          </p:cNvGraphicFramePr>
          <p:nvPr>
            <p:extLst>
              <p:ext uri="{D42A27DB-BD31-4B8C-83A1-F6EECF244321}">
                <p14:modId xmlns:p14="http://schemas.microsoft.com/office/powerpoint/2010/main" val="2101279486"/>
              </p:ext>
            </p:extLst>
          </p:nvPr>
        </p:nvGraphicFramePr>
        <p:xfrm>
          <a:off x="1066245" y="1332319"/>
          <a:ext cx="7492483" cy="42063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AD05FFA4-4874-4CEF-ABC1-53A3A41E4340}"/>
              </a:ext>
            </a:extLst>
          </p:cNvPr>
          <p:cNvGraphicFramePr>
            <a:graphicFrameLocks/>
          </p:cNvGraphicFramePr>
          <p:nvPr>
            <p:extLst>
              <p:ext uri="{D42A27DB-BD31-4B8C-83A1-F6EECF244321}">
                <p14:modId xmlns:p14="http://schemas.microsoft.com/office/powerpoint/2010/main" val="3668008391"/>
              </p:ext>
            </p:extLst>
          </p:nvPr>
        </p:nvGraphicFramePr>
        <p:xfrm>
          <a:off x="1075174" y="1390468"/>
          <a:ext cx="7699577" cy="41343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5794EDA9-F1D0-4714-810B-94F5E609B2D8}"/>
              </a:ext>
            </a:extLst>
          </p:cNvPr>
          <p:cNvGraphicFramePr>
            <a:graphicFrameLocks/>
          </p:cNvGraphicFramePr>
          <p:nvPr>
            <p:extLst>
              <p:ext uri="{D42A27DB-BD31-4B8C-83A1-F6EECF244321}">
                <p14:modId xmlns:p14="http://schemas.microsoft.com/office/powerpoint/2010/main" val="4086227616"/>
              </p:ext>
            </p:extLst>
          </p:nvPr>
        </p:nvGraphicFramePr>
        <p:xfrm>
          <a:off x="1061475" y="1130836"/>
          <a:ext cx="7758996" cy="439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91F34486-34D5-48B3-B5BB-4264C1F2751E}"/>
              </a:ext>
            </a:extLst>
          </p:cNvPr>
          <p:cNvGraphicFramePr>
            <a:graphicFrameLocks/>
          </p:cNvGraphicFramePr>
          <p:nvPr>
            <p:extLst>
              <p:ext uri="{D42A27DB-BD31-4B8C-83A1-F6EECF244321}">
                <p14:modId xmlns:p14="http://schemas.microsoft.com/office/powerpoint/2010/main" val="4085039531"/>
              </p:ext>
            </p:extLst>
          </p:nvPr>
        </p:nvGraphicFramePr>
        <p:xfrm>
          <a:off x="1128940" y="1251411"/>
          <a:ext cx="7547516" cy="42997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DA1ACF72-A5FD-4047-8390-8A758BEB0C27}"/>
              </a:ext>
            </a:extLst>
          </p:cNvPr>
          <p:cNvGraphicFramePr>
            <a:graphicFrameLocks/>
          </p:cNvGraphicFramePr>
          <p:nvPr>
            <p:extLst>
              <p:ext uri="{D42A27DB-BD31-4B8C-83A1-F6EECF244321}">
                <p14:modId xmlns:p14="http://schemas.microsoft.com/office/powerpoint/2010/main" val="600702302"/>
              </p:ext>
            </p:extLst>
          </p:nvPr>
        </p:nvGraphicFramePr>
        <p:xfrm>
          <a:off x="1051164" y="1087576"/>
          <a:ext cx="7481275" cy="44627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03D231A9-6DF9-488E-9278-67945C30286F}"/>
              </a:ext>
            </a:extLst>
          </p:cNvPr>
          <p:cNvGraphicFramePr>
            <a:graphicFrameLocks/>
          </p:cNvGraphicFramePr>
          <p:nvPr>
            <p:extLst>
              <p:ext uri="{D42A27DB-BD31-4B8C-83A1-F6EECF244321}">
                <p14:modId xmlns:p14="http://schemas.microsoft.com/office/powerpoint/2010/main" val="1669855668"/>
              </p:ext>
            </p:extLst>
          </p:nvPr>
        </p:nvGraphicFramePr>
        <p:xfrm>
          <a:off x="1113812" y="1082582"/>
          <a:ext cx="7418628" cy="4442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B694468C-4634-4B38-89D4-C3ABF8F37058}"/>
              </a:ext>
            </a:extLst>
          </p:cNvPr>
          <p:cNvGraphicFramePr>
            <a:graphicFrameLocks/>
          </p:cNvGraphicFramePr>
          <p:nvPr>
            <p:extLst>
              <p:ext uri="{D42A27DB-BD31-4B8C-83A1-F6EECF244321}">
                <p14:modId xmlns:p14="http://schemas.microsoft.com/office/powerpoint/2010/main" val="808336031"/>
              </p:ext>
            </p:extLst>
          </p:nvPr>
        </p:nvGraphicFramePr>
        <p:xfrm>
          <a:off x="1128939" y="1105079"/>
          <a:ext cx="7691531" cy="44460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8F3553D7-AF58-4B7F-BF2B-E6EFCF22B110}"/>
              </a:ext>
            </a:extLst>
          </p:cNvPr>
          <p:cNvGraphicFramePr>
            <a:graphicFrameLocks/>
          </p:cNvGraphicFramePr>
          <p:nvPr>
            <p:extLst>
              <p:ext uri="{D42A27DB-BD31-4B8C-83A1-F6EECF244321}">
                <p14:modId xmlns:p14="http://schemas.microsoft.com/office/powerpoint/2010/main" val="4049034574"/>
              </p:ext>
            </p:extLst>
          </p:nvPr>
        </p:nvGraphicFramePr>
        <p:xfrm>
          <a:off x="1051164" y="1365581"/>
          <a:ext cx="7625291"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79% afirma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el 36% ha considerado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a:t>
            </a:r>
            <a:r>
              <a:rPr lang="es-MX" sz="1800" dirty="0">
                <a:effectLst/>
                <a:latin typeface="Calibri" panose="020F0502020204030204" pitchFamily="34" charset="0"/>
                <a:ea typeface="Calibri" panose="020F0502020204030204" pitchFamily="34" charset="0"/>
                <a:cs typeface="Times New Roman" panose="02020603050405020304" pitchFamily="18" charset="0"/>
              </a:rPr>
              <a:t>, 57% considera que  su desempeño laboral le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78% considera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apropiada, 63% afirma que tiene relación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manifiesta que la mayoría está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enuncia que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(55%) considera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7792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B736974A-88DA-48F5-B937-E8487DB1E462}"/>
              </a:ext>
            </a:extLst>
          </p:cNvPr>
          <p:cNvGraphicFramePr>
            <a:graphicFrameLocks/>
          </p:cNvGraphicFramePr>
          <p:nvPr>
            <p:extLst>
              <p:ext uri="{D42A27DB-BD31-4B8C-83A1-F6EECF244321}">
                <p14:modId xmlns:p14="http://schemas.microsoft.com/office/powerpoint/2010/main" val="561257639"/>
              </p:ext>
            </p:extLst>
          </p:nvPr>
        </p:nvGraphicFramePr>
        <p:xfrm>
          <a:off x="1081416" y="1390120"/>
          <a:ext cx="7451023" cy="41598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8828BB5F-F9B2-4EFF-B10F-C257E150698C}"/>
              </a:ext>
            </a:extLst>
          </p:cNvPr>
          <p:cNvGraphicFramePr>
            <a:graphicFrameLocks/>
          </p:cNvGraphicFramePr>
          <p:nvPr>
            <p:extLst>
              <p:ext uri="{D42A27DB-BD31-4B8C-83A1-F6EECF244321}">
                <p14:modId xmlns:p14="http://schemas.microsoft.com/office/powerpoint/2010/main" val="3618839414"/>
              </p:ext>
            </p:extLst>
          </p:nvPr>
        </p:nvGraphicFramePr>
        <p:xfrm>
          <a:off x="1066245" y="1065681"/>
          <a:ext cx="7754225" cy="44854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6DD2920C-35F7-4FBF-A450-3A3955E2D41E}"/>
              </a:ext>
            </a:extLst>
          </p:cNvPr>
          <p:cNvGraphicFramePr>
            <a:graphicFrameLocks/>
          </p:cNvGraphicFramePr>
          <p:nvPr>
            <p:extLst>
              <p:ext uri="{D42A27DB-BD31-4B8C-83A1-F6EECF244321}">
                <p14:modId xmlns:p14="http://schemas.microsoft.com/office/powerpoint/2010/main" val="687375048"/>
              </p:ext>
            </p:extLst>
          </p:nvPr>
        </p:nvGraphicFramePr>
        <p:xfrm>
          <a:off x="1115183" y="1336603"/>
          <a:ext cx="7705288" cy="42145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245AA1B6-D4F3-4709-BF23-F2B03A109323}"/>
              </a:ext>
            </a:extLst>
          </p:cNvPr>
          <p:cNvGraphicFramePr>
            <a:graphicFrameLocks/>
          </p:cNvGraphicFramePr>
          <p:nvPr>
            <p:extLst>
              <p:ext uri="{D42A27DB-BD31-4B8C-83A1-F6EECF244321}">
                <p14:modId xmlns:p14="http://schemas.microsoft.com/office/powerpoint/2010/main" val="2758715669"/>
              </p:ext>
            </p:extLst>
          </p:nvPr>
        </p:nvGraphicFramePr>
        <p:xfrm>
          <a:off x="1061474" y="1087575"/>
          <a:ext cx="7614981" cy="44085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E4A8B2D4-4168-4E2D-BEBB-98FD8D25CE83}"/>
              </a:ext>
            </a:extLst>
          </p:cNvPr>
          <p:cNvGraphicFramePr>
            <a:graphicFrameLocks/>
          </p:cNvGraphicFramePr>
          <p:nvPr>
            <p:extLst>
              <p:ext uri="{D42A27DB-BD31-4B8C-83A1-F6EECF244321}">
                <p14:modId xmlns:p14="http://schemas.microsoft.com/office/powerpoint/2010/main" val="3534003487"/>
              </p:ext>
            </p:extLst>
          </p:nvPr>
        </p:nvGraphicFramePr>
        <p:xfrm>
          <a:off x="1157878" y="1322142"/>
          <a:ext cx="7374561"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EFD8DE32-3C0E-4981-8D48-A3F62DFA7B37}"/>
              </a:ext>
            </a:extLst>
          </p:cNvPr>
          <p:cNvGraphicFramePr>
            <a:graphicFrameLocks/>
          </p:cNvGraphicFramePr>
          <p:nvPr>
            <p:extLst>
              <p:ext uri="{D42A27DB-BD31-4B8C-83A1-F6EECF244321}">
                <p14:modId xmlns:p14="http://schemas.microsoft.com/office/powerpoint/2010/main" val="3280152214"/>
              </p:ext>
            </p:extLst>
          </p:nvPr>
        </p:nvGraphicFramePr>
        <p:xfrm>
          <a:off x="1149771" y="1322143"/>
          <a:ext cx="7670699" cy="42289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00FB2171-3935-4588-A19E-6E8EBA971840}"/>
              </a:ext>
            </a:extLst>
          </p:cNvPr>
          <p:cNvGraphicFramePr>
            <a:graphicFrameLocks/>
          </p:cNvGraphicFramePr>
          <p:nvPr>
            <p:extLst>
              <p:ext uri="{D42A27DB-BD31-4B8C-83A1-F6EECF244321}">
                <p14:modId xmlns:p14="http://schemas.microsoft.com/office/powerpoint/2010/main" val="3195081565"/>
              </p:ext>
            </p:extLst>
          </p:nvPr>
        </p:nvGraphicFramePr>
        <p:xfrm>
          <a:off x="1040151" y="1300247"/>
          <a:ext cx="7891999" cy="42508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798AB545-4668-44CD-B0A3-90CFA83E819E}"/>
              </a:ext>
            </a:extLst>
          </p:cNvPr>
          <p:cNvGraphicFramePr>
            <a:graphicFrameLocks/>
          </p:cNvGraphicFramePr>
          <p:nvPr>
            <p:extLst>
              <p:ext uri="{D42A27DB-BD31-4B8C-83A1-F6EECF244321}">
                <p14:modId xmlns:p14="http://schemas.microsoft.com/office/powerpoint/2010/main" val="3163703497"/>
              </p:ext>
            </p:extLst>
          </p:nvPr>
        </p:nvGraphicFramePr>
        <p:xfrm>
          <a:off x="1053842" y="1333619"/>
          <a:ext cx="7478598" cy="40734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34613AB0-9DC7-4A71-915D-8CE07A2E008F}"/>
              </a:ext>
            </a:extLst>
          </p:cNvPr>
          <p:cNvGraphicFramePr>
            <a:graphicFrameLocks/>
          </p:cNvGraphicFramePr>
          <p:nvPr>
            <p:extLst>
              <p:ext uri="{D42A27DB-BD31-4B8C-83A1-F6EECF244321}">
                <p14:modId xmlns:p14="http://schemas.microsoft.com/office/powerpoint/2010/main" val="1313545124"/>
              </p:ext>
            </p:extLst>
          </p:nvPr>
        </p:nvGraphicFramePr>
        <p:xfrm>
          <a:off x="1072487" y="1345002"/>
          <a:ext cx="7558249" cy="4160403"/>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D86C1592-2853-4542-8579-28A5483AA7FD}"/>
              </a:ext>
            </a:extLst>
          </p:cNvPr>
          <p:cNvSpPr txBox="1"/>
          <p:nvPr/>
        </p:nvSpPr>
        <p:spPr>
          <a:xfrm>
            <a:off x="4174403" y="1136677"/>
            <a:ext cx="2762593" cy="420115"/>
          </a:xfrm>
          <a:prstGeom prst="rect">
            <a:avLst/>
          </a:prstGeom>
          <a:noFill/>
        </p:spPr>
        <p:txBody>
          <a:bodyPr wrap="square" rtlCol="0">
            <a:spAutoFit/>
          </a:bodyPr>
          <a:lstStyle/>
          <a:p>
            <a:r>
              <a:rPr lang="es-MX" sz="2130" b="1" dirty="0"/>
              <a:t>AREAS VERDES</a:t>
            </a:r>
          </a:p>
        </p:txBody>
      </p:sp>
    </p:spTree>
    <p:extLst>
      <p:ext uri="{BB962C8B-B14F-4D97-AF65-F5344CB8AC3E}">
        <p14:creationId xmlns:p14="http://schemas.microsoft.com/office/powerpoint/2010/main" val="3919521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8A0D5E5B-4978-42B9-BC9B-84B38D8E6505}"/>
              </a:ext>
            </a:extLst>
          </p:cNvPr>
          <p:cNvGraphicFramePr>
            <a:graphicFrameLocks/>
          </p:cNvGraphicFramePr>
          <p:nvPr>
            <p:extLst>
              <p:ext uri="{D42A27DB-BD31-4B8C-83A1-F6EECF244321}">
                <p14:modId xmlns:p14="http://schemas.microsoft.com/office/powerpoint/2010/main" val="1255215319"/>
              </p:ext>
            </p:extLst>
          </p:nvPr>
        </p:nvGraphicFramePr>
        <p:xfrm>
          <a:off x="1069031" y="1322142"/>
          <a:ext cx="7705719"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749540"/>
          </a:xfrm>
          <a:prstGeom prst="rect">
            <a:avLst/>
          </a:prstGeom>
          <a:noFill/>
        </p:spPr>
        <p:txBody>
          <a:bodyPr wrap="square" rtlCol="0">
            <a:spAutoFit/>
          </a:bodyPr>
          <a:lstStyle/>
          <a:p>
            <a:pPr>
              <a:lnSpc>
                <a:spcPct val="107000"/>
              </a:lnSpc>
              <a:spcAft>
                <a:spcPts val="800"/>
              </a:spcAft>
            </a:pPr>
            <a:r>
              <a:rPr lang="es-MX" sz="1600" dirty="0">
                <a:effectLst/>
                <a:ea typeface="Calibri" panose="020F0502020204030204" pitchFamily="34" charset="0"/>
                <a:cs typeface="Times New Roman" panose="02020603050405020304" pitchFamily="18" charset="0"/>
              </a:rPr>
              <a:t>En el rubro correspondiente a </a:t>
            </a:r>
            <a:r>
              <a:rPr lang="es-MX" sz="1600" b="1" dirty="0">
                <a:effectLst/>
                <a:ea typeface="Calibri" panose="020F0502020204030204" pitchFamily="34" charset="0"/>
                <a:cs typeface="Times New Roman" panose="02020603050405020304" pitchFamily="18" charset="0"/>
              </a:rPr>
              <a:t>“Medio Ambiente” </a:t>
            </a:r>
            <a:r>
              <a:rPr lang="es-MX" sz="1600" dirty="0">
                <a:effectLst/>
                <a:ea typeface="Calibri" panose="020F0502020204030204" pitchFamily="34" charset="0"/>
                <a:cs typeface="Times New Roman" panose="02020603050405020304" pitchFamily="18" charset="0"/>
              </a:rPr>
              <a:t>se articulan los siguientes resultados.</a:t>
            </a:r>
          </a:p>
          <a:p>
            <a:pPr>
              <a:lnSpc>
                <a:spcPct val="107000"/>
              </a:lnSpc>
              <a:spcAft>
                <a:spcPts val="800"/>
              </a:spcAft>
            </a:pPr>
            <a:r>
              <a:rPr lang="es-MX" sz="1600" dirty="0">
                <a:effectLst/>
                <a:ea typeface="Calibri" panose="020F0502020204030204" pitchFamily="34" charset="0"/>
                <a:cs typeface="Times New Roman" panose="02020603050405020304" pitchFamily="18" charset="0"/>
              </a:rPr>
              <a:t>Se considera que las áreas de trabajo están </a:t>
            </a:r>
            <a:r>
              <a:rPr lang="es-MX" sz="1600" b="1" dirty="0">
                <a:effectLst/>
                <a:ea typeface="Calibri" panose="020F0502020204030204" pitchFamily="34" charset="0"/>
                <a:cs typeface="Times New Roman" panose="02020603050405020304" pitchFamily="18" charset="0"/>
              </a:rPr>
              <a:t>libres de</a:t>
            </a:r>
            <a:r>
              <a:rPr lang="es-MX" sz="1600" dirty="0">
                <a:effectLst/>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Basura</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99%</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Olores desagradables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95%</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Plagas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96%</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Agua estancada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95%</a:t>
            </a:r>
            <a:endParaRPr lang="es-MX" sz="1600" dirty="0">
              <a:effectLst/>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ea typeface="Calibri" panose="020F0502020204030204" pitchFamily="34" charset="0"/>
                <a:cs typeface="Times New Roman" panose="02020603050405020304" pitchFamily="18" charset="0"/>
              </a:rPr>
              <a:t>Se considera que en la UAN se promueve el </a:t>
            </a:r>
            <a:r>
              <a:rPr lang="es-MX" sz="1600" b="1" dirty="0">
                <a:effectLst/>
                <a:ea typeface="Calibri" panose="020F0502020204030204" pitchFamily="34" charset="0"/>
                <a:cs typeface="Times New Roman" panose="02020603050405020304" pitchFamily="18" charset="0"/>
              </a:rPr>
              <a:t>uso correcto de</a:t>
            </a:r>
            <a:r>
              <a:rPr lang="es-MX" sz="1600" dirty="0">
                <a:effectLst/>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Agua</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93%</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Insumos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80%</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Energía eléctrica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88%</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Desechos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95%</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Áreas verdes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93%</a:t>
            </a:r>
            <a:endParaRPr lang="es-MX" sz="1600" dirty="0">
              <a:effectLst/>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ea typeface="Calibri" panose="020F0502020204030204" pitchFamily="34" charset="0"/>
                <a:cs typeface="Times New Roman" panose="02020603050405020304" pitchFamily="18" charset="0"/>
              </a:rPr>
              <a:t>Por último, se menciona en un alto porcentaje de interés (80%) que, si la UAN ofreciera cursos de capacitación en </a:t>
            </a:r>
            <a:r>
              <a:rPr lang="es-MX" sz="1600" b="1" dirty="0">
                <a:effectLst/>
                <a:ea typeface="Calibri" panose="020F0502020204030204" pitchFamily="34" charset="0"/>
                <a:cs typeface="Times New Roman" panose="02020603050405020304" pitchFamily="18" charset="0"/>
              </a:rPr>
              <a:t>materia de medio ambiente</a:t>
            </a:r>
            <a:r>
              <a:rPr lang="es-MX" sz="1600" dirty="0">
                <a:effectLst/>
                <a:ea typeface="Calibri" panose="020F0502020204030204" pitchFamily="34" charset="0"/>
                <a:cs typeface="Times New Roman" panose="02020603050405020304" pitchFamily="18" charset="0"/>
              </a:rPr>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5296</TotalTime>
  <Words>4082</Words>
  <Application>Microsoft Office PowerPoint</Application>
  <PresentationFormat>Presentación en pantalla (4:3)</PresentationFormat>
  <Paragraphs>652</Paragraphs>
  <Slides>82</Slides>
  <Notes>82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82</vt:i4>
      </vt:variant>
    </vt:vector>
  </HeadingPairs>
  <TitlesOfParts>
    <vt:vector size="86"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322</cp:revision>
  <dcterms:created xsi:type="dcterms:W3CDTF">2019-02-18T18:05:13Z</dcterms:created>
  <dcterms:modified xsi:type="dcterms:W3CDTF">2022-04-26T17:42:39Z</dcterms:modified>
</cp:coreProperties>
</file>