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6.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7.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9.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72-4091-9925-40CF7C5455AA}"/>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72-4091-9925-40CF7C5455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84</c:v>
                </c:pt>
                <c:pt idx="1">
                  <c:v>16</c:v>
                </c:pt>
              </c:numCache>
            </c:numRef>
          </c:val>
          <c:extLst>
            <c:ext xmlns:c16="http://schemas.microsoft.com/office/drawing/2014/chart" uri="{C3380CC4-5D6E-409C-BE32-E72D297353CC}">
              <c16:uniqueId val="{00000002-4B72-4091-9925-40CF7C5455AA}"/>
            </c:ext>
          </c:extLst>
        </c:ser>
        <c:dLbls>
          <c:showLegendKey val="0"/>
          <c:showVal val="0"/>
          <c:showCatName val="0"/>
          <c:showSerName val="0"/>
          <c:showPercent val="0"/>
          <c:showBubbleSize val="0"/>
        </c:dLbls>
        <c:gapWidth val="100"/>
        <c:overlap val="-24"/>
        <c:axId val="302596608"/>
        <c:axId val="302592296"/>
      </c:barChart>
      <c:catAx>
        <c:axId val="302596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2592296"/>
        <c:crosses val="autoZero"/>
        <c:auto val="1"/>
        <c:lblAlgn val="ctr"/>
        <c:lblOffset val="100"/>
        <c:noMultiLvlLbl val="0"/>
      </c:catAx>
      <c:valAx>
        <c:axId val="302592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59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51BF-4519-970B-B74C25FD5B6A}"/>
              </c:ext>
            </c:extLst>
          </c:dPt>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BF-4519-970B-B74C25FD5B6A}"/>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51BF-4519-970B-B74C25FD5B6A}"/>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51BF-4519-970B-B74C25FD5B6A}"/>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51BF-4519-970B-B74C25FD5B6A}"/>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51BF-4519-970B-B74C25FD5B6A}"/>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BF-4519-970B-B74C25FD5B6A}"/>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1BF-4519-970B-B74C25FD5B6A}"/>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BF-4519-970B-B74C25FD5B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JUSTICIA</c:v>
                </c:pt>
                <c:pt idx="2">
                  <c:v>TOLERANCIA</c:v>
                </c:pt>
                <c:pt idx="3">
                  <c:v> RESPONSABILIDAD</c:v>
                </c:pt>
                <c:pt idx="4">
                  <c:v>LEALTAD Y COMPROMISO</c:v>
                </c:pt>
                <c:pt idx="5">
                  <c:v>EQUIDAD</c:v>
                </c:pt>
                <c:pt idx="6">
                  <c:v> CONCIENCIA ECOLÓGICA</c:v>
                </c:pt>
                <c:pt idx="7">
                  <c:v>PROFESIONALISMO E INTEGRIDAD</c:v>
                </c:pt>
              </c:strCache>
            </c:strRef>
          </c:cat>
          <c:val>
            <c:numRef>
              <c:f>VALORES!$B$4:$B$11</c:f>
              <c:numCache>
                <c:formatCode>General</c:formatCode>
                <c:ptCount val="8"/>
                <c:pt idx="0">
                  <c:v>33</c:v>
                </c:pt>
                <c:pt idx="1">
                  <c:v>28</c:v>
                </c:pt>
                <c:pt idx="2">
                  <c:v>25</c:v>
                </c:pt>
                <c:pt idx="3">
                  <c:v>22</c:v>
                </c:pt>
                <c:pt idx="4">
                  <c:v>17</c:v>
                </c:pt>
                <c:pt idx="5">
                  <c:v>11</c:v>
                </c:pt>
                <c:pt idx="6">
                  <c:v>11</c:v>
                </c:pt>
                <c:pt idx="7">
                  <c:v>6</c:v>
                </c:pt>
              </c:numCache>
            </c:numRef>
          </c:val>
          <c:extLst>
            <c:ext xmlns:c16="http://schemas.microsoft.com/office/drawing/2014/chart" uri="{C3380CC4-5D6E-409C-BE32-E72D297353CC}">
              <c16:uniqueId val="{00000008-51BF-4519-970B-B74C25FD5B6A}"/>
            </c:ext>
          </c:extLst>
        </c:ser>
        <c:dLbls>
          <c:showLegendKey val="0"/>
          <c:showVal val="0"/>
          <c:showCatName val="0"/>
          <c:showSerName val="0"/>
          <c:showPercent val="0"/>
          <c:showBubbleSize val="0"/>
        </c:dLbls>
        <c:gapWidth val="100"/>
        <c:overlap val="-24"/>
        <c:axId val="217274984"/>
        <c:axId val="217274200"/>
      </c:barChart>
      <c:catAx>
        <c:axId val="217274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17274200"/>
        <c:crosses val="autoZero"/>
        <c:auto val="1"/>
        <c:lblAlgn val="ctr"/>
        <c:lblOffset val="100"/>
        <c:noMultiLvlLbl val="0"/>
      </c:catAx>
      <c:valAx>
        <c:axId val="21727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08-4057-AEEA-4245DF13D19A}"/>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08-4057-AEEA-4245DF13D19A}"/>
                </c:ext>
              </c:extLst>
            </c:dLbl>
            <c:dLbl>
              <c:idx val="2"/>
              <c:layout>
                <c:manualLayout>
                  <c:x val="1.799686911160497E-2"/>
                  <c:y val="1.4858891856695991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08-4057-AEEA-4245DF13D1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3"/>
                <c:pt idx="0">
                  <c:v>EXCELENTE</c:v>
                </c:pt>
                <c:pt idx="1">
                  <c:v>BUENA</c:v>
                </c:pt>
                <c:pt idx="2">
                  <c:v>REGULAR</c:v>
                </c:pt>
              </c:strCache>
            </c:strRef>
          </c:cat>
          <c:val>
            <c:numRef>
              <c:f>ILUMINACIÓN!$B$3:$B$6</c:f>
              <c:numCache>
                <c:formatCode>General</c:formatCode>
                <c:ptCount val="3"/>
                <c:pt idx="0">
                  <c:v>58</c:v>
                </c:pt>
                <c:pt idx="1">
                  <c:v>33</c:v>
                </c:pt>
                <c:pt idx="2">
                  <c:v>9</c:v>
                </c:pt>
              </c:numCache>
            </c:numRef>
          </c:val>
          <c:extLst>
            <c:ext xmlns:c16="http://schemas.microsoft.com/office/drawing/2014/chart" uri="{C3380CC4-5D6E-409C-BE32-E72D297353CC}">
              <c16:uniqueId val="{00000003-2008-4057-AEEA-4245DF13D19A}"/>
            </c:ext>
          </c:extLst>
        </c:ser>
        <c:dLbls>
          <c:showLegendKey val="0"/>
          <c:showVal val="0"/>
          <c:showCatName val="0"/>
          <c:showSerName val="0"/>
          <c:showPercent val="0"/>
          <c:showBubbleSize val="0"/>
        </c:dLbls>
        <c:gapWidth val="100"/>
        <c:overlap val="-24"/>
        <c:axId val="302591512"/>
        <c:axId val="302591904"/>
      </c:barChart>
      <c:catAx>
        <c:axId val="302591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2591904"/>
        <c:crosses val="autoZero"/>
        <c:auto val="1"/>
        <c:lblAlgn val="ctr"/>
        <c:lblOffset val="100"/>
        <c:noMultiLvlLbl val="0"/>
      </c:catAx>
      <c:valAx>
        <c:axId val="30259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591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E5-46AB-812E-43893275EDEA}"/>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E5-46AB-812E-43893275EDEA}"/>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E5-46AB-812E-43893275EDEA}"/>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E5-46AB-812E-43893275ED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11</c:v>
                </c:pt>
                <c:pt idx="1">
                  <c:v>44</c:v>
                </c:pt>
                <c:pt idx="2">
                  <c:v>17</c:v>
                </c:pt>
                <c:pt idx="3" formatCode="General">
                  <c:v>29</c:v>
                </c:pt>
              </c:numCache>
            </c:numRef>
          </c:val>
          <c:extLst>
            <c:ext xmlns:c16="http://schemas.microsoft.com/office/drawing/2014/chart" uri="{C3380CC4-5D6E-409C-BE32-E72D297353CC}">
              <c16:uniqueId val="{00000004-8DE5-46AB-812E-43893275EDEA}"/>
            </c:ext>
          </c:extLst>
        </c:ser>
        <c:dLbls>
          <c:showLegendKey val="0"/>
          <c:showVal val="0"/>
          <c:showCatName val="0"/>
          <c:showSerName val="0"/>
          <c:showPercent val="0"/>
          <c:showBubbleSize val="0"/>
        </c:dLbls>
        <c:gapWidth val="100"/>
        <c:overlap val="-24"/>
        <c:axId val="339565192"/>
        <c:axId val="339565584"/>
      </c:barChart>
      <c:catAx>
        <c:axId val="339565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9565584"/>
        <c:crosses val="autoZero"/>
        <c:auto val="1"/>
        <c:lblAlgn val="ctr"/>
        <c:lblOffset val="100"/>
        <c:noMultiLvlLbl val="0"/>
      </c:catAx>
      <c:valAx>
        <c:axId val="339565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9565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503131584423247E-3"/>
                  <c:y val="2.7196459082891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86-4D9B-A873-DE98488F10CC}"/>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86-4D9B-A873-DE98488F10CC}"/>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86-4D9B-A873-DE98488F10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7</c:v>
                </c:pt>
                <c:pt idx="1">
                  <c:v>18</c:v>
                </c:pt>
                <c:pt idx="2">
                  <c:v>74</c:v>
                </c:pt>
              </c:numCache>
            </c:numRef>
          </c:val>
          <c:extLst>
            <c:ext xmlns:c16="http://schemas.microsoft.com/office/drawing/2014/chart" uri="{C3380CC4-5D6E-409C-BE32-E72D297353CC}">
              <c16:uniqueId val="{00000003-BF86-4D9B-A873-DE98488F10CC}"/>
            </c:ext>
          </c:extLst>
        </c:ser>
        <c:dLbls>
          <c:showLegendKey val="0"/>
          <c:showVal val="0"/>
          <c:showCatName val="0"/>
          <c:showSerName val="0"/>
          <c:showPercent val="0"/>
          <c:showBubbleSize val="0"/>
        </c:dLbls>
        <c:gapWidth val="100"/>
        <c:overlap val="-24"/>
        <c:axId val="212075832"/>
        <c:axId val="303981520"/>
      </c:barChart>
      <c:catAx>
        <c:axId val="212075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1520"/>
        <c:crosses val="autoZero"/>
        <c:auto val="1"/>
        <c:lblAlgn val="ctr"/>
        <c:lblOffset val="100"/>
        <c:noMultiLvlLbl val="0"/>
      </c:catAx>
      <c:valAx>
        <c:axId val="30398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075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329E-3"/>
                  <c:y val="1.453542064287193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7B5B-411B-A959-6A9E94B9A58F}"/>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5B-411B-A959-6A9E94B9A58F}"/>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5B-411B-A959-6A9E94B9A5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3"/>
                <c:pt idx="0">
                  <c:v>EXCELENTE</c:v>
                </c:pt>
                <c:pt idx="1">
                  <c:v>BUENO</c:v>
                </c:pt>
                <c:pt idx="2">
                  <c:v>REGULAR</c:v>
                </c:pt>
              </c:strCache>
              <c:extLst/>
            </c:strRef>
          </c:cat>
          <c:val>
            <c:numRef>
              <c:f>MOBILIARIO!$B$3:$B$6</c:f>
              <c:numCache>
                <c:formatCode>###0.0</c:formatCode>
                <c:ptCount val="3"/>
                <c:pt idx="0" formatCode="General">
                  <c:v>6</c:v>
                </c:pt>
                <c:pt idx="1">
                  <c:v>50</c:v>
                </c:pt>
                <c:pt idx="2">
                  <c:v>44</c:v>
                </c:pt>
              </c:numCache>
              <c:extLst/>
            </c:numRef>
          </c:val>
          <c:extLst>
            <c:ext xmlns:c16="http://schemas.microsoft.com/office/drawing/2014/chart" uri="{C3380CC4-5D6E-409C-BE32-E72D297353CC}">
              <c16:uniqueId val="{00000003-7B5B-411B-A959-6A9E94B9A58F}"/>
            </c:ext>
          </c:extLst>
        </c:ser>
        <c:dLbls>
          <c:showLegendKey val="0"/>
          <c:showVal val="0"/>
          <c:showCatName val="0"/>
          <c:showSerName val="0"/>
          <c:showPercent val="0"/>
          <c:showBubbleSize val="0"/>
        </c:dLbls>
        <c:gapWidth val="100"/>
        <c:overlap val="-24"/>
        <c:axId val="426099224"/>
        <c:axId val="426098440"/>
      </c:barChart>
      <c:catAx>
        <c:axId val="426099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8440"/>
        <c:crosses val="autoZero"/>
        <c:auto val="1"/>
        <c:lblAlgn val="ctr"/>
        <c:lblOffset val="100"/>
        <c:noMultiLvlLbl val="0"/>
      </c:catAx>
      <c:valAx>
        <c:axId val="426098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56-4042-808B-8EDF8B817C58}"/>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56-4042-808B-8EDF8B817C58}"/>
                </c:ext>
              </c:extLst>
            </c:dLbl>
            <c:dLbl>
              <c:idx val="2"/>
              <c:layout>
                <c:manualLayout>
                  <c:x val="3.6329148377538803E-3"/>
                  <c:y val="-1.1201767589770477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56-4042-808B-8EDF8B817C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strRef>
          </c:cat>
          <c:val>
            <c:numRef>
              <c:f>'ESPACIO PARA FUNCIONES'!$B$3:$B$6</c:f>
              <c:numCache>
                <c:formatCode>General</c:formatCode>
                <c:ptCount val="3"/>
                <c:pt idx="0" formatCode="###0.0">
                  <c:v>49</c:v>
                </c:pt>
                <c:pt idx="1">
                  <c:v>46</c:v>
                </c:pt>
                <c:pt idx="2" formatCode="###0.0">
                  <c:v>5</c:v>
                </c:pt>
              </c:numCache>
            </c:numRef>
          </c:val>
          <c:extLst>
            <c:ext xmlns:c16="http://schemas.microsoft.com/office/drawing/2014/chart" uri="{C3380CC4-5D6E-409C-BE32-E72D297353CC}">
              <c16:uniqueId val="{00000003-8756-4042-808B-8EDF8B817C58}"/>
            </c:ext>
          </c:extLst>
        </c:ser>
        <c:dLbls>
          <c:showLegendKey val="0"/>
          <c:showVal val="0"/>
          <c:showCatName val="0"/>
          <c:showSerName val="0"/>
          <c:showPercent val="0"/>
          <c:showBubbleSize val="0"/>
        </c:dLbls>
        <c:gapWidth val="100"/>
        <c:overlap val="-24"/>
        <c:axId val="303984264"/>
        <c:axId val="303982304"/>
      </c:barChart>
      <c:catAx>
        <c:axId val="303984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3982304"/>
        <c:crosses val="autoZero"/>
        <c:auto val="1"/>
        <c:lblAlgn val="ctr"/>
        <c:lblOffset val="100"/>
        <c:noMultiLvlLbl val="0"/>
      </c:catAx>
      <c:valAx>
        <c:axId val="30398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CC-4EA4-88E4-E2057B31C7C5}"/>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CC-4EA4-88E4-E2057B31C7C5}"/>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CC-4EA4-88E4-E2057B31C7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extLst/>
            </c:strRef>
          </c:cat>
          <c:val>
            <c:numRef>
              <c:f>'CONDICIONES DE HIGIENE'!$B$3:$B$6</c:f>
              <c:numCache>
                <c:formatCode>###0.0</c:formatCode>
                <c:ptCount val="3"/>
                <c:pt idx="0">
                  <c:v>17</c:v>
                </c:pt>
                <c:pt idx="1">
                  <c:v>72</c:v>
                </c:pt>
                <c:pt idx="2">
                  <c:v>11</c:v>
                </c:pt>
              </c:numCache>
              <c:extLst/>
            </c:numRef>
          </c:val>
          <c:extLst>
            <c:ext xmlns:c16="http://schemas.microsoft.com/office/drawing/2014/chart" uri="{C3380CC4-5D6E-409C-BE32-E72D297353CC}">
              <c16:uniqueId val="{00000003-16CC-4EA4-88E4-E2057B31C7C5}"/>
            </c:ext>
          </c:extLst>
        </c:ser>
        <c:dLbls>
          <c:showLegendKey val="0"/>
          <c:showVal val="0"/>
          <c:showCatName val="0"/>
          <c:showSerName val="0"/>
          <c:showPercent val="0"/>
          <c:showBubbleSize val="0"/>
        </c:dLbls>
        <c:gapWidth val="100"/>
        <c:overlap val="-24"/>
        <c:axId val="426095304"/>
        <c:axId val="426098048"/>
      </c:barChart>
      <c:catAx>
        <c:axId val="426095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8048"/>
        <c:crosses val="autoZero"/>
        <c:auto val="1"/>
        <c:lblAlgn val="ctr"/>
        <c:lblOffset val="100"/>
        <c:noMultiLvlLbl val="0"/>
      </c:catAx>
      <c:valAx>
        <c:axId val="426098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5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1D-4C7B-8AA2-D012DF0346FF}"/>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1D-4C7B-8AA2-D012DF0346FF}"/>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1D-4C7B-8AA2-D012DF0346F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strRef>
          </c:cat>
          <c:val>
            <c:numRef>
              <c:f>'CONDICIONES DE HIGIENE EN SANIT'!$B$3:$B$6</c:f>
              <c:numCache>
                <c:formatCode>###0.0</c:formatCode>
                <c:ptCount val="3"/>
                <c:pt idx="0">
                  <c:v>22</c:v>
                </c:pt>
                <c:pt idx="1">
                  <c:v>54</c:v>
                </c:pt>
                <c:pt idx="2">
                  <c:v>24</c:v>
                </c:pt>
              </c:numCache>
            </c:numRef>
          </c:val>
          <c:extLst>
            <c:ext xmlns:c16="http://schemas.microsoft.com/office/drawing/2014/chart" uri="{C3380CC4-5D6E-409C-BE32-E72D297353CC}">
              <c16:uniqueId val="{00000003-591D-4C7B-8AA2-D012DF0346FF}"/>
            </c:ext>
          </c:extLst>
        </c:ser>
        <c:dLbls>
          <c:showLegendKey val="0"/>
          <c:showVal val="0"/>
          <c:showCatName val="0"/>
          <c:showSerName val="0"/>
          <c:showPercent val="0"/>
          <c:showBubbleSize val="0"/>
        </c:dLbls>
        <c:gapWidth val="100"/>
        <c:overlap val="-24"/>
        <c:axId val="303987008"/>
        <c:axId val="303985440"/>
      </c:barChart>
      <c:catAx>
        <c:axId val="303987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3985440"/>
        <c:crosses val="autoZero"/>
        <c:auto val="1"/>
        <c:lblAlgn val="ctr"/>
        <c:lblOffset val="100"/>
        <c:noMultiLvlLbl val="0"/>
      </c:catAx>
      <c:valAx>
        <c:axId val="30398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3987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D0-4AB8-90CE-558E3BA49C90}"/>
                </c:ext>
              </c:extLst>
            </c:dLbl>
            <c:dLbl>
              <c:idx val="1"/>
              <c:layout>
                <c:manualLayout>
                  <c:x val="7.0013483235246557E-17"/>
                  <c:y val="7.093635651680266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D0-4AB8-90CE-558E3BA49C90}"/>
                </c:ext>
              </c:extLst>
            </c:dLbl>
            <c:dLbl>
              <c:idx val="2"/>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D0-4AB8-90CE-558E3BA49C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3"/>
                <c:pt idx="0">
                  <c:v>REGULAR</c:v>
                </c:pt>
                <c:pt idx="1">
                  <c:v>BUENA</c:v>
                </c:pt>
                <c:pt idx="2">
                  <c:v>MALA</c:v>
                </c:pt>
              </c:strCache>
              <c:extLst/>
            </c:strRef>
          </c:cat>
          <c:val>
            <c:numRef>
              <c:f>'RESPUESTA DE MANTENIMIENTO'!$B$3:$B$6</c:f>
              <c:numCache>
                <c:formatCode>General</c:formatCode>
                <c:ptCount val="3"/>
                <c:pt idx="0" formatCode="###0.0">
                  <c:v>50</c:v>
                </c:pt>
                <c:pt idx="1">
                  <c:v>6</c:v>
                </c:pt>
                <c:pt idx="2" formatCode="###0.0">
                  <c:v>20</c:v>
                </c:pt>
              </c:numCache>
              <c:extLst/>
            </c:numRef>
          </c:val>
          <c:extLst>
            <c:ext xmlns:c16="http://schemas.microsoft.com/office/drawing/2014/chart" uri="{C3380CC4-5D6E-409C-BE32-E72D297353CC}">
              <c16:uniqueId val="{00000003-B5D0-4AB8-90CE-558E3BA49C90}"/>
            </c:ext>
          </c:extLst>
        </c:ser>
        <c:dLbls>
          <c:showLegendKey val="0"/>
          <c:showVal val="0"/>
          <c:showCatName val="0"/>
          <c:showSerName val="0"/>
          <c:showPercent val="0"/>
          <c:showBubbleSize val="0"/>
        </c:dLbls>
        <c:gapWidth val="100"/>
        <c:overlap val="-24"/>
        <c:axId val="426091776"/>
        <c:axId val="426090600"/>
      </c:barChart>
      <c:catAx>
        <c:axId val="426091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0600"/>
        <c:crosses val="autoZero"/>
        <c:auto val="1"/>
        <c:lblAlgn val="ctr"/>
        <c:lblOffset val="100"/>
        <c:noMultiLvlLbl val="0"/>
      </c:catAx>
      <c:valAx>
        <c:axId val="426090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42-4ED4-BD99-C7BCF224C982}"/>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42-4ED4-BD99-C7BCF224C9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89</c:v>
                </c:pt>
                <c:pt idx="1">
                  <c:v>11</c:v>
                </c:pt>
              </c:numCache>
            </c:numRef>
          </c:val>
          <c:extLst>
            <c:ext xmlns:c16="http://schemas.microsoft.com/office/drawing/2014/chart" uri="{C3380CC4-5D6E-409C-BE32-E72D297353CC}">
              <c16:uniqueId val="{00000002-4042-4ED4-BD99-C7BCF224C982}"/>
            </c:ext>
          </c:extLst>
        </c:ser>
        <c:dLbls>
          <c:showLegendKey val="0"/>
          <c:showVal val="0"/>
          <c:showCatName val="0"/>
          <c:showSerName val="0"/>
          <c:showPercent val="0"/>
          <c:showBubbleSize val="0"/>
        </c:dLbls>
        <c:gapWidth val="100"/>
        <c:overlap val="-24"/>
        <c:axId val="305208704"/>
        <c:axId val="305205960"/>
      </c:barChart>
      <c:catAx>
        <c:axId val="305208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5205960"/>
        <c:crosses val="autoZero"/>
        <c:auto val="1"/>
        <c:lblAlgn val="ctr"/>
        <c:lblOffset val="100"/>
        <c:noMultiLvlLbl val="0"/>
      </c:catAx>
      <c:valAx>
        <c:axId val="305205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57-4402-AE1F-4365602CACAB}"/>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57-4402-AE1F-4365602CACAB}"/>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89</c:v>
                </c:pt>
                <c:pt idx="1">
                  <c:v>11</c:v>
                </c:pt>
              </c:numCache>
            </c:numRef>
          </c:val>
          <c:extLst>
            <c:ext xmlns:c16="http://schemas.microsoft.com/office/drawing/2014/chart" uri="{C3380CC4-5D6E-409C-BE32-E72D297353CC}">
              <c16:uniqueId val="{00000002-CE57-4402-AE1F-4365602CACAB}"/>
            </c:ext>
          </c:extLst>
        </c:ser>
        <c:dLbls>
          <c:showLegendKey val="0"/>
          <c:showVal val="0"/>
          <c:showCatName val="0"/>
          <c:showSerName val="0"/>
          <c:showPercent val="0"/>
          <c:showBubbleSize val="0"/>
        </c:dLbls>
        <c:gapWidth val="100"/>
        <c:overlap val="-24"/>
        <c:axId val="426093736"/>
        <c:axId val="426096088"/>
      </c:barChart>
      <c:catAx>
        <c:axId val="42609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6088"/>
        <c:crosses val="autoZero"/>
        <c:auto val="1"/>
        <c:lblAlgn val="ctr"/>
        <c:lblOffset val="100"/>
        <c:noMultiLvlLbl val="0"/>
      </c:catAx>
      <c:valAx>
        <c:axId val="426096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3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7A87-4B3C-AAC6-9740E7A0527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7A87-4B3C-AAC6-9740E7A052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50</c:v>
                </c:pt>
                <c:pt idx="1">
                  <c:v>50</c:v>
                </c:pt>
              </c:numCache>
            </c:numRef>
          </c:val>
          <c:extLst>
            <c:ext xmlns:c16="http://schemas.microsoft.com/office/drawing/2014/chart" uri="{C3380CC4-5D6E-409C-BE32-E72D297353CC}">
              <c16:uniqueId val="{00000002-7A87-4B3C-AAC6-9740E7A05272}"/>
            </c:ext>
          </c:extLst>
        </c:ser>
        <c:dLbls>
          <c:showLegendKey val="0"/>
          <c:showVal val="0"/>
          <c:showCatName val="0"/>
          <c:showSerName val="0"/>
          <c:showPercent val="0"/>
          <c:showBubbleSize val="0"/>
        </c:dLbls>
        <c:gapWidth val="100"/>
        <c:overlap val="-24"/>
        <c:axId val="305203216"/>
        <c:axId val="305207136"/>
      </c:barChart>
      <c:catAx>
        <c:axId val="305203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7136"/>
        <c:crosses val="autoZero"/>
        <c:auto val="1"/>
        <c:lblAlgn val="ctr"/>
        <c:lblOffset val="100"/>
        <c:noMultiLvlLbl val="0"/>
      </c:catAx>
      <c:valAx>
        <c:axId val="30520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20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46D-4F4F-9630-31562F69C4FB}"/>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46D-4F4F-9630-31562F69C4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extLst/>
            </c:strRef>
          </c:cat>
          <c:val>
            <c:numRef>
              <c:f>'ACCESO A EQUIPO DE COMPUTO, AUD'!$B$3:$B$5</c:f>
              <c:numCache>
                <c:formatCode>General</c:formatCode>
                <c:ptCount val="2"/>
                <c:pt idx="0">
                  <c:v>50</c:v>
                </c:pt>
                <c:pt idx="1">
                  <c:v>50</c:v>
                </c:pt>
              </c:numCache>
              <c:extLst/>
            </c:numRef>
          </c:val>
          <c:extLst>
            <c:ext xmlns:c16="http://schemas.microsoft.com/office/drawing/2014/chart" uri="{C3380CC4-5D6E-409C-BE32-E72D297353CC}">
              <c16:uniqueId val="{00000002-946D-4F4F-9630-31562F69C4FB}"/>
            </c:ext>
          </c:extLst>
        </c:ser>
        <c:dLbls>
          <c:showLegendKey val="0"/>
          <c:showVal val="0"/>
          <c:showCatName val="0"/>
          <c:showSerName val="0"/>
          <c:showPercent val="0"/>
          <c:showBubbleSize val="0"/>
        </c:dLbls>
        <c:gapWidth val="100"/>
        <c:overlap val="-24"/>
        <c:axId val="426105104"/>
        <c:axId val="426105496"/>
      </c:barChart>
      <c:catAx>
        <c:axId val="42610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496"/>
        <c:crosses val="autoZero"/>
        <c:auto val="1"/>
        <c:lblAlgn val="ctr"/>
        <c:lblOffset val="100"/>
        <c:noMultiLvlLbl val="0"/>
      </c:catAx>
      <c:valAx>
        <c:axId val="42610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400-4C57-8B6F-8D71ABE2DCD5}"/>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00-4C57-8B6F-8D71ABE2DCD5}"/>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EXCELENTE</c:v>
                </c:pt>
                <c:pt idx="1">
                  <c:v>BUENAS</c:v>
                </c:pt>
              </c:strCache>
            </c:strRef>
          </c:cat>
          <c:val>
            <c:numRef>
              <c:f>'CONDICIONES DE LAS AULAS'!$B$3:$B$6</c:f>
              <c:numCache>
                <c:formatCode>General</c:formatCode>
                <c:ptCount val="2"/>
                <c:pt idx="0">
                  <c:v>50</c:v>
                </c:pt>
                <c:pt idx="1">
                  <c:v>50</c:v>
                </c:pt>
              </c:numCache>
            </c:numRef>
          </c:val>
          <c:extLst>
            <c:ext xmlns:c16="http://schemas.microsoft.com/office/drawing/2014/chart" uri="{C3380CC4-5D6E-409C-BE32-E72D297353CC}">
              <c16:uniqueId val="{00000002-E400-4C57-8B6F-8D71ABE2DCD5}"/>
            </c:ext>
          </c:extLst>
        </c:ser>
        <c:dLbls>
          <c:showLegendKey val="0"/>
          <c:showVal val="0"/>
          <c:showCatName val="0"/>
          <c:showSerName val="0"/>
          <c:showPercent val="0"/>
          <c:showBubbleSize val="0"/>
        </c:dLbls>
        <c:gapWidth val="100"/>
        <c:overlap val="-24"/>
        <c:axId val="212078184"/>
        <c:axId val="306523504"/>
      </c:barChart>
      <c:catAx>
        <c:axId val="21207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3504"/>
        <c:crosses val="autoZero"/>
        <c:auto val="1"/>
        <c:lblAlgn val="ctr"/>
        <c:lblOffset val="100"/>
        <c:noMultiLvlLbl val="0"/>
      </c:catAx>
      <c:valAx>
        <c:axId val="306523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07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C9-4D9A-B4AC-1BDACF37EEE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53C9-4D9A-B4AC-1BDACF37EEE9}"/>
                </c:ext>
              </c:extLst>
            </c:dLbl>
            <c:dLbl>
              <c:idx val="2"/>
              <c:layout>
                <c:manualLayout>
                  <c:x val="-1.8690100618966095E-3"/>
                  <c:y val="8.6853225571504378E-2"/>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53C9-4D9A-B4AC-1BDACF37EE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67</c:v>
                </c:pt>
                <c:pt idx="1">
                  <c:v>33</c:v>
                </c:pt>
                <c:pt idx="2">
                  <c:v>19</c:v>
                </c:pt>
              </c:numCache>
            </c:numRef>
          </c:val>
          <c:extLst>
            <c:ext xmlns:c16="http://schemas.microsoft.com/office/drawing/2014/chart" uri="{C3380CC4-5D6E-409C-BE32-E72D297353CC}">
              <c16:uniqueId val="{00000003-53C9-4D9A-B4AC-1BDACF37EEE9}"/>
            </c:ext>
          </c:extLst>
        </c:ser>
        <c:dLbls>
          <c:showLegendKey val="0"/>
          <c:showVal val="0"/>
          <c:showCatName val="0"/>
          <c:showSerName val="0"/>
          <c:showPercent val="0"/>
          <c:showBubbleSize val="0"/>
        </c:dLbls>
        <c:gapWidth val="100"/>
        <c:overlap val="-24"/>
        <c:axId val="428613440"/>
        <c:axId val="428619712"/>
      </c:barChart>
      <c:catAx>
        <c:axId val="428613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9712"/>
        <c:crosses val="autoZero"/>
        <c:auto val="1"/>
        <c:lblAlgn val="ctr"/>
        <c:lblOffset val="100"/>
        <c:noMultiLvlLbl val="0"/>
      </c:catAx>
      <c:valAx>
        <c:axId val="428619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42-47C7-A2BB-877E41D0ACB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42-47C7-A2BB-877E41D0AC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70</c:v>
                </c:pt>
                <c:pt idx="1">
                  <c:v>30</c:v>
                </c:pt>
              </c:numCache>
            </c:numRef>
          </c:val>
          <c:extLst>
            <c:ext xmlns:c16="http://schemas.microsoft.com/office/drawing/2014/chart" uri="{C3380CC4-5D6E-409C-BE32-E72D297353CC}">
              <c16:uniqueId val="{00000002-BB42-47C7-A2BB-877E41D0ACB4}"/>
            </c:ext>
          </c:extLst>
        </c:ser>
        <c:dLbls>
          <c:showLegendKey val="0"/>
          <c:showVal val="0"/>
          <c:showCatName val="0"/>
          <c:showSerName val="0"/>
          <c:showPercent val="0"/>
          <c:showBubbleSize val="0"/>
        </c:dLbls>
        <c:gapWidth val="100"/>
        <c:overlap val="-24"/>
        <c:axId val="306517232"/>
        <c:axId val="306522720"/>
      </c:barChart>
      <c:catAx>
        <c:axId val="306517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2720"/>
        <c:crosses val="autoZero"/>
        <c:auto val="1"/>
        <c:lblAlgn val="ctr"/>
        <c:lblOffset val="100"/>
        <c:noMultiLvlLbl val="0"/>
      </c:catAx>
      <c:valAx>
        <c:axId val="306522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D9-47D6-8F1E-ADD7D056FF31}"/>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D9-47D6-8F1E-ADD7D056FF31}"/>
                </c:ext>
              </c:extLst>
            </c:dLbl>
            <c:dLbl>
              <c:idx val="2"/>
              <c:layout>
                <c:manualLayout>
                  <c:x val="1.8690100618964725E-3"/>
                  <c:y val="0.1244896233191563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FE61D29C-DB1C-4775-8A26-704877D2F47B}" type="VALUE">
                      <a:rPr lang="en-US" smtClean="0"/>
                      <a:pPr>
                        <a:defRPr sz="1800" b="1"/>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70008260435809"/>
                      <c:h val="0.13310268216894161"/>
                    </c:manualLayout>
                  </c15:layout>
                  <c15:dlblFieldTable/>
                  <c15:showDataLabelsRange val="0"/>
                </c:ext>
                <c:ext xmlns:c16="http://schemas.microsoft.com/office/drawing/2014/chart" uri="{C3380CC4-5D6E-409C-BE32-E72D297353CC}">
                  <c16:uniqueId val="{00000000-3A4F-4C61-9D3A-0E196C7A72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3"/>
                <c:pt idx="0">
                  <c:v>SIEMPRE</c:v>
                </c:pt>
                <c:pt idx="1">
                  <c:v>ALGUNAS VECES</c:v>
                </c:pt>
                <c:pt idx="2">
                  <c:v>NO APLICA</c:v>
                </c:pt>
              </c:strCache>
              <c:extLst/>
            </c:strRef>
          </c:cat>
          <c:val>
            <c:numRef>
              <c:f>'MATERIAL PARA REALIZAR TUS FUNC'!$C$3:$C$6</c:f>
              <c:numCache>
                <c:formatCode>###0.0</c:formatCode>
                <c:ptCount val="3"/>
                <c:pt idx="0">
                  <c:v>42</c:v>
                </c:pt>
                <c:pt idx="1">
                  <c:v>42</c:v>
                </c:pt>
                <c:pt idx="2" formatCode="General">
                  <c:v>16</c:v>
                </c:pt>
              </c:numCache>
              <c:extLst/>
            </c:numRef>
          </c:val>
          <c:extLst>
            <c:ext xmlns:c16="http://schemas.microsoft.com/office/drawing/2014/chart" uri="{C3380CC4-5D6E-409C-BE32-E72D297353CC}">
              <c16:uniqueId val="{00000002-5DD9-47D6-8F1E-ADD7D056FF31}"/>
            </c:ext>
          </c:extLst>
        </c:ser>
        <c:dLbls>
          <c:showLegendKey val="0"/>
          <c:showVal val="0"/>
          <c:showCatName val="0"/>
          <c:showSerName val="0"/>
          <c:showPercent val="0"/>
          <c:showBubbleSize val="0"/>
        </c:dLbls>
        <c:gapWidth val="100"/>
        <c:overlap val="-24"/>
        <c:axId val="428615400"/>
        <c:axId val="428617360"/>
      </c:barChart>
      <c:catAx>
        <c:axId val="42861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7360"/>
        <c:crosses val="autoZero"/>
        <c:auto val="1"/>
        <c:lblAlgn val="ctr"/>
        <c:lblOffset val="100"/>
        <c:noMultiLvlLbl val="0"/>
      </c:catAx>
      <c:valAx>
        <c:axId val="42861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5D2-40A0-8924-D4CC867583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100</c:v>
                </c:pt>
                <c:pt idx="1">
                  <c:v>0</c:v>
                </c:pt>
                <c:pt idx="2">
                  <c:v>0</c:v>
                </c:pt>
              </c:numCache>
            </c:numRef>
          </c:val>
          <c:extLst>
            <c:ext xmlns:c16="http://schemas.microsoft.com/office/drawing/2014/chart" uri="{C3380CC4-5D6E-409C-BE32-E72D297353CC}">
              <c16:uniqueId val="{00000001-A5D2-40A0-8924-D4CC8675836C}"/>
            </c:ext>
          </c:extLst>
        </c:ser>
        <c:dLbls>
          <c:showLegendKey val="0"/>
          <c:showVal val="0"/>
          <c:showCatName val="0"/>
          <c:showSerName val="0"/>
          <c:showPercent val="0"/>
          <c:showBubbleSize val="0"/>
        </c:dLbls>
        <c:gapWidth val="100"/>
        <c:overlap val="-24"/>
        <c:axId val="306521152"/>
        <c:axId val="306516056"/>
      </c:barChart>
      <c:catAx>
        <c:axId val="306521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6056"/>
        <c:crosses val="autoZero"/>
        <c:auto val="1"/>
        <c:lblAlgn val="ctr"/>
        <c:lblOffset val="100"/>
        <c:noMultiLvlLbl val="0"/>
      </c:catAx>
      <c:valAx>
        <c:axId val="306516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71CF-495C-B5C3-45B1D8BADBB6}"/>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1CF-495C-B5C3-45B1D8BADB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2"/>
                <c:pt idx="0">
                  <c:v>SIEMPRE</c:v>
                </c:pt>
                <c:pt idx="1">
                  <c:v>ALGUNAS VECES</c:v>
                </c:pt>
              </c:strCache>
            </c:strRef>
          </c:cat>
          <c:val>
            <c:numRef>
              <c:f>EQUIPO!$C$3:$C$5</c:f>
              <c:numCache>
                <c:formatCode>General</c:formatCode>
                <c:ptCount val="2"/>
                <c:pt idx="0">
                  <c:v>83</c:v>
                </c:pt>
                <c:pt idx="1">
                  <c:v>17</c:v>
                </c:pt>
              </c:numCache>
            </c:numRef>
          </c:val>
          <c:extLst>
            <c:ext xmlns:c16="http://schemas.microsoft.com/office/drawing/2014/chart" uri="{C3380CC4-5D6E-409C-BE32-E72D297353CC}">
              <c16:uniqueId val="{00000002-71CF-495C-B5C3-45B1D8BADBB6}"/>
            </c:ext>
          </c:extLst>
        </c:ser>
        <c:dLbls>
          <c:showLegendKey val="0"/>
          <c:showVal val="0"/>
          <c:showCatName val="0"/>
          <c:showSerName val="0"/>
          <c:showPercent val="0"/>
          <c:showBubbleSize val="0"/>
        </c:dLbls>
        <c:gapWidth val="100"/>
        <c:overlap val="-24"/>
        <c:axId val="428616576"/>
        <c:axId val="428616968"/>
      </c:barChart>
      <c:catAx>
        <c:axId val="42861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6968"/>
        <c:crosses val="autoZero"/>
        <c:auto val="1"/>
        <c:lblAlgn val="ctr"/>
        <c:lblOffset val="100"/>
        <c:noMultiLvlLbl val="0"/>
      </c:catAx>
      <c:valAx>
        <c:axId val="42861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B-438D-B2BB-7328524F97B5}"/>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77B-438D-B2BB-7328524F97B5}"/>
                </c:ext>
              </c:extLst>
            </c:dLbl>
            <c:dLbl>
              <c:idx val="2"/>
              <c:layout>
                <c:manualLayout>
                  <c:x val="8.8184646150427735E-3"/>
                  <c:y val="4.3055909460232604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B77B-438D-B2BB-7328524F97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3"/>
                <c:pt idx="0">
                  <c:v>EXCLENTE</c:v>
                </c:pt>
                <c:pt idx="1">
                  <c:v>BUENAS</c:v>
                </c:pt>
                <c:pt idx="2">
                  <c:v>MALAS</c:v>
                </c:pt>
              </c:strCache>
            </c:strRef>
          </c:cat>
          <c:val>
            <c:numRef>
              <c:f>'RELACIONES ENTRE COMPAÑEROS - C'!$C$3:$C$6</c:f>
              <c:numCache>
                <c:formatCode>General</c:formatCode>
                <c:ptCount val="3"/>
                <c:pt idx="0">
                  <c:v>22</c:v>
                </c:pt>
                <c:pt idx="1">
                  <c:v>74</c:v>
                </c:pt>
                <c:pt idx="2">
                  <c:v>4</c:v>
                </c:pt>
              </c:numCache>
            </c:numRef>
          </c:val>
          <c:extLst>
            <c:ext xmlns:c16="http://schemas.microsoft.com/office/drawing/2014/chart" uri="{C3380CC4-5D6E-409C-BE32-E72D297353CC}">
              <c16:uniqueId val="{00000003-B77B-438D-B2BB-7328524F97B5}"/>
            </c:ext>
          </c:extLst>
        </c:ser>
        <c:dLbls>
          <c:showLegendKey val="0"/>
          <c:showVal val="0"/>
          <c:showCatName val="0"/>
          <c:showSerName val="0"/>
          <c:showPercent val="0"/>
          <c:showBubbleSize val="0"/>
        </c:dLbls>
        <c:gapWidth val="100"/>
        <c:overlap val="-24"/>
        <c:axId val="306863728"/>
        <c:axId val="306864120"/>
      </c:barChart>
      <c:catAx>
        <c:axId val="30686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4120"/>
        <c:crosses val="autoZero"/>
        <c:auto val="1"/>
        <c:lblAlgn val="ctr"/>
        <c:lblOffset val="100"/>
        <c:noMultiLvlLbl val="0"/>
      </c:catAx>
      <c:valAx>
        <c:axId val="306864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81-4324-8911-4F6094E8DD18}"/>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481-4324-8911-4F6094E8DD18}"/>
                </c:ext>
              </c:extLst>
            </c:dLbl>
            <c:dLbl>
              <c:idx val="2"/>
              <c:layout>
                <c:manualLayout>
                  <c:x val="-1.0798119936787068E-2"/>
                  <c:y val="1.814247628861012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481-4324-8911-4F6094E8DD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39</c:v>
                </c:pt>
                <c:pt idx="2">
                  <c:v>6</c:v>
                </c:pt>
              </c:numCache>
            </c:numRef>
          </c:val>
          <c:extLst>
            <c:ext xmlns:c16="http://schemas.microsoft.com/office/drawing/2014/chart" uri="{C3380CC4-5D6E-409C-BE32-E72D297353CC}">
              <c16:uniqueId val="{00000003-4481-4324-8911-4F6094E8DD18}"/>
            </c:ext>
          </c:extLst>
        </c:ser>
        <c:dLbls>
          <c:showLegendKey val="0"/>
          <c:showVal val="0"/>
          <c:showCatName val="0"/>
          <c:showSerName val="0"/>
          <c:showPercent val="0"/>
          <c:showBubbleSize val="0"/>
        </c:dLbls>
        <c:gapWidth val="100"/>
        <c:overlap val="-24"/>
        <c:axId val="428624416"/>
        <c:axId val="428626768"/>
      </c:barChart>
      <c:catAx>
        <c:axId val="42862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6768"/>
        <c:crosses val="autoZero"/>
        <c:auto val="1"/>
        <c:lblAlgn val="ctr"/>
        <c:lblOffset val="100"/>
        <c:noMultiLvlLbl val="0"/>
      </c:catAx>
      <c:valAx>
        <c:axId val="428626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22-4AAE-8D36-3156766210BB}"/>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4F22-4AAE-8D36-3156766210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ALGUNAS VECES</c:v>
                </c:pt>
              </c:strCache>
            </c:strRef>
          </c:cat>
          <c:val>
            <c:numRef>
              <c:f>'EXPRESAR PUNTO DE VISTA'!$C$3:$C$5</c:f>
              <c:numCache>
                <c:formatCode>General</c:formatCode>
                <c:ptCount val="2"/>
                <c:pt idx="0" formatCode="###0.0">
                  <c:v>60</c:v>
                </c:pt>
                <c:pt idx="1">
                  <c:v>40</c:v>
                </c:pt>
              </c:numCache>
            </c:numRef>
          </c:val>
          <c:extLst>
            <c:ext xmlns:c16="http://schemas.microsoft.com/office/drawing/2014/chart" uri="{C3380CC4-5D6E-409C-BE32-E72D297353CC}">
              <c16:uniqueId val="{00000002-4F22-4AAE-8D36-3156766210BB}"/>
            </c:ext>
          </c:extLst>
        </c:ser>
        <c:dLbls>
          <c:showLegendKey val="0"/>
          <c:showVal val="0"/>
          <c:showCatName val="0"/>
          <c:showSerName val="0"/>
          <c:showPercent val="0"/>
          <c:showBubbleSize val="0"/>
        </c:dLbls>
        <c:gapWidth val="100"/>
        <c:overlap val="-24"/>
        <c:axId val="306862552"/>
        <c:axId val="306861768"/>
      </c:barChart>
      <c:catAx>
        <c:axId val="30686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1768"/>
        <c:crosses val="autoZero"/>
        <c:auto val="1"/>
        <c:lblAlgn val="ctr"/>
        <c:lblOffset val="100"/>
        <c:noMultiLvlLbl val="0"/>
      </c:catAx>
      <c:valAx>
        <c:axId val="30686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2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04-405C-83CB-523487B7914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04-405C-83CB-523487B791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44</c:v>
                </c:pt>
                <c:pt idx="1">
                  <c:v>56</c:v>
                </c:pt>
              </c:numCache>
            </c:numRef>
          </c:val>
          <c:extLst>
            <c:ext xmlns:c16="http://schemas.microsoft.com/office/drawing/2014/chart" uri="{C3380CC4-5D6E-409C-BE32-E72D297353CC}">
              <c16:uniqueId val="{00000002-0704-405C-83CB-523487B7914A}"/>
            </c:ext>
          </c:extLst>
        </c:ser>
        <c:dLbls>
          <c:showLegendKey val="0"/>
          <c:showVal val="0"/>
          <c:showCatName val="0"/>
          <c:showSerName val="0"/>
          <c:showPercent val="0"/>
          <c:showBubbleSize val="0"/>
        </c:dLbls>
        <c:gapWidth val="100"/>
        <c:overlap val="-24"/>
        <c:axId val="428628336"/>
        <c:axId val="428629120"/>
      </c:barChart>
      <c:catAx>
        <c:axId val="42862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9120"/>
        <c:crosses val="autoZero"/>
        <c:auto val="1"/>
        <c:lblAlgn val="ctr"/>
        <c:lblOffset val="100"/>
        <c:noMultiLvlLbl val="0"/>
      </c:catAx>
      <c:valAx>
        <c:axId val="428629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1AA-4C6B-BBFD-30D8CECDA6F8}"/>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A-4C6B-BBFD-30D8CECDA6F8}"/>
                </c:ext>
              </c:extLst>
            </c:dLbl>
            <c:dLbl>
              <c:idx val="2"/>
              <c:layout>
                <c:manualLayout>
                  <c:x val="-3.4458876925508456E-3"/>
                  <c:y val="2.084518429347007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AA-4C6B-BBFD-30D8CECDA6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25</c:v>
                </c:pt>
                <c:pt idx="1">
                  <c:v>69</c:v>
                </c:pt>
                <c:pt idx="2" formatCode="General">
                  <c:v>6</c:v>
                </c:pt>
              </c:numCache>
            </c:numRef>
          </c:val>
          <c:extLst>
            <c:ext xmlns:c16="http://schemas.microsoft.com/office/drawing/2014/chart" uri="{C3380CC4-5D6E-409C-BE32-E72D297353CC}">
              <c16:uniqueId val="{00000003-41AA-4C6B-BBFD-30D8CECDA6F8}"/>
            </c:ext>
          </c:extLst>
        </c:ser>
        <c:dLbls>
          <c:showLegendKey val="0"/>
          <c:showVal val="0"/>
          <c:showCatName val="0"/>
          <c:showSerName val="0"/>
          <c:showPercent val="0"/>
          <c:showBubbleSize val="0"/>
        </c:dLbls>
        <c:gapWidth val="100"/>
        <c:overlap val="-24"/>
        <c:axId val="308167896"/>
        <c:axId val="308172600"/>
      </c:barChart>
      <c:catAx>
        <c:axId val="308167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72600"/>
        <c:crosses val="autoZero"/>
        <c:auto val="1"/>
        <c:lblAlgn val="ctr"/>
        <c:lblOffset val="100"/>
        <c:noMultiLvlLbl val="0"/>
      </c:catAx>
      <c:valAx>
        <c:axId val="308172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67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6E-4C99-9CB8-486505673159}"/>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6E-4C99-9CB8-486505673159}"/>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6E-4C99-9CB8-4865056731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44</c:v>
                </c:pt>
                <c:pt idx="1">
                  <c:v>39</c:v>
                </c:pt>
                <c:pt idx="2">
                  <c:v>44</c:v>
                </c:pt>
              </c:numCache>
            </c:numRef>
          </c:val>
          <c:extLst>
            <c:ext xmlns:c16="http://schemas.microsoft.com/office/drawing/2014/chart" uri="{C3380CC4-5D6E-409C-BE32-E72D297353CC}">
              <c16:uniqueId val="{00000003-486E-4C99-9CB8-486505673159}"/>
            </c:ext>
          </c:extLst>
        </c:ser>
        <c:dLbls>
          <c:showLegendKey val="0"/>
          <c:showVal val="0"/>
          <c:showCatName val="0"/>
          <c:showSerName val="0"/>
          <c:showPercent val="0"/>
          <c:showBubbleSize val="0"/>
        </c:dLbls>
        <c:gapWidth val="100"/>
        <c:overlap val="-24"/>
        <c:axId val="428608736"/>
        <c:axId val="428605600"/>
      </c:barChart>
      <c:catAx>
        <c:axId val="428608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5600"/>
        <c:crosses val="autoZero"/>
        <c:auto val="1"/>
        <c:lblAlgn val="ctr"/>
        <c:lblOffset val="100"/>
        <c:noMultiLvlLbl val="0"/>
      </c:catAx>
      <c:valAx>
        <c:axId val="4286056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DB-449E-B5AA-65876914D3B9}"/>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DB-449E-B5AA-65876914D3B9}"/>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AEDB-449E-B5AA-65876914D3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###0.0</c:formatCode>
                <c:ptCount val="3"/>
                <c:pt idx="0">
                  <c:v>45</c:v>
                </c:pt>
                <c:pt idx="1">
                  <c:v>47</c:v>
                </c:pt>
                <c:pt idx="2" formatCode="General">
                  <c:v>7</c:v>
                </c:pt>
              </c:numCache>
            </c:numRef>
          </c:val>
          <c:extLst>
            <c:ext xmlns:c16="http://schemas.microsoft.com/office/drawing/2014/chart" uri="{C3380CC4-5D6E-409C-BE32-E72D297353CC}">
              <c16:uniqueId val="{00000003-AEDB-449E-B5AA-65876914D3B9}"/>
            </c:ext>
          </c:extLst>
        </c:ser>
        <c:dLbls>
          <c:showLegendKey val="0"/>
          <c:showVal val="0"/>
          <c:showCatName val="0"/>
          <c:showSerName val="0"/>
          <c:showPercent val="0"/>
          <c:showBubbleSize val="0"/>
        </c:dLbls>
        <c:gapWidth val="100"/>
        <c:overlap val="-24"/>
        <c:axId val="308173776"/>
        <c:axId val="308171816"/>
      </c:barChart>
      <c:catAx>
        <c:axId val="308173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71816"/>
        <c:crosses val="autoZero"/>
        <c:auto val="1"/>
        <c:lblAlgn val="ctr"/>
        <c:lblOffset val="100"/>
        <c:noMultiLvlLbl val="0"/>
      </c:catAx>
      <c:valAx>
        <c:axId val="308171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8173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8D-4633-8A35-A649C121CF5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8D-4633-8A35-A649C121CF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72</c:v>
                </c:pt>
                <c:pt idx="1">
                  <c:v>28</c:v>
                </c:pt>
              </c:numCache>
            </c:numRef>
          </c:val>
          <c:extLst>
            <c:ext xmlns:c16="http://schemas.microsoft.com/office/drawing/2014/chart" uri="{C3380CC4-5D6E-409C-BE32-E72D297353CC}">
              <c16:uniqueId val="{00000002-968D-4633-8A35-A649C121CF52}"/>
            </c:ext>
          </c:extLst>
        </c:ser>
        <c:dLbls>
          <c:showLegendKey val="0"/>
          <c:showVal val="0"/>
          <c:showCatName val="0"/>
          <c:showSerName val="0"/>
          <c:showPercent val="0"/>
          <c:showBubbleSize val="0"/>
        </c:dLbls>
        <c:gapWidth val="100"/>
        <c:overlap val="-24"/>
        <c:axId val="428608344"/>
        <c:axId val="428600112"/>
      </c:barChart>
      <c:catAx>
        <c:axId val="428608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0112"/>
        <c:crosses val="autoZero"/>
        <c:auto val="1"/>
        <c:lblAlgn val="ctr"/>
        <c:lblOffset val="100"/>
        <c:noMultiLvlLbl val="0"/>
      </c:catAx>
      <c:valAx>
        <c:axId val="42860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8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89-4C3E-8F4B-5886C1AE09E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D89-4C3E-8F4B-5886C1AE09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73</c:v>
                </c:pt>
                <c:pt idx="1">
                  <c:v>27</c:v>
                </c:pt>
              </c:numCache>
            </c:numRef>
          </c:val>
          <c:extLst>
            <c:ext xmlns:c16="http://schemas.microsoft.com/office/drawing/2014/chart" uri="{C3380CC4-5D6E-409C-BE32-E72D297353CC}">
              <c16:uniqueId val="{00000002-BD89-4C3E-8F4B-5886C1AE09E0}"/>
            </c:ext>
          </c:extLst>
        </c:ser>
        <c:dLbls>
          <c:showLegendKey val="0"/>
          <c:showVal val="0"/>
          <c:showCatName val="0"/>
          <c:showSerName val="0"/>
          <c:showPercent val="0"/>
          <c:showBubbleSize val="0"/>
        </c:dLbls>
        <c:gapWidth val="100"/>
        <c:overlap val="-24"/>
        <c:axId val="306475080"/>
        <c:axId val="306482528"/>
      </c:barChart>
      <c:catAx>
        <c:axId val="306475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82528"/>
        <c:crosses val="autoZero"/>
        <c:auto val="1"/>
        <c:lblAlgn val="ctr"/>
        <c:lblOffset val="100"/>
        <c:noMultiLvlLbl val="0"/>
      </c:catAx>
      <c:valAx>
        <c:axId val="30648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DFE4-401A-94F3-310B288D5533}"/>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FE4-401A-94F3-310B288D5533}"/>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DFE4-401A-94F3-310B288D55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56</c:v>
                </c:pt>
                <c:pt idx="1">
                  <c:v>33</c:v>
                </c:pt>
                <c:pt idx="2">
                  <c:v>11</c:v>
                </c:pt>
              </c:numCache>
            </c:numRef>
          </c:val>
          <c:extLst>
            <c:ext xmlns:c16="http://schemas.microsoft.com/office/drawing/2014/chart" uri="{C3380CC4-5D6E-409C-BE32-E72D297353CC}">
              <c16:uniqueId val="{00000003-DFE4-401A-94F3-310B288D5533}"/>
            </c:ext>
          </c:extLst>
        </c:ser>
        <c:dLbls>
          <c:showLegendKey val="0"/>
          <c:showVal val="0"/>
          <c:showCatName val="0"/>
          <c:showSerName val="0"/>
          <c:showPercent val="0"/>
          <c:showBubbleSize val="0"/>
        </c:dLbls>
        <c:gapWidth val="100"/>
        <c:overlap val="-24"/>
        <c:axId val="428603640"/>
        <c:axId val="428607952"/>
      </c:barChart>
      <c:catAx>
        <c:axId val="428603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7952"/>
        <c:crosses val="autoZero"/>
        <c:auto val="1"/>
        <c:lblAlgn val="ctr"/>
        <c:lblOffset val="100"/>
        <c:noMultiLvlLbl val="0"/>
      </c:catAx>
      <c:valAx>
        <c:axId val="42860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3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F7-4254-8733-F2E0858250D8}"/>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F7-4254-8733-F2E0858250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78</c:v>
                </c:pt>
                <c:pt idx="1">
                  <c:v>22</c:v>
                </c:pt>
              </c:numCache>
            </c:numRef>
          </c:val>
          <c:extLst>
            <c:ext xmlns:c16="http://schemas.microsoft.com/office/drawing/2014/chart" uri="{C3380CC4-5D6E-409C-BE32-E72D297353CC}">
              <c16:uniqueId val="{00000002-25F7-4254-8733-F2E0858250D8}"/>
            </c:ext>
          </c:extLst>
        </c:ser>
        <c:dLbls>
          <c:showLegendKey val="0"/>
          <c:showVal val="0"/>
          <c:showCatName val="0"/>
          <c:showSerName val="0"/>
          <c:showPercent val="0"/>
          <c:showBubbleSize val="0"/>
        </c:dLbls>
        <c:gapWidth val="100"/>
        <c:overlap val="-24"/>
        <c:axId val="306480960"/>
        <c:axId val="306477040"/>
      </c:barChart>
      <c:catAx>
        <c:axId val="306480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7040"/>
        <c:crosses val="autoZero"/>
        <c:auto val="1"/>
        <c:lblAlgn val="ctr"/>
        <c:lblOffset val="100"/>
        <c:noMultiLvlLbl val="0"/>
      </c:catAx>
      <c:valAx>
        <c:axId val="306477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8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9C-40E6-8A50-E0B412A95128}"/>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BC9C-40E6-8A50-E0B412A95128}"/>
                </c:ext>
              </c:extLst>
            </c:dLbl>
            <c:dLbl>
              <c:idx val="2"/>
              <c:layout>
                <c:manualLayout>
                  <c:x val="8.5313800279721783E-3"/>
                  <c:y val="2.3777099984811676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BC9C-40E6-8A50-E0B412A951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29</c:v>
                </c:pt>
                <c:pt idx="2">
                  <c:v>6</c:v>
                </c:pt>
              </c:numCache>
            </c:numRef>
          </c:val>
          <c:extLst>
            <c:ext xmlns:c16="http://schemas.microsoft.com/office/drawing/2014/chart" uri="{C3380CC4-5D6E-409C-BE32-E72D297353CC}">
              <c16:uniqueId val="{00000003-BC9C-40E6-8A50-E0B412A95128}"/>
            </c:ext>
          </c:extLst>
        </c:ser>
        <c:dLbls>
          <c:showLegendKey val="0"/>
          <c:showVal val="0"/>
          <c:showCatName val="0"/>
          <c:showSerName val="0"/>
          <c:showPercent val="0"/>
          <c:showBubbleSize val="0"/>
        </c:dLbls>
        <c:gapWidth val="100"/>
        <c:overlap val="-24"/>
        <c:axId val="428609128"/>
        <c:axId val="428602072"/>
      </c:barChart>
      <c:catAx>
        <c:axId val="428609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2072"/>
        <c:crosses val="autoZero"/>
        <c:auto val="1"/>
        <c:lblAlgn val="ctr"/>
        <c:lblOffset val="100"/>
        <c:noMultiLvlLbl val="0"/>
      </c:catAx>
      <c:valAx>
        <c:axId val="428602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9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A0-4D6C-B711-43076627D643}"/>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1A0-4D6C-B711-43076627D643}"/>
                </c:ext>
              </c:extLst>
            </c:dLbl>
            <c:dLbl>
              <c:idx val="2"/>
              <c:layout>
                <c:manualLayout>
                  <c:x val="3.3536648162534968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91A0-4D6C-B711-43076627D6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56</c:v>
                </c:pt>
                <c:pt idx="1">
                  <c:v>38</c:v>
                </c:pt>
                <c:pt idx="2">
                  <c:v>6</c:v>
                </c:pt>
              </c:numCache>
            </c:numRef>
          </c:val>
          <c:extLst>
            <c:ext xmlns:c16="http://schemas.microsoft.com/office/drawing/2014/chart" uri="{C3380CC4-5D6E-409C-BE32-E72D297353CC}">
              <c16:uniqueId val="{00000003-91A0-4D6C-B711-43076627D643}"/>
            </c:ext>
          </c:extLst>
        </c:ser>
        <c:dLbls>
          <c:showLegendKey val="0"/>
          <c:showVal val="0"/>
          <c:showCatName val="0"/>
          <c:showSerName val="0"/>
          <c:showPercent val="0"/>
          <c:showBubbleSize val="0"/>
        </c:dLbls>
        <c:gapWidth val="100"/>
        <c:overlap val="-24"/>
        <c:axId val="306478608"/>
        <c:axId val="306477432"/>
      </c:barChart>
      <c:catAx>
        <c:axId val="306478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7432"/>
        <c:crosses val="autoZero"/>
        <c:auto val="1"/>
        <c:lblAlgn val="ctr"/>
        <c:lblOffset val="100"/>
        <c:noMultiLvlLbl val="0"/>
      </c:catAx>
      <c:valAx>
        <c:axId val="306477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478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50-447E-A94C-BFA0F363B527}"/>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350-447E-A94C-BFA0F363B527}"/>
                </c:ext>
              </c:extLst>
            </c:dLbl>
            <c:dLbl>
              <c:idx val="2"/>
              <c:layout>
                <c:manualLayout>
                  <c:x val="-7.0678496874285214E-3"/>
                  <c:y val="1.176473026341683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8350-447E-A94C-BFA0F363B5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33</c:v>
                </c:pt>
                <c:pt idx="1">
                  <c:v>61</c:v>
                </c:pt>
                <c:pt idx="2">
                  <c:v>6</c:v>
                </c:pt>
              </c:numCache>
            </c:numRef>
          </c:val>
          <c:extLst>
            <c:ext xmlns:c16="http://schemas.microsoft.com/office/drawing/2014/chart" uri="{C3380CC4-5D6E-409C-BE32-E72D297353CC}">
              <c16:uniqueId val="{00000003-8350-447E-A94C-BFA0F363B527}"/>
            </c:ext>
          </c:extLst>
        </c:ser>
        <c:dLbls>
          <c:showLegendKey val="0"/>
          <c:showVal val="0"/>
          <c:showCatName val="0"/>
          <c:showSerName val="0"/>
          <c:showPercent val="0"/>
          <c:showBubbleSize val="0"/>
        </c:dLbls>
        <c:gapWidth val="100"/>
        <c:overlap val="-24"/>
        <c:axId val="432075816"/>
        <c:axId val="432072680"/>
      </c:barChart>
      <c:catAx>
        <c:axId val="43207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2680"/>
        <c:crosses val="autoZero"/>
        <c:auto val="1"/>
        <c:lblAlgn val="ctr"/>
        <c:lblOffset val="100"/>
        <c:noMultiLvlLbl val="0"/>
      </c:catAx>
      <c:valAx>
        <c:axId val="432072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5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05-43C1-87B7-3BC9C2E791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###0.0</c:formatCode>
                <c:ptCount val="3"/>
                <c:pt idx="0">
                  <c:v>100</c:v>
                </c:pt>
                <c:pt idx="1">
                  <c:v>0</c:v>
                </c:pt>
                <c:pt idx="2" formatCode="General">
                  <c:v>0</c:v>
                </c:pt>
              </c:numCache>
            </c:numRef>
          </c:val>
          <c:extLst>
            <c:ext xmlns:c16="http://schemas.microsoft.com/office/drawing/2014/chart" uri="{C3380CC4-5D6E-409C-BE32-E72D297353CC}">
              <c16:uniqueId val="{00000001-FB05-43C1-87B7-3BC9C2E791AA}"/>
            </c:ext>
          </c:extLst>
        </c:ser>
        <c:dLbls>
          <c:showLegendKey val="0"/>
          <c:showVal val="0"/>
          <c:showCatName val="0"/>
          <c:showSerName val="0"/>
          <c:showPercent val="0"/>
          <c:showBubbleSize val="0"/>
        </c:dLbls>
        <c:gapWidth val="100"/>
        <c:overlap val="-24"/>
        <c:axId val="320433696"/>
        <c:axId val="320434872"/>
      </c:barChart>
      <c:catAx>
        <c:axId val="32043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4872"/>
        <c:crosses val="autoZero"/>
        <c:auto val="1"/>
        <c:lblAlgn val="ctr"/>
        <c:lblOffset val="100"/>
        <c:noMultiLvlLbl val="0"/>
      </c:catAx>
      <c:valAx>
        <c:axId val="320434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86-46C5-84E5-A98460355A59}"/>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86-46C5-84E5-A98460355A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11</c:v>
                </c:pt>
                <c:pt idx="1">
                  <c:v>89</c:v>
                </c:pt>
              </c:numCache>
            </c:numRef>
          </c:val>
          <c:extLst>
            <c:ext xmlns:c16="http://schemas.microsoft.com/office/drawing/2014/chart" uri="{C3380CC4-5D6E-409C-BE32-E72D297353CC}">
              <c16:uniqueId val="{00000002-5D86-46C5-84E5-A98460355A59}"/>
            </c:ext>
          </c:extLst>
        </c:ser>
        <c:dLbls>
          <c:showLegendKey val="0"/>
          <c:showVal val="0"/>
          <c:showCatName val="0"/>
          <c:showSerName val="0"/>
          <c:showPercent val="0"/>
          <c:showBubbleSize val="0"/>
        </c:dLbls>
        <c:gapWidth val="100"/>
        <c:overlap val="-24"/>
        <c:axId val="432076208"/>
        <c:axId val="432076992"/>
      </c:barChart>
      <c:catAx>
        <c:axId val="43207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6992"/>
        <c:crosses val="autoZero"/>
        <c:auto val="1"/>
        <c:lblAlgn val="ctr"/>
        <c:lblOffset val="100"/>
        <c:noMultiLvlLbl val="0"/>
      </c:catAx>
      <c:valAx>
        <c:axId val="432076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68-4D73-AC30-27CE4F27E50B}"/>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168-4D73-AC30-27CE4F27E50B}"/>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D168-4D73-AC30-27CE4F27E5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62</c:v>
                </c:pt>
                <c:pt idx="1">
                  <c:v>34</c:v>
                </c:pt>
                <c:pt idx="2">
                  <c:v>4</c:v>
                </c:pt>
              </c:numCache>
            </c:numRef>
          </c:val>
          <c:extLst>
            <c:ext xmlns:c16="http://schemas.microsoft.com/office/drawing/2014/chart" uri="{C3380CC4-5D6E-409C-BE32-E72D297353CC}">
              <c16:uniqueId val="{00000003-D168-4D73-AC30-27CE4F27E50B}"/>
            </c:ext>
          </c:extLst>
        </c:ser>
        <c:dLbls>
          <c:showLegendKey val="0"/>
          <c:showVal val="0"/>
          <c:showCatName val="0"/>
          <c:showSerName val="0"/>
          <c:showPercent val="0"/>
          <c:showBubbleSize val="0"/>
        </c:dLbls>
        <c:gapWidth val="100"/>
        <c:overlap val="-24"/>
        <c:axId val="320433304"/>
        <c:axId val="320434088"/>
      </c:barChart>
      <c:catAx>
        <c:axId val="320433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4088"/>
        <c:crosses val="autoZero"/>
        <c:auto val="1"/>
        <c:lblAlgn val="ctr"/>
        <c:lblOffset val="100"/>
        <c:noMultiLvlLbl val="0"/>
      </c:catAx>
      <c:valAx>
        <c:axId val="320434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43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35-48A8-8C6B-14E14911E9D8}"/>
                </c:ext>
              </c:extLst>
            </c:dLbl>
            <c:dLbl>
              <c:idx val="1"/>
              <c:layout>
                <c:manualLayout>
                  <c:x val="1.746230616840153E-3"/>
                  <c:y val="1.159766467111094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35-48A8-8C6B-14E14911E9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94</c:v>
                </c:pt>
                <c:pt idx="1">
                  <c:v>6</c:v>
                </c:pt>
              </c:numCache>
            </c:numRef>
          </c:val>
          <c:extLst>
            <c:ext xmlns:c16="http://schemas.microsoft.com/office/drawing/2014/chart" uri="{C3380CC4-5D6E-409C-BE32-E72D297353CC}">
              <c16:uniqueId val="{00000002-DE35-48A8-8C6B-14E14911E9D8}"/>
            </c:ext>
          </c:extLst>
        </c:ser>
        <c:dLbls>
          <c:showLegendKey val="0"/>
          <c:showVal val="0"/>
          <c:showCatName val="0"/>
          <c:showSerName val="0"/>
          <c:showPercent val="0"/>
          <c:showBubbleSize val="0"/>
        </c:dLbls>
        <c:gapWidth val="100"/>
        <c:overlap val="-24"/>
        <c:axId val="432073856"/>
        <c:axId val="432071112"/>
      </c:barChart>
      <c:catAx>
        <c:axId val="43207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1112"/>
        <c:crosses val="autoZero"/>
        <c:auto val="1"/>
        <c:lblAlgn val="ctr"/>
        <c:lblOffset val="100"/>
        <c:noMultiLvlLbl val="0"/>
      </c:catAx>
      <c:valAx>
        <c:axId val="432071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B4-4BFB-AFF2-093659F8848D}"/>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B4-4BFB-AFF2-093659F8848D}"/>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29B4-4BFB-AFF2-093659F884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45</c:v>
                </c:pt>
                <c:pt idx="1">
                  <c:v>42</c:v>
                </c:pt>
                <c:pt idx="2" formatCode="General">
                  <c:v>13</c:v>
                </c:pt>
              </c:numCache>
            </c:numRef>
          </c:val>
          <c:extLst>
            <c:ext xmlns:c16="http://schemas.microsoft.com/office/drawing/2014/chart" uri="{C3380CC4-5D6E-409C-BE32-E72D297353CC}">
              <c16:uniqueId val="{00000003-29B4-4BFB-AFF2-093659F8848D}"/>
            </c:ext>
          </c:extLst>
        </c:ser>
        <c:dLbls>
          <c:showLegendKey val="0"/>
          <c:showVal val="0"/>
          <c:showCatName val="0"/>
          <c:showSerName val="0"/>
          <c:showPercent val="0"/>
          <c:showBubbleSize val="0"/>
        </c:dLbls>
        <c:gapWidth val="100"/>
        <c:overlap val="-24"/>
        <c:axId val="321943400"/>
        <c:axId val="321947712"/>
      </c:barChart>
      <c:catAx>
        <c:axId val="321943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7712"/>
        <c:crosses val="autoZero"/>
        <c:auto val="1"/>
        <c:lblAlgn val="ctr"/>
        <c:lblOffset val="100"/>
        <c:noMultiLvlLbl val="0"/>
      </c:catAx>
      <c:valAx>
        <c:axId val="32194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3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24-43CA-BBF5-924365F7FD86}"/>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24-43CA-BBF5-924365F7FD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78</c:v>
                </c:pt>
                <c:pt idx="1">
                  <c:v>22</c:v>
                </c:pt>
              </c:numCache>
            </c:numRef>
          </c:val>
          <c:extLst>
            <c:ext xmlns:c16="http://schemas.microsoft.com/office/drawing/2014/chart" uri="{C3380CC4-5D6E-409C-BE32-E72D297353CC}">
              <c16:uniqueId val="{00000002-7924-43CA-BBF5-924365F7FD86}"/>
            </c:ext>
          </c:extLst>
        </c:ser>
        <c:dLbls>
          <c:showLegendKey val="0"/>
          <c:showVal val="0"/>
          <c:showCatName val="0"/>
          <c:showSerName val="0"/>
          <c:showPercent val="0"/>
          <c:showBubbleSize val="0"/>
        </c:dLbls>
        <c:gapWidth val="100"/>
        <c:overlap val="-24"/>
        <c:axId val="432081696"/>
        <c:axId val="432082088"/>
      </c:barChart>
      <c:catAx>
        <c:axId val="43208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2088"/>
        <c:crosses val="autoZero"/>
        <c:auto val="1"/>
        <c:lblAlgn val="ctr"/>
        <c:lblOffset val="100"/>
        <c:noMultiLvlLbl val="0"/>
      </c:catAx>
      <c:valAx>
        <c:axId val="432082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3D-4D9B-8DDC-A9852E200C6B}"/>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3D-4D9B-8DDC-A9852E200C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66</c:v>
                </c:pt>
                <c:pt idx="1">
                  <c:v>34</c:v>
                </c:pt>
              </c:numCache>
            </c:numRef>
          </c:val>
          <c:extLst>
            <c:ext xmlns:c16="http://schemas.microsoft.com/office/drawing/2014/chart" uri="{C3380CC4-5D6E-409C-BE32-E72D297353CC}">
              <c16:uniqueId val="{00000002-403D-4D9B-8DDC-A9852E200C6B}"/>
            </c:ext>
          </c:extLst>
        </c:ser>
        <c:dLbls>
          <c:showLegendKey val="0"/>
          <c:showVal val="0"/>
          <c:showCatName val="0"/>
          <c:showSerName val="0"/>
          <c:showPercent val="0"/>
          <c:showBubbleSize val="0"/>
        </c:dLbls>
        <c:gapWidth val="100"/>
        <c:overlap val="-24"/>
        <c:axId val="321948496"/>
        <c:axId val="321942224"/>
      </c:barChart>
      <c:catAx>
        <c:axId val="32194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2224"/>
        <c:crosses val="autoZero"/>
        <c:auto val="1"/>
        <c:lblAlgn val="ctr"/>
        <c:lblOffset val="100"/>
        <c:noMultiLvlLbl val="0"/>
      </c:catAx>
      <c:valAx>
        <c:axId val="321942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2F-47B2-A4ED-8C79FDC04A27}"/>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2F-47B2-A4ED-8C79FDC04A27}"/>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0D2F-47B2-A4ED-8C79FDC04A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67</c:v>
                </c:pt>
                <c:pt idx="1">
                  <c:v>11</c:v>
                </c:pt>
                <c:pt idx="2" formatCode="General">
                  <c:v>22</c:v>
                </c:pt>
              </c:numCache>
            </c:numRef>
          </c:val>
          <c:extLst>
            <c:ext xmlns:c16="http://schemas.microsoft.com/office/drawing/2014/chart" uri="{C3380CC4-5D6E-409C-BE32-E72D297353CC}">
              <c16:uniqueId val="{00000003-0D2F-47B2-A4ED-8C79FDC04A27}"/>
            </c:ext>
          </c:extLst>
        </c:ser>
        <c:dLbls>
          <c:showLegendKey val="0"/>
          <c:showVal val="0"/>
          <c:showCatName val="0"/>
          <c:showSerName val="0"/>
          <c:showPercent val="0"/>
          <c:showBubbleSize val="0"/>
        </c:dLbls>
        <c:gapWidth val="100"/>
        <c:overlap val="-24"/>
        <c:axId val="432087576"/>
        <c:axId val="432092280"/>
      </c:barChart>
      <c:catAx>
        <c:axId val="432087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2280"/>
        <c:crosses val="autoZero"/>
        <c:auto val="1"/>
        <c:lblAlgn val="ctr"/>
        <c:lblOffset val="100"/>
        <c:noMultiLvlLbl val="0"/>
      </c:catAx>
      <c:valAx>
        <c:axId val="432092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7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39-4224-A816-9916E10CA915}"/>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39-4224-A816-9916E10CA915}"/>
                </c:ext>
              </c:extLst>
            </c:dLbl>
            <c:dLbl>
              <c:idx val="2"/>
              <c:layout>
                <c:manualLayout>
                  <c:x val="-8.4646385392726578E-3"/>
                  <c:y val="1.0225714357667627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3E39-4224-A816-9916E10CA9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66</c:v>
                </c:pt>
                <c:pt idx="1">
                  <c:v>27</c:v>
                </c:pt>
                <c:pt idx="2" formatCode="General">
                  <c:v>7</c:v>
                </c:pt>
              </c:numCache>
            </c:numRef>
          </c:val>
          <c:extLst>
            <c:ext xmlns:c16="http://schemas.microsoft.com/office/drawing/2014/chart" uri="{C3380CC4-5D6E-409C-BE32-E72D297353CC}">
              <c16:uniqueId val="{00000003-3E39-4224-A816-9916E10CA915}"/>
            </c:ext>
          </c:extLst>
        </c:ser>
        <c:dLbls>
          <c:showLegendKey val="0"/>
          <c:showVal val="0"/>
          <c:showCatName val="0"/>
          <c:showSerName val="0"/>
          <c:showPercent val="0"/>
          <c:showBubbleSize val="0"/>
        </c:dLbls>
        <c:gapWidth val="100"/>
        <c:overlap val="-24"/>
        <c:axId val="321949672"/>
        <c:axId val="321949280"/>
      </c:barChart>
      <c:catAx>
        <c:axId val="32194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9280"/>
        <c:crosses val="autoZero"/>
        <c:auto val="1"/>
        <c:lblAlgn val="ctr"/>
        <c:lblOffset val="100"/>
        <c:noMultiLvlLbl val="0"/>
      </c:catAx>
      <c:valAx>
        <c:axId val="321949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9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3C-4C36-9052-E028D1A8E4B9}"/>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F3C-4C36-9052-E028D1A8E4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83</c:v>
                </c:pt>
                <c:pt idx="1">
                  <c:v>17</c:v>
                </c:pt>
              </c:numCache>
            </c:numRef>
          </c:val>
          <c:extLst>
            <c:ext xmlns:c16="http://schemas.microsoft.com/office/drawing/2014/chart" uri="{C3380CC4-5D6E-409C-BE32-E72D297353CC}">
              <c16:uniqueId val="{00000002-DF3C-4C36-9052-E028D1A8E4B9}"/>
            </c:ext>
          </c:extLst>
        </c:ser>
        <c:dLbls>
          <c:showLegendKey val="0"/>
          <c:showVal val="0"/>
          <c:showCatName val="0"/>
          <c:showSerName val="0"/>
          <c:showPercent val="0"/>
          <c:showBubbleSize val="0"/>
        </c:dLbls>
        <c:gapWidth val="100"/>
        <c:overlap val="-24"/>
        <c:axId val="432086400"/>
        <c:axId val="432094240"/>
      </c:barChart>
      <c:catAx>
        <c:axId val="432086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4240"/>
        <c:crosses val="autoZero"/>
        <c:auto val="1"/>
        <c:lblAlgn val="ctr"/>
        <c:lblOffset val="100"/>
        <c:noMultiLvlLbl val="0"/>
      </c:catAx>
      <c:valAx>
        <c:axId val="43209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16B-4D9C-B3F8-0691BB79391C}"/>
              </c:ext>
            </c:extLst>
          </c:dPt>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6B-4D9C-B3F8-0691BB79391C}"/>
                </c:ext>
              </c:extLst>
            </c:dLbl>
            <c:dLbl>
              <c:idx val="1"/>
              <c:layout>
                <c:manualLayout>
                  <c:x val="7.3694362207209979E-3"/>
                  <c:y val="1.8720748829952061E-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716B-4D9C-B3F8-0691BB7939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93</c:v>
                </c:pt>
                <c:pt idx="1">
                  <c:v>7</c:v>
                </c:pt>
              </c:numCache>
            </c:numRef>
          </c:val>
          <c:extLst>
            <c:ext xmlns:c16="http://schemas.microsoft.com/office/drawing/2014/chart" uri="{C3380CC4-5D6E-409C-BE32-E72D297353CC}">
              <c16:uniqueId val="{00000003-716B-4D9C-B3F8-0691BB79391C}"/>
            </c:ext>
          </c:extLst>
        </c:ser>
        <c:dLbls>
          <c:showLegendKey val="0"/>
          <c:showVal val="0"/>
          <c:showCatName val="0"/>
          <c:showSerName val="0"/>
          <c:showPercent val="0"/>
          <c:showBubbleSize val="0"/>
        </c:dLbls>
        <c:gapWidth val="100"/>
        <c:overlap val="-24"/>
        <c:axId val="321941048"/>
        <c:axId val="321941440"/>
      </c:barChart>
      <c:catAx>
        <c:axId val="321941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1440"/>
        <c:crosses val="autoZero"/>
        <c:auto val="1"/>
        <c:lblAlgn val="ctr"/>
        <c:lblOffset val="100"/>
        <c:noMultiLvlLbl val="0"/>
      </c:catAx>
      <c:valAx>
        <c:axId val="321941440"/>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410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02-46E6-BC5A-8BE28682F1BC}"/>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302-46E6-BC5A-8BE28682F1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83</c:v>
                </c:pt>
                <c:pt idx="1">
                  <c:v>17</c:v>
                </c:pt>
              </c:numCache>
            </c:numRef>
          </c:val>
          <c:extLst>
            <c:ext xmlns:c16="http://schemas.microsoft.com/office/drawing/2014/chart" uri="{C3380CC4-5D6E-409C-BE32-E72D297353CC}">
              <c16:uniqueId val="{00000002-2302-46E6-BC5A-8BE28682F1BC}"/>
            </c:ext>
          </c:extLst>
        </c:ser>
        <c:dLbls>
          <c:showLegendKey val="0"/>
          <c:showVal val="0"/>
          <c:showCatName val="0"/>
          <c:showSerName val="0"/>
          <c:showPercent val="0"/>
          <c:showBubbleSize val="0"/>
        </c:dLbls>
        <c:gapWidth val="100"/>
        <c:overlap val="-24"/>
        <c:axId val="432088360"/>
        <c:axId val="432089536"/>
      </c:barChart>
      <c:catAx>
        <c:axId val="43208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9536"/>
        <c:crosses val="autoZero"/>
        <c:auto val="1"/>
        <c:lblAlgn val="ctr"/>
        <c:lblOffset val="100"/>
        <c:noMultiLvlLbl val="0"/>
      </c:catAx>
      <c:valAx>
        <c:axId val="432089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AGUA</a:t>
            </a:r>
            <a:r>
              <a:rPr lang="es-MX" baseline="0" dirty="0">
                <a:solidFill>
                  <a:schemeClr val="tx1"/>
                </a:solidFill>
              </a:rPr>
              <a:t> ESTANCADA</a:t>
            </a:r>
            <a:endParaRPr lang="es-MX"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43-4C2D-BA9C-8C442CE6B2BA}"/>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C43-4C2D-BA9C-8C442CE6B2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89</c:v>
                </c:pt>
                <c:pt idx="1">
                  <c:v>11</c:v>
                </c:pt>
              </c:numCache>
            </c:numRef>
          </c:val>
          <c:extLst>
            <c:ext xmlns:c16="http://schemas.microsoft.com/office/drawing/2014/chart" uri="{C3380CC4-5D6E-409C-BE32-E72D297353CC}">
              <c16:uniqueId val="{00000002-BC43-4C2D-BA9C-8C442CE6B2BA}"/>
            </c:ext>
          </c:extLst>
        </c:ser>
        <c:dLbls>
          <c:showLegendKey val="0"/>
          <c:showVal val="0"/>
          <c:showCatName val="0"/>
          <c:showSerName val="0"/>
          <c:showPercent val="0"/>
          <c:showBubbleSize val="0"/>
        </c:dLbls>
        <c:gapWidth val="100"/>
        <c:overlap val="-24"/>
        <c:axId val="321950456"/>
        <c:axId val="321951632"/>
      </c:barChart>
      <c:catAx>
        <c:axId val="321950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51632"/>
        <c:crosses val="autoZero"/>
        <c:auto val="1"/>
        <c:lblAlgn val="ctr"/>
        <c:lblOffset val="100"/>
        <c:noMultiLvlLbl val="0"/>
      </c:catAx>
      <c:valAx>
        <c:axId val="321951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195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1E-462C-A502-CB2704347837}"/>
                </c:ext>
              </c:extLst>
            </c:dLbl>
            <c:dLbl>
              <c:idx val="1"/>
              <c:layout>
                <c:manualLayout>
                  <c:x val="3.4458876925508456E-3"/>
                  <c:y val="0.1020321486493124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91E-462C-A502-CB27043478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89</c:v>
                </c:pt>
                <c:pt idx="1">
                  <c:v>11</c:v>
                </c:pt>
              </c:numCache>
            </c:numRef>
          </c:val>
          <c:extLst>
            <c:ext xmlns:c16="http://schemas.microsoft.com/office/drawing/2014/chart" uri="{C3380CC4-5D6E-409C-BE32-E72D297353CC}">
              <c16:uniqueId val="{00000002-691E-462C-A502-CB2704347837}"/>
            </c:ext>
          </c:extLst>
        </c:ser>
        <c:dLbls>
          <c:showLegendKey val="0"/>
          <c:showVal val="0"/>
          <c:showCatName val="0"/>
          <c:showSerName val="0"/>
          <c:showPercent val="0"/>
          <c:showBubbleSize val="0"/>
        </c:dLbls>
        <c:gapWidth val="100"/>
        <c:overlap val="-24"/>
        <c:axId val="432095416"/>
        <c:axId val="432083656"/>
      </c:barChart>
      <c:catAx>
        <c:axId val="432095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3656"/>
        <c:crosses val="autoZero"/>
        <c:auto val="1"/>
        <c:lblAlgn val="ctr"/>
        <c:lblOffset val="100"/>
        <c:noMultiLvlLbl val="0"/>
      </c:catAx>
      <c:valAx>
        <c:axId val="432083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01-4144-A131-66B5483D3EB8}"/>
                </c:ext>
              </c:extLst>
            </c:dLbl>
            <c:dLbl>
              <c:idx val="1"/>
              <c:layout>
                <c:manualLayout>
                  <c:x val="3.514554753649775E-3"/>
                  <c:y val="2.361226918302450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01-4144-A131-66B5483D3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98</c:v>
                </c:pt>
                <c:pt idx="1">
                  <c:v>2</c:v>
                </c:pt>
              </c:numCache>
            </c:numRef>
          </c:val>
          <c:extLst>
            <c:ext xmlns:c16="http://schemas.microsoft.com/office/drawing/2014/chart" uri="{C3380CC4-5D6E-409C-BE32-E72D297353CC}">
              <c16:uniqueId val="{00000002-1E01-4144-A131-66B5483D3EB8}"/>
            </c:ext>
          </c:extLst>
        </c:ser>
        <c:dLbls>
          <c:showLegendKey val="0"/>
          <c:showVal val="0"/>
          <c:showCatName val="0"/>
          <c:showSerName val="0"/>
          <c:showPercent val="0"/>
          <c:showBubbleSize val="0"/>
        </c:dLbls>
        <c:gapWidth val="100"/>
        <c:overlap val="-24"/>
        <c:axId val="322163344"/>
        <c:axId val="322163736"/>
      </c:barChart>
      <c:catAx>
        <c:axId val="322163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3736"/>
        <c:crosses val="autoZero"/>
        <c:auto val="1"/>
        <c:lblAlgn val="ctr"/>
        <c:lblOffset val="100"/>
        <c:noMultiLvlLbl val="0"/>
      </c:catAx>
      <c:valAx>
        <c:axId val="322163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3C-4815-BC83-C380B2D7089C}"/>
                </c:ext>
              </c:extLst>
            </c:dLbl>
            <c:dLbl>
              <c:idx val="1"/>
              <c:layout>
                <c:manualLayout>
                  <c:x val="0"/>
                  <c:y val="9.5890331382221215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3C-4815-BC83-C380B2D708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94</c:v>
                </c:pt>
                <c:pt idx="1">
                  <c:v>6</c:v>
                </c:pt>
              </c:numCache>
            </c:numRef>
          </c:val>
          <c:extLst>
            <c:ext xmlns:c16="http://schemas.microsoft.com/office/drawing/2014/chart" uri="{C3380CC4-5D6E-409C-BE32-E72D297353CC}">
              <c16:uniqueId val="{00000002-2B3C-4815-BC83-C380B2D7089C}"/>
            </c:ext>
          </c:extLst>
        </c:ser>
        <c:dLbls>
          <c:showLegendKey val="0"/>
          <c:showVal val="0"/>
          <c:showCatName val="0"/>
          <c:showSerName val="0"/>
          <c:showPercent val="0"/>
          <c:showBubbleSize val="0"/>
        </c:dLbls>
        <c:gapWidth val="100"/>
        <c:overlap val="-24"/>
        <c:axId val="432101296"/>
        <c:axId val="432096200"/>
      </c:barChart>
      <c:catAx>
        <c:axId val="4321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6200"/>
        <c:crosses val="autoZero"/>
        <c:auto val="1"/>
        <c:lblAlgn val="ctr"/>
        <c:lblOffset val="100"/>
        <c:noMultiLvlLbl val="0"/>
      </c:catAx>
      <c:valAx>
        <c:axId val="432096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10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85-4703-AE6A-E776389A417E}"/>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85-4703-AE6A-E776389A41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84</c:v>
                </c:pt>
                <c:pt idx="1">
                  <c:v>16</c:v>
                </c:pt>
              </c:numCache>
            </c:numRef>
          </c:val>
          <c:extLst>
            <c:ext xmlns:c16="http://schemas.microsoft.com/office/drawing/2014/chart" uri="{C3380CC4-5D6E-409C-BE32-E72D297353CC}">
              <c16:uniqueId val="{00000002-0C85-4703-AE6A-E776389A417E}"/>
            </c:ext>
          </c:extLst>
        </c:ser>
        <c:dLbls>
          <c:showLegendKey val="0"/>
          <c:showVal val="0"/>
          <c:showCatName val="0"/>
          <c:showSerName val="0"/>
          <c:showPercent val="0"/>
          <c:showBubbleSize val="0"/>
        </c:dLbls>
        <c:gapWidth val="100"/>
        <c:overlap val="-24"/>
        <c:axId val="322160208"/>
        <c:axId val="322164520"/>
      </c:barChart>
      <c:catAx>
        <c:axId val="32216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4520"/>
        <c:crosses val="autoZero"/>
        <c:auto val="1"/>
        <c:lblAlgn val="ctr"/>
        <c:lblOffset val="100"/>
        <c:noMultiLvlLbl val="0"/>
      </c:catAx>
      <c:valAx>
        <c:axId val="322164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AB-4F07-A161-33E3BAD396E4}"/>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19AB-4F07-A161-33E3BAD39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89</c:v>
                </c:pt>
                <c:pt idx="1">
                  <c:v>11</c:v>
                </c:pt>
              </c:numCache>
            </c:numRef>
          </c:val>
          <c:extLst>
            <c:ext xmlns:c16="http://schemas.microsoft.com/office/drawing/2014/chart" uri="{C3380CC4-5D6E-409C-BE32-E72D297353CC}">
              <c16:uniqueId val="{00000002-19AB-4F07-A161-33E3BAD396E4}"/>
            </c:ext>
          </c:extLst>
        </c:ser>
        <c:dLbls>
          <c:showLegendKey val="0"/>
          <c:showVal val="0"/>
          <c:showCatName val="0"/>
          <c:showSerName val="0"/>
          <c:showPercent val="0"/>
          <c:showBubbleSize val="0"/>
        </c:dLbls>
        <c:gapWidth val="100"/>
        <c:overlap val="-24"/>
        <c:axId val="432099728"/>
        <c:axId val="432097768"/>
      </c:barChart>
      <c:catAx>
        <c:axId val="43209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7768"/>
        <c:crosses val="autoZero"/>
        <c:auto val="1"/>
        <c:lblAlgn val="ctr"/>
        <c:lblOffset val="100"/>
        <c:noMultiLvlLbl val="0"/>
      </c:catAx>
      <c:valAx>
        <c:axId val="43209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32-4522-B3E9-2CFEE3C28B0B}"/>
                </c:ext>
              </c:extLst>
            </c:dLbl>
            <c:dLbl>
              <c:idx val="1"/>
              <c:layout>
                <c:manualLayout>
                  <c:x val="1.0582157538051327E-2"/>
                  <c:y val="4.1607351008440645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832-4522-B3E9-2CFEE3C28B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93</c:v>
                </c:pt>
                <c:pt idx="1">
                  <c:v>7</c:v>
                </c:pt>
              </c:numCache>
            </c:numRef>
          </c:val>
          <c:extLst>
            <c:ext xmlns:c16="http://schemas.microsoft.com/office/drawing/2014/chart" uri="{C3380CC4-5D6E-409C-BE32-E72D297353CC}">
              <c16:uniqueId val="{00000002-6832-4522-B3E9-2CFEE3C28B0B}"/>
            </c:ext>
          </c:extLst>
        </c:ser>
        <c:dLbls>
          <c:showLegendKey val="0"/>
          <c:showVal val="0"/>
          <c:showCatName val="0"/>
          <c:showSerName val="0"/>
          <c:showPercent val="0"/>
          <c:showBubbleSize val="0"/>
        </c:dLbls>
        <c:gapWidth val="100"/>
        <c:overlap val="-24"/>
        <c:axId val="324503736"/>
        <c:axId val="324506872"/>
      </c:barChart>
      <c:catAx>
        <c:axId val="32450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506872"/>
        <c:crosses val="autoZero"/>
        <c:auto val="1"/>
        <c:lblAlgn val="ctr"/>
        <c:lblOffset val="100"/>
        <c:noMultiLvlLbl val="0"/>
      </c:catAx>
      <c:valAx>
        <c:axId val="324506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503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E4-4319-8A65-894FC343EF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1-E4E4-4319-8A65-894FC343EFB9}"/>
            </c:ext>
          </c:extLst>
        </c:ser>
        <c:dLbls>
          <c:showLegendKey val="0"/>
          <c:showVal val="0"/>
          <c:showCatName val="0"/>
          <c:showSerName val="0"/>
          <c:showPercent val="0"/>
          <c:showBubbleSize val="0"/>
        </c:dLbls>
        <c:gapWidth val="100"/>
        <c:overlap val="-24"/>
        <c:axId val="302923128"/>
        <c:axId val="300663752"/>
      </c:barChart>
      <c:catAx>
        <c:axId val="302923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0663752"/>
        <c:crosses val="autoZero"/>
        <c:auto val="1"/>
        <c:lblAlgn val="ctr"/>
        <c:lblOffset val="100"/>
        <c:noMultiLvlLbl val="0"/>
      </c:catAx>
      <c:valAx>
        <c:axId val="300663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2923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21-4C40-905A-1EF1F585D79E}"/>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21-4C40-905A-1EF1F585D79E}"/>
                </c:ext>
              </c:extLst>
            </c:dLbl>
            <c:dLbl>
              <c:idx val="2"/>
              <c:layout>
                <c:manualLayout>
                  <c:x val="9.2433340439028438E-3"/>
                  <c:y val="0.12337533275763429"/>
                </c:manualLayout>
              </c:layout>
              <c:tx>
                <c:rich>
                  <a:bodyPr rot="0" spcFirstLastPara="1" vertOverflow="ellipsis" horzOverflow="clip"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6EBABA29-F3B7-49A8-A5D6-55D7D1B6C069}" type="VALUE">
                      <a:rPr lang="en-US" sz="1800" smtClean="0"/>
                      <a:pPr>
                        <a:defRPr sz="1400" b="1">
                          <a:solidFill>
                            <a:schemeClr val="tx1">
                              <a:lumMod val="75000"/>
                              <a:lumOff val="25000"/>
                            </a:schemeClr>
                          </a:solidFill>
                        </a:defRPr>
                      </a:pPr>
                      <a:t>[VALOR]</a:t>
                    </a:fld>
                    <a:r>
                      <a:rPr lang="en-US" sz="1800" dirty="0"/>
                      <a:t>%</a:t>
                    </a:r>
                  </a:p>
                </c:rich>
              </c:tx>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989631292057978"/>
                      <c:h val="0.10328529160714291"/>
                    </c:manualLayout>
                  </c15:layout>
                  <c15:dlblFieldTable/>
                  <c15:showDataLabelsRange val="0"/>
                </c:ext>
                <c:ext xmlns:c16="http://schemas.microsoft.com/office/drawing/2014/chart" uri="{C3380CC4-5D6E-409C-BE32-E72D297353CC}">
                  <c16:uniqueId val="{00000002-E721-4C40-905A-1EF1F585D7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LEMA</c:v>
                </c:pt>
              </c:strCache>
            </c:strRef>
          </c:cat>
          <c:val>
            <c:numRef>
              <c:f>'ELEMENTO DE IDENTIFICACIÓN'!$B$4:$B$6</c:f>
              <c:numCache>
                <c:formatCode>General</c:formatCode>
                <c:ptCount val="3"/>
                <c:pt idx="0">
                  <c:v>94</c:v>
                </c:pt>
                <c:pt idx="1">
                  <c:v>61</c:v>
                </c:pt>
                <c:pt idx="2">
                  <c:v>44</c:v>
                </c:pt>
              </c:numCache>
            </c:numRef>
          </c:val>
          <c:extLst>
            <c:ext xmlns:c16="http://schemas.microsoft.com/office/drawing/2014/chart" uri="{C3380CC4-5D6E-409C-BE32-E72D297353CC}">
              <c16:uniqueId val="{00000003-E721-4C40-905A-1EF1F585D79E}"/>
            </c:ext>
          </c:extLst>
        </c:ser>
        <c:dLbls>
          <c:showLegendKey val="0"/>
          <c:showVal val="0"/>
          <c:showCatName val="0"/>
          <c:showSerName val="0"/>
          <c:showPercent val="0"/>
          <c:showBubbleSize val="0"/>
        </c:dLbls>
        <c:gapWidth val="100"/>
        <c:overlap val="-24"/>
        <c:axId val="327638360"/>
        <c:axId val="327637968"/>
      </c:barChart>
      <c:catAx>
        <c:axId val="32763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27637968"/>
        <c:crosses val="autoZero"/>
        <c:auto val="1"/>
        <c:lblAlgn val="ctr"/>
        <c:lblOffset val="100"/>
        <c:noMultiLvlLbl val="0"/>
      </c:catAx>
      <c:valAx>
        <c:axId val="32763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63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755576" y="4653137"/>
            <a:ext cx="8262322" cy="646331"/>
          </a:xfrm>
          <a:prstGeom prst="rect">
            <a:avLst/>
          </a:prstGeom>
          <a:noFill/>
        </p:spPr>
        <p:txBody>
          <a:bodyPr wrap="square" rtlCol="0">
            <a:spAutoFit/>
          </a:bodyPr>
          <a:lstStyle/>
          <a:p>
            <a:pPr algn="ctr"/>
            <a:r>
              <a:rPr lang="es-MX" b="1" dirty="0"/>
              <a:t>RESULTADOS EVALUACIÓN DE </a:t>
            </a:r>
          </a:p>
          <a:p>
            <a:pPr algn="ctr"/>
            <a:r>
              <a:rPr lang="es-MX" b="1" dirty="0"/>
              <a:t>AMBIENTE DE TRABAJO 2021 (ÁREA 829) – DIRECCIÓN DE SERVICIOS TECNOLÓGICOS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3C5B0FDE-E8B1-400E-B3B6-68C74A524F6C}"/>
              </a:ext>
            </a:extLst>
          </p:cNvPr>
          <p:cNvGraphicFramePr>
            <a:graphicFrameLocks/>
          </p:cNvGraphicFramePr>
          <p:nvPr>
            <p:extLst>
              <p:ext uri="{D42A27DB-BD31-4B8C-83A1-F6EECF244321}">
                <p14:modId xmlns:p14="http://schemas.microsoft.com/office/powerpoint/2010/main" val="2890313432"/>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3ADCBAB1-CCFE-4DA3-91E5-D9D5B5001C9B}"/>
              </a:ext>
            </a:extLst>
          </p:cNvPr>
          <p:cNvGraphicFramePr>
            <a:graphicFrameLocks/>
          </p:cNvGraphicFramePr>
          <p:nvPr>
            <p:extLst>
              <p:ext uri="{D42A27DB-BD31-4B8C-83A1-F6EECF244321}">
                <p14:modId xmlns:p14="http://schemas.microsoft.com/office/powerpoint/2010/main" val="1622258295"/>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A64B8EB2-401D-4024-9CA0-15B286239153}"/>
              </a:ext>
            </a:extLst>
          </p:cNvPr>
          <p:cNvGraphicFramePr>
            <a:graphicFrameLocks/>
          </p:cNvGraphicFramePr>
          <p:nvPr>
            <p:extLst>
              <p:ext uri="{D42A27DB-BD31-4B8C-83A1-F6EECF244321}">
                <p14:modId xmlns:p14="http://schemas.microsoft.com/office/powerpoint/2010/main" val="352826545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9B733006-7898-4CAE-928C-5D2C350E3665}"/>
              </a:ext>
            </a:extLst>
          </p:cNvPr>
          <p:cNvGraphicFramePr>
            <a:graphicFrameLocks/>
          </p:cNvGraphicFramePr>
          <p:nvPr>
            <p:extLst>
              <p:ext uri="{D42A27DB-BD31-4B8C-83A1-F6EECF244321}">
                <p14:modId xmlns:p14="http://schemas.microsoft.com/office/powerpoint/2010/main" val="69505077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84%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84B68155-DD97-4E52-8240-50F14E0AA015}"/>
              </a:ext>
            </a:extLst>
          </p:cNvPr>
          <p:cNvGraphicFramePr>
            <a:graphicFrameLocks/>
          </p:cNvGraphicFramePr>
          <p:nvPr>
            <p:extLst>
              <p:ext uri="{D42A27DB-BD31-4B8C-83A1-F6EECF244321}">
                <p14:modId xmlns:p14="http://schemas.microsoft.com/office/powerpoint/2010/main" val="4163391115"/>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F304AD59-0456-478C-ACD8-95C27F6055CD}"/>
              </a:ext>
            </a:extLst>
          </p:cNvPr>
          <p:cNvGraphicFramePr>
            <a:graphicFrameLocks/>
          </p:cNvGraphicFramePr>
          <p:nvPr>
            <p:extLst>
              <p:ext uri="{D42A27DB-BD31-4B8C-83A1-F6EECF244321}">
                <p14:modId xmlns:p14="http://schemas.microsoft.com/office/powerpoint/2010/main" val="3524764409"/>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ECE3CC05-17FB-4232-84B5-F1BFDB76C39D}"/>
              </a:ext>
            </a:extLst>
          </p:cNvPr>
          <p:cNvGraphicFramePr>
            <a:graphicFrameLocks/>
          </p:cNvGraphicFramePr>
          <p:nvPr>
            <p:extLst>
              <p:ext uri="{D42A27DB-BD31-4B8C-83A1-F6EECF244321}">
                <p14:modId xmlns:p14="http://schemas.microsoft.com/office/powerpoint/2010/main" val="1449794690"/>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08894297-D291-433B-BF7F-F1790FBA6450}"/>
              </a:ext>
            </a:extLst>
          </p:cNvPr>
          <p:cNvGraphicFramePr>
            <a:graphicFrameLocks/>
          </p:cNvGraphicFramePr>
          <p:nvPr>
            <p:extLst>
              <p:ext uri="{D42A27DB-BD31-4B8C-83A1-F6EECF244321}">
                <p14:modId xmlns:p14="http://schemas.microsoft.com/office/powerpoint/2010/main" val="411637377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70DB0409-ACF6-4D2F-9221-F84D996FE012}"/>
              </a:ext>
            </a:extLst>
          </p:cNvPr>
          <p:cNvGraphicFramePr>
            <a:graphicFrameLocks/>
          </p:cNvGraphicFramePr>
          <p:nvPr>
            <p:extLst>
              <p:ext uri="{D42A27DB-BD31-4B8C-83A1-F6EECF244321}">
                <p14:modId xmlns:p14="http://schemas.microsoft.com/office/powerpoint/2010/main" val="1137467422"/>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FC327B18-F4A7-4419-892A-0275F6723D16}"/>
              </a:ext>
            </a:extLst>
          </p:cNvPr>
          <p:cNvGraphicFramePr>
            <a:graphicFrameLocks/>
          </p:cNvGraphicFramePr>
          <p:nvPr>
            <p:extLst>
              <p:ext uri="{D42A27DB-BD31-4B8C-83A1-F6EECF244321}">
                <p14:modId xmlns:p14="http://schemas.microsoft.com/office/powerpoint/2010/main" val="6977926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503B663-EAA7-428B-AB0D-EB1BE306785B}"/>
              </a:ext>
            </a:extLst>
          </p:cNvPr>
          <p:cNvGraphicFramePr>
            <a:graphicFrameLocks/>
          </p:cNvGraphicFramePr>
          <p:nvPr>
            <p:extLst>
              <p:ext uri="{D42A27DB-BD31-4B8C-83A1-F6EECF244321}">
                <p14:modId xmlns:p14="http://schemas.microsoft.com/office/powerpoint/2010/main" val="172774041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B20D5059-6616-4280-9E8E-CAD40F946EEF}"/>
              </a:ext>
            </a:extLst>
          </p:cNvPr>
          <p:cNvGraphicFramePr>
            <a:graphicFrameLocks/>
          </p:cNvGraphicFramePr>
          <p:nvPr>
            <p:extLst>
              <p:ext uri="{D42A27DB-BD31-4B8C-83A1-F6EECF244321}">
                <p14:modId xmlns:p14="http://schemas.microsoft.com/office/powerpoint/2010/main" val="2962021693"/>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ABB57937-BEAB-42FB-99F9-32FCCAE307C6}"/>
              </a:ext>
            </a:extLst>
          </p:cNvPr>
          <p:cNvGraphicFramePr>
            <a:graphicFrameLocks/>
          </p:cNvGraphicFramePr>
          <p:nvPr>
            <p:extLst>
              <p:ext uri="{D42A27DB-BD31-4B8C-83A1-F6EECF244321}">
                <p14:modId xmlns:p14="http://schemas.microsoft.com/office/powerpoint/2010/main" val="1525747650"/>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58CDF2A-3781-4CBD-8DF5-D5FEE7D97907}"/>
              </a:ext>
            </a:extLst>
          </p:cNvPr>
          <p:cNvGraphicFramePr>
            <a:graphicFrameLocks/>
          </p:cNvGraphicFramePr>
          <p:nvPr>
            <p:extLst>
              <p:ext uri="{D42A27DB-BD31-4B8C-83A1-F6EECF244321}">
                <p14:modId xmlns:p14="http://schemas.microsoft.com/office/powerpoint/2010/main" val="164431657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(58%),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bueno,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bueno,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regular,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5AF9ACF3-C443-44E6-B09B-219E1C5C7B73}"/>
              </a:ext>
            </a:extLst>
          </p:cNvPr>
          <p:cNvGraphicFramePr>
            <a:graphicFrameLocks/>
          </p:cNvGraphicFramePr>
          <p:nvPr>
            <p:extLst>
              <p:ext uri="{D42A27DB-BD31-4B8C-83A1-F6EECF244321}">
                <p14:modId xmlns:p14="http://schemas.microsoft.com/office/powerpoint/2010/main" val="2988444398"/>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B95BBD7B-A0B8-4D63-A664-9FC64A427E98}"/>
              </a:ext>
            </a:extLst>
          </p:cNvPr>
          <p:cNvGraphicFramePr>
            <a:graphicFrameLocks/>
          </p:cNvGraphicFramePr>
          <p:nvPr>
            <p:extLst>
              <p:ext uri="{D42A27DB-BD31-4B8C-83A1-F6EECF244321}">
                <p14:modId xmlns:p14="http://schemas.microsoft.com/office/powerpoint/2010/main" val="353771692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B863996D-7772-40C0-8F3C-AF149C775E1E}"/>
              </a:ext>
            </a:extLst>
          </p:cNvPr>
          <p:cNvGraphicFramePr>
            <a:graphicFrameLocks/>
          </p:cNvGraphicFramePr>
          <p:nvPr>
            <p:extLst>
              <p:ext uri="{D42A27DB-BD31-4B8C-83A1-F6EECF244321}">
                <p14:modId xmlns:p14="http://schemas.microsoft.com/office/powerpoint/2010/main" val="2914592240"/>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6FF95B5B-831E-420F-88F5-0D61712E40C1}"/>
              </a:ext>
            </a:extLst>
          </p:cNvPr>
          <p:cNvGraphicFramePr>
            <a:graphicFrameLocks/>
          </p:cNvGraphicFramePr>
          <p:nvPr>
            <p:extLst>
              <p:ext uri="{D42A27DB-BD31-4B8C-83A1-F6EECF244321}">
                <p14:modId xmlns:p14="http://schemas.microsoft.com/office/powerpoint/2010/main" val="76079439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0AC8B5A3-5B6B-42EC-85F1-39D2332270C9}"/>
              </a:ext>
            </a:extLst>
          </p:cNvPr>
          <p:cNvGraphicFramePr>
            <a:graphicFrameLocks/>
          </p:cNvGraphicFramePr>
          <p:nvPr>
            <p:extLst>
              <p:ext uri="{D42A27DB-BD31-4B8C-83A1-F6EECF244321}">
                <p14:modId xmlns:p14="http://schemas.microsoft.com/office/powerpoint/2010/main" val="2169813940"/>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6FAFFA3E-5982-421C-A252-0E6B03AC7907}"/>
              </a:ext>
            </a:extLst>
          </p:cNvPr>
          <p:cNvGraphicFramePr>
            <a:graphicFrameLocks/>
          </p:cNvGraphicFramePr>
          <p:nvPr>
            <p:extLst>
              <p:ext uri="{D42A27DB-BD31-4B8C-83A1-F6EECF244321}">
                <p14:modId xmlns:p14="http://schemas.microsoft.com/office/powerpoint/2010/main" val="2405672129"/>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SERVICIOS TECNOLÓGICOS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9C56D2DF-F60C-4C86-B572-67D6E13C4FAD}"/>
              </a:ext>
            </a:extLst>
          </p:cNvPr>
          <p:cNvGraphicFramePr>
            <a:graphicFrameLocks/>
          </p:cNvGraphicFramePr>
          <p:nvPr>
            <p:extLst>
              <p:ext uri="{D42A27DB-BD31-4B8C-83A1-F6EECF244321}">
                <p14:modId xmlns:p14="http://schemas.microsoft.com/office/powerpoint/2010/main" val="2224440779"/>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059E247B-4072-4E3F-9B0C-F69F4451DFE7}"/>
              </a:ext>
            </a:extLst>
          </p:cNvPr>
          <p:cNvGraphicFramePr>
            <a:graphicFrameLocks/>
          </p:cNvGraphicFramePr>
          <p:nvPr>
            <p:extLst>
              <p:ext uri="{D42A27DB-BD31-4B8C-83A1-F6EECF244321}">
                <p14:modId xmlns:p14="http://schemas.microsoft.com/office/powerpoint/2010/main" val="134223519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8524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son proporcionadas de manera correcta y oportuna (50/50)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(50/50)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mixtas.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afirma que si se le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DA2CF5BC-569E-43F7-A379-E0D168D79861}"/>
              </a:ext>
            </a:extLst>
          </p:cNvPr>
          <p:cNvGraphicFramePr>
            <a:graphicFrameLocks/>
          </p:cNvGraphicFramePr>
          <p:nvPr>
            <p:extLst>
              <p:ext uri="{D42A27DB-BD31-4B8C-83A1-F6EECF244321}">
                <p14:modId xmlns:p14="http://schemas.microsoft.com/office/powerpoint/2010/main" val="249917468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5D5F8A1-0187-4FE2-B702-970A46A5A0D7}"/>
              </a:ext>
            </a:extLst>
          </p:cNvPr>
          <p:cNvGraphicFramePr>
            <a:graphicFrameLocks/>
          </p:cNvGraphicFramePr>
          <p:nvPr>
            <p:extLst>
              <p:ext uri="{D42A27DB-BD31-4B8C-83A1-F6EECF244321}">
                <p14:modId xmlns:p14="http://schemas.microsoft.com/office/powerpoint/2010/main" val="186170902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424B7D8-5E48-4FD7-8986-19CB59741A6F}"/>
              </a:ext>
            </a:extLst>
          </p:cNvPr>
          <p:cNvGraphicFramePr>
            <a:graphicFrameLocks/>
          </p:cNvGraphicFramePr>
          <p:nvPr>
            <p:extLst>
              <p:ext uri="{D42A27DB-BD31-4B8C-83A1-F6EECF244321}">
                <p14:modId xmlns:p14="http://schemas.microsoft.com/office/powerpoint/2010/main" val="2321649109"/>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A857C4CF-CF72-435B-866E-27F87B3A3AED}"/>
              </a:ext>
            </a:extLst>
          </p:cNvPr>
          <p:cNvGraphicFramePr>
            <a:graphicFrameLocks/>
          </p:cNvGraphicFramePr>
          <p:nvPr>
            <p:extLst>
              <p:ext uri="{D42A27DB-BD31-4B8C-83A1-F6EECF244321}">
                <p14:modId xmlns:p14="http://schemas.microsoft.com/office/powerpoint/2010/main" val="573177341"/>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192754208"/>
              </p:ext>
            </p:extLst>
          </p:nvPr>
        </p:nvGraphicFramePr>
        <p:xfrm>
          <a:off x="1565412" y="418730"/>
          <a:ext cx="6624736" cy="55265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E6D884DC-D487-4000-98F3-F32B6DCA82E1}"/>
              </a:ext>
            </a:extLst>
          </p:cNvPr>
          <p:cNvGraphicFramePr>
            <a:graphicFrameLocks/>
          </p:cNvGraphicFramePr>
          <p:nvPr>
            <p:extLst>
              <p:ext uri="{D42A27DB-BD31-4B8C-83A1-F6EECF244321}">
                <p14:modId xmlns:p14="http://schemas.microsoft.com/office/powerpoint/2010/main" val="3033701782"/>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EB3F1094-7D41-4624-98D3-080CC5A78321}"/>
              </a:ext>
            </a:extLst>
          </p:cNvPr>
          <p:cNvGraphicFramePr>
            <a:graphicFrameLocks/>
          </p:cNvGraphicFramePr>
          <p:nvPr>
            <p:extLst>
              <p:ext uri="{D42A27DB-BD31-4B8C-83A1-F6EECF244321}">
                <p14:modId xmlns:p14="http://schemas.microsoft.com/office/powerpoint/2010/main" val="3325666703"/>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2F66916-F8E8-443E-AE87-0444E22DE367}"/>
              </a:ext>
            </a:extLst>
          </p:cNvPr>
          <p:cNvGraphicFramePr>
            <a:graphicFrameLocks/>
          </p:cNvGraphicFramePr>
          <p:nvPr>
            <p:extLst>
              <p:ext uri="{D42A27DB-BD31-4B8C-83A1-F6EECF244321}">
                <p14:modId xmlns:p14="http://schemas.microsoft.com/office/powerpoint/2010/main" val="1850969250"/>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(74%)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el 60% afirma que expresa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44% afirma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69% afirma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algunas veces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institucionales, 2.-conflictos personales, 3.-conflictos con compañeros, también se externa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 (45%)</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175FF91E-6693-4DD6-A3B6-E682BA41D7B6}"/>
              </a:ext>
            </a:extLst>
          </p:cNvPr>
          <p:cNvGraphicFramePr>
            <a:graphicFrameLocks/>
          </p:cNvGraphicFramePr>
          <p:nvPr>
            <p:extLst>
              <p:ext uri="{D42A27DB-BD31-4B8C-83A1-F6EECF244321}">
                <p14:modId xmlns:p14="http://schemas.microsoft.com/office/powerpoint/2010/main" val="2984232955"/>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38F7AA01-E387-4798-97E7-7AEF5A034C78}"/>
              </a:ext>
            </a:extLst>
          </p:cNvPr>
          <p:cNvGraphicFramePr>
            <a:graphicFrameLocks/>
          </p:cNvGraphicFramePr>
          <p:nvPr>
            <p:extLst>
              <p:ext uri="{D42A27DB-BD31-4B8C-83A1-F6EECF244321}">
                <p14:modId xmlns:p14="http://schemas.microsoft.com/office/powerpoint/2010/main" val="3972913873"/>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78D1FF89-254D-4EC5-87F0-9FAFA0A63DD9}"/>
              </a:ext>
            </a:extLst>
          </p:cNvPr>
          <p:cNvGraphicFramePr>
            <a:graphicFrameLocks/>
          </p:cNvGraphicFramePr>
          <p:nvPr>
            <p:extLst>
              <p:ext uri="{D42A27DB-BD31-4B8C-83A1-F6EECF244321}">
                <p14:modId xmlns:p14="http://schemas.microsoft.com/office/powerpoint/2010/main" val="192457480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88B78057-7216-4A1C-8270-2D37C20C7D26}"/>
              </a:ext>
            </a:extLst>
          </p:cNvPr>
          <p:cNvGraphicFramePr>
            <a:graphicFrameLocks/>
          </p:cNvGraphicFramePr>
          <p:nvPr>
            <p:extLst>
              <p:ext uri="{D42A27DB-BD31-4B8C-83A1-F6EECF244321}">
                <p14:modId xmlns:p14="http://schemas.microsoft.com/office/powerpoint/2010/main" val="3000020083"/>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5D125836-215A-47FE-B086-53FA02693257}"/>
              </a:ext>
            </a:extLst>
          </p:cNvPr>
          <p:cNvGraphicFramePr>
            <a:graphicFrameLocks/>
          </p:cNvGraphicFramePr>
          <p:nvPr>
            <p:extLst>
              <p:ext uri="{D42A27DB-BD31-4B8C-83A1-F6EECF244321}">
                <p14:modId xmlns:p14="http://schemas.microsoft.com/office/powerpoint/2010/main" val="1685685485"/>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324C1585-433F-4EBA-B9CA-644274F7E972}"/>
              </a:ext>
            </a:extLst>
          </p:cNvPr>
          <p:cNvGraphicFramePr>
            <a:graphicFrameLocks/>
          </p:cNvGraphicFramePr>
          <p:nvPr>
            <p:extLst>
              <p:ext uri="{D42A27DB-BD31-4B8C-83A1-F6EECF244321}">
                <p14:modId xmlns:p14="http://schemas.microsoft.com/office/powerpoint/2010/main" val="358810445"/>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A8BF56C1-8921-48D9-8740-27E017085131}"/>
              </a:ext>
            </a:extLst>
          </p:cNvPr>
          <p:cNvGraphicFramePr>
            <a:graphicFrameLocks/>
          </p:cNvGraphicFramePr>
          <p:nvPr>
            <p:extLst>
              <p:ext uri="{D42A27DB-BD31-4B8C-83A1-F6EECF244321}">
                <p14:modId xmlns:p14="http://schemas.microsoft.com/office/powerpoint/2010/main" val="335834460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72%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algunas veces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56%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(78%)</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65%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61% expresa que algunas veces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680FD44-C510-4EE8-83E2-170AA88D8023}"/>
              </a:ext>
            </a:extLst>
          </p:cNvPr>
          <p:cNvGraphicFramePr>
            <a:graphicFrameLocks/>
          </p:cNvGraphicFramePr>
          <p:nvPr>
            <p:extLst>
              <p:ext uri="{D42A27DB-BD31-4B8C-83A1-F6EECF244321}">
                <p14:modId xmlns:p14="http://schemas.microsoft.com/office/powerpoint/2010/main" val="1597120547"/>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D9FBCB90-2DCB-44BE-9BC2-E5BA3A4F40D5}"/>
              </a:ext>
            </a:extLst>
          </p:cNvPr>
          <p:cNvGraphicFramePr>
            <a:graphicFrameLocks/>
          </p:cNvGraphicFramePr>
          <p:nvPr>
            <p:extLst>
              <p:ext uri="{D42A27DB-BD31-4B8C-83A1-F6EECF244321}">
                <p14:modId xmlns:p14="http://schemas.microsoft.com/office/powerpoint/2010/main" val="2392494103"/>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4FF0576B-C789-41E6-B8F9-C40F2A30079F}"/>
              </a:ext>
            </a:extLst>
          </p:cNvPr>
          <p:cNvGraphicFramePr>
            <a:graphicFrameLocks/>
          </p:cNvGraphicFramePr>
          <p:nvPr>
            <p:extLst>
              <p:ext uri="{D42A27DB-BD31-4B8C-83A1-F6EECF244321}">
                <p14:modId xmlns:p14="http://schemas.microsoft.com/office/powerpoint/2010/main" val="69985813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E8191962-BFF2-4EBE-AEF3-C45FF01E6E1E}"/>
              </a:ext>
            </a:extLst>
          </p:cNvPr>
          <p:cNvGraphicFramePr>
            <a:graphicFrameLocks/>
          </p:cNvGraphicFramePr>
          <p:nvPr>
            <p:extLst>
              <p:ext uri="{D42A27DB-BD31-4B8C-83A1-F6EECF244321}">
                <p14:modId xmlns:p14="http://schemas.microsoft.com/office/powerpoint/2010/main" val="1426261833"/>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34EB99F-7369-4CC9-809A-616439B5A377}"/>
              </a:ext>
            </a:extLst>
          </p:cNvPr>
          <p:cNvGraphicFramePr>
            <a:graphicFrameLocks/>
          </p:cNvGraphicFramePr>
          <p:nvPr>
            <p:extLst>
              <p:ext uri="{D42A27DB-BD31-4B8C-83A1-F6EECF244321}">
                <p14:modId xmlns:p14="http://schemas.microsoft.com/office/powerpoint/2010/main" val="1157326692"/>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37F2097-E0F2-4B32-B6EF-6194587122C9}"/>
              </a:ext>
            </a:extLst>
          </p:cNvPr>
          <p:cNvGraphicFramePr>
            <a:graphicFrameLocks/>
          </p:cNvGraphicFramePr>
          <p:nvPr>
            <p:extLst>
              <p:ext uri="{D42A27DB-BD31-4B8C-83A1-F6EECF244321}">
                <p14:modId xmlns:p14="http://schemas.microsoft.com/office/powerpoint/2010/main" val="3994293951"/>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05D8144B-4FB9-42BB-A4BD-9563B18B62B1}"/>
              </a:ext>
            </a:extLst>
          </p:cNvPr>
          <p:cNvGraphicFramePr>
            <a:graphicFrameLocks/>
          </p:cNvGraphicFramePr>
          <p:nvPr>
            <p:extLst>
              <p:ext uri="{D42A27DB-BD31-4B8C-83A1-F6EECF244321}">
                <p14:modId xmlns:p14="http://schemas.microsoft.com/office/powerpoint/2010/main" val="2894707223"/>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DF0AABC2-C67D-4329-AFF1-E6D124538D80}"/>
              </a:ext>
            </a:extLst>
          </p:cNvPr>
          <p:cNvGraphicFramePr>
            <a:graphicFrameLocks/>
          </p:cNvGraphicFramePr>
          <p:nvPr>
            <p:extLst>
              <p:ext uri="{D42A27DB-BD31-4B8C-83A1-F6EECF244321}">
                <p14:modId xmlns:p14="http://schemas.microsoft.com/office/powerpoint/2010/main" val="1831001422"/>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8918B90D-7510-4D72-9115-AA8F6E9D5AEE}"/>
              </a:ext>
            </a:extLst>
          </p:cNvPr>
          <p:cNvGraphicFramePr>
            <a:graphicFrameLocks/>
          </p:cNvGraphicFramePr>
          <p:nvPr>
            <p:extLst>
              <p:ext uri="{D42A27DB-BD31-4B8C-83A1-F6EECF244321}">
                <p14:modId xmlns:p14="http://schemas.microsoft.com/office/powerpoint/2010/main" val="3621059524"/>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100%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11%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62%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94%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45% afirma que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que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(78%), solo el 66%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(66%)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0282301-849C-4A72-A7CE-9C2EDC38410D}"/>
              </a:ext>
            </a:extLst>
          </p:cNvPr>
          <p:cNvGraphicFramePr>
            <a:graphicFrameLocks/>
          </p:cNvGraphicFramePr>
          <p:nvPr>
            <p:extLst>
              <p:ext uri="{D42A27DB-BD31-4B8C-83A1-F6EECF244321}">
                <p14:modId xmlns:p14="http://schemas.microsoft.com/office/powerpoint/2010/main" val="428120907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70BC3D93-FED9-4427-967A-B0A05A80E55C}"/>
              </a:ext>
            </a:extLst>
          </p:cNvPr>
          <p:cNvGraphicFramePr>
            <a:graphicFrameLocks/>
          </p:cNvGraphicFramePr>
          <p:nvPr>
            <p:extLst>
              <p:ext uri="{D42A27DB-BD31-4B8C-83A1-F6EECF244321}">
                <p14:modId xmlns:p14="http://schemas.microsoft.com/office/powerpoint/2010/main" val="207356791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89079FDF-B77C-4D13-9B91-C1724C8FF39D}"/>
              </a:ext>
            </a:extLst>
          </p:cNvPr>
          <p:cNvGraphicFramePr>
            <a:graphicFrameLocks/>
          </p:cNvGraphicFramePr>
          <p:nvPr>
            <p:extLst>
              <p:ext uri="{D42A27DB-BD31-4B8C-83A1-F6EECF244321}">
                <p14:modId xmlns:p14="http://schemas.microsoft.com/office/powerpoint/2010/main" val="1519188163"/>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EC8972D3-843F-47C7-85BC-BB7C58A78DF0}"/>
              </a:ext>
            </a:extLst>
          </p:cNvPr>
          <p:cNvGraphicFramePr>
            <a:graphicFrameLocks/>
          </p:cNvGraphicFramePr>
          <p:nvPr>
            <p:extLst>
              <p:ext uri="{D42A27DB-BD31-4B8C-83A1-F6EECF244321}">
                <p14:modId xmlns:p14="http://schemas.microsoft.com/office/powerpoint/2010/main" val="3126200836"/>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5BEA09E9-FAD2-4AA2-AA40-68F7A0D525AF}"/>
              </a:ext>
            </a:extLst>
          </p:cNvPr>
          <p:cNvGraphicFramePr>
            <a:graphicFrameLocks/>
          </p:cNvGraphicFramePr>
          <p:nvPr>
            <p:extLst>
              <p:ext uri="{D42A27DB-BD31-4B8C-83A1-F6EECF244321}">
                <p14:modId xmlns:p14="http://schemas.microsoft.com/office/powerpoint/2010/main" val="3137767708"/>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6327101-80C2-4486-B62E-9F12386E2187}"/>
              </a:ext>
            </a:extLst>
          </p:cNvPr>
          <p:cNvGraphicFramePr>
            <a:graphicFrameLocks/>
          </p:cNvGraphicFramePr>
          <p:nvPr>
            <p:extLst>
              <p:ext uri="{D42A27DB-BD31-4B8C-83A1-F6EECF244321}">
                <p14:modId xmlns:p14="http://schemas.microsoft.com/office/powerpoint/2010/main" val="2762271834"/>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88C3E22-99ED-413F-9E54-48EB25C7634C}"/>
              </a:ext>
            </a:extLst>
          </p:cNvPr>
          <p:cNvGraphicFramePr>
            <a:graphicFrameLocks/>
          </p:cNvGraphicFramePr>
          <p:nvPr>
            <p:extLst>
              <p:ext uri="{D42A27DB-BD31-4B8C-83A1-F6EECF244321}">
                <p14:modId xmlns:p14="http://schemas.microsoft.com/office/powerpoint/2010/main" val="4220591822"/>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52F6D72-068D-43C9-AB7D-E8C9C3155C04}"/>
              </a:ext>
            </a:extLst>
          </p:cNvPr>
          <p:cNvGraphicFramePr>
            <a:graphicFrameLocks/>
          </p:cNvGraphicFramePr>
          <p:nvPr>
            <p:extLst>
              <p:ext uri="{D42A27DB-BD31-4B8C-83A1-F6EECF244321}">
                <p14:modId xmlns:p14="http://schemas.microsoft.com/office/powerpoint/2010/main" val="2305391038"/>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475B2BB-3A7B-4B68-AEE1-0C80A63AE956}"/>
              </a:ext>
            </a:extLst>
          </p:cNvPr>
          <p:cNvGraphicFramePr>
            <a:graphicFrameLocks/>
          </p:cNvGraphicFramePr>
          <p:nvPr>
            <p:extLst>
              <p:ext uri="{D42A27DB-BD31-4B8C-83A1-F6EECF244321}">
                <p14:modId xmlns:p14="http://schemas.microsoft.com/office/powerpoint/2010/main" val="3755088217"/>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5E2C6732-BBC4-44B5-B51A-27575C05F88E}"/>
              </a:ext>
            </a:extLst>
          </p:cNvPr>
          <p:cNvGraphicFramePr>
            <a:graphicFrameLocks/>
          </p:cNvGraphicFramePr>
          <p:nvPr>
            <p:extLst>
              <p:ext uri="{D42A27DB-BD31-4B8C-83A1-F6EECF244321}">
                <p14:modId xmlns:p14="http://schemas.microsoft.com/office/powerpoint/2010/main" val="1924869722"/>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780654"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93</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89%</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89%</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98%</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94%</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8</a:t>
            </a:r>
            <a:r>
              <a:rPr lang="es-MX" sz="1600" b="1" dirty="0">
                <a:effectLst/>
                <a:ea typeface="Calibri" panose="020F0502020204030204" pitchFamily="34" charset="0"/>
                <a:cs typeface="Times New Roman" panose="02020603050405020304" pitchFamily="18" charset="0"/>
              </a:rPr>
              <a:t>4%</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89%</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(93%)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5320</TotalTime>
  <Words>4250</Words>
  <Application>Microsoft Office PowerPoint</Application>
  <PresentationFormat>Presentación en pantalla (4:3)</PresentationFormat>
  <Paragraphs>659</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324</cp:revision>
  <dcterms:created xsi:type="dcterms:W3CDTF">2019-02-18T18:05:13Z</dcterms:created>
  <dcterms:modified xsi:type="dcterms:W3CDTF">2022-04-26T17:40:47Z</dcterms:modified>
</cp:coreProperties>
</file>