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8.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9.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0.xml" ContentType="application/vnd.openxmlformats-officedocument.themeOverrid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1.xml" ContentType="application/vnd.openxmlformats-officedocument.themeOverrid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2.xml" ContentType="application/vnd.openxmlformats-officedocument.themeOverrid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3.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4.xml" ContentType="application/vnd.openxmlformats-officedocument.themeOverrid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5.xml" ContentType="application/vnd.openxmlformats-officedocument.themeOverrid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6.xml" ContentType="application/vnd.openxmlformats-officedocument.themeOverrid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7.xml" ContentType="application/vnd.openxmlformats-officedocument.themeOverrid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8.xml" ContentType="application/vnd.openxmlformats-officedocument.themeOverrid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9.xml" ContentType="application/vnd.openxmlformats-officedocument.themeOverrid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20.xml" ContentType="application/vnd.openxmlformats-officedocument.themeOverrid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1.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22.xml" ContentType="application/vnd.openxmlformats-officedocument.themeOverrid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3.xml" ContentType="application/vnd.openxmlformats-officedocument.themeOverrid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24.xml" ContentType="application/vnd.openxmlformats-officedocument.themeOverrid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25.xml" ContentType="application/vnd.openxmlformats-officedocument.themeOverrid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26.xml" ContentType="application/vnd.openxmlformats-officedocument.themeOverr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01-41D2-9269-606D85A48FB3}"/>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01-41D2-9269-606D85A48F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53</c:v>
                </c:pt>
                <c:pt idx="1">
                  <c:v>47</c:v>
                </c:pt>
              </c:numCache>
            </c:numRef>
          </c:val>
          <c:extLst>
            <c:ext xmlns:c16="http://schemas.microsoft.com/office/drawing/2014/chart" uri="{C3380CC4-5D6E-409C-BE32-E72D297353CC}">
              <c16:uniqueId val="{00000002-AC01-41D2-9269-606D85A48FB3}"/>
            </c:ext>
          </c:extLst>
        </c:ser>
        <c:dLbls>
          <c:showLegendKey val="0"/>
          <c:showVal val="0"/>
          <c:showCatName val="0"/>
          <c:showSerName val="0"/>
          <c:showPercent val="0"/>
          <c:showBubbleSize val="0"/>
        </c:dLbls>
        <c:gapWidth val="100"/>
        <c:overlap val="-24"/>
        <c:axId val="272561464"/>
        <c:axId val="272562248"/>
      </c:barChart>
      <c:catAx>
        <c:axId val="272561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62248"/>
        <c:crosses val="autoZero"/>
        <c:auto val="1"/>
        <c:lblAlgn val="ctr"/>
        <c:lblOffset val="100"/>
        <c:noMultiLvlLbl val="0"/>
      </c:catAx>
      <c:valAx>
        <c:axId val="272562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61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631370335932967E-3"/>
                  <c:y val="8.7613462020327992E-2"/>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0-49A6-41EE-A87B-35E6D22F1A69}"/>
                </c:ext>
              </c:extLst>
            </c:dLbl>
            <c:dLbl>
              <c:idx val="1"/>
              <c:layout>
                <c:manualLayout>
                  <c:x val="-8.9577750384781584E-4"/>
                  <c:y val="9.387156645035142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1-49A6-41EE-A87B-35E6D22F1A69}"/>
                </c:ext>
              </c:extLst>
            </c:dLbl>
            <c:dLbl>
              <c:idx val="2"/>
              <c:layout>
                <c:manualLayout>
                  <c:x val="0"/>
                  <c:y val="0.1126458797404217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A6-41EE-A87B-35E6D22F1A69}"/>
                </c:ext>
              </c:extLst>
            </c:dLbl>
            <c:dLbl>
              <c:idx val="3"/>
              <c:layout>
                <c:manualLayout>
                  <c:x val="0"/>
                  <c:y val="0.1032587230953865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ACBB902-1D36-45C9-ADF4-19314DAF4DBD}"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A6-41EE-A87B-35E6D22F1A69}"/>
                </c:ext>
              </c:extLst>
            </c:dLbl>
            <c:dLbl>
              <c:idx val="4"/>
              <c:layout>
                <c:manualLayout>
                  <c:x val="1.7079090155755125E-3"/>
                  <c:y val="9.074251423533971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9A6-41EE-A87B-35E6D22F1A69}"/>
                </c:ext>
              </c:extLst>
            </c:dLbl>
            <c:dLbl>
              <c:idx val="5"/>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A6-41EE-A87B-35E6D22F1A69}"/>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9A6-41EE-A87B-35E6D22F1A69}"/>
                </c:ext>
              </c:extLst>
            </c:dLbl>
            <c:dLbl>
              <c:idx val="7"/>
              <c:layout>
                <c:manualLayout>
                  <c:x val="1.0414746077693186E-2"/>
                  <c:y val="8.448440980531628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9A6-41EE-A87B-35E6D22F1A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TOLERANCIA</c:v>
                </c:pt>
                <c:pt idx="1">
                  <c:v> EQUIDAD</c:v>
                </c:pt>
                <c:pt idx="2">
                  <c:v> TRANSPARENCIA Y RENDICIÓN DE CUENTAS</c:v>
                </c:pt>
                <c:pt idx="3">
                  <c:v> RESPONSABILIDAD</c:v>
                </c:pt>
                <c:pt idx="4">
                  <c:v> JUSTICIA</c:v>
                </c:pt>
                <c:pt idx="5">
                  <c:v> LEALTAD Y COMPROMISO</c:v>
                </c:pt>
                <c:pt idx="6">
                  <c:v> PROFESIONALISMO E INTEGRIDAD</c:v>
                </c:pt>
                <c:pt idx="7">
                  <c:v> CONCIENCIA ECOLÓGICA</c:v>
                </c:pt>
              </c:strCache>
            </c:strRef>
          </c:cat>
          <c:val>
            <c:numRef>
              <c:f>VALORES!$B$4:$B$11</c:f>
              <c:numCache>
                <c:formatCode>General</c:formatCode>
                <c:ptCount val="8"/>
                <c:pt idx="0">
                  <c:v>75</c:v>
                </c:pt>
                <c:pt idx="1">
                  <c:v>75</c:v>
                </c:pt>
                <c:pt idx="2">
                  <c:v>62</c:v>
                </c:pt>
                <c:pt idx="3">
                  <c:v>62</c:v>
                </c:pt>
                <c:pt idx="4">
                  <c:v>62</c:v>
                </c:pt>
                <c:pt idx="5">
                  <c:v>62</c:v>
                </c:pt>
                <c:pt idx="6">
                  <c:v>62</c:v>
                </c:pt>
                <c:pt idx="7">
                  <c:v>37</c:v>
                </c:pt>
              </c:numCache>
            </c:numRef>
          </c:val>
          <c:extLst>
            <c:ext xmlns:c16="http://schemas.microsoft.com/office/drawing/2014/chart" uri="{C3380CC4-5D6E-409C-BE32-E72D297353CC}">
              <c16:uniqueId val="{00000008-49A6-41EE-A87B-35E6D22F1A69}"/>
            </c:ext>
          </c:extLst>
        </c:ser>
        <c:dLbls>
          <c:showLegendKey val="0"/>
          <c:showVal val="0"/>
          <c:showCatName val="0"/>
          <c:showSerName val="0"/>
          <c:showPercent val="0"/>
          <c:showBubbleSize val="0"/>
        </c:dLbls>
        <c:gapWidth val="100"/>
        <c:overlap val="-24"/>
        <c:axId val="592316152"/>
        <c:axId val="592319680"/>
      </c:barChart>
      <c:catAx>
        <c:axId val="592316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592319680"/>
        <c:crosses val="autoZero"/>
        <c:auto val="1"/>
        <c:lblAlgn val="ctr"/>
        <c:lblOffset val="100"/>
        <c:noMultiLvlLbl val="0"/>
      </c:catAx>
      <c:valAx>
        <c:axId val="592319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316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DB-474B-9B05-D174719303C9}"/>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DB-474B-9B05-D174719303C9}"/>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DB-474B-9B05-D174719303C9}"/>
                </c:ext>
              </c:extLst>
            </c:dLbl>
            <c:dLbl>
              <c:idx val="3"/>
              <c:layout>
                <c:manualLayout>
                  <c:x val="-3.5691250721578984E-3"/>
                  <c:y val="1.008241209851430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33264669243E-2"/>
                      <c:h val="8.0026947900725259E-2"/>
                    </c:manualLayout>
                  </c15:layout>
                  <c15:dlblFieldTable/>
                  <c15:showDataLabelsRange val="0"/>
                </c:ext>
                <c:ext xmlns:c16="http://schemas.microsoft.com/office/drawing/2014/chart" uri="{C3380CC4-5D6E-409C-BE32-E72D297353CC}">
                  <c16:uniqueId val="{00000003-CDDB-474B-9B05-D174719303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40</c:v>
                </c:pt>
                <c:pt idx="1">
                  <c:v>27</c:v>
                </c:pt>
                <c:pt idx="2">
                  <c:v>27</c:v>
                </c:pt>
                <c:pt idx="3">
                  <c:v>6</c:v>
                </c:pt>
              </c:numCache>
            </c:numRef>
          </c:val>
          <c:extLst>
            <c:ext xmlns:c16="http://schemas.microsoft.com/office/drawing/2014/chart" uri="{C3380CC4-5D6E-409C-BE32-E72D297353CC}">
              <c16:uniqueId val="{00000004-CDDB-474B-9B05-D174719303C9}"/>
            </c:ext>
          </c:extLst>
        </c:ser>
        <c:dLbls>
          <c:showLegendKey val="0"/>
          <c:showVal val="0"/>
          <c:showCatName val="0"/>
          <c:showSerName val="0"/>
          <c:showPercent val="0"/>
          <c:showBubbleSize val="0"/>
        </c:dLbls>
        <c:gapWidth val="100"/>
        <c:overlap val="-24"/>
        <c:axId val="272555976"/>
        <c:axId val="272559896"/>
      </c:barChart>
      <c:catAx>
        <c:axId val="272555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59896"/>
        <c:crosses val="autoZero"/>
        <c:auto val="1"/>
        <c:lblAlgn val="ctr"/>
        <c:lblOffset val="100"/>
        <c:noMultiLvlLbl val="0"/>
      </c:catAx>
      <c:valAx>
        <c:axId val="272559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55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701823835002304E-3"/>
                  <c:y val="3.06138484281821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40-410A-888D-A863662E799B}"/>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40-410A-888D-A863662E799B}"/>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40-410A-888D-A863662E799B}"/>
                </c:ext>
              </c:extLst>
            </c:dLbl>
            <c:dLbl>
              <c:idx val="3"/>
              <c:layout>
                <c:manualLayout>
                  <c:x val="-1.8350911917502581E-3"/>
                  <c:y val="1.41775271721608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640-410A-888D-A863662E79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0</c:v>
                </c:pt>
                <c:pt idx="1">
                  <c:v>40</c:v>
                </c:pt>
                <c:pt idx="2">
                  <c:v>60</c:v>
                </c:pt>
                <c:pt idx="3">
                  <c:v>0</c:v>
                </c:pt>
              </c:numCache>
            </c:numRef>
          </c:val>
          <c:extLst>
            <c:ext xmlns:c16="http://schemas.microsoft.com/office/drawing/2014/chart" uri="{C3380CC4-5D6E-409C-BE32-E72D297353CC}">
              <c16:uniqueId val="{00000004-A640-410A-888D-A863662E799B}"/>
            </c:ext>
          </c:extLst>
        </c:ser>
        <c:dLbls>
          <c:showLegendKey val="0"/>
          <c:showVal val="0"/>
          <c:showCatName val="0"/>
          <c:showSerName val="0"/>
          <c:showPercent val="0"/>
          <c:showBubbleSize val="0"/>
        </c:dLbls>
        <c:gapWidth val="100"/>
        <c:overlap val="-24"/>
        <c:axId val="204535280"/>
        <c:axId val="204533712"/>
      </c:barChart>
      <c:catAx>
        <c:axId val="204535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4533712"/>
        <c:crosses val="autoZero"/>
        <c:auto val="1"/>
        <c:lblAlgn val="ctr"/>
        <c:lblOffset val="100"/>
        <c:noMultiLvlLbl val="0"/>
      </c:catAx>
      <c:valAx>
        <c:axId val="204533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453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7.252389088771098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E1-4EE1-A907-53EB462456E5}"/>
                </c:ext>
              </c:extLst>
            </c:dLbl>
            <c:dLbl>
              <c:idx val="1"/>
              <c:layout>
                <c:manualLayout>
                  <c:x val="1.7501732878949276E-3"/>
                  <c:y val="3.021828786987846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5.6554692140102052E-2"/>
                      <c:h val="7.5470292924661522E-2"/>
                    </c:manualLayout>
                  </c15:layout>
                  <c15:dlblFieldTable/>
                  <c15:showDataLabelsRange val="0"/>
                </c:ext>
                <c:ext xmlns:c16="http://schemas.microsoft.com/office/drawing/2014/chart" uri="{C3380CC4-5D6E-409C-BE32-E72D297353CC}">
                  <c16:uniqueId val="{00000001-11E1-4EE1-A907-53EB462456E5}"/>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E1-4EE1-A907-53EB462456E5}"/>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1E1-4EE1-A907-53EB462456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7</c:v>
                </c:pt>
                <c:pt idx="1">
                  <c:v>6</c:v>
                </c:pt>
                <c:pt idx="2">
                  <c:v>40</c:v>
                </c:pt>
                <c:pt idx="3">
                  <c:v>47</c:v>
                </c:pt>
              </c:numCache>
            </c:numRef>
          </c:val>
          <c:extLst>
            <c:ext xmlns:c16="http://schemas.microsoft.com/office/drawing/2014/chart" uri="{C3380CC4-5D6E-409C-BE32-E72D297353CC}">
              <c16:uniqueId val="{00000004-11E1-4EE1-A907-53EB462456E5}"/>
            </c:ext>
          </c:extLst>
        </c:ser>
        <c:dLbls>
          <c:showLegendKey val="0"/>
          <c:showVal val="0"/>
          <c:showCatName val="0"/>
          <c:showSerName val="0"/>
          <c:showPercent val="0"/>
          <c:showBubbleSize val="0"/>
        </c:dLbls>
        <c:gapWidth val="100"/>
        <c:overlap val="-24"/>
        <c:axId val="272556368"/>
        <c:axId val="272561856"/>
      </c:barChart>
      <c:catAx>
        <c:axId val="272556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61856"/>
        <c:crosses val="autoZero"/>
        <c:auto val="1"/>
        <c:lblAlgn val="ctr"/>
        <c:lblOffset val="100"/>
        <c:noMultiLvlLbl val="0"/>
      </c:catAx>
      <c:valAx>
        <c:axId val="272561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5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130382754311498E-3"/>
                  <c:y val="2.93441616713400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1A-4BA1-A325-38F2A96B1D82}"/>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1A-4BA1-A325-38F2A96B1D82}"/>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1A-4BA1-A325-38F2A96B1D82}"/>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F1A-4BA1-A325-38F2A96B1D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0</c:v>
                </c:pt>
                <c:pt idx="1">
                  <c:v>20</c:v>
                </c:pt>
                <c:pt idx="2">
                  <c:v>60</c:v>
                </c:pt>
                <c:pt idx="3">
                  <c:v>20</c:v>
                </c:pt>
              </c:numCache>
            </c:numRef>
          </c:val>
          <c:extLst>
            <c:ext xmlns:c16="http://schemas.microsoft.com/office/drawing/2014/chart" uri="{C3380CC4-5D6E-409C-BE32-E72D297353CC}">
              <c16:uniqueId val="{00000004-0F1A-4BA1-A325-38F2A96B1D82}"/>
            </c:ext>
          </c:extLst>
        </c:ser>
        <c:dLbls>
          <c:showLegendKey val="0"/>
          <c:showVal val="0"/>
          <c:showCatName val="0"/>
          <c:showSerName val="0"/>
          <c:showPercent val="0"/>
          <c:showBubbleSize val="0"/>
        </c:dLbls>
        <c:gapWidth val="100"/>
        <c:overlap val="-24"/>
        <c:axId val="433209784"/>
        <c:axId val="433206648"/>
      </c:barChart>
      <c:catAx>
        <c:axId val="433209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06648"/>
        <c:crosses val="autoZero"/>
        <c:auto val="1"/>
        <c:lblAlgn val="ctr"/>
        <c:lblOffset val="100"/>
        <c:noMultiLvlLbl val="0"/>
      </c:catAx>
      <c:valAx>
        <c:axId val="433206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09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9E-471E-AC0C-3B140F59075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9E-471E-AC0C-3B140F590757}"/>
                </c:ext>
              </c:extLst>
            </c:dLbl>
            <c:dLbl>
              <c:idx val="2"/>
              <c:layout>
                <c:manualLayout>
                  <c:x val="-3.6329148377538803E-3"/>
                  <c:y val="2.749556534779364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9E-471E-AC0C-3B140F590757}"/>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9E-471E-AC0C-3B140F5907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27</c:v>
                </c:pt>
                <c:pt idx="1">
                  <c:v>47</c:v>
                </c:pt>
                <c:pt idx="2">
                  <c:v>6</c:v>
                </c:pt>
                <c:pt idx="3">
                  <c:v>20</c:v>
                </c:pt>
              </c:numCache>
            </c:numRef>
          </c:val>
          <c:extLst>
            <c:ext xmlns:c16="http://schemas.microsoft.com/office/drawing/2014/chart" uri="{C3380CC4-5D6E-409C-BE32-E72D297353CC}">
              <c16:uniqueId val="{00000004-F59E-471E-AC0C-3B140F590757}"/>
            </c:ext>
          </c:extLst>
        </c:ser>
        <c:dLbls>
          <c:showLegendKey val="0"/>
          <c:showVal val="0"/>
          <c:showCatName val="0"/>
          <c:showSerName val="0"/>
          <c:showPercent val="0"/>
          <c:showBubbleSize val="0"/>
        </c:dLbls>
        <c:gapWidth val="100"/>
        <c:overlap val="-24"/>
        <c:axId val="274547800"/>
        <c:axId val="274543880"/>
      </c:barChart>
      <c:catAx>
        <c:axId val="274547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3880"/>
        <c:crosses val="autoZero"/>
        <c:auto val="1"/>
        <c:lblAlgn val="ctr"/>
        <c:lblOffset val="100"/>
        <c:noMultiLvlLbl val="0"/>
      </c:catAx>
      <c:valAx>
        <c:axId val="274543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7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52479266132534E-3"/>
                  <c:y val="3.050049110677944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E3-4B80-BAF3-CA6D902FB0E1}"/>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E3-4B80-BAF3-CA6D902FB0E1}"/>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E3-4B80-BAF3-CA6D902FB0E1}"/>
                </c:ext>
              </c:extLst>
            </c:dLbl>
            <c:dLbl>
              <c:idx val="3"/>
              <c:layout>
                <c:manualLayout>
                  <c:x val="-3.5859831635728511E-3"/>
                  <c:y val="3.021829505999878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E3-4B80-BAF3-CA6D902FB0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0</c:v>
                </c:pt>
                <c:pt idx="1">
                  <c:v>20</c:v>
                </c:pt>
                <c:pt idx="2">
                  <c:v>80</c:v>
                </c:pt>
                <c:pt idx="3">
                  <c:v>0</c:v>
                </c:pt>
              </c:numCache>
            </c:numRef>
          </c:val>
          <c:extLst>
            <c:ext xmlns:c16="http://schemas.microsoft.com/office/drawing/2014/chart" uri="{C3380CC4-5D6E-409C-BE32-E72D297353CC}">
              <c16:uniqueId val="{00000004-C0E3-4B80-BAF3-CA6D902FB0E1}"/>
            </c:ext>
          </c:extLst>
        </c:ser>
        <c:dLbls>
          <c:showLegendKey val="0"/>
          <c:showVal val="0"/>
          <c:showCatName val="0"/>
          <c:showSerName val="0"/>
          <c:showPercent val="0"/>
          <c:showBubbleSize val="0"/>
        </c:dLbls>
        <c:gapWidth val="100"/>
        <c:overlap val="-24"/>
        <c:axId val="586675712"/>
        <c:axId val="586676888"/>
      </c:barChart>
      <c:catAx>
        <c:axId val="586675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6888"/>
        <c:crosses val="autoZero"/>
        <c:auto val="1"/>
        <c:lblAlgn val="ctr"/>
        <c:lblOffset val="100"/>
        <c:noMultiLvlLbl val="0"/>
      </c:catAx>
      <c:valAx>
        <c:axId val="586676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6-413A-B084-5EB0C7E2704A}"/>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6-413A-B084-5EB0C7E2704A}"/>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5D6-413A-B084-5EB0C7E2704A}"/>
                </c:ext>
              </c:extLst>
            </c:dLbl>
            <c:dLbl>
              <c:idx val="3"/>
              <c:layout>
                <c:manualLayout>
                  <c:x val="1.0695954304412754E-2"/>
                  <c:y val="5.993544433519204E-3"/>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5D6-413A-B084-5EB0C7E2704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27</c:v>
                </c:pt>
                <c:pt idx="1">
                  <c:v>47</c:v>
                </c:pt>
                <c:pt idx="2">
                  <c:v>20</c:v>
                </c:pt>
                <c:pt idx="3">
                  <c:v>6</c:v>
                </c:pt>
              </c:numCache>
            </c:numRef>
          </c:val>
          <c:extLst>
            <c:ext xmlns:c16="http://schemas.microsoft.com/office/drawing/2014/chart" uri="{C3380CC4-5D6E-409C-BE32-E72D297353CC}">
              <c16:uniqueId val="{00000004-45D6-413A-B084-5EB0C7E2704A}"/>
            </c:ext>
          </c:extLst>
        </c:ser>
        <c:dLbls>
          <c:showLegendKey val="0"/>
          <c:showVal val="0"/>
          <c:showCatName val="0"/>
          <c:showSerName val="0"/>
          <c:showPercent val="0"/>
          <c:showBubbleSize val="0"/>
        </c:dLbls>
        <c:gapWidth val="100"/>
        <c:overlap val="-24"/>
        <c:axId val="274546232"/>
        <c:axId val="274546624"/>
      </c:barChart>
      <c:catAx>
        <c:axId val="274546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6624"/>
        <c:crosses val="autoZero"/>
        <c:auto val="1"/>
        <c:lblAlgn val="ctr"/>
        <c:lblOffset val="100"/>
        <c:noMultiLvlLbl val="0"/>
      </c:catAx>
      <c:valAx>
        <c:axId val="274546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6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CCE-4FC5-9278-7C33C984330D}"/>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CE-4FC5-9278-7C33C984330D}"/>
                </c:ext>
              </c:extLst>
            </c:dLbl>
            <c:dLbl>
              <c:idx val="2"/>
              <c:layout>
                <c:manualLayout>
                  <c:x val="0"/>
                  <c:y val="1.565964493087808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CE-4FC5-9278-7C33C984330D}"/>
                </c:ext>
              </c:extLst>
            </c:dLbl>
            <c:dLbl>
              <c:idx val="3"/>
              <c:layout>
                <c:manualLayout>
                  <c:x val="5.7284420757528582E-3"/>
                  <c:y val="4.407292147058218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CCE-4FC5-9278-7C33C98433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20</c:v>
                </c:pt>
                <c:pt idx="1">
                  <c:v>80</c:v>
                </c:pt>
                <c:pt idx="2">
                  <c:v>0</c:v>
                </c:pt>
                <c:pt idx="3">
                  <c:v>0</c:v>
                </c:pt>
              </c:numCache>
            </c:numRef>
          </c:val>
          <c:extLst>
            <c:ext xmlns:c16="http://schemas.microsoft.com/office/drawing/2014/chart" uri="{C3380CC4-5D6E-409C-BE32-E72D297353CC}">
              <c16:uniqueId val="{00000004-CCCE-4FC5-9278-7C33C984330D}"/>
            </c:ext>
          </c:extLst>
        </c:ser>
        <c:dLbls>
          <c:showLegendKey val="0"/>
          <c:showVal val="0"/>
          <c:showCatName val="0"/>
          <c:showSerName val="0"/>
          <c:showPercent val="0"/>
          <c:showBubbleSize val="0"/>
        </c:dLbls>
        <c:gapWidth val="100"/>
        <c:overlap val="-24"/>
        <c:axId val="586680024"/>
        <c:axId val="586681200"/>
      </c:barChart>
      <c:catAx>
        <c:axId val="586680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81200"/>
        <c:crosses val="autoZero"/>
        <c:auto val="1"/>
        <c:lblAlgn val="ctr"/>
        <c:lblOffset val="100"/>
        <c:noMultiLvlLbl val="0"/>
      </c:catAx>
      <c:valAx>
        <c:axId val="58668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80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5A-4B72-8DC4-6320595FD68C}"/>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5A-4B72-8DC4-6320595FD6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67</c:v>
                </c:pt>
                <c:pt idx="1">
                  <c:v>33</c:v>
                </c:pt>
              </c:numCache>
            </c:numRef>
          </c:val>
          <c:extLst>
            <c:ext xmlns:c16="http://schemas.microsoft.com/office/drawing/2014/chart" uri="{C3380CC4-5D6E-409C-BE32-E72D297353CC}">
              <c16:uniqueId val="{00000002-295A-4B72-8DC4-6320595FD68C}"/>
            </c:ext>
          </c:extLst>
        </c:ser>
        <c:dLbls>
          <c:showLegendKey val="0"/>
          <c:showVal val="0"/>
          <c:showCatName val="0"/>
          <c:showSerName val="0"/>
          <c:showPercent val="0"/>
          <c:showBubbleSize val="0"/>
        </c:dLbls>
        <c:gapWidth val="100"/>
        <c:overlap val="-24"/>
        <c:axId val="274544272"/>
        <c:axId val="274544664"/>
      </c:barChart>
      <c:catAx>
        <c:axId val="274544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4664"/>
        <c:crosses val="autoZero"/>
        <c:auto val="1"/>
        <c:lblAlgn val="ctr"/>
        <c:lblOffset val="100"/>
        <c:noMultiLvlLbl val="0"/>
      </c:catAx>
      <c:valAx>
        <c:axId val="274544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093808839156348E-2"/>
                  <c:y val="1.556060241946367E-2"/>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68-43CD-985E-2692B8E2D79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68-43CD-985E-2692B8E2D79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0</c:v>
                </c:pt>
                <c:pt idx="1">
                  <c:v>100</c:v>
                </c:pt>
              </c:numCache>
            </c:numRef>
          </c:val>
          <c:extLst>
            <c:ext xmlns:c16="http://schemas.microsoft.com/office/drawing/2014/chart" uri="{C3380CC4-5D6E-409C-BE32-E72D297353CC}">
              <c16:uniqueId val="{00000002-AD68-43CD-985E-2692B8E2D799}"/>
            </c:ext>
          </c:extLst>
        </c:ser>
        <c:dLbls>
          <c:showLegendKey val="0"/>
          <c:showVal val="0"/>
          <c:showCatName val="0"/>
          <c:showSerName val="0"/>
          <c:showPercent val="0"/>
          <c:showBubbleSize val="0"/>
        </c:dLbls>
        <c:gapWidth val="100"/>
        <c:overlap val="-24"/>
        <c:axId val="586679632"/>
        <c:axId val="586685904"/>
      </c:barChart>
      <c:catAx>
        <c:axId val="586679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85904"/>
        <c:crosses val="autoZero"/>
        <c:auto val="1"/>
        <c:lblAlgn val="ctr"/>
        <c:lblOffset val="100"/>
        <c:noMultiLvlLbl val="0"/>
      </c:catAx>
      <c:valAx>
        <c:axId val="586685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D4-4E16-A958-FD2B39B6EC04}"/>
                </c:ext>
              </c:extLst>
            </c:dLbl>
            <c:dLbl>
              <c:idx val="1"/>
              <c:layout>
                <c:manualLayout>
                  <c:x val="7.4760402475864381E-3"/>
                  <c:y val="1.1469485846601726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D4-4E16-A958-FD2B39B6EC04}"/>
                </c:ext>
              </c:extLst>
            </c:dLbl>
            <c:dLbl>
              <c:idx val="2"/>
              <c:layout>
                <c:manualLayout>
                  <c:x val="-1.8690100618966095E-3"/>
                  <c:y val="2.784778299487191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D4-4E16-A958-FD2B39B6EC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100</c:v>
                </c:pt>
                <c:pt idx="1">
                  <c:v>0</c:v>
                </c:pt>
                <c:pt idx="2">
                  <c:v>0</c:v>
                </c:pt>
              </c:numCache>
            </c:numRef>
          </c:val>
          <c:extLst>
            <c:ext xmlns:c16="http://schemas.microsoft.com/office/drawing/2014/chart" uri="{C3380CC4-5D6E-409C-BE32-E72D297353CC}">
              <c16:uniqueId val="{00000003-2ED4-4E16-A958-FD2B39B6EC04}"/>
            </c:ext>
          </c:extLst>
        </c:ser>
        <c:dLbls>
          <c:showLegendKey val="0"/>
          <c:showVal val="0"/>
          <c:showCatName val="0"/>
          <c:showSerName val="0"/>
          <c:showPercent val="0"/>
          <c:showBubbleSize val="0"/>
        </c:dLbls>
        <c:gapWidth val="100"/>
        <c:overlap val="-24"/>
        <c:axId val="273068800"/>
        <c:axId val="273071152"/>
      </c:barChart>
      <c:catAx>
        <c:axId val="273068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71152"/>
        <c:crosses val="autoZero"/>
        <c:auto val="1"/>
        <c:lblAlgn val="ctr"/>
        <c:lblOffset val="100"/>
        <c:noMultiLvlLbl val="0"/>
      </c:catAx>
      <c:valAx>
        <c:axId val="273071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57-4471-8BEB-C95CD388351E}"/>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57-4471-8BEB-C95CD388351E}"/>
                </c:ext>
              </c:extLst>
            </c:dLbl>
            <c:dLbl>
              <c:idx val="2"/>
              <c:layout>
                <c:manualLayout>
                  <c:x val="3.8341150500185968E-3"/>
                  <c:y val="1.9079207719031131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57-4471-8BEB-C95CD388351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50</c:v>
                </c:pt>
                <c:pt idx="1">
                  <c:v>50</c:v>
                </c:pt>
                <c:pt idx="2">
                  <c:v>0</c:v>
                </c:pt>
              </c:numCache>
            </c:numRef>
          </c:val>
          <c:extLst>
            <c:ext xmlns:c16="http://schemas.microsoft.com/office/drawing/2014/chart" uri="{C3380CC4-5D6E-409C-BE32-E72D297353CC}">
              <c16:uniqueId val="{00000003-E657-4471-8BEB-C95CD388351E}"/>
            </c:ext>
          </c:extLst>
        </c:ser>
        <c:dLbls>
          <c:showLegendKey val="0"/>
          <c:showVal val="0"/>
          <c:showCatName val="0"/>
          <c:showSerName val="0"/>
          <c:showPercent val="0"/>
          <c:showBubbleSize val="0"/>
        </c:dLbls>
        <c:gapWidth val="100"/>
        <c:overlap val="-24"/>
        <c:axId val="273072328"/>
        <c:axId val="273070368"/>
      </c:barChart>
      <c:catAx>
        <c:axId val="273072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70368"/>
        <c:crosses val="autoZero"/>
        <c:auto val="1"/>
        <c:lblAlgn val="ctr"/>
        <c:lblOffset val="100"/>
        <c:noMultiLvlLbl val="0"/>
      </c:catAx>
      <c:valAx>
        <c:axId val="273070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72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478954742616433E-4"/>
                  <c:y val="-3.8543522334428103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0-4AC1-85D0-6CB766B2E497}"/>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0-4AC1-85D0-6CB766B2E497}"/>
                </c:ext>
              </c:extLst>
            </c:dLbl>
            <c:dLbl>
              <c:idx val="2"/>
              <c:layout>
                <c:manualLayout>
                  <c:x val="-4.9867987545979915E-3"/>
                  <c:y val="-3.8543522334428103E-3"/>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30-4AC1-85D0-6CB766B2E497}"/>
                </c:ext>
              </c:extLst>
            </c:dLbl>
            <c:dLbl>
              <c:idx val="3"/>
              <c:layout>
                <c:manualLayout>
                  <c:x val="0"/>
                  <c:y val="-2.9804111887922614E-3"/>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30-4AC1-85D0-6CB766B2E497}"/>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100</c:v>
                </c:pt>
                <c:pt idx="2">
                  <c:v>0</c:v>
                </c:pt>
                <c:pt idx="3">
                  <c:v>0</c:v>
                </c:pt>
              </c:numCache>
            </c:numRef>
          </c:val>
          <c:extLst>
            <c:ext xmlns:c16="http://schemas.microsoft.com/office/drawing/2014/chart" uri="{C3380CC4-5D6E-409C-BE32-E72D297353CC}">
              <c16:uniqueId val="{00000004-C830-4AC1-85D0-6CB766B2E497}"/>
            </c:ext>
          </c:extLst>
        </c:ser>
        <c:dLbls>
          <c:showLegendKey val="0"/>
          <c:showVal val="0"/>
          <c:showCatName val="0"/>
          <c:showSerName val="0"/>
          <c:showPercent val="0"/>
          <c:showBubbleSize val="0"/>
        </c:dLbls>
        <c:gapWidth val="100"/>
        <c:overlap val="-24"/>
        <c:axId val="273066448"/>
        <c:axId val="273068016"/>
      </c:barChart>
      <c:catAx>
        <c:axId val="273066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016"/>
        <c:crosses val="autoZero"/>
        <c:auto val="1"/>
        <c:lblAlgn val="ctr"/>
        <c:lblOffset val="100"/>
        <c:noMultiLvlLbl val="0"/>
      </c:catAx>
      <c:valAx>
        <c:axId val="27306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07-44C7-8A12-467E1F276FDE}"/>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07-44C7-8A12-467E1F276FDE}"/>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507-44C7-8A12-467E1F276F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40</c:v>
                </c:pt>
                <c:pt idx="1">
                  <c:v>60</c:v>
                </c:pt>
                <c:pt idx="2">
                  <c:v>0</c:v>
                </c:pt>
              </c:numCache>
            </c:numRef>
          </c:val>
          <c:extLst>
            <c:ext xmlns:c16="http://schemas.microsoft.com/office/drawing/2014/chart" uri="{C3380CC4-5D6E-409C-BE32-E72D297353CC}">
              <c16:uniqueId val="{00000003-6507-44C7-8A12-467E1F276FDE}"/>
            </c:ext>
          </c:extLst>
        </c:ser>
        <c:dLbls>
          <c:showLegendKey val="0"/>
          <c:showVal val="0"/>
          <c:showCatName val="0"/>
          <c:showSerName val="0"/>
          <c:showPercent val="0"/>
          <c:showBubbleSize val="0"/>
        </c:dLbls>
        <c:gapWidth val="100"/>
        <c:overlap val="-24"/>
        <c:axId val="586679240"/>
        <c:axId val="586665128"/>
      </c:barChart>
      <c:catAx>
        <c:axId val="586679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5128"/>
        <c:crosses val="autoZero"/>
        <c:auto val="1"/>
        <c:lblAlgn val="ctr"/>
        <c:lblOffset val="100"/>
        <c:noMultiLvlLbl val="0"/>
      </c:catAx>
      <c:valAx>
        <c:axId val="586665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9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95-4DB9-9BA8-D777AA9D915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95-4DB9-9BA8-D777AA9D915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395-4DB9-9BA8-D777AA9D91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45.5</c:v>
                </c:pt>
                <c:pt idx="1">
                  <c:v>45.5</c:v>
                </c:pt>
                <c:pt idx="2">
                  <c:v>9</c:v>
                </c:pt>
              </c:numCache>
            </c:numRef>
          </c:val>
          <c:extLst>
            <c:ext xmlns:c16="http://schemas.microsoft.com/office/drawing/2014/chart" uri="{C3380CC4-5D6E-409C-BE32-E72D297353CC}">
              <c16:uniqueId val="{00000003-D395-4DB9-9BA8-D777AA9D9154}"/>
            </c:ext>
          </c:extLst>
        </c:ser>
        <c:dLbls>
          <c:showLegendKey val="0"/>
          <c:showVal val="0"/>
          <c:showCatName val="0"/>
          <c:showSerName val="0"/>
          <c:showPercent val="0"/>
          <c:showBubbleSize val="0"/>
        </c:dLbls>
        <c:gapWidth val="100"/>
        <c:overlap val="-24"/>
        <c:axId val="273066840"/>
        <c:axId val="273069584"/>
      </c:barChart>
      <c:catAx>
        <c:axId val="273066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9584"/>
        <c:crosses val="autoZero"/>
        <c:auto val="1"/>
        <c:lblAlgn val="ctr"/>
        <c:lblOffset val="100"/>
        <c:noMultiLvlLbl val="0"/>
      </c:catAx>
      <c:valAx>
        <c:axId val="273069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4D-468C-8DA4-1CF25872E38E}"/>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4D-468C-8DA4-1CF25872E38E}"/>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4D-468C-8DA4-1CF25872E3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60</c:v>
                </c:pt>
                <c:pt idx="1">
                  <c:v>40</c:v>
                </c:pt>
                <c:pt idx="2">
                  <c:v>0</c:v>
                </c:pt>
              </c:numCache>
            </c:numRef>
          </c:val>
          <c:extLst>
            <c:ext xmlns:c16="http://schemas.microsoft.com/office/drawing/2014/chart" uri="{C3380CC4-5D6E-409C-BE32-E72D297353CC}">
              <c16:uniqueId val="{00000003-364D-468C-8DA4-1CF25872E38E}"/>
            </c:ext>
          </c:extLst>
        </c:ser>
        <c:dLbls>
          <c:showLegendKey val="0"/>
          <c:showVal val="0"/>
          <c:showCatName val="0"/>
          <c:showSerName val="0"/>
          <c:showPercent val="0"/>
          <c:showBubbleSize val="0"/>
        </c:dLbls>
        <c:gapWidth val="100"/>
        <c:overlap val="-24"/>
        <c:axId val="586665520"/>
        <c:axId val="586665912"/>
      </c:barChart>
      <c:catAx>
        <c:axId val="586665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5912"/>
        <c:crosses val="autoZero"/>
        <c:auto val="1"/>
        <c:lblAlgn val="ctr"/>
        <c:lblOffset val="100"/>
        <c:noMultiLvlLbl val="0"/>
      </c:catAx>
      <c:valAx>
        <c:axId val="586665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5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707-43C8-B3AB-2A789A546916}"/>
              </c:ext>
            </c:extLst>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707-43C8-B3AB-2A789A546916}"/>
              </c:ext>
            </c:extLst>
          </c:dPt>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07-43C8-B3AB-2A789A546916}"/>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3-8707-43C8-B3AB-2A789A546916}"/>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707-43C8-B3AB-2A789A5469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50</c:v>
                </c:pt>
                <c:pt idx="1">
                  <c:v>50</c:v>
                </c:pt>
                <c:pt idx="2">
                  <c:v>0</c:v>
                </c:pt>
              </c:numCache>
            </c:numRef>
          </c:val>
          <c:extLst>
            <c:ext xmlns:c16="http://schemas.microsoft.com/office/drawing/2014/chart" uri="{C3380CC4-5D6E-409C-BE32-E72D297353CC}">
              <c16:uniqueId val="{00000005-8707-43C8-B3AB-2A789A546916}"/>
            </c:ext>
          </c:extLst>
        </c:ser>
        <c:dLbls>
          <c:showLegendKey val="0"/>
          <c:showVal val="0"/>
          <c:showCatName val="0"/>
          <c:showSerName val="0"/>
          <c:showPercent val="0"/>
          <c:showBubbleSize val="0"/>
        </c:dLbls>
        <c:gapWidth val="100"/>
        <c:overlap val="-24"/>
        <c:axId val="273066056"/>
        <c:axId val="273068408"/>
      </c:barChart>
      <c:catAx>
        <c:axId val="273066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408"/>
        <c:crosses val="autoZero"/>
        <c:auto val="1"/>
        <c:lblAlgn val="ctr"/>
        <c:lblOffset val="100"/>
        <c:noMultiLvlLbl val="0"/>
      </c:catAx>
      <c:valAx>
        <c:axId val="273068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A16-4082-A9E2-3BA22368DF9B}"/>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1A16-4082-A9E2-3BA22368DF9B}"/>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A16-4082-A9E2-3BA22368DF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50</c:v>
                </c:pt>
                <c:pt idx="1">
                  <c:v>50</c:v>
                </c:pt>
                <c:pt idx="2">
                  <c:v>0</c:v>
                </c:pt>
              </c:numCache>
            </c:numRef>
          </c:val>
          <c:extLst>
            <c:ext xmlns:c16="http://schemas.microsoft.com/office/drawing/2014/chart" uri="{C3380CC4-5D6E-409C-BE32-E72D297353CC}">
              <c16:uniqueId val="{00000003-1A16-4082-A9E2-3BA22368DF9B}"/>
            </c:ext>
          </c:extLst>
        </c:ser>
        <c:dLbls>
          <c:showLegendKey val="0"/>
          <c:showVal val="0"/>
          <c:showCatName val="0"/>
          <c:showSerName val="0"/>
          <c:showPercent val="0"/>
          <c:showBubbleSize val="0"/>
        </c:dLbls>
        <c:gapWidth val="100"/>
        <c:overlap val="-24"/>
        <c:axId val="272557936"/>
        <c:axId val="276983968"/>
      </c:barChart>
      <c:catAx>
        <c:axId val="272557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3968"/>
        <c:crosses val="autoZero"/>
        <c:auto val="1"/>
        <c:lblAlgn val="ctr"/>
        <c:lblOffset val="100"/>
        <c:noMultiLvlLbl val="0"/>
      </c:catAx>
      <c:valAx>
        <c:axId val="276983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5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BA-4A3A-97C2-BF06840D5479}"/>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BA-4A3A-97C2-BF06840D5479}"/>
                </c:ext>
              </c:extLst>
            </c:dLbl>
            <c:dLbl>
              <c:idx val="2"/>
              <c:layout>
                <c:manualLayout>
                  <c:x val="1.7636929230084252E-3"/>
                  <c:y val="2.5676091482088572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BA-4A3A-97C2-BF06840D5479}"/>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BA-4A3A-97C2-BF06840D54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20</c:v>
                </c:pt>
                <c:pt idx="1">
                  <c:v>80</c:v>
                </c:pt>
                <c:pt idx="2">
                  <c:v>0</c:v>
                </c:pt>
                <c:pt idx="3">
                  <c:v>0</c:v>
                </c:pt>
              </c:numCache>
            </c:numRef>
          </c:val>
          <c:extLst>
            <c:ext xmlns:c16="http://schemas.microsoft.com/office/drawing/2014/chart" uri="{C3380CC4-5D6E-409C-BE32-E72D297353CC}">
              <c16:uniqueId val="{00000004-F4BA-4A3A-97C2-BF06840D5479}"/>
            </c:ext>
          </c:extLst>
        </c:ser>
        <c:dLbls>
          <c:showLegendKey val="0"/>
          <c:showVal val="0"/>
          <c:showCatName val="0"/>
          <c:showSerName val="0"/>
          <c:showPercent val="0"/>
          <c:showBubbleSize val="0"/>
        </c:dLbls>
        <c:gapWidth val="100"/>
        <c:overlap val="-24"/>
        <c:axId val="586656112"/>
        <c:axId val="586661600"/>
      </c:barChart>
      <c:catAx>
        <c:axId val="586656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1600"/>
        <c:crosses val="autoZero"/>
        <c:auto val="1"/>
        <c:lblAlgn val="ctr"/>
        <c:lblOffset val="100"/>
        <c:noMultiLvlLbl val="0"/>
      </c:catAx>
      <c:valAx>
        <c:axId val="586661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28-45EC-B6CF-7D1941318D97}"/>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28-45EC-B6CF-7D1941318D97}"/>
                </c:ext>
              </c:extLst>
            </c:dLbl>
            <c:dLbl>
              <c:idx val="2"/>
              <c:layout>
                <c:manualLayout>
                  <c:x val="-5.3990599683935341E-3"/>
                  <c:y val="1.1899079172666423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28-45EC-B6CF-7D1941318D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67</c:v>
                </c:pt>
                <c:pt idx="1">
                  <c:v>33</c:v>
                </c:pt>
                <c:pt idx="2">
                  <c:v>0</c:v>
                </c:pt>
              </c:numCache>
            </c:numRef>
          </c:val>
          <c:extLst>
            <c:ext xmlns:c16="http://schemas.microsoft.com/office/drawing/2014/chart" uri="{C3380CC4-5D6E-409C-BE32-E72D297353CC}">
              <c16:uniqueId val="{00000003-4A28-45EC-B6CF-7D1941318D97}"/>
            </c:ext>
          </c:extLst>
        </c:ser>
        <c:dLbls>
          <c:showLegendKey val="0"/>
          <c:showVal val="0"/>
          <c:showCatName val="0"/>
          <c:showSerName val="0"/>
          <c:showPercent val="0"/>
          <c:showBubbleSize val="0"/>
        </c:dLbls>
        <c:gapWidth val="100"/>
        <c:overlap val="-24"/>
        <c:axId val="276986712"/>
        <c:axId val="276985536"/>
      </c:barChart>
      <c:catAx>
        <c:axId val="276986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5536"/>
        <c:crosses val="autoZero"/>
        <c:auto val="1"/>
        <c:lblAlgn val="ctr"/>
        <c:lblOffset val="100"/>
        <c:noMultiLvlLbl val="0"/>
      </c:catAx>
      <c:valAx>
        <c:axId val="27698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6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'EXPRESAR PUNTO DE VISTA'!$C$2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63-49C9-B56A-A16C951484AD}"/>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C063-49C9-B56A-A16C951484AD}"/>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63-49C9-B56A-A16C951484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40</c:v>
                </c:pt>
                <c:pt idx="1">
                  <c:v>60</c:v>
                </c:pt>
                <c:pt idx="2">
                  <c:v>0</c:v>
                </c:pt>
              </c:numCache>
            </c:numRef>
          </c:val>
          <c:extLst>
            <c:ext xmlns:c16="http://schemas.microsoft.com/office/drawing/2014/chart" uri="{C3380CC4-5D6E-409C-BE32-E72D297353CC}">
              <c16:uniqueId val="{00000003-C063-49C9-B56A-A16C951484AD}"/>
            </c:ext>
          </c:extLst>
        </c:ser>
        <c:dLbls>
          <c:showLegendKey val="0"/>
          <c:showVal val="0"/>
          <c:showCatName val="0"/>
          <c:showSerName val="0"/>
          <c:showPercent val="0"/>
          <c:showBubbleSize val="0"/>
        </c:dLbls>
        <c:gapWidth val="100"/>
        <c:overlap val="-24"/>
        <c:axId val="584927968"/>
        <c:axId val="584932672"/>
      </c:barChart>
      <c:catAx>
        <c:axId val="584927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32672"/>
        <c:crosses val="autoZero"/>
        <c:auto val="1"/>
        <c:lblAlgn val="ctr"/>
        <c:lblOffset val="100"/>
        <c:noMultiLvlLbl val="0"/>
      </c:catAx>
      <c:valAx>
        <c:axId val="584932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4C-4F51-B1FF-4968DB363F99}"/>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4C-4F51-B1FF-4968DB363F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27</c:v>
                </c:pt>
                <c:pt idx="1">
                  <c:v>73</c:v>
                </c:pt>
              </c:numCache>
            </c:numRef>
          </c:val>
          <c:extLst>
            <c:ext xmlns:c16="http://schemas.microsoft.com/office/drawing/2014/chart" uri="{C3380CC4-5D6E-409C-BE32-E72D297353CC}">
              <c16:uniqueId val="{00000002-BA4C-4F51-B1FF-4968DB363F99}"/>
            </c:ext>
          </c:extLst>
        </c:ser>
        <c:dLbls>
          <c:showLegendKey val="0"/>
          <c:showVal val="0"/>
          <c:showCatName val="0"/>
          <c:showSerName val="0"/>
          <c:showPercent val="0"/>
          <c:showBubbleSize val="0"/>
        </c:dLbls>
        <c:gapWidth val="100"/>
        <c:overlap val="-24"/>
        <c:axId val="276988280"/>
        <c:axId val="276986320"/>
      </c:barChart>
      <c:catAx>
        <c:axId val="276988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6320"/>
        <c:crosses val="autoZero"/>
        <c:auto val="1"/>
        <c:lblAlgn val="ctr"/>
        <c:lblOffset val="100"/>
        <c:noMultiLvlLbl val="0"/>
      </c:catAx>
      <c:valAx>
        <c:axId val="276986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8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1953255312466713E-2"/>
          <c:y val="3.7774569062745185E-2"/>
          <c:w val="0.91770908160988074"/>
          <c:h val="0.88452236859444366"/>
        </c:manualLayout>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CD-4932-B817-C3397B79F540}"/>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CD-4932-B817-C3397B79F540}"/>
                </c:ext>
              </c:extLst>
            </c:dLbl>
            <c:dLbl>
              <c:idx val="2"/>
              <c:layout>
                <c:manualLayout>
                  <c:x val="-6.8917753851018169E-3"/>
                  <c:y val="5.9557669409914804E-3"/>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2CD-4932-B817-C3397B79F54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20</c:v>
                </c:pt>
                <c:pt idx="1">
                  <c:v>80</c:v>
                </c:pt>
                <c:pt idx="2">
                  <c:v>0</c:v>
                </c:pt>
              </c:numCache>
            </c:numRef>
          </c:val>
          <c:extLst>
            <c:ext xmlns:c16="http://schemas.microsoft.com/office/drawing/2014/chart" uri="{C3380CC4-5D6E-409C-BE32-E72D297353CC}">
              <c16:uniqueId val="{00000003-72CD-4932-B817-C3397B79F540}"/>
            </c:ext>
          </c:extLst>
        </c:ser>
        <c:dLbls>
          <c:showLegendKey val="0"/>
          <c:showVal val="0"/>
          <c:showCatName val="0"/>
          <c:showSerName val="0"/>
          <c:showPercent val="0"/>
          <c:showBubbleSize val="0"/>
        </c:dLbls>
        <c:gapWidth val="100"/>
        <c:overlap val="-24"/>
        <c:axId val="584927184"/>
        <c:axId val="584933064"/>
      </c:barChart>
      <c:catAx>
        <c:axId val="584927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33064"/>
        <c:crosses val="autoZero"/>
        <c:auto val="1"/>
        <c:lblAlgn val="ctr"/>
        <c:lblOffset val="100"/>
        <c:noMultiLvlLbl val="0"/>
      </c:catAx>
      <c:valAx>
        <c:axId val="584933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4B-41C5-91A2-40D2628E90D7}"/>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4B-41C5-91A2-40D2628E90D7}"/>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4B-41C5-91A2-40D2628E90D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67</c:v>
                </c:pt>
                <c:pt idx="1">
                  <c:v>47</c:v>
                </c:pt>
                <c:pt idx="2">
                  <c:v>47</c:v>
                </c:pt>
              </c:numCache>
            </c:numRef>
          </c:val>
          <c:extLst>
            <c:ext xmlns:c16="http://schemas.microsoft.com/office/drawing/2014/chart" uri="{C3380CC4-5D6E-409C-BE32-E72D297353CC}">
              <c16:uniqueId val="{00000003-574B-41C5-91A2-40D2628E90D7}"/>
            </c:ext>
          </c:extLst>
        </c:ser>
        <c:dLbls>
          <c:showLegendKey val="0"/>
          <c:showVal val="0"/>
          <c:showCatName val="0"/>
          <c:showSerName val="0"/>
          <c:showPercent val="0"/>
          <c:showBubbleSize val="0"/>
        </c:dLbls>
        <c:gapWidth val="100"/>
        <c:overlap val="-24"/>
        <c:axId val="276990632"/>
        <c:axId val="276991024"/>
      </c:barChart>
      <c:catAx>
        <c:axId val="276990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91024"/>
        <c:crosses val="autoZero"/>
        <c:auto val="1"/>
        <c:lblAlgn val="ctr"/>
        <c:lblOffset val="100"/>
        <c:noMultiLvlLbl val="0"/>
      </c:catAx>
      <c:valAx>
        <c:axId val="27699102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90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C0-4CDA-8970-6AF42E9A33BC}"/>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C0-4CDA-8970-6AF42E9A33BC}"/>
                </c:ext>
              </c:extLst>
            </c:dLbl>
            <c:dLbl>
              <c:idx val="2"/>
              <c:layout>
                <c:manualLayout>
                  <c:x val="-1.3148566654832987E-16"/>
                  <c:y val="0.12867419753055148"/>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C0-4CDA-8970-6AF42E9A33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40</c:v>
                </c:pt>
                <c:pt idx="1">
                  <c:v>40</c:v>
                </c:pt>
                <c:pt idx="2">
                  <c:v>20</c:v>
                </c:pt>
              </c:numCache>
            </c:numRef>
          </c:val>
          <c:extLst>
            <c:ext xmlns:c16="http://schemas.microsoft.com/office/drawing/2014/chart" uri="{C3380CC4-5D6E-409C-BE32-E72D297353CC}">
              <c16:uniqueId val="{00000003-FFC0-4CDA-8970-6AF42E9A33BC}"/>
            </c:ext>
          </c:extLst>
        </c:ser>
        <c:dLbls>
          <c:showLegendKey val="0"/>
          <c:showVal val="0"/>
          <c:showCatName val="0"/>
          <c:showSerName val="0"/>
          <c:showPercent val="0"/>
          <c:showBubbleSize val="0"/>
        </c:dLbls>
        <c:gapWidth val="100"/>
        <c:overlap val="-24"/>
        <c:axId val="590061928"/>
        <c:axId val="590063104"/>
      </c:barChart>
      <c:catAx>
        <c:axId val="590061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0063104"/>
        <c:crosses val="autoZero"/>
        <c:auto val="1"/>
        <c:lblAlgn val="ctr"/>
        <c:lblOffset val="100"/>
        <c:noMultiLvlLbl val="0"/>
      </c:catAx>
      <c:valAx>
        <c:axId val="59006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0061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3BC-47F7-A4E8-723D346A982D}"/>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BC-47F7-A4E8-723D346A982D}"/>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BC-47F7-A4E8-723D346A982D}"/>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3BC-47F7-A4E8-723D346A98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87</c:v>
                </c:pt>
                <c:pt idx="1">
                  <c:v>13</c:v>
                </c:pt>
                <c:pt idx="2">
                  <c:v>0</c:v>
                </c:pt>
              </c:numCache>
            </c:numRef>
          </c:val>
          <c:extLst>
            <c:ext xmlns:c16="http://schemas.microsoft.com/office/drawing/2014/chart" uri="{C3380CC4-5D6E-409C-BE32-E72D297353CC}">
              <c16:uniqueId val="{00000004-23BC-47F7-A4E8-723D346A982D}"/>
            </c:ext>
          </c:extLst>
        </c:ser>
        <c:dLbls>
          <c:showLegendKey val="0"/>
          <c:showVal val="0"/>
          <c:showCatName val="0"/>
          <c:showSerName val="0"/>
          <c:showPercent val="0"/>
          <c:showBubbleSize val="0"/>
        </c:dLbls>
        <c:gapWidth val="100"/>
        <c:overlap val="-24"/>
        <c:axId val="278359640"/>
        <c:axId val="278354936"/>
      </c:barChart>
      <c:catAx>
        <c:axId val="278359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4936"/>
        <c:crosses val="autoZero"/>
        <c:auto val="1"/>
        <c:lblAlgn val="ctr"/>
        <c:lblOffset val="100"/>
        <c:noMultiLvlLbl val="0"/>
      </c:catAx>
      <c:valAx>
        <c:axId val="278354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9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99F-4F6A-A7E9-FD916CCD4BD6}"/>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9F-4F6A-A7E9-FD916CCD4BD6}"/>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9F-4F6A-A7E9-FD916CCD4BD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40</c:v>
                </c:pt>
                <c:pt idx="1">
                  <c:v>60</c:v>
                </c:pt>
              </c:numCache>
            </c:numRef>
          </c:val>
          <c:extLst>
            <c:ext xmlns:c16="http://schemas.microsoft.com/office/drawing/2014/chart" uri="{C3380CC4-5D6E-409C-BE32-E72D297353CC}">
              <c16:uniqueId val="{00000003-499F-4F6A-A7E9-FD916CCD4BD6}"/>
            </c:ext>
          </c:extLst>
        </c:ser>
        <c:dLbls>
          <c:showLegendKey val="0"/>
          <c:showVal val="0"/>
          <c:showCatName val="0"/>
          <c:showSerName val="0"/>
          <c:showPercent val="0"/>
          <c:showBubbleSize val="0"/>
        </c:dLbls>
        <c:gapWidth val="100"/>
        <c:overlap val="-24"/>
        <c:axId val="590164992"/>
        <c:axId val="590165384"/>
      </c:barChart>
      <c:catAx>
        <c:axId val="590164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0165384"/>
        <c:crosses val="autoZero"/>
        <c:auto val="1"/>
        <c:lblAlgn val="ctr"/>
        <c:lblOffset val="100"/>
        <c:noMultiLvlLbl val="0"/>
      </c:catAx>
      <c:valAx>
        <c:axId val="590165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0164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B334-4EAA-81FA-345038AC50AA}"/>
                </c:ext>
              </c:extLst>
            </c:dLbl>
            <c:dLbl>
              <c:idx val="1"/>
              <c:layout>
                <c:manualLayout>
                  <c:x val="1.255104952327895E-2"/>
                  <c:y val="2.1494972028093792E-2"/>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34-4EAA-81FA-345038AC50AA}"/>
                </c:ext>
              </c:extLst>
            </c:dLbl>
            <c:dLbl>
              <c:idx val="2"/>
              <c:layout>
                <c:manualLayout>
                  <c:x val="-3.5860141495082714E-3"/>
                  <c:y val="8.8485334355774756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34-4EAA-81FA-345038AC50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93</c:v>
                </c:pt>
                <c:pt idx="1">
                  <c:v>7</c:v>
                </c:pt>
                <c:pt idx="2">
                  <c:v>0</c:v>
                </c:pt>
              </c:numCache>
            </c:numRef>
          </c:val>
          <c:extLst>
            <c:ext xmlns:c16="http://schemas.microsoft.com/office/drawing/2014/chart" uri="{C3380CC4-5D6E-409C-BE32-E72D297353CC}">
              <c16:uniqueId val="{00000003-B334-4EAA-81FA-345038AC50AA}"/>
            </c:ext>
          </c:extLst>
        </c:ser>
        <c:dLbls>
          <c:showLegendKey val="0"/>
          <c:showVal val="0"/>
          <c:showCatName val="0"/>
          <c:showSerName val="0"/>
          <c:showPercent val="0"/>
          <c:showBubbleSize val="0"/>
        </c:dLbls>
        <c:gapWidth val="100"/>
        <c:overlap val="-24"/>
        <c:axId val="278354544"/>
        <c:axId val="278356896"/>
      </c:barChart>
      <c:catAx>
        <c:axId val="278354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6896"/>
        <c:crosses val="autoZero"/>
        <c:auto val="1"/>
        <c:lblAlgn val="ctr"/>
        <c:lblOffset val="100"/>
        <c:noMultiLvlLbl val="0"/>
      </c:catAx>
      <c:valAx>
        <c:axId val="27835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46-4911-8672-6B656E4D9EA4}"/>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46-4911-8672-6B656E4D9EA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60</c:v>
                </c:pt>
                <c:pt idx="1">
                  <c:v>40</c:v>
                </c:pt>
              </c:numCache>
            </c:numRef>
          </c:val>
          <c:extLst>
            <c:ext xmlns:c16="http://schemas.microsoft.com/office/drawing/2014/chart" uri="{C3380CC4-5D6E-409C-BE32-E72D297353CC}">
              <c16:uniqueId val="{00000002-7B46-4911-8672-6B656E4D9EA4}"/>
            </c:ext>
          </c:extLst>
        </c:ser>
        <c:dLbls>
          <c:showLegendKey val="0"/>
          <c:showVal val="0"/>
          <c:showCatName val="0"/>
          <c:showSerName val="0"/>
          <c:showPercent val="0"/>
          <c:showBubbleSize val="0"/>
        </c:dLbls>
        <c:gapWidth val="100"/>
        <c:overlap val="-24"/>
        <c:axId val="217980800"/>
        <c:axId val="585967624"/>
      </c:barChart>
      <c:catAx>
        <c:axId val="217980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67624"/>
        <c:crosses val="autoZero"/>
        <c:auto val="1"/>
        <c:lblAlgn val="ctr"/>
        <c:lblOffset val="100"/>
        <c:noMultiLvlLbl val="0"/>
      </c:catAx>
      <c:valAx>
        <c:axId val="585967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98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ED-4CD6-9117-62FE505F659F}"/>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ED-4CD6-9117-62FE505F659F}"/>
                </c:ext>
              </c:extLst>
            </c:dLbl>
            <c:dLbl>
              <c:idx val="2"/>
              <c:layout>
                <c:manualLayout>
                  <c:x val="-5.1188280167833071E-3"/>
                  <c:y val="1.188854999240572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3ED-4CD6-9117-62FE505F65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80</c:v>
                </c:pt>
                <c:pt idx="1">
                  <c:v>20</c:v>
                </c:pt>
                <c:pt idx="2">
                  <c:v>0</c:v>
                </c:pt>
              </c:numCache>
            </c:numRef>
          </c:val>
          <c:extLst>
            <c:ext xmlns:c16="http://schemas.microsoft.com/office/drawing/2014/chart" uri="{C3380CC4-5D6E-409C-BE32-E72D297353CC}">
              <c16:uniqueId val="{00000003-33ED-4CD6-9117-62FE505F659F}"/>
            </c:ext>
          </c:extLst>
        </c:ser>
        <c:dLbls>
          <c:showLegendKey val="0"/>
          <c:showVal val="0"/>
          <c:showCatName val="0"/>
          <c:showSerName val="0"/>
          <c:showPercent val="0"/>
          <c:showBubbleSize val="0"/>
        </c:dLbls>
        <c:gapWidth val="100"/>
        <c:overlap val="-24"/>
        <c:axId val="278360816"/>
        <c:axId val="278357680"/>
      </c:barChart>
      <c:catAx>
        <c:axId val="278360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7680"/>
        <c:crosses val="autoZero"/>
        <c:auto val="1"/>
        <c:lblAlgn val="ctr"/>
        <c:lblOffset val="100"/>
        <c:noMultiLvlLbl val="0"/>
      </c:catAx>
      <c:valAx>
        <c:axId val="278357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60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8C-4AD1-853C-BD4208A84E51}"/>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8C-4AD1-853C-BD4208A84E51}"/>
                </c:ext>
              </c:extLst>
            </c:dLbl>
            <c:dLbl>
              <c:idx val="2"/>
              <c:layout>
                <c:manualLayout>
                  <c:x val="-5.0304972243802454E-3"/>
                  <c:y val="2.3346360725171055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8C-4AD1-853C-BD4208A84E5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40</c:v>
                </c:pt>
                <c:pt idx="1">
                  <c:v>60</c:v>
                </c:pt>
                <c:pt idx="2">
                  <c:v>0</c:v>
                </c:pt>
              </c:numCache>
            </c:numRef>
          </c:val>
          <c:extLst>
            <c:ext xmlns:c16="http://schemas.microsoft.com/office/drawing/2014/chart" uri="{C3380CC4-5D6E-409C-BE32-E72D297353CC}">
              <c16:uniqueId val="{00000003-428C-4AD1-853C-BD4208A84E51}"/>
            </c:ext>
          </c:extLst>
        </c:ser>
        <c:dLbls>
          <c:showLegendKey val="0"/>
          <c:showVal val="0"/>
          <c:showCatName val="0"/>
          <c:showSerName val="0"/>
          <c:showPercent val="0"/>
          <c:showBubbleSize val="0"/>
        </c:dLbls>
        <c:gapWidth val="100"/>
        <c:overlap val="-24"/>
        <c:axId val="585968408"/>
        <c:axId val="585969192"/>
      </c:barChart>
      <c:catAx>
        <c:axId val="585968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69192"/>
        <c:crosses val="autoZero"/>
        <c:auto val="1"/>
        <c:lblAlgn val="ctr"/>
        <c:lblOffset val="100"/>
        <c:noMultiLvlLbl val="0"/>
      </c:catAx>
      <c:valAx>
        <c:axId val="585969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68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87-4C81-BDEA-01054C19176E}"/>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87-4C81-BDEA-01054C19176E}"/>
                </c:ext>
              </c:extLst>
            </c:dLbl>
            <c:dLbl>
              <c:idx val="2"/>
              <c:layout>
                <c:manualLayout>
                  <c:x val="-3.5339248437142607E-3"/>
                  <c:y val="1.1764730263416944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87-4C81-BDEA-01054C1917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73</c:v>
                </c:pt>
                <c:pt idx="1">
                  <c:v>27</c:v>
                </c:pt>
                <c:pt idx="2">
                  <c:v>0</c:v>
                </c:pt>
              </c:numCache>
            </c:numRef>
          </c:val>
          <c:extLst>
            <c:ext xmlns:c16="http://schemas.microsoft.com/office/drawing/2014/chart" uri="{C3380CC4-5D6E-409C-BE32-E72D297353CC}">
              <c16:uniqueId val="{00000003-3687-4C81-BDEA-01054C19176E}"/>
            </c:ext>
          </c:extLst>
        </c:ser>
        <c:dLbls>
          <c:showLegendKey val="0"/>
          <c:showVal val="0"/>
          <c:showCatName val="0"/>
          <c:showSerName val="0"/>
          <c:showPercent val="0"/>
          <c:showBubbleSize val="0"/>
        </c:dLbls>
        <c:gapWidth val="100"/>
        <c:overlap val="-24"/>
        <c:axId val="315932152"/>
        <c:axId val="315934504"/>
      </c:barChart>
      <c:catAx>
        <c:axId val="315932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4504"/>
        <c:crosses val="autoZero"/>
        <c:auto val="1"/>
        <c:lblAlgn val="ctr"/>
        <c:lblOffset val="100"/>
        <c:noMultiLvlLbl val="0"/>
      </c:catAx>
      <c:valAx>
        <c:axId val="31593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2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9E-472D-8B07-08459799C613}"/>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9E-472D-8B07-08459799C613}"/>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9E-472D-8B07-08459799C61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80</c:v>
                </c:pt>
                <c:pt idx="1">
                  <c:v>20</c:v>
                </c:pt>
              </c:numCache>
            </c:numRef>
          </c:val>
          <c:extLst>
            <c:ext xmlns:c16="http://schemas.microsoft.com/office/drawing/2014/chart" uri="{C3380CC4-5D6E-409C-BE32-E72D297353CC}">
              <c16:uniqueId val="{00000003-049E-472D-8B07-08459799C613}"/>
            </c:ext>
          </c:extLst>
        </c:ser>
        <c:dLbls>
          <c:showLegendKey val="0"/>
          <c:showVal val="0"/>
          <c:showCatName val="0"/>
          <c:showSerName val="0"/>
          <c:showPercent val="0"/>
          <c:showBubbleSize val="0"/>
        </c:dLbls>
        <c:gapWidth val="100"/>
        <c:overlap val="-24"/>
        <c:axId val="432542520"/>
        <c:axId val="432542912"/>
      </c:barChart>
      <c:catAx>
        <c:axId val="432542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542912"/>
        <c:crosses val="autoZero"/>
        <c:auto val="1"/>
        <c:lblAlgn val="ctr"/>
        <c:lblOffset val="100"/>
        <c:noMultiLvlLbl val="0"/>
      </c:catAx>
      <c:valAx>
        <c:axId val="432542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542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46-45DD-9EAC-71827A494B79}"/>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46-45DD-9EAC-71827A494B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27</c:v>
                </c:pt>
                <c:pt idx="1">
                  <c:v>73</c:v>
                </c:pt>
              </c:numCache>
            </c:numRef>
          </c:val>
          <c:extLst>
            <c:ext xmlns:c16="http://schemas.microsoft.com/office/drawing/2014/chart" uri="{C3380CC4-5D6E-409C-BE32-E72D297353CC}">
              <c16:uniqueId val="{00000002-BD46-45DD-9EAC-71827A494B79}"/>
            </c:ext>
          </c:extLst>
        </c:ser>
        <c:dLbls>
          <c:showLegendKey val="0"/>
          <c:showVal val="0"/>
          <c:showCatName val="0"/>
          <c:showSerName val="0"/>
          <c:showPercent val="0"/>
          <c:showBubbleSize val="0"/>
        </c:dLbls>
        <c:gapWidth val="100"/>
        <c:overlap val="-24"/>
        <c:axId val="315929408"/>
        <c:axId val="315931760"/>
      </c:barChart>
      <c:catAx>
        <c:axId val="315929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1760"/>
        <c:crosses val="autoZero"/>
        <c:auto val="1"/>
        <c:lblAlgn val="ctr"/>
        <c:lblOffset val="100"/>
        <c:noMultiLvlLbl val="0"/>
      </c:catAx>
      <c:valAx>
        <c:axId val="315931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DE-44AE-ACB7-AF51B1080CC0}"/>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DE-44AE-ACB7-AF51B1080CC0}"/>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DE-44AE-ACB7-AF51B1080CC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40</c:v>
                </c:pt>
                <c:pt idx="1">
                  <c:v>60</c:v>
                </c:pt>
              </c:numCache>
            </c:numRef>
          </c:val>
          <c:extLst>
            <c:ext xmlns:c16="http://schemas.microsoft.com/office/drawing/2014/chart" uri="{C3380CC4-5D6E-409C-BE32-E72D297353CC}">
              <c16:uniqueId val="{00000003-9FDE-44AE-ACB7-AF51B1080CC0}"/>
            </c:ext>
          </c:extLst>
        </c:ser>
        <c:dLbls>
          <c:showLegendKey val="0"/>
          <c:showVal val="0"/>
          <c:showCatName val="0"/>
          <c:showSerName val="0"/>
          <c:showPercent val="0"/>
          <c:showBubbleSize val="0"/>
        </c:dLbls>
        <c:gapWidth val="100"/>
        <c:overlap val="-24"/>
        <c:axId val="593640736"/>
        <c:axId val="593641520"/>
      </c:barChart>
      <c:catAx>
        <c:axId val="593640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641520"/>
        <c:crosses val="autoZero"/>
        <c:auto val="1"/>
        <c:lblAlgn val="ctr"/>
        <c:lblOffset val="100"/>
        <c:noMultiLvlLbl val="0"/>
      </c:catAx>
      <c:valAx>
        <c:axId val="593641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640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05-44A6-84CC-E3B432EBEACD}"/>
                </c:ext>
              </c:extLst>
            </c:dLbl>
            <c:dLbl>
              <c:idx val="1"/>
              <c:layout>
                <c:manualLayout>
                  <c:x val="6.9849224673606122E-3"/>
                  <c:y val="1.4505036047971169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05-44A6-84CC-E3B432EBEA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93</c:v>
                </c:pt>
                <c:pt idx="1">
                  <c:v>7</c:v>
                </c:pt>
              </c:numCache>
            </c:numRef>
          </c:val>
          <c:extLst>
            <c:ext xmlns:c16="http://schemas.microsoft.com/office/drawing/2014/chart" uri="{C3380CC4-5D6E-409C-BE32-E72D297353CC}">
              <c16:uniqueId val="{00000002-0B05-44A6-84CC-E3B432EBEACD}"/>
            </c:ext>
          </c:extLst>
        </c:ser>
        <c:dLbls>
          <c:showLegendKey val="0"/>
          <c:showVal val="0"/>
          <c:showCatName val="0"/>
          <c:showSerName val="0"/>
          <c:showPercent val="0"/>
          <c:showBubbleSize val="0"/>
        </c:dLbls>
        <c:gapWidth val="100"/>
        <c:overlap val="-24"/>
        <c:axId val="315933328"/>
        <c:axId val="315935288"/>
      </c:barChart>
      <c:catAx>
        <c:axId val="315933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5288"/>
        <c:crosses val="autoZero"/>
        <c:auto val="1"/>
        <c:lblAlgn val="ctr"/>
        <c:lblOffset val="100"/>
        <c:noMultiLvlLbl val="0"/>
      </c:catAx>
      <c:valAx>
        <c:axId val="315935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8C-4255-91E6-38082F4B36EC}"/>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8C-4255-91E6-38082F4B36EC}"/>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8C-4255-91E6-38082F4B36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20</c:v>
                </c:pt>
                <c:pt idx="1">
                  <c:v>60</c:v>
                </c:pt>
                <c:pt idx="2">
                  <c:v>20</c:v>
                </c:pt>
              </c:numCache>
            </c:numRef>
          </c:val>
          <c:extLst>
            <c:ext xmlns:c16="http://schemas.microsoft.com/office/drawing/2014/chart" uri="{C3380CC4-5D6E-409C-BE32-E72D297353CC}">
              <c16:uniqueId val="{00000003-A68C-4255-91E6-38082F4B36EC}"/>
            </c:ext>
          </c:extLst>
        </c:ser>
        <c:dLbls>
          <c:showLegendKey val="0"/>
          <c:showVal val="0"/>
          <c:showCatName val="0"/>
          <c:showSerName val="0"/>
          <c:showPercent val="0"/>
          <c:showBubbleSize val="0"/>
        </c:dLbls>
        <c:gapWidth val="100"/>
        <c:overlap val="-24"/>
        <c:axId val="593641128"/>
        <c:axId val="593638384"/>
      </c:barChart>
      <c:catAx>
        <c:axId val="593641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638384"/>
        <c:crosses val="autoZero"/>
        <c:auto val="1"/>
        <c:lblAlgn val="ctr"/>
        <c:lblOffset val="100"/>
        <c:noMultiLvlLbl val="0"/>
      </c:catAx>
      <c:valAx>
        <c:axId val="593638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641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DC-4D57-B5E8-EBEC8C6248DC}"/>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DC-4D57-B5E8-EBEC8C6248DC}"/>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DC-4D57-B5E8-EBEC8C6248D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80</c:v>
                </c:pt>
                <c:pt idx="1">
                  <c:v>20</c:v>
                </c:pt>
                <c:pt idx="2">
                  <c:v>0</c:v>
                </c:pt>
              </c:numCache>
            </c:numRef>
          </c:val>
          <c:extLst>
            <c:ext xmlns:c16="http://schemas.microsoft.com/office/drawing/2014/chart" uri="{C3380CC4-5D6E-409C-BE32-E72D297353CC}">
              <c16:uniqueId val="{00000003-EBDC-4D57-B5E8-EBEC8C6248DC}"/>
            </c:ext>
          </c:extLst>
        </c:ser>
        <c:dLbls>
          <c:showLegendKey val="0"/>
          <c:showVal val="0"/>
          <c:showCatName val="0"/>
          <c:showSerName val="0"/>
          <c:showPercent val="0"/>
          <c:showBubbleSize val="0"/>
        </c:dLbls>
        <c:gapWidth val="100"/>
        <c:overlap val="-24"/>
        <c:axId val="315933720"/>
        <c:axId val="316355880"/>
      </c:barChart>
      <c:catAx>
        <c:axId val="315933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5880"/>
        <c:crosses val="autoZero"/>
        <c:auto val="1"/>
        <c:lblAlgn val="ctr"/>
        <c:lblOffset val="100"/>
        <c:noMultiLvlLbl val="0"/>
      </c:catAx>
      <c:valAx>
        <c:axId val="316355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3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2D-461B-9595-F9649E2DCDAD}"/>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2D-461B-9595-F9649E2DCD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20</c:v>
                </c:pt>
                <c:pt idx="1">
                  <c:v>80</c:v>
                </c:pt>
              </c:numCache>
            </c:numRef>
          </c:val>
          <c:extLst>
            <c:ext xmlns:c16="http://schemas.microsoft.com/office/drawing/2014/chart" uri="{C3380CC4-5D6E-409C-BE32-E72D297353CC}">
              <c16:uniqueId val="{00000002-D22D-461B-9595-F9649E2DCDAD}"/>
            </c:ext>
          </c:extLst>
        </c:ser>
        <c:dLbls>
          <c:showLegendKey val="0"/>
          <c:showVal val="0"/>
          <c:showCatName val="0"/>
          <c:showSerName val="0"/>
          <c:showPercent val="0"/>
          <c:showBubbleSize val="0"/>
        </c:dLbls>
        <c:gapWidth val="100"/>
        <c:overlap val="-24"/>
        <c:axId val="420267296"/>
        <c:axId val="420269648"/>
      </c:barChart>
      <c:catAx>
        <c:axId val="42026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269648"/>
        <c:crosses val="autoZero"/>
        <c:auto val="1"/>
        <c:lblAlgn val="ctr"/>
        <c:lblOffset val="100"/>
        <c:noMultiLvlLbl val="0"/>
      </c:catAx>
      <c:valAx>
        <c:axId val="420269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26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33-4C5A-BB71-87D48743F886}"/>
                </c:ext>
              </c:extLst>
            </c:dLbl>
            <c:dLbl>
              <c:idx val="1"/>
              <c:layout>
                <c:manualLayout>
                  <c:x val="-6.9042564469174129E-3"/>
                  <c:y val="1.9174284914074786E-3"/>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33-4C5A-BB71-87D48743F886}"/>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33-4C5A-BB71-87D48743F886}"/>
                </c:ext>
              </c:extLst>
            </c:dLbl>
            <c:dLbl>
              <c:idx val="4"/>
              <c:layout>
                <c:manualLayout>
                  <c:x val="-8.630320558646893E-3"/>
                  <c:y val="7.8015270394019157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333-4C5A-BB71-87D48743F88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100</c:v>
                </c:pt>
                <c:pt idx="1">
                  <c:v>0</c:v>
                </c:pt>
                <c:pt idx="2">
                  <c:v>0</c:v>
                </c:pt>
                <c:pt idx="4">
                  <c:v>0</c:v>
                </c:pt>
              </c:numCache>
            </c:numRef>
          </c:val>
          <c:extLst>
            <c:ext xmlns:c16="http://schemas.microsoft.com/office/drawing/2014/chart" uri="{C3380CC4-5D6E-409C-BE32-E72D297353CC}">
              <c16:uniqueId val="{00000004-7333-4C5A-BB71-87D48743F886}"/>
            </c:ext>
          </c:extLst>
        </c:ser>
        <c:dLbls>
          <c:showLegendKey val="0"/>
          <c:showVal val="0"/>
          <c:showCatName val="0"/>
          <c:showSerName val="0"/>
          <c:showPercent val="0"/>
          <c:showBubbleSize val="0"/>
        </c:dLbls>
        <c:gapWidth val="100"/>
        <c:overlap val="-24"/>
        <c:axId val="316362152"/>
        <c:axId val="316358232"/>
      </c:barChart>
      <c:catAx>
        <c:axId val="316362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8232"/>
        <c:crosses val="autoZero"/>
        <c:auto val="1"/>
        <c:lblAlgn val="ctr"/>
        <c:lblOffset val="100"/>
        <c:noMultiLvlLbl val="0"/>
      </c:catAx>
      <c:valAx>
        <c:axId val="316358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62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A7-42F4-A5EA-82B87C79A48A}"/>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A7-42F4-A5EA-82B87C79A48A}"/>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A7-42F4-A5EA-82B87C79A48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40</c:v>
                </c:pt>
                <c:pt idx="1">
                  <c:v>40</c:v>
                </c:pt>
                <c:pt idx="2">
                  <c:v>20</c:v>
                </c:pt>
              </c:numCache>
            </c:numRef>
          </c:val>
          <c:extLst>
            <c:ext xmlns:c16="http://schemas.microsoft.com/office/drawing/2014/chart" uri="{C3380CC4-5D6E-409C-BE32-E72D297353CC}">
              <c16:uniqueId val="{00000003-97A7-42F4-A5EA-82B87C79A48A}"/>
            </c:ext>
          </c:extLst>
        </c:ser>
        <c:dLbls>
          <c:showLegendKey val="0"/>
          <c:showVal val="0"/>
          <c:showCatName val="0"/>
          <c:showSerName val="0"/>
          <c:showPercent val="0"/>
          <c:showBubbleSize val="0"/>
        </c:dLbls>
        <c:gapWidth val="100"/>
        <c:overlap val="-24"/>
        <c:axId val="420268472"/>
        <c:axId val="586012704"/>
      </c:barChart>
      <c:catAx>
        <c:axId val="420268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012704"/>
        <c:crosses val="autoZero"/>
        <c:auto val="1"/>
        <c:lblAlgn val="ctr"/>
        <c:lblOffset val="100"/>
        <c:noMultiLvlLbl val="0"/>
      </c:catAx>
      <c:valAx>
        <c:axId val="586012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268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557-4C80-A783-F620A4E06C98}"/>
                </c:ext>
              </c:extLst>
            </c:dLbl>
            <c:dLbl>
              <c:idx val="1"/>
              <c:layout>
                <c:manualLayout>
                  <c:x val="-1.7749624357851434E-3"/>
                  <c:y val="1.482769931024017E-2"/>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57-4C80-A783-F620A4E06C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93</c:v>
                </c:pt>
                <c:pt idx="1">
                  <c:v>7</c:v>
                </c:pt>
              </c:numCache>
            </c:numRef>
          </c:val>
          <c:extLst>
            <c:ext xmlns:c16="http://schemas.microsoft.com/office/drawing/2014/chart" uri="{C3380CC4-5D6E-409C-BE32-E72D297353CC}">
              <c16:uniqueId val="{00000002-7557-4C80-A783-F620A4E06C98}"/>
            </c:ext>
          </c:extLst>
        </c:ser>
        <c:dLbls>
          <c:showLegendKey val="0"/>
          <c:showVal val="0"/>
          <c:showCatName val="0"/>
          <c:showSerName val="0"/>
          <c:showPercent val="0"/>
          <c:showBubbleSize val="0"/>
        </c:dLbls>
        <c:gapWidth val="100"/>
        <c:overlap val="-24"/>
        <c:axId val="316361760"/>
        <c:axId val="316359800"/>
      </c:barChart>
      <c:catAx>
        <c:axId val="316361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9800"/>
        <c:crosses val="autoZero"/>
        <c:auto val="1"/>
        <c:lblAlgn val="ctr"/>
        <c:lblOffset val="100"/>
        <c:noMultiLvlLbl val="0"/>
      </c:catAx>
      <c:valAx>
        <c:axId val="316359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6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E9-469F-8C29-2340DACDBDD3}"/>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9-469F-8C29-2340DACDBD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60</c:v>
                </c:pt>
                <c:pt idx="1">
                  <c:v>40</c:v>
                </c:pt>
              </c:numCache>
            </c:numRef>
          </c:val>
          <c:extLst>
            <c:ext xmlns:c16="http://schemas.microsoft.com/office/drawing/2014/chart" uri="{C3380CC4-5D6E-409C-BE32-E72D297353CC}">
              <c16:uniqueId val="{00000002-21E9-469F-8C29-2340DACDBDD3}"/>
            </c:ext>
          </c:extLst>
        </c:ser>
        <c:dLbls>
          <c:showLegendKey val="0"/>
          <c:showVal val="0"/>
          <c:showCatName val="0"/>
          <c:showSerName val="0"/>
          <c:showPercent val="0"/>
          <c:showBubbleSize val="0"/>
        </c:dLbls>
        <c:gapWidth val="100"/>
        <c:overlap val="-24"/>
        <c:axId val="599489256"/>
        <c:axId val="599488472"/>
      </c:barChart>
      <c:catAx>
        <c:axId val="59948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488472"/>
        <c:crosses val="autoZero"/>
        <c:auto val="1"/>
        <c:lblAlgn val="ctr"/>
        <c:lblOffset val="100"/>
        <c:noMultiLvlLbl val="0"/>
      </c:catAx>
      <c:valAx>
        <c:axId val="599488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48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D6-4631-AE77-77B3EF66CB9A}"/>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D6-4631-AE77-77B3EF66CB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73</c:v>
                </c:pt>
                <c:pt idx="1">
                  <c:v>27</c:v>
                </c:pt>
              </c:numCache>
            </c:numRef>
          </c:val>
          <c:extLst>
            <c:ext xmlns:c16="http://schemas.microsoft.com/office/drawing/2014/chart" uri="{C3380CC4-5D6E-409C-BE32-E72D297353CC}">
              <c16:uniqueId val="{00000002-CBD6-4631-AE77-77B3EF66CB9A}"/>
            </c:ext>
          </c:extLst>
        </c:ser>
        <c:dLbls>
          <c:showLegendKey val="0"/>
          <c:showVal val="0"/>
          <c:showCatName val="0"/>
          <c:showSerName val="0"/>
          <c:showPercent val="0"/>
          <c:showBubbleSize val="0"/>
        </c:dLbls>
        <c:gapWidth val="100"/>
        <c:overlap val="-24"/>
        <c:axId val="316360976"/>
        <c:axId val="316355488"/>
      </c:barChart>
      <c:catAx>
        <c:axId val="316360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5488"/>
        <c:crosses val="autoZero"/>
        <c:auto val="1"/>
        <c:lblAlgn val="ctr"/>
        <c:lblOffset val="100"/>
        <c:noMultiLvlLbl val="0"/>
      </c:catAx>
      <c:valAx>
        <c:axId val="316355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6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87-4356-9484-AE25072F46C6}"/>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87-4356-9484-AE25072F46C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numCache>
            </c:numRef>
          </c:val>
          <c:extLst>
            <c:ext xmlns:c16="http://schemas.microsoft.com/office/drawing/2014/chart" uri="{C3380CC4-5D6E-409C-BE32-E72D297353CC}">
              <c16:uniqueId val="{00000002-0C87-4356-9484-AE25072F46C6}"/>
            </c:ext>
          </c:extLst>
        </c:ser>
        <c:dLbls>
          <c:showLegendKey val="0"/>
          <c:showVal val="0"/>
          <c:showCatName val="0"/>
          <c:showSerName val="0"/>
          <c:showPercent val="0"/>
          <c:showBubbleSize val="0"/>
        </c:dLbls>
        <c:gapWidth val="100"/>
        <c:overlap val="-24"/>
        <c:axId val="599489648"/>
        <c:axId val="599490040"/>
      </c:barChart>
      <c:catAx>
        <c:axId val="599489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490040"/>
        <c:crosses val="autoZero"/>
        <c:auto val="1"/>
        <c:lblAlgn val="ctr"/>
        <c:lblOffset val="100"/>
        <c:noMultiLvlLbl val="0"/>
      </c:catAx>
      <c:valAx>
        <c:axId val="599490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48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6E-4418-ACBF-FF6597E56E4C}"/>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6E-4418-ACBF-FF6597E56E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47</c:v>
                </c:pt>
                <c:pt idx="1">
                  <c:v>53</c:v>
                </c:pt>
              </c:numCache>
            </c:numRef>
          </c:val>
          <c:extLst>
            <c:ext xmlns:c16="http://schemas.microsoft.com/office/drawing/2014/chart" uri="{C3380CC4-5D6E-409C-BE32-E72D297353CC}">
              <c16:uniqueId val="{00000002-9D6E-4418-ACBF-FF6597E56E4C}"/>
            </c:ext>
          </c:extLst>
        </c:ser>
        <c:dLbls>
          <c:showLegendKey val="0"/>
          <c:showVal val="0"/>
          <c:showCatName val="0"/>
          <c:showSerName val="0"/>
          <c:showPercent val="0"/>
          <c:showBubbleSize val="0"/>
        </c:dLbls>
        <c:gapWidth val="100"/>
        <c:overlap val="-24"/>
        <c:axId val="278752216"/>
        <c:axId val="278745160"/>
      </c:barChart>
      <c:catAx>
        <c:axId val="278752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5160"/>
        <c:crosses val="autoZero"/>
        <c:auto val="1"/>
        <c:lblAlgn val="ctr"/>
        <c:lblOffset val="100"/>
        <c:noMultiLvlLbl val="0"/>
      </c:catAx>
      <c:valAx>
        <c:axId val="278745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2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32-43A6-BFE6-4D64A1A4D0AA}"/>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32-43A6-BFE6-4D64A1A4D0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40</c:v>
                </c:pt>
                <c:pt idx="1">
                  <c:v>60</c:v>
                </c:pt>
              </c:numCache>
            </c:numRef>
          </c:val>
          <c:extLst>
            <c:ext xmlns:c16="http://schemas.microsoft.com/office/drawing/2014/chart" uri="{C3380CC4-5D6E-409C-BE32-E72D297353CC}">
              <c16:uniqueId val="{00000002-3A32-43A6-BFE6-4D64A1A4D0AA}"/>
            </c:ext>
          </c:extLst>
        </c:ser>
        <c:dLbls>
          <c:showLegendKey val="0"/>
          <c:showVal val="0"/>
          <c:showCatName val="0"/>
          <c:showSerName val="0"/>
          <c:showPercent val="0"/>
          <c:showBubbleSize val="0"/>
        </c:dLbls>
        <c:gapWidth val="100"/>
        <c:overlap val="-24"/>
        <c:axId val="203840336"/>
        <c:axId val="203840728"/>
      </c:barChart>
      <c:catAx>
        <c:axId val="203840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840728"/>
        <c:crosses val="autoZero"/>
        <c:auto val="1"/>
        <c:lblAlgn val="ctr"/>
        <c:lblOffset val="100"/>
        <c:noMultiLvlLbl val="0"/>
      </c:catAx>
      <c:valAx>
        <c:axId val="203840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8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78-4C2A-B865-C90B9A1A5F06}"/>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78-4C2A-B865-C90B9A1A5F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33</c:v>
                </c:pt>
                <c:pt idx="1">
                  <c:v>67</c:v>
                </c:pt>
              </c:numCache>
            </c:numRef>
          </c:val>
          <c:extLst>
            <c:ext xmlns:c16="http://schemas.microsoft.com/office/drawing/2014/chart" uri="{C3380CC4-5D6E-409C-BE32-E72D297353CC}">
              <c16:uniqueId val="{00000002-F278-4C2A-B865-C90B9A1A5F06}"/>
            </c:ext>
          </c:extLst>
        </c:ser>
        <c:dLbls>
          <c:showLegendKey val="0"/>
          <c:showVal val="0"/>
          <c:showCatName val="0"/>
          <c:showSerName val="0"/>
          <c:showPercent val="0"/>
          <c:showBubbleSize val="0"/>
        </c:dLbls>
        <c:gapWidth val="100"/>
        <c:overlap val="-24"/>
        <c:axId val="278750648"/>
        <c:axId val="278749864"/>
      </c:barChart>
      <c:catAx>
        <c:axId val="27875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9864"/>
        <c:crosses val="autoZero"/>
        <c:auto val="1"/>
        <c:lblAlgn val="ctr"/>
        <c:lblOffset val="100"/>
        <c:noMultiLvlLbl val="0"/>
      </c:catAx>
      <c:valAx>
        <c:axId val="278749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F6-4705-8C4B-4B7779A5EDD0}"/>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F6-4705-8C4B-4B7779A5ED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40</c:v>
                </c:pt>
                <c:pt idx="1">
                  <c:v>60</c:v>
                </c:pt>
              </c:numCache>
            </c:numRef>
          </c:val>
          <c:extLst>
            <c:ext xmlns:c16="http://schemas.microsoft.com/office/drawing/2014/chart" uri="{C3380CC4-5D6E-409C-BE32-E72D297353CC}">
              <c16:uniqueId val="{00000002-14F6-4705-8C4B-4B7779A5EDD0}"/>
            </c:ext>
          </c:extLst>
        </c:ser>
        <c:dLbls>
          <c:showLegendKey val="0"/>
          <c:showVal val="0"/>
          <c:showCatName val="0"/>
          <c:showSerName val="0"/>
          <c:showPercent val="0"/>
          <c:showBubbleSize val="0"/>
        </c:dLbls>
        <c:gapWidth val="100"/>
        <c:overlap val="-24"/>
        <c:axId val="203838768"/>
        <c:axId val="421733112"/>
      </c:barChart>
      <c:catAx>
        <c:axId val="203838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1733112"/>
        <c:crosses val="autoZero"/>
        <c:auto val="1"/>
        <c:lblAlgn val="ctr"/>
        <c:lblOffset val="100"/>
        <c:noMultiLvlLbl val="0"/>
      </c:catAx>
      <c:valAx>
        <c:axId val="421733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83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0C-4C90-A6FE-89A7A89D0D94}"/>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0C-4C90-A6FE-89A7A89D0D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60</c:v>
                </c:pt>
                <c:pt idx="1">
                  <c:v>40</c:v>
                </c:pt>
              </c:numCache>
            </c:numRef>
          </c:val>
          <c:extLst>
            <c:ext xmlns:c16="http://schemas.microsoft.com/office/drawing/2014/chart" uri="{C3380CC4-5D6E-409C-BE32-E72D297353CC}">
              <c16:uniqueId val="{00000002-770C-4C90-A6FE-89A7A89D0D94}"/>
            </c:ext>
          </c:extLst>
        </c:ser>
        <c:dLbls>
          <c:showLegendKey val="0"/>
          <c:showVal val="0"/>
          <c:showCatName val="0"/>
          <c:showSerName val="0"/>
          <c:showPercent val="0"/>
          <c:showBubbleSize val="0"/>
        </c:dLbls>
        <c:gapWidth val="100"/>
        <c:overlap val="-24"/>
        <c:axId val="278749080"/>
        <c:axId val="278746336"/>
      </c:barChart>
      <c:catAx>
        <c:axId val="278749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6336"/>
        <c:crosses val="autoZero"/>
        <c:auto val="1"/>
        <c:lblAlgn val="ctr"/>
        <c:lblOffset val="100"/>
        <c:noMultiLvlLbl val="0"/>
      </c:catAx>
      <c:valAx>
        <c:axId val="278746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9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20-4896-9A57-91D891B08E11}"/>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20-4896-9A57-91D891B08E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100</c:v>
                </c:pt>
              </c:numCache>
            </c:numRef>
          </c:val>
          <c:extLst>
            <c:ext xmlns:c16="http://schemas.microsoft.com/office/drawing/2014/chart" uri="{C3380CC4-5D6E-409C-BE32-E72D297353CC}">
              <c16:uniqueId val="{00000002-8B20-4896-9A57-91D891B08E11}"/>
            </c:ext>
          </c:extLst>
        </c:ser>
        <c:dLbls>
          <c:showLegendKey val="0"/>
          <c:showVal val="0"/>
          <c:showCatName val="0"/>
          <c:showSerName val="0"/>
          <c:showPercent val="0"/>
          <c:showBubbleSize val="0"/>
        </c:dLbls>
        <c:gapWidth val="100"/>
        <c:overlap val="-24"/>
        <c:axId val="421726448"/>
        <c:axId val="421730760"/>
      </c:barChart>
      <c:catAx>
        <c:axId val="421726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1730760"/>
        <c:crosses val="autoZero"/>
        <c:auto val="1"/>
        <c:lblAlgn val="ctr"/>
        <c:lblOffset val="100"/>
        <c:noMultiLvlLbl val="0"/>
      </c:catAx>
      <c:valAx>
        <c:axId val="421730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172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E1-49E3-A357-82769FBD883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E1-49E3-A357-82769FBD88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29E1-49E3-A357-82769FBD8838}"/>
            </c:ext>
          </c:extLst>
        </c:ser>
        <c:dLbls>
          <c:showLegendKey val="0"/>
          <c:showVal val="0"/>
          <c:showCatName val="0"/>
          <c:showSerName val="0"/>
          <c:showPercent val="0"/>
          <c:showBubbleSize val="0"/>
        </c:dLbls>
        <c:gapWidth val="100"/>
        <c:overlap val="-24"/>
        <c:axId val="272968672"/>
        <c:axId val="272969056"/>
      </c:barChart>
      <c:catAx>
        <c:axId val="272968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969056"/>
        <c:crosses val="autoZero"/>
        <c:auto val="1"/>
        <c:lblAlgn val="ctr"/>
        <c:lblOffset val="100"/>
        <c:noMultiLvlLbl val="0"/>
      </c:catAx>
      <c:valAx>
        <c:axId val="272969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968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EF-438A-B505-C50BDA5CFE03}"/>
                </c:ext>
              </c:extLst>
            </c:dLbl>
            <c:dLbl>
              <c:idx val="1"/>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EF-438A-B505-C50BDA5CFE03}"/>
                </c:ext>
              </c:extLst>
            </c:dLbl>
            <c:dLbl>
              <c:idx val="2"/>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CEF-438A-B505-C50BDA5CFE0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HISTORIA</c:v>
                </c:pt>
                <c:pt idx="1">
                  <c:v>COLORES</c:v>
                </c:pt>
                <c:pt idx="2">
                  <c:v>ESCUDO</c:v>
                </c:pt>
              </c:strCache>
            </c:strRef>
          </c:cat>
          <c:val>
            <c:numRef>
              <c:f>'ELEMENTO DE IDENTIFICACIÓN'!$B$4:$B$6</c:f>
              <c:numCache>
                <c:formatCode>General</c:formatCode>
                <c:ptCount val="3"/>
                <c:pt idx="0">
                  <c:v>50</c:v>
                </c:pt>
                <c:pt idx="1">
                  <c:v>50</c:v>
                </c:pt>
                <c:pt idx="2">
                  <c:v>37</c:v>
                </c:pt>
              </c:numCache>
            </c:numRef>
          </c:val>
          <c:extLst>
            <c:ext xmlns:c16="http://schemas.microsoft.com/office/drawing/2014/chart" uri="{C3380CC4-5D6E-409C-BE32-E72D297353CC}">
              <c16:uniqueId val="{00000003-5CEF-438A-B505-C50BDA5CFE03}"/>
            </c:ext>
          </c:extLst>
        </c:ser>
        <c:dLbls>
          <c:showLegendKey val="0"/>
          <c:showVal val="0"/>
          <c:showCatName val="0"/>
          <c:showSerName val="0"/>
          <c:showPercent val="0"/>
          <c:showBubbleSize val="0"/>
        </c:dLbls>
        <c:gapWidth val="100"/>
        <c:overlap val="-24"/>
        <c:axId val="592316544"/>
        <c:axId val="592316936"/>
      </c:barChart>
      <c:catAx>
        <c:axId val="592316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592316936"/>
        <c:crosses val="autoZero"/>
        <c:auto val="1"/>
        <c:lblAlgn val="ctr"/>
        <c:lblOffset val="100"/>
        <c:noMultiLvlLbl val="0"/>
      </c:catAx>
      <c:valAx>
        <c:axId val="592316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31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634968" y="4653137"/>
            <a:ext cx="8401528"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825) – SUBUNIDAD DE ASUNTOS JURIDICOS PATRIMONIALES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3414EC1A-03C8-4231-A0C9-12DEE82ADE54}"/>
              </a:ext>
            </a:extLst>
          </p:cNvPr>
          <p:cNvGraphicFramePr>
            <a:graphicFrameLocks/>
          </p:cNvGraphicFramePr>
          <p:nvPr>
            <p:extLst>
              <p:ext uri="{D42A27DB-BD31-4B8C-83A1-F6EECF244321}">
                <p14:modId xmlns:p14="http://schemas.microsoft.com/office/powerpoint/2010/main" val="1918581042"/>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oogle Shape;358;p15">
            <a:extLst>
              <a:ext uri="{FF2B5EF4-FFF2-40B4-BE49-F238E27FC236}">
                <a16:creationId xmlns:a16="http://schemas.microsoft.com/office/drawing/2014/main" id="{4A8CD5BB-F6EF-4D4B-94A1-C386A40E4311}"/>
              </a:ext>
            </a:extLst>
          </p:cNvPr>
          <p:cNvGraphicFramePr/>
          <p:nvPr>
            <p:extLst>
              <p:ext uri="{D42A27DB-BD31-4B8C-83A1-F6EECF244321}">
                <p14:modId xmlns:p14="http://schemas.microsoft.com/office/powerpoint/2010/main" val="1173909055"/>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C1739C60-F4CE-417C-8908-2E65DC6689A2}"/>
              </a:ext>
            </a:extLst>
          </p:cNvPr>
          <p:cNvGraphicFramePr>
            <a:graphicFrameLocks/>
          </p:cNvGraphicFramePr>
          <p:nvPr>
            <p:extLst>
              <p:ext uri="{D42A27DB-BD31-4B8C-83A1-F6EECF244321}">
                <p14:modId xmlns:p14="http://schemas.microsoft.com/office/powerpoint/2010/main" val="854941480"/>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CF582816-DF64-42FF-94F4-B9F21A14513A}"/>
              </a:ext>
            </a:extLst>
          </p:cNvPr>
          <p:cNvGraphicFramePr/>
          <p:nvPr>
            <p:extLst>
              <p:ext uri="{D42A27DB-BD31-4B8C-83A1-F6EECF244321}">
                <p14:modId xmlns:p14="http://schemas.microsoft.com/office/powerpoint/2010/main" val="3259504887"/>
              </p:ext>
            </p:extLst>
          </p:nvPr>
        </p:nvGraphicFramePr>
        <p:xfrm>
          <a:off x="1215891" y="1314479"/>
          <a:ext cx="7739081" cy="44937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referente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100%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1.-Historia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2.-Colores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53%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4.-Responsabilidad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5.-Justicia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7.-Profesionalismo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DB400CCC-164C-4EC1-8ACE-08F5C96DD53A}"/>
              </a:ext>
            </a:extLst>
          </p:cNvPr>
          <p:cNvGraphicFramePr>
            <a:graphicFrameLocks/>
          </p:cNvGraphicFramePr>
          <p:nvPr>
            <p:extLst>
              <p:ext uri="{D42A27DB-BD31-4B8C-83A1-F6EECF244321}">
                <p14:modId xmlns:p14="http://schemas.microsoft.com/office/powerpoint/2010/main" val="973615472"/>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83;p21">
            <a:extLst>
              <a:ext uri="{FF2B5EF4-FFF2-40B4-BE49-F238E27FC236}">
                <a16:creationId xmlns:a16="http://schemas.microsoft.com/office/drawing/2014/main" id="{F55AFEDF-E9A3-48EA-9AC1-E7FF12C9F42A}"/>
              </a:ext>
            </a:extLst>
          </p:cNvPr>
          <p:cNvGraphicFramePr/>
          <p:nvPr>
            <p:extLst>
              <p:ext uri="{D42A27DB-BD31-4B8C-83A1-F6EECF244321}">
                <p14:modId xmlns:p14="http://schemas.microsoft.com/office/powerpoint/2010/main" val="3697186563"/>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54AEFFD7-E5D3-4CEF-9D80-72BF34979300}"/>
              </a:ext>
            </a:extLst>
          </p:cNvPr>
          <p:cNvGraphicFramePr>
            <a:graphicFrameLocks/>
          </p:cNvGraphicFramePr>
          <p:nvPr>
            <p:extLst>
              <p:ext uri="{D42A27DB-BD31-4B8C-83A1-F6EECF244321}">
                <p14:modId xmlns:p14="http://schemas.microsoft.com/office/powerpoint/2010/main" val="4045615415"/>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BF65DEF6-19A9-45E3-817D-545EC37001EB}"/>
              </a:ext>
            </a:extLst>
          </p:cNvPr>
          <p:cNvGraphicFramePr/>
          <p:nvPr>
            <p:extLst>
              <p:ext uri="{D42A27DB-BD31-4B8C-83A1-F6EECF244321}">
                <p14:modId xmlns:p14="http://schemas.microsoft.com/office/powerpoint/2010/main" val="2773405032"/>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CEAA319A-50AA-49D9-8FA6-7A2424888509}"/>
              </a:ext>
            </a:extLst>
          </p:cNvPr>
          <p:cNvGraphicFramePr>
            <a:graphicFrameLocks/>
          </p:cNvGraphicFramePr>
          <p:nvPr>
            <p:extLst>
              <p:ext uri="{D42A27DB-BD31-4B8C-83A1-F6EECF244321}">
                <p14:modId xmlns:p14="http://schemas.microsoft.com/office/powerpoint/2010/main" val="838559562"/>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8DBB3C08-5951-4FCB-B0C1-F1B108F72754}"/>
              </a:ext>
            </a:extLst>
          </p:cNvPr>
          <p:cNvGraphicFramePr/>
          <p:nvPr>
            <p:extLst>
              <p:ext uri="{D42A27DB-BD31-4B8C-83A1-F6EECF244321}">
                <p14:modId xmlns:p14="http://schemas.microsoft.com/office/powerpoint/2010/main" val="3104068155"/>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11E0E0CA-C601-45CD-B8B1-CFF499BE83BF}"/>
              </a:ext>
            </a:extLst>
          </p:cNvPr>
          <p:cNvGraphicFramePr>
            <a:graphicFrameLocks/>
          </p:cNvGraphicFramePr>
          <p:nvPr>
            <p:extLst>
              <p:ext uri="{D42A27DB-BD31-4B8C-83A1-F6EECF244321}">
                <p14:modId xmlns:p14="http://schemas.microsoft.com/office/powerpoint/2010/main" val="1217321143"/>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4684DBF3-B7F7-4277-A971-94ACD2A64664}"/>
              </a:ext>
            </a:extLst>
          </p:cNvPr>
          <p:cNvGraphicFramePr/>
          <p:nvPr>
            <p:extLst>
              <p:ext uri="{D42A27DB-BD31-4B8C-83A1-F6EECF244321}">
                <p14:modId xmlns:p14="http://schemas.microsoft.com/office/powerpoint/2010/main" val="2275284659"/>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EBA1E099-BF9B-4051-B199-4CE61190033F}"/>
              </a:ext>
            </a:extLst>
          </p:cNvPr>
          <p:cNvGraphicFramePr>
            <a:graphicFrameLocks/>
          </p:cNvGraphicFramePr>
          <p:nvPr>
            <p:extLst>
              <p:ext uri="{D42A27DB-BD31-4B8C-83A1-F6EECF244321}">
                <p14:modId xmlns:p14="http://schemas.microsoft.com/office/powerpoint/2010/main" val="3845616002"/>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2BCBF79A-5C8B-4887-9E8B-D5BC86C4129A}"/>
              </a:ext>
            </a:extLst>
          </p:cNvPr>
          <p:cNvGraphicFramePr/>
          <p:nvPr>
            <p:extLst>
              <p:ext uri="{D42A27DB-BD31-4B8C-83A1-F6EECF244321}">
                <p14:modId xmlns:p14="http://schemas.microsoft.com/office/powerpoint/2010/main" val="372637199"/>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042821"/>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excelente (40%),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regular,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entre medio y bajo,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regular,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bueno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regular,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 es buena</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regular,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inexistente.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527F2B0B-64CB-41E4-9D82-579F9D5FB3F2}"/>
              </a:ext>
            </a:extLst>
          </p:cNvPr>
          <p:cNvGraphicFramePr>
            <a:graphicFrameLocks/>
          </p:cNvGraphicFramePr>
          <p:nvPr>
            <p:extLst>
              <p:ext uri="{D42A27DB-BD31-4B8C-83A1-F6EECF244321}">
                <p14:modId xmlns:p14="http://schemas.microsoft.com/office/powerpoint/2010/main" val="2794175758"/>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760C3779-7CD9-469E-B224-2D4232703BA8}"/>
              </a:ext>
            </a:extLst>
          </p:cNvPr>
          <p:cNvGraphicFramePr>
            <a:graphicFrameLocks/>
          </p:cNvGraphicFramePr>
          <p:nvPr>
            <p:extLst>
              <p:ext uri="{D42A27DB-BD31-4B8C-83A1-F6EECF244321}">
                <p14:modId xmlns:p14="http://schemas.microsoft.com/office/powerpoint/2010/main" val="3186610979"/>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916C10EA-BDCA-423E-8F44-1EB60AC68F24}"/>
              </a:ext>
            </a:extLst>
          </p:cNvPr>
          <p:cNvGraphicFramePr>
            <a:graphicFrameLocks/>
          </p:cNvGraphicFramePr>
          <p:nvPr>
            <p:extLst>
              <p:ext uri="{D42A27DB-BD31-4B8C-83A1-F6EECF244321}">
                <p14:modId xmlns:p14="http://schemas.microsoft.com/office/powerpoint/2010/main" val="1164371352"/>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529A307C-5CD1-4F96-A801-051DBEBF6FD8}"/>
              </a:ext>
            </a:extLst>
          </p:cNvPr>
          <p:cNvGraphicFramePr/>
          <p:nvPr>
            <p:extLst>
              <p:ext uri="{D42A27DB-BD31-4B8C-83A1-F6EECF244321}">
                <p14:modId xmlns:p14="http://schemas.microsoft.com/office/powerpoint/2010/main" val="1242085318"/>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61B60120-2B7E-4B0E-9612-FDCB4EDD19EF}"/>
              </a:ext>
            </a:extLst>
          </p:cNvPr>
          <p:cNvGraphicFramePr>
            <a:graphicFrameLocks/>
          </p:cNvGraphicFramePr>
          <p:nvPr>
            <p:extLst>
              <p:ext uri="{D42A27DB-BD31-4B8C-83A1-F6EECF244321}">
                <p14:modId xmlns:p14="http://schemas.microsoft.com/office/powerpoint/2010/main" val="2749611608"/>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802;p37">
            <a:extLst>
              <a:ext uri="{FF2B5EF4-FFF2-40B4-BE49-F238E27FC236}">
                <a16:creationId xmlns:a16="http://schemas.microsoft.com/office/drawing/2014/main" id="{8A0833F6-FD19-44DD-A91D-A868ACE1AA5F}"/>
              </a:ext>
            </a:extLst>
          </p:cNvPr>
          <p:cNvGraphicFramePr/>
          <p:nvPr>
            <p:extLst>
              <p:ext uri="{D42A27DB-BD31-4B8C-83A1-F6EECF244321}">
                <p14:modId xmlns:p14="http://schemas.microsoft.com/office/powerpoint/2010/main" val="3368668051"/>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SUBUNIDAD DE ASUNTOS JURIDICOS PATRIMONIALES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D6515FF6-E321-42B9-B793-4696A0BDC5E1}"/>
              </a:ext>
            </a:extLst>
          </p:cNvPr>
          <p:cNvGraphicFramePr>
            <a:graphicFrameLocks/>
          </p:cNvGraphicFramePr>
          <p:nvPr>
            <p:extLst>
              <p:ext uri="{D42A27DB-BD31-4B8C-83A1-F6EECF244321}">
                <p14:modId xmlns:p14="http://schemas.microsoft.com/office/powerpoint/2010/main" val="4231476826"/>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E78AA7B6-AA35-4E56-89A7-D12837190DCC}"/>
              </a:ext>
            </a:extLst>
          </p:cNvPr>
          <p:cNvGraphicFramePr>
            <a:graphicFrameLocks/>
          </p:cNvGraphicFramePr>
          <p:nvPr>
            <p:extLst>
              <p:ext uri="{D42A27DB-BD31-4B8C-83A1-F6EECF244321}">
                <p14:modId xmlns:p14="http://schemas.microsoft.com/office/powerpoint/2010/main" val="2918855651"/>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8524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	</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son proporcionadas de manera correcta y oportuna</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Afirman que algunas veces (50/50) se cuenta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condiciones en que se encuentran las aulas </a:t>
            </a:r>
            <a:r>
              <a:rPr lang="es-MX" sz="1800" dirty="0">
                <a:effectLst/>
                <a:latin typeface="Calibri" panose="020F0502020204030204" pitchFamily="34" charset="0"/>
                <a:ea typeface="Calibri" panose="020F0502020204030204" pitchFamily="34" charset="0"/>
                <a:cs typeface="Times New Roman" panose="02020603050405020304" pitchFamily="18" charset="0"/>
              </a:rPr>
              <a:t>son buenas (100%). </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089598"/>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nSpc>
                <a:spcPct val="107000"/>
              </a:lnSpc>
              <a:spcAft>
                <a:spcPts val="800"/>
              </a:spcAft>
              <a:tabLst>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Algunas veces 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Algunas veces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afirman que si se le atiende de manera oportuna.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Algunas veces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(50/50%)</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Algunas veces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(50/50%).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5A313520-225A-486C-B60D-65A5CE9C4570}"/>
              </a:ext>
            </a:extLst>
          </p:cNvPr>
          <p:cNvGraphicFramePr/>
          <p:nvPr>
            <p:extLst>
              <p:ext uri="{D42A27DB-BD31-4B8C-83A1-F6EECF244321}">
                <p14:modId xmlns:p14="http://schemas.microsoft.com/office/powerpoint/2010/main" val="661105342"/>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E3168064-9DD3-4692-B6C1-1F128B6CF161}"/>
              </a:ext>
            </a:extLst>
          </p:cNvPr>
          <p:cNvGraphicFramePr>
            <a:graphicFrameLocks/>
          </p:cNvGraphicFramePr>
          <p:nvPr>
            <p:extLst>
              <p:ext uri="{D42A27DB-BD31-4B8C-83A1-F6EECF244321}">
                <p14:modId xmlns:p14="http://schemas.microsoft.com/office/powerpoint/2010/main" val="276671819"/>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75;p46">
            <a:extLst>
              <a:ext uri="{FF2B5EF4-FFF2-40B4-BE49-F238E27FC236}">
                <a16:creationId xmlns:a16="http://schemas.microsoft.com/office/drawing/2014/main" id="{AA016933-3814-4462-A3C0-BB6826A26952}"/>
              </a:ext>
            </a:extLst>
          </p:cNvPr>
          <p:cNvGraphicFramePr/>
          <p:nvPr>
            <p:extLst>
              <p:ext uri="{D42A27DB-BD31-4B8C-83A1-F6EECF244321}">
                <p14:modId xmlns:p14="http://schemas.microsoft.com/office/powerpoint/2010/main" val="3079680939"/>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581B39DA-BED4-4079-A59A-142523EAAE90}"/>
              </a:ext>
            </a:extLst>
          </p:cNvPr>
          <p:cNvGraphicFramePr>
            <a:graphicFrameLocks/>
          </p:cNvGraphicFramePr>
          <p:nvPr>
            <p:extLst>
              <p:ext uri="{D42A27DB-BD31-4B8C-83A1-F6EECF244321}">
                <p14:modId xmlns:p14="http://schemas.microsoft.com/office/powerpoint/2010/main" val="1952609394"/>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3132235518"/>
              </p:ext>
            </p:extLst>
          </p:nvPr>
        </p:nvGraphicFramePr>
        <p:xfrm>
          <a:off x="1626333" y="394845"/>
          <a:ext cx="6696744" cy="55002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3EBC80D7-8998-46E0-A876-DD3B9B27AF25}"/>
              </a:ext>
            </a:extLst>
          </p:cNvPr>
          <p:cNvGraphicFramePr/>
          <p:nvPr>
            <p:extLst>
              <p:ext uri="{D42A27DB-BD31-4B8C-83A1-F6EECF244321}">
                <p14:modId xmlns:p14="http://schemas.microsoft.com/office/powerpoint/2010/main" val="844360446"/>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E4725F7E-BE5F-4AC7-B25B-06A2836B6AE8}"/>
              </a:ext>
            </a:extLst>
          </p:cNvPr>
          <p:cNvGraphicFramePr>
            <a:graphicFrameLocks/>
          </p:cNvGraphicFramePr>
          <p:nvPr>
            <p:extLst>
              <p:ext uri="{D42A27DB-BD31-4B8C-83A1-F6EECF244321}">
                <p14:modId xmlns:p14="http://schemas.microsoft.com/office/powerpoint/2010/main" val="1219183647"/>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C33B42C0-979B-4EE9-8CD4-DCFCEEA4BE9B}"/>
              </a:ext>
            </a:extLst>
          </p:cNvPr>
          <p:cNvGraphicFramePr/>
          <p:nvPr>
            <p:extLst>
              <p:ext uri="{D42A27DB-BD31-4B8C-83A1-F6EECF244321}">
                <p14:modId xmlns:p14="http://schemas.microsoft.com/office/powerpoint/2010/main" val="2409652494"/>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(80%)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presenta, el 40% afirman que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27% afirma que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20% dicen que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siempre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47% algunas veces.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institucionales, 2.-conflictos con compañeros, 3.-conflictos personales, también se externa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 (40%)</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BF57475E-D603-42AE-9E2C-1C2DC035BDD2}"/>
              </a:ext>
            </a:extLst>
          </p:cNvPr>
          <p:cNvGraphicFramePr>
            <a:graphicFrameLocks/>
          </p:cNvGraphicFramePr>
          <p:nvPr>
            <p:extLst>
              <p:ext uri="{D42A27DB-BD31-4B8C-83A1-F6EECF244321}">
                <p14:modId xmlns:p14="http://schemas.microsoft.com/office/powerpoint/2010/main" val="678316657"/>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35;p54">
            <a:extLst>
              <a:ext uri="{FF2B5EF4-FFF2-40B4-BE49-F238E27FC236}">
                <a16:creationId xmlns:a16="http://schemas.microsoft.com/office/drawing/2014/main" id="{403E020B-28B6-4006-B999-7ACF318E1EA7}"/>
              </a:ext>
            </a:extLst>
          </p:cNvPr>
          <p:cNvGraphicFramePr/>
          <p:nvPr>
            <p:extLst>
              <p:ext uri="{D42A27DB-BD31-4B8C-83A1-F6EECF244321}">
                <p14:modId xmlns:p14="http://schemas.microsoft.com/office/powerpoint/2010/main" val="1828168302"/>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8E53D534-70C5-4C8F-B398-361D61A0F6C3}"/>
              </a:ext>
            </a:extLst>
          </p:cNvPr>
          <p:cNvGraphicFramePr>
            <a:graphicFrameLocks/>
          </p:cNvGraphicFramePr>
          <p:nvPr>
            <p:extLst>
              <p:ext uri="{D42A27DB-BD31-4B8C-83A1-F6EECF244321}">
                <p14:modId xmlns:p14="http://schemas.microsoft.com/office/powerpoint/2010/main" val="297048345"/>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A61AFDE6-F240-4328-9BA7-C8A611961445}"/>
              </a:ext>
            </a:extLst>
          </p:cNvPr>
          <p:cNvGraphicFramePr/>
          <p:nvPr>
            <p:extLst>
              <p:ext uri="{D42A27DB-BD31-4B8C-83A1-F6EECF244321}">
                <p14:modId xmlns:p14="http://schemas.microsoft.com/office/powerpoint/2010/main" val="2600888343"/>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4D2C6DD9-C08E-465B-B496-627AC44CA6A2}"/>
              </a:ext>
            </a:extLst>
          </p:cNvPr>
          <p:cNvGraphicFramePr>
            <a:graphicFrameLocks/>
          </p:cNvGraphicFramePr>
          <p:nvPr>
            <p:extLst>
              <p:ext uri="{D42A27DB-BD31-4B8C-83A1-F6EECF244321}">
                <p14:modId xmlns:p14="http://schemas.microsoft.com/office/powerpoint/2010/main" val="86633922"/>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215;p58">
            <a:extLst>
              <a:ext uri="{FF2B5EF4-FFF2-40B4-BE49-F238E27FC236}">
                <a16:creationId xmlns:a16="http://schemas.microsoft.com/office/drawing/2014/main" id="{FF772E37-F957-4B1A-954A-70276D504EE8}"/>
              </a:ext>
            </a:extLst>
          </p:cNvPr>
          <p:cNvGraphicFramePr/>
          <p:nvPr>
            <p:extLst>
              <p:ext uri="{D42A27DB-BD31-4B8C-83A1-F6EECF244321}">
                <p14:modId xmlns:p14="http://schemas.microsoft.com/office/powerpoint/2010/main" val="2163706059"/>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E10C4AB8-044B-4D0F-B4EF-6E8EC30DE6C5}"/>
              </a:ext>
            </a:extLst>
          </p:cNvPr>
          <p:cNvGraphicFramePr>
            <a:graphicFrameLocks/>
          </p:cNvGraphicFramePr>
          <p:nvPr>
            <p:extLst>
              <p:ext uri="{D42A27DB-BD31-4B8C-83A1-F6EECF244321}">
                <p14:modId xmlns:p14="http://schemas.microsoft.com/office/powerpoint/2010/main" val="4194188204"/>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4034502"/>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Relación con mandos</a:t>
            </a: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87%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indicó que algunas veces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93%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(60%)</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80%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algunas veces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73% expresa que siempre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 </a:t>
            </a:r>
            <a:r>
              <a:rPr lang="es-MX" sz="1800" dirty="0">
                <a:effectLst/>
                <a:latin typeface="Calibri" panose="020F0502020204030204" pitchFamily="34" charset="0"/>
                <a:ea typeface="Calibri" panose="020F0502020204030204" pitchFamily="34" charset="0"/>
                <a:cs typeface="Times New Roman" panose="02020603050405020304" pitchFamily="18" charset="0"/>
              </a:rPr>
              <a:t> mientras que el 27% afirma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algunas veces.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0CEF9324-224D-4086-AC45-4251C4D34C1A}"/>
              </a:ext>
            </a:extLst>
          </p:cNvPr>
          <p:cNvGraphicFramePr/>
          <p:nvPr>
            <p:extLst>
              <p:ext uri="{D42A27DB-BD31-4B8C-83A1-F6EECF244321}">
                <p14:modId xmlns:p14="http://schemas.microsoft.com/office/powerpoint/2010/main" val="3728144517"/>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9F9FE15E-01EE-4150-A1D2-CD045880C78D}"/>
              </a:ext>
            </a:extLst>
          </p:cNvPr>
          <p:cNvGraphicFramePr>
            <a:graphicFrameLocks/>
          </p:cNvGraphicFramePr>
          <p:nvPr>
            <p:extLst>
              <p:ext uri="{D42A27DB-BD31-4B8C-83A1-F6EECF244321}">
                <p14:modId xmlns:p14="http://schemas.microsoft.com/office/powerpoint/2010/main" val="3192244878"/>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6695B234-F7DD-4F78-9705-56CB42974A7A}"/>
              </a:ext>
            </a:extLst>
          </p:cNvPr>
          <p:cNvGraphicFramePr/>
          <p:nvPr>
            <p:extLst>
              <p:ext uri="{D42A27DB-BD31-4B8C-83A1-F6EECF244321}">
                <p14:modId xmlns:p14="http://schemas.microsoft.com/office/powerpoint/2010/main" val="1841523503"/>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C8C8553B-9FCC-4FC0-90D1-77F421DA024E}"/>
              </a:ext>
            </a:extLst>
          </p:cNvPr>
          <p:cNvGraphicFramePr>
            <a:graphicFrameLocks/>
          </p:cNvGraphicFramePr>
          <p:nvPr>
            <p:extLst>
              <p:ext uri="{D42A27DB-BD31-4B8C-83A1-F6EECF244321}">
                <p14:modId xmlns:p14="http://schemas.microsoft.com/office/powerpoint/2010/main" val="1180050386"/>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3150A2F9-1036-4E12-A339-FAF1360DA9C0}"/>
              </a:ext>
            </a:extLst>
          </p:cNvPr>
          <p:cNvGraphicFramePr/>
          <p:nvPr>
            <p:extLst>
              <p:ext uri="{D42A27DB-BD31-4B8C-83A1-F6EECF244321}">
                <p14:modId xmlns:p14="http://schemas.microsoft.com/office/powerpoint/2010/main" val="4222269591"/>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460E6064-5F41-4D70-A428-744B60AAF2AC}"/>
              </a:ext>
            </a:extLst>
          </p:cNvPr>
          <p:cNvGraphicFramePr>
            <a:graphicFrameLocks/>
          </p:cNvGraphicFramePr>
          <p:nvPr>
            <p:extLst>
              <p:ext uri="{D42A27DB-BD31-4B8C-83A1-F6EECF244321}">
                <p14:modId xmlns:p14="http://schemas.microsoft.com/office/powerpoint/2010/main" val="2207711305"/>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05C0CA4C-7308-4965-976A-6E7D8E943137}"/>
              </a:ext>
            </a:extLst>
          </p:cNvPr>
          <p:cNvGraphicFramePr/>
          <p:nvPr>
            <p:extLst>
              <p:ext uri="{D42A27DB-BD31-4B8C-83A1-F6EECF244321}">
                <p14:modId xmlns:p14="http://schemas.microsoft.com/office/powerpoint/2010/main" val="38087315"/>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01F91EDD-5D12-4DC2-9D1E-B916649BE91A}"/>
              </a:ext>
            </a:extLst>
          </p:cNvPr>
          <p:cNvGraphicFramePr>
            <a:graphicFrameLocks/>
          </p:cNvGraphicFramePr>
          <p:nvPr>
            <p:extLst>
              <p:ext uri="{D42A27DB-BD31-4B8C-83A1-F6EECF244321}">
                <p14:modId xmlns:p14="http://schemas.microsoft.com/office/powerpoint/2010/main" val="2121925053"/>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244F6C88-0E9B-44CA-BD3E-7F07C3B47A7D}"/>
              </a:ext>
            </a:extLst>
          </p:cNvPr>
          <p:cNvGraphicFramePr/>
          <p:nvPr>
            <p:extLst>
              <p:ext uri="{D42A27DB-BD31-4B8C-83A1-F6EECF244321}">
                <p14:modId xmlns:p14="http://schemas.microsoft.com/office/powerpoint/2010/main" val="3766367157"/>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931910"/>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80%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27%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menos de la mitad(40%)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93%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60% afirma que algunas veces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que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(80%), solo el 20%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(40%)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1DBEEEC3-6211-4CBE-80FC-91AE79906E16}"/>
              </a:ext>
            </a:extLst>
          </p:cNvPr>
          <p:cNvGraphicFramePr>
            <a:graphicFrameLocks/>
          </p:cNvGraphicFramePr>
          <p:nvPr>
            <p:extLst>
              <p:ext uri="{D42A27DB-BD31-4B8C-83A1-F6EECF244321}">
                <p14:modId xmlns:p14="http://schemas.microsoft.com/office/powerpoint/2010/main" val="2515848792"/>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707D14F6-561B-40CE-A3D2-5CD7B4E8459E}"/>
              </a:ext>
            </a:extLst>
          </p:cNvPr>
          <p:cNvGraphicFramePr/>
          <p:nvPr>
            <p:extLst>
              <p:ext uri="{D42A27DB-BD31-4B8C-83A1-F6EECF244321}">
                <p14:modId xmlns:p14="http://schemas.microsoft.com/office/powerpoint/2010/main" val="3067467226"/>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4058A534-8BC8-4C6E-97A9-84862F1745B5}"/>
              </a:ext>
            </a:extLst>
          </p:cNvPr>
          <p:cNvGraphicFramePr>
            <a:graphicFrameLocks/>
          </p:cNvGraphicFramePr>
          <p:nvPr>
            <p:extLst>
              <p:ext uri="{D42A27DB-BD31-4B8C-83A1-F6EECF244321}">
                <p14:modId xmlns:p14="http://schemas.microsoft.com/office/powerpoint/2010/main" val="3262593109"/>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022CEABD-2D32-43F8-AB9E-D2C41033F18D}"/>
              </a:ext>
            </a:extLst>
          </p:cNvPr>
          <p:cNvGraphicFramePr/>
          <p:nvPr>
            <p:extLst>
              <p:ext uri="{D42A27DB-BD31-4B8C-83A1-F6EECF244321}">
                <p14:modId xmlns:p14="http://schemas.microsoft.com/office/powerpoint/2010/main" val="2050976886"/>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EEC72C95-8D41-45A0-AD5F-7A3FA541E0F9}"/>
              </a:ext>
            </a:extLst>
          </p:cNvPr>
          <p:cNvGraphicFramePr>
            <a:graphicFrameLocks/>
          </p:cNvGraphicFramePr>
          <p:nvPr>
            <p:extLst>
              <p:ext uri="{D42A27DB-BD31-4B8C-83A1-F6EECF244321}">
                <p14:modId xmlns:p14="http://schemas.microsoft.com/office/powerpoint/2010/main" val="2630661258"/>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F9699677-BF3C-4447-99CA-6C54550B4F91}"/>
              </a:ext>
            </a:extLst>
          </p:cNvPr>
          <p:cNvGraphicFramePr/>
          <p:nvPr>
            <p:extLst>
              <p:ext uri="{D42A27DB-BD31-4B8C-83A1-F6EECF244321}">
                <p14:modId xmlns:p14="http://schemas.microsoft.com/office/powerpoint/2010/main" val="3201829552"/>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B406A438-23E3-4ADD-A6F5-9D5B0B1CB6D0}"/>
              </a:ext>
            </a:extLst>
          </p:cNvPr>
          <p:cNvGraphicFramePr>
            <a:graphicFrameLocks/>
          </p:cNvGraphicFramePr>
          <p:nvPr>
            <p:extLst>
              <p:ext uri="{D42A27DB-BD31-4B8C-83A1-F6EECF244321}">
                <p14:modId xmlns:p14="http://schemas.microsoft.com/office/powerpoint/2010/main" val="2137123296"/>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A32FD6D5-BD5F-4150-84B2-173A8ECA70D2}"/>
              </a:ext>
            </a:extLst>
          </p:cNvPr>
          <p:cNvGraphicFramePr/>
          <p:nvPr>
            <p:extLst>
              <p:ext uri="{D42A27DB-BD31-4B8C-83A1-F6EECF244321}">
                <p14:modId xmlns:p14="http://schemas.microsoft.com/office/powerpoint/2010/main" val="2288888573"/>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A7666711-A10E-4E1B-A148-945DC9765C66}"/>
              </a:ext>
            </a:extLst>
          </p:cNvPr>
          <p:cNvGraphicFramePr>
            <a:graphicFrameLocks/>
          </p:cNvGraphicFramePr>
          <p:nvPr>
            <p:extLst>
              <p:ext uri="{D42A27DB-BD31-4B8C-83A1-F6EECF244321}">
                <p14:modId xmlns:p14="http://schemas.microsoft.com/office/powerpoint/2010/main" val="1504647668"/>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4FB38F1A-0CF6-4407-BF00-8B01BC8B50F5}"/>
              </a:ext>
            </a:extLst>
          </p:cNvPr>
          <p:cNvGraphicFramePr/>
          <p:nvPr>
            <p:extLst>
              <p:ext uri="{D42A27DB-BD31-4B8C-83A1-F6EECF244321}">
                <p14:modId xmlns:p14="http://schemas.microsoft.com/office/powerpoint/2010/main" val="3828714304"/>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749540"/>
          </a:xfrm>
          <a:prstGeom prst="rect">
            <a:avLst/>
          </a:prstGeom>
          <a:noFill/>
        </p:spPr>
        <p:txBody>
          <a:bodyPr wrap="square" rtlCol="0">
            <a:spAutoFit/>
          </a:bodyPr>
          <a:lstStyle/>
          <a:p>
            <a:pPr>
              <a:lnSpc>
                <a:spcPct val="107000"/>
              </a:lnSpc>
              <a:spcAft>
                <a:spcPts val="800"/>
              </a:spcAft>
            </a:pPr>
            <a:r>
              <a:rPr lang="es-MX" sz="1600" dirty="0">
                <a:effectLst/>
                <a:ea typeface="Calibri" panose="020F0502020204030204" pitchFamily="34" charset="0"/>
                <a:cs typeface="Times New Roman" panose="02020603050405020304" pitchFamily="18" charset="0"/>
              </a:rPr>
              <a:t>En el rubro correspondiente a </a:t>
            </a:r>
            <a:r>
              <a:rPr lang="es-MX" sz="1600" b="1" dirty="0">
                <a:effectLst/>
                <a:ea typeface="Calibri" panose="020F0502020204030204" pitchFamily="34" charset="0"/>
                <a:cs typeface="Times New Roman" panose="02020603050405020304" pitchFamily="18" charset="0"/>
              </a:rPr>
              <a:t>“Medio Ambiente” </a:t>
            </a:r>
            <a:r>
              <a:rPr lang="es-MX" sz="1600" dirty="0">
                <a:effectLst/>
                <a:ea typeface="Calibri" panose="020F0502020204030204" pitchFamily="34" charset="0"/>
                <a:cs typeface="Times New Roman" panose="02020603050405020304" pitchFamily="18" charset="0"/>
              </a:rPr>
              <a:t>se articulan los siguientes resultados.</a:t>
            </a: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las áreas de trabajo están </a:t>
            </a:r>
            <a:r>
              <a:rPr lang="es-MX" sz="1600" b="1" dirty="0">
                <a:effectLst/>
                <a:ea typeface="Calibri" panose="020F0502020204030204" pitchFamily="34" charset="0"/>
                <a:cs typeface="Times New Roman" panose="02020603050405020304" pitchFamily="18" charset="0"/>
              </a:rPr>
              <a:t>libres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Basura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93%</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Olores desagradables </a:t>
            </a:r>
            <a:r>
              <a:rPr lang="es-MX" sz="1600" dirty="0">
                <a:effectLst/>
                <a:ea typeface="Calibri" panose="020F0502020204030204" pitchFamily="34" charset="0"/>
                <a:cs typeface="Times New Roman" panose="02020603050405020304" pitchFamily="18" charset="0"/>
              </a:rPr>
              <a:t>en un 60</a:t>
            </a:r>
            <a:r>
              <a:rPr lang="es-MX" sz="1600" b="1" dirty="0">
                <a:effectLst/>
                <a:ea typeface="Calibri" panose="020F0502020204030204" pitchFamily="34" charset="0"/>
                <a:cs typeface="Times New Roman" panose="02020603050405020304" pitchFamily="18" charset="0"/>
              </a:rPr>
              <a:t>%</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Plagas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73%</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 estancada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100%</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en la UAN se promueve el </a:t>
            </a:r>
            <a:r>
              <a:rPr lang="es-MX" sz="1600" b="1" dirty="0">
                <a:effectLst/>
                <a:ea typeface="Calibri" panose="020F0502020204030204" pitchFamily="34" charset="0"/>
                <a:cs typeface="Times New Roman" panose="02020603050405020304" pitchFamily="18" charset="0"/>
              </a:rPr>
              <a:t>uso correcto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47%</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Insumos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40%</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Energía eléctrica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33%</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Desechos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40%</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Áreas verdes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60%</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Por último, se menciona en un alto porcentaje de interés (100%) que, si la UAN ofreciera cursos de capacitación en </a:t>
            </a:r>
            <a:r>
              <a:rPr lang="es-MX" sz="1600" b="1" dirty="0">
                <a:effectLst/>
                <a:ea typeface="Calibri" panose="020F0502020204030204" pitchFamily="34" charset="0"/>
                <a:cs typeface="Times New Roman" panose="02020603050405020304" pitchFamily="18" charset="0"/>
              </a:rPr>
              <a:t>materia de medio ambiente</a:t>
            </a:r>
            <a:r>
              <a:rPr lang="es-MX" sz="1600" dirty="0">
                <a:effectLst/>
                <a:ea typeface="Calibri" panose="020F0502020204030204" pitchFamily="34" charset="0"/>
                <a:cs typeface="Times New Roman" panose="02020603050405020304" pitchFamily="18" charset="0"/>
              </a:rPr>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5293</TotalTime>
  <Words>4338</Words>
  <Application>Microsoft Office PowerPoint</Application>
  <PresentationFormat>Presentación en pantalla (4:3)</PresentationFormat>
  <Paragraphs>686</Paragraphs>
  <Slides>85</Slides>
  <Notes>85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85</vt:i4>
      </vt:variant>
    </vt:vector>
  </HeadingPairs>
  <TitlesOfParts>
    <vt:vector size="8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319</cp:revision>
  <dcterms:created xsi:type="dcterms:W3CDTF">2019-02-18T18:05:13Z</dcterms:created>
  <dcterms:modified xsi:type="dcterms:W3CDTF">2022-04-26T17:37:25Z</dcterms:modified>
</cp:coreProperties>
</file>