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3.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4.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5.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03-4AE7-92F2-D5424BA2A5BF}"/>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03-4AE7-92F2-D5424BA2A5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62.5</c:v>
                </c:pt>
                <c:pt idx="1">
                  <c:v>37.5</c:v>
                </c:pt>
              </c:numCache>
            </c:numRef>
          </c:val>
          <c:extLst>
            <c:ext xmlns:c16="http://schemas.microsoft.com/office/drawing/2014/chart" uri="{C3380CC4-5D6E-409C-BE32-E72D297353CC}">
              <c16:uniqueId val="{00000002-8603-4AE7-92F2-D5424BA2A5BF}"/>
            </c:ext>
          </c:extLst>
        </c:ser>
        <c:dLbls>
          <c:showLegendKey val="0"/>
          <c:showVal val="0"/>
          <c:showCatName val="0"/>
          <c:showSerName val="0"/>
          <c:showPercent val="0"/>
          <c:showBubbleSize val="0"/>
        </c:dLbls>
        <c:gapWidth val="100"/>
        <c:overlap val="-24"/>
        <c:axId val="311352160"/>
        <c:axId val="311349808"/>
      </c:barChart>
      <c:catAx>
        <c:axId val="311352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11349808"/>
        <c:crosses val="autoZero"/>
        <c:auto val="1"/>
        <c:lblAlgn val="ctr"/>
        <c:lblOffset val="100"/>
        <c:noMultiLvlLbl val="0"/>
      </c:catAx>
      <c:valAx>
        <c:axId val="31134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135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76-4A72-929C-55DF19AB20B8}"/>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976-4A72-929C-55DF19AB20B8}"/>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E976-4A72-929C-55DF19AB20B8}"/>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E976-4A72-929C-55DF19AB20B8}"/>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E976-4A72-929C-55DF19AB20B8}"/>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76-4A72-929C-55DF19AB20B8}"/>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976-4A72-929C-55DF19AB20B8}"/>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976-4A72-929C-55DF19AB20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JUSTICIA</c:v>
                </c:pt>
                <c:pt idx="5">
                  <c:v> CONCIENCIA ECOLÓGICA</c:v>
                </c:pt>
                <c:pt idx="6">
                  <c:v>PROFESIONALISMO E INTEGRIDAD</c:v>
                </c:pt>
                <c:pt idx="7">
                  <c:v>TOLERANCIA</c:v>
                </c:pt>
              </c:strCache>
            </c:strRef>
          </c:cat>
          <c:val>
            <c:numRef>
              <c:f>VALORES!$B$4:$B$11</c:f>
              <c:numCache>
                <c:formatCode>General</c:formatCode>
                <c:ptCount val="8"/>
                <c:pt idx="0">
                  <c:v>39</c:v>
                </c:pt>
                <c:pt idx="1">
                  <c:v>27</c:v>
                </c:pt>
                <c:pt idx="2">
                  <c:v>26</c:v>
                </c:pt>
                <c:pt idx="3">
                  <c:v>25</c:v>
                </c:pt>
                <c:pt idx="4">
                  <c:v>25</c:v>
                </c:pt>
                <c:pt idx="5">
                  <c:v>18</c:v>
                </c:pt>
                <c:pt idx="6">
                  <c:v>12</c:v>
                </c:pt>
                <c:pt idx="7">
                  <c:v>8</c:v>
                </c:pt>
              </c:numCache>
            </c:numRef>
          </c:val>
          <c:extLst>
            <c:ext xmlns:c16="http://schemas.microsoft.com/office/drawing/2014/chart" uri="{C3380CC4-5D6E-409C-BE32-E72D297353CC}">
              <c16:uniqueId val="{00000008-E976-4A72-929C-55DF19AB20B8}"/>
            </c:ext>
          </c:extLst>
        </c:ser>
        <c:dLbls>
          <c:showLegendKey val="0"/>
          <c:showVal val="0"/>
          <c:showCatName val="0"/>
          <c:showSerName val="0"/>
          <c:showPercent val="0"/>
          <c:showBubbleSize val="0"/>
        </c:dLbls>
        <c:gapWidth val="100"/>
        <c:overlap val="-24"/>
        <c:axId val="278909136"/>
        <c:axId val="278909920"/>
      </c:barChart>
      <c:catAx>
        <c:axId val="27890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78909920"/>
        <c:crosses val="autoZero"/>
        <c:auto val="1"/>
        <c:lblAlgn val="ctr"/>
        <c:lblOffset val="100"/>
        <c:noMultiLvlLbl val="0"/>
      </c:catAx>
      <c:valAx>
        <c:axId val="27890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90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24-45B6-A627-38F2710B3782}"/>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24-45B6-A627-38F2710B3782}"/>
                </c:ext>
              </c:extLst>
            </c:dLbl>
            <c:dLbl>
              <c:idx val="2"/>
              <c:layout>
                <c:manualLayout>
                  <c:x val="1.8599773804234073E-3"/>
                  <c:y val="1.4858891856695991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24-45B6-A627-38F2710B3782}"/>
                </c:ext>
              </c:extLst>
            </c:dLbl>
            <c:dLbl>
              <c:idx val="3"/>
              <c:layout>
                <c:manualLayout>
                  <c:x val="-3.5691250721578984E-3"/>
                  <c:y val="1.611836164367936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C524-45B6-A627-38F2710B37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28</c:v>
                </c:pt>
                <c:pt idx="1">
                  <c:v>63</c:v>
                </c:pt>
                <c:pt idx="2">
                  <c:v>9</c:v>
                </c:pt>
                <c:pt idx="3">
                  <c:v>0</c:v>
                </c:pt>
              </c:numCache>
            </c:numRef>
          </c:val>
          <c:extLst>
            <c:ext xmlns:c16="http://schemas.microsoft.com/office/drawing/2014/chart" uri="{C3380CC4-5D6E-409C-BE32-E72D297353CC}">
              <c16:uniqueId val="{00000004-C524-45B6-A627-38F2710B3782}"/>
            </c:ext>
          </c:extLst>
        </c:ser>
        <c:dLbls>
          <c:showLegendKey val="0"/>
          <c:showVal val="0"/>
          <c:showCatName val="0"/>
          <c:showSerName val="0"/>
          <c:showPercent val="0"/>
          <c:showBubbleSize val="0"/>
        </c:dLbls>
        <c:gapWidth val="100"/>
        <c:overlap val="-24"/>
        <c:axId val="311345888"/>
        <c:axId val="311346280"/>
      </c:barChart>
      <c:catAx>
        <c:axId val="31134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11346280"/>
        <c:crosses val="autoZero"/>
        <c:auto val="1"/>
        <c:lblAlgn val="ctr"/>
        <c:lblOffset val="100"/>
        <c:noMultiLvlLbl val="0"/>
      </c:catAx>
      <c:valAx>
        <c:axId val="311346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134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2E-4641-88DF-AE9EA055722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2E-4641-88DF-AE9EA055722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2E-4641-88DF-AE9EA055722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2E-4641-88DF-AE9EA05572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16</c:v>
                </c:pt>
                <c:pt idx="1">
                  <c:v>33</c:v>
                </c:pt>
                <c:pt idx="2">
                  <c:v>18</c:v>
                </c:pt>
                <c:pt idx="3" formatCode="General">
                  <c:v>33</c:v>
                </c:pt>
              </c:numCache>
            </c:numRef>
          </c:val>
          <c:extLst>
            <c:ext xmlns:c16="http://schemas.microsoft.com/office/drawing/2014/chart" uri="{C3380CC4-5D6E-409C-BE32-E72D297353CC}">
              <c16:uniqueId val="{00000004-6B2E-4641-88DF-AE9EA0557229}"/>
            </c:ext>
          </c:extLst>
        </c:ser>
        <c:dLbls>
          <c:showLegendKey val="0"/>
          <c:showVal val="0"/>
          <c:showCatName val="0"/>
          <c:showSerName val="0"/>
          <c:showPercent val="0"/>
          <c:showBubbleSize val="0"/>
        </c:dLbls>
        <c:gapWidth val="100"/>
        <c:overlap val="-24"/>
        <c:axId val="278907568"/>
        <c:axId val="282357280"/>
      </c:barChart>
      <c:catAx>
        <c:axId val="278907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82357280"/>
        <c:crosses val="autoZero"/>
        <c:auto val="1"/>
        <c:lblAlgn val="ctr"/>
        <c:lblOffset val="100"/>
        <c:noMultiLvlLbl val="0"/>
      </c:catAx>
      <c:valAx>
        <c:axId val="282357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9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D6-4238-AEBF-ABFC94FB310E}"/>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D6-4238-AEBF-ABFC94FB310E}"/>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D6-4238-AEBF-ABFC94FB310E}"/>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D6-4238-AEBF-ABFC94FB31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12</c:v>
                </c:pt>
                <c:pt idx="2">
                  <c:v>69</c:v>
                </c:pt>
                <c:pt idx="3">
                  <c:v>16</c:v>
                </c:pt>
              </c:numCache>
            </c:numRef>
          </c:val>
          <c:extLst>
            <c:ext xmlns:c16="http://schemas.microsoft.com/office/drawing/2014/chart" uri="{C3380CC4-5D6E-409C-BE32-E72D297353CC}">
              <c16:uniqueId val="{00000004-06D6-4238-AEBF-ABFC94FB310E}"/>
            </c:ext>
          </c:extLst>
        </c:ser>
        <c:dLbls>
          <c:showLegendKey val="0"/>
          <c:showVal val="0"/>
          <c:showCatName val="0"/>
          <c:showSerName val="0"/>
          <c:showPercent val="0"/>
          <c:showBubbleSize val="0"/>
        </c:dLbls>
        <c:gapWidth val="100"/>
        <c:overlap val="-24"/>
        <c:axId val="311347848"/>
        <c:axId val="311347456"/>
      </c:barChart>
      <c:catAx>
        <c:axId val="311347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1347456"/>
        <c:crosses val="autoZero"/>
        <c:auto val="1"/>
        <c:lblAlgn val="ctr"/>
        <c:lblOffset val="100"/>
        <c:noMultiLvlLbl val="0"/>
      </c:catAx>
      <c:valAx>
        <c:axId val="31134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1347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833E-3"/>
                  <c:y val="-2.7332038559629553E-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D9F-46A1-B26F-EA0D68B1A21C}"/>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9F-46A1-B26F-EA0D68B1A21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9F-46A1-B26F-EA0D68B1A21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4D9F-46A1-B26F-EA0D68B1A21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4</c:v>
                </c:pt>
                <c:pt idx="1">
                  <c:v>33</c:v>
                </c:pt>
                <c:pt idx="2">
                  <c:v>35</c:v>
                </c:pt>
                <c:pt idx="3" formatCode="General">
                  <c:v>29</c:v>
                </c:pt>
              </c:numCache>
            </c:numRef>
          </c:val>
          <c:extLst>
            <c:ext xmlns:c16="http://schemas.microsoft.com/office/drawing/2014/chart" uri="{C3380CC4-5D6E-409C-BE32-E72D297353CC}">
              <c16:uniqueId val="{00000004-4D9F-46A1-B26F-EA0D68B1A21C}"/>
            </c:ext>
          </c:extLst>
        </c:ser>
        <c:dLbls>
          <c:showLegendKey val="0"/>
          <c:showVal val="0"/>
          <c:showCatName val="0"/>
          <c:showSerName val="0"/>
          <c:showPercent val="0"/>
          <c:showBubbleSize val="0"/>
        </c:dLbls>
        <c:gapWidth val="100"/>
        <c:overlap val="-24"/>
        <c:axId val="282360024"/>
        <c:axId val="282355712"/>
      </c:barChart>
      <c:catAx>
        <c:axId val="282360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55712"/>
        <c:crosses val="autoZero"/>
        <c:auto val="1"/>
        <c:lblAlgn val="ctr"/>
        <c:lblOffset val="100"/>
        <c:noMultiLvlLbl val="0"/>
      </c:catAx>
      <c:valAx>
        <c:axId val="282355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AA-4EA0-B3F7-E90A3C4D7B09}"/>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AA-4EA0-B3F7-E90A3C4D7B09}"/>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AA-4EA0-B3F7-E90A3C4D7B09}"/>
                </c:ext>
              </c:extLst>
            </c:dLbl>
            <c:dLbl>
              <c:idx val="3"/>
              <c:layout>
                <c:manualLayout>
                  <c:x val="-3.6329148377538803E-3"/>
                  <c:y val="6.110125632842919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4AA-4EA0-B3F7-E90A3C4D7B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56</c:v>
                </c:pt>
                <c:pt idx="2">
                  <c:v>22</c:v>
                </c:pt>
                <c:pt idx="3">
                  <c:v>0</c:v>
                </c:pt>
              </c:numCache>
            </c:numRef>
          </c:val>
          <c:extLst>
            <c:ext xmlns:c16="http://schemas.microsoft.com/office/drawing/2014/chart" uri="{C3380CC4-5D6E-409C-BE32-E72D297353CC}">
              <c16:uniqueId val="{00000004-54AA-4EA0-B3F7-E90A3C4D7B09}"/>
            </c:ext>
          </c:extLst>
        </c:ser>
        <c:dLbls>
          <c:showLegendKey val="0"/>
          <c:showVal val="0"/>
          <c:showCatName val="0"/>
          <c:showSerName val="0"/>
          <c:showPercent val="0"/>
          <c:showBubbleSize val="0"/>
        </c:dLbls>
        <c:gapWidth val="100"/>
        <c:overlap val="-24"/>
        <c:axId val="312679856"/>
        <c:axId val="312680640"/>
      </c:barChart>
      <c:catAx>
        <c:axId val="312679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12680640"/>
        <c:crosses val="autoZero"/>
        <c:auto val="1"/>
        <c:lblAlgn val="ctr"/>
        <c:lblOffset val="100"/>
        <c:noMultiLvlLbl val="0"/>
      </c:catAx>
      <c:valAx>
        <c:axId val="312680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67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2E-4D82-8238-8CDC65174F24}"/>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2E-4D82-8238-8CDC65174F24}"/>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2E-4D82-8238-8CDC65174F24}"/>
                </c:ext>
              </c:extLst>
            </c:dLbl>
            <c:dLbl>
              <c:idx val="3"/>
              <c:layout>
                <c:manualLayout>
                  <c:x val="1.7389041437824489E-3"/>
                  <c:y val="6.95020786379970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6B2E-4D82-8238-8CDC65174F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###0.0</c:formatCode>
                <c:ptCount val="4"/>
                <c:pt idx="0">
                  <c:v>12</c:v>
                </c:pt>
                <c:pt idx="1">
                  <c:v>43</c:v>
                </c:pt>
                <c:pt idx="2">
                  <c:v>31</c:v>
                </c:pt>
                <c:pt idx="3" formatCode="General">
                  <c:v>14</c:v>
                </c:pt>
              </c:numCache>
            </c:numRef>
          </c:val>
          <c:extLst>
            <c:ext xmlns:c16="http://schemas.microsoft.com/office/drawing/2014/chart" uri="{C3380CC4-5D6E-409C-BE32-E72D297353CC}">
              <c16:uniqueId val="{00000004-6B2E-4D82-8238-8CDC65174F24}"/>
            </c:ext>
          </c:extLst>
        </c:ser>
        <c:dLbls>
          <c:showLegendKey val="0"/>
          <c:showVal val="0"/>
          <c:showCatName val="0"/>
          <c:showSerName val="0"/>
          <c:showPercent val="0"/>
          <c:showBubbleSize val="0"/>
        </c:dLbls>
        <c:gapWidth val="100"/>
        <c:overlap val="-24"/>
        <c:axId val="282353752"/>
        <c:axId val="282356104"/>
      </c:barChart>
      <c:catAx>
        <c:axId val="282353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56104"/>
        <c:crosses val="autoZero"/>
        <c:auto val="1"/>
        <c:lblAlgn val="ctr"/>
        <c:lblOffset val="100"/>
        <c:noMultiLvlLbl val="0"/>
      </c:catAx>
      <c:valAx>
        <c:axId val="28235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5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30-4623-8939-31E541151614}"/>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30-4623-8939-31E541151614}"/>
                </c:ext>
              </c:extLst>
            </c:dLbl>
            <c:dLbl>
              <c:idx val="2"/>
              <c:layout>
                <c:manualLayout>
                  <c:x val="0"/>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30-4623-8939-31E541151614}"/>
                </c:ext>
              </c:extLst>
            </c:dLbl>
            <c:dLbl>
              <c:idx val="3"/>
              <c:layout>
                <c:manualLayout>
                  <c:x val="5.347977152206247E-3"/>
                  <c:y val="2.996772216759602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30-4623-8939-31E54115161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31</c:v>
                </c:pt>
                <c:pt idx="1">
                  <c:v>60</c:v>
                </c:pt>
                <c:pt idx="2">
                  <c:v>6</c:v>
                </c:pt>
                <c:pt idx="3">
                  <c:v>3</c:v>
                </c:pt>
              </c:numCache>
            </c:numRef>
          </c:val>
          <c:extLst>
            <c:ext xmlns:c16="http://schemas.microsoft.com/office/drawing/2014/chart" uri="{C3380CC4-5D6E-409C-BE32-E72D297353CC}">
              <c16:uniqueId val="{00000004-6130-4623-8939-31E541151614}"/>
            </c:ext>
          </c:extLst>
        </c:ser>
        <c:dLbls>
          <c:showLegendKey val="0"/>
          <c:showVal val="0"/>
          <c:showCatName val="0"/>
          <c:showSerName val="0"/>
          <c:showPercent val="0"/>
          <c:showBubbleSize val="0"/>
        </c:dLbls>
        <c:gapWidth val="100"/>
        <c:overlap val="-24"/>
        <c:axId val="312681424"/>
        <c:axId val="312679464"/>
      </c:barChart>
      <c:catAx>
        <c:axId val="31268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12679464"/>
        <c:crosses val="autoZero"/>
        <c:auto val="1"/>
        <c:lblAlgn val="ctr"/>
        <c:lblOffset val="100"/>
        <c:noMultiLvlLbl val="0"/>
      </c:catAx>
      <c:valAx>
        <c:axId val="312679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68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A51-4598-8B19-917F2DD459CE}"/>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51-4598-8B19-917F2DD459CE}"/>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51-4598-8B19-917F2DD459CE}"/>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51-4598-8B19-917F2DD459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10</c:v>
                </c:pt>
                <c:pt idx="1">
                  <c:v>35</c:v>
                </c:pt>
                <c:pt idx="2" formatCode="General">
                  <c:v>35</c:v>
                </c:pt>
                <c:pt idx="3">
                  <c:v>20</c:v>
                </c:pt>
              </c:numCache>
            </c:numRef>
          </c:val>
          <c:extLst>
            <c:ext xmlns:c16="http://schemas.microsoft.com/office/drawing/2014/chart" uri="{C3380CC4-5D6E-409C-BE32-E72D297353CC}">
              <c16:uniqueId val="{00000004-2A51-4598-8B19-917F2DD459CE}"/>
            </c:ext>
          </c:extLst>
        </c:ser>
        <c:dLbls>
          <c:showLegendKey val="0"/>
          <c:showVal val="0"/>
          <c:showCatName val="0"/>
          <c:showSerName val="0"/>
          <c:showPercent val="0"/>
          <c:showBubbleSize val="0"/>
        </c:dLbls>
        <c:gapWidth val="100"/>
        <c:overlap val="-24"/>
        <c:axId val="280594256"/>
        <c:axId val="280597392"/>
      </c:barChart>
      <c:catAx>
        <c:axId val="280594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80597392"/>
        <c:crosses val="autoZero"/>
        <c:auto val="1"/>
        <c:lblAlgn val="ctr"/>
        <c:lblOffset val="100"/>
        <c:noMultiLvlLbl val="0"/>
      </c:catAx>
      <c:valAx>
        <c:axId val="280597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59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6A-4876-AF8A-0864D8F5F748}"/>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6A-4876-AF8A-0864D8F5F7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78</c:v>
                </c:pt>
                <c:pt idx="1">
                  <c:v>22</c:v>
                </c:pt>
              </c:numCache>
            </c:numRef>
          </c:val>
          <c:extLst>
            <c:ext xmlns:c16="http://schemas.microsoft.com/office/drawing/2014/chart" uri="{C3380CC4-5D6E-409C-BE32-E72D297353CC}">
              <c16:uniqueId val="{00000002-3B6A-4876-AF8A-0864D8F5F748}"/>
            </c:ext>
          </c:extLst>
        </c:ser>
        <c:dLbls>
          <c:showLegendKey val="0"/>
          <c:showVal val="0"/>
          <c:showCatName val="0"/>
          <c:showSerName val="0"/>
          <c:showPercent val="0"/>
          <c:showBubbleSize val="0"/>
        </c:dLbls>
        <c:gapWidth val="100"/>
        <c:overlap val="-24"/>
        <c:axId val="312682992"/>
        <c:axId val="312684168"/>
      </c:barChart>
      <c:catAx>
        <c:axId val="312682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12684168"/>
        <c:crosses val="autoZero"/>
        <c:auto val="1"/>
        <c:lblAlgn val="ctr"/>
        <c:lblOffset val="100"/>
        <c:noMultiLvlLbl val="0"/>
      </c:catAx>
      <c:valAx>
        <c:axId val="312684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68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3F-4630-A4D6-B18DAD461E3A}"/>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3F-4630-A4D6-B18DAD461E3A}"/>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55</c:v>
                </c:pt>
                <c:pt idx="1">
                  <c:v>45</c:v>
                </c:pt>
              </c:numCache>
            </c:numRef>
          </c:val>
          <c:extLst>
            <c:ext xmlns:c16="http://schemas.microsoft.com/office/drawing/2014/chart" uri="{C3380CC4-5D6E-409C-BE32-E72D297353CC}">
              <c16:uniqueId val="{00000002-763F-4630-A4D6-B18DAD461E3A}"/>
            </c:ext>
          </c:extLst>
        </c:ser>
        <c:dLbls>
          <c:showLegendKey val="0"/>
          <c:showVal val="0"/>
          <c:showCatName val="0"/>
          <c:showSerName val="0"/>
          <c:showPercent val="0"/>
          <c:showBubbleSize val="0"/>
        </c:dLbls>
        <c:gapWidth val="100"/>
        <c:overlap val="-24"/>
        <c:axId val="280597000"/>
        <c:axId val="280600136"/>
      </c:barChart>
      <c:catAx>
        <c:axId val="280597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80600136"/>
        <c:crosses val="autoZero"/>
        <c:auto val="1"/>
        <c:lblAlgn val="ctr"/>
        <c:lblOffset val="100"/>
        <c:noMultiLvlLbl val="0"/>
      </c:catAx>
      <c:valAx>
        <c:axId val="280600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597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969-4BF4-B439-C16D4BE5D588}"/>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969-4BF4-B439-C16D4BE5D5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50</c:v>
                </c:pt>
                <c:pt idx="1">
                  <c:v>50</c:v>
                </c:pt>
              </c:numCache>
            </c:numRef>
          </c:val>
          <c:extLst>
            <c:ext xmlns:c16="http://schemas.microsoft.com/office/drawing/2014/chart" uri="{C3380CC4-5D6E-409C-BE32-E72D297353CC}">
              <c16:uniqueId val="{00000002-6969-4BF4-B439-C16D4BE5D588}"/>
            </c:ext>
          </c:extLst>
        </c:ser>
        <c:dLbls>
          <c:showLegendKey val="0"/>
          <c:showVal val="0"/>
          <c:showCatName val="0"/>
          <c:showSerName val="0"/>
          <c:showPercent val="0"/>
          <c:showBubbleSize val="0"/>
        </c:dLbls>
        <c:gapWidth val="100"/>
        <c:overlap val="-24"/>
        <c:axId val="280596608"/>
        <c:axId val="280593864"/>
      </c:barChart>
      <c:catAx>
        <c:axId val="280596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593864"/>
        <c:crosses val="autoZero"/>
        <c:auto val="1"/>
        <c:lblAlgn val="ctr"/>
        <c:lblOffset val="100"/>
        <c:noMultiLvlLbl val="0"/>
      </c:catAx>
      <c:valAx>
        <c:axId val="280593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59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32A-4072-9A1B-9F8CE8B9D931}"/>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32A-4072-9A1B-9F8CE8B9D9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50</c:v>
                </c:pt>
                <c:pt idx="1">
                  <c:v>50</c:v>
                </c:pt>
              </c:numCache>
            </c:numRef>
          </c:val>
          <c:extLst>
            <c:ext xmlns:c16="http://schemas.microsoft.com/office/drawing/2014/chart" uri="{C3380CC4-5D6E-409C-BE32-E72D297353CC}">
              <c16:uniqueId val="{00000002-632A-4072-9A1B-9F8CE8B9D931}"/>
            </c:ext>
          </c:extLst>
        </c:ser>
        <c:dLbls>
          <c:showLegendKey val="0"/>
          <c:showVal val="0"/>
          <c:showCatName val="0"/>
          <c:showSerName val="0"/>
          <c:showPercent val="0"/>
          <c:showBubbleSize val="0"/>
        </c:dLbls>
        <c:gapWidth val="100"/>
        <c:overlap val="-24"/>
        <c:axId val="279462432"/>
        <c:axId val="279462824"/>
      </c:barChart>
      <c:catAx>
        <c:axId val="279462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62824"/>
        <c:crosses val="autoZero"/>
        <c:auto val="1"/>
        <c:lblAlgn val="ctr"/>
        <c:lblOffset val="100"/>
        <c:noMultiLvlLbl val="0"/>
      </c:catAx>
      <c:valAx>
        <c:axId val="279462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6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67C89D-91C8-4463-891B-FAACFE26D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D3-44F2-BA2D-61EB5465123D}"/>
                </c:ext>
              </c:extLst>
            </c:dLbl>
            <c:dLbl>
              <c:idx val="1"/>
              <c:tx>
                <c:rich>
                  <a:bodyPr/>
                  <a:lstStyle/>
                  <a:p>
                    <a:fld id="{54CA4D94-CE26-47C1-AF76-475D80851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D3-44F2-BA2D-61EB5465123D}"/>
                </c:ext>
              </c:extLst>
            </c:dLbl>
            <c:dLbl>
              <c:idx val="2"/>
              <c:tx>
                <c:rich>
                  <a:bodyPr/>
                  <a:lstStyle/>
                  <a:p>
                    <a:fld id="{7AC65F86-3B94-49D8-9C76-6FD47D9923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D3-44F2-BA2D-61EB546512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Hoja1!$B$248:$B$250</c:f>
              <c:strCache>
                <c:ptCount val="3"/>
                <c:pt idx="0">
                  <c:v>PESIMAS</c:v>
                </c:pt>
                <c:pt idx="1">
                  <c:v>MALAS</c:v>
                </c:pt>
                <c:pt idx="2">
                  <c:v>BUENAS</c:v>
                </c:pt>
              </c:strCache>
            </c:strRef>
          </c:cat>
          <c:val>
            <c:numRef>
              <c:f>Hoja1!$E$248:$E$250</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3-A5D3-44F2-BA2D-61EB5465123D}"/>
            </c:ext>
          </c:extLst>
        </c:ser>
        <c:dLbls>
          <c:dLblPos val="inEnd"/>
          <c:showLegendKey val="0"/>
          <c:showVal val="1"/>
          <c:showCatName val="0"/>
          <c:showSerName val="0"/>
          <c:showPercent val="0"/>
          <c:showBubbleSize val="0"/>
        </c:dLbls>
        <c:gapWidth val="150"/>
        <c:overlap val="100"/>
        <c:axId val="276011672"/>
        <c:axId val="276014416"/>
      </c:barChart>
      <c:catAx>
        <c:axId val="2760116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014416"/>
        <c:crosses val="autoZero"/>
        <c:auto val="1"/>
        <c:lblAlgn val="ctr"/>
        <c:lblOffset val="100"/>
        <c:noMultiLvlLbl val="0"/>
      </c:catAx>
      <c:valAx>
        <c:axId val="27601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0116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BF-4774-82EB-10DBA0B963DE}"/>
                </c:ext>
              </c:extLst>
            </c:dLbl>
            <c:dLbl>
              <c:idx val="1"/>
              <c:layout>
                <c:manualLayout>
                  <c:x val="3.7380201237931505E-3"/>
                  <c:y val="8.1071217137395082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BF-4774-82EB-10DBA0B963DE}"/>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BF-4774-82EB-10DBA0B963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c:v>
                </c:pt>
                <c:pt idx="1">
                  <c:v>11</c:v>
                </c:pt>
                <c:pt idx="2">
                  <c:v>0</c:v>
                </c:pt>
              </c:numCache>
            </c:numRef>
          </c:val>
          <c:extLst>
            <c:ext xmlns:c16="http://schemas.microsoft.com/office/drawing/2014/chart" uri="{C3380CC4-5D6E-409C-BE32-E72D297353CC}">
              <c16:uniqueId val="{00000003-F2BF-4774-82EB-10DBA0B963DE}"/>
            </c:ext>
          </c:extLst>
        </c:ser>
        <c:dLbls>
          <c:showLegendKey val="0"/>
          <c:showVal val="0"/>
          <c:showCatName val="0"/>
          <c:showSerName val="0"/>
          <c:showPercent val="0"/>
          <c:showBubbleSize val="0"/>
        </c:dLbls>
        <c:gapWidth val="100"/>
        <c:overlap val="-24"/>
        <c:axId val="310881608"/>
        <c:axId val="310880040"/>
      </c:barChart>
      <c:catAx>
        <c:axId val="31088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880040"/>
        <c:crosses val="autoZero"/>
        <c:auto val="1"/>
        <c:lblAlgn val="ctr"/>
        <c:lblOffset val="100"/>
        <c:noMultiLvlLbl val="0"/>
      </c:catAx>
      <c:valAx>
        <c:axId val="310880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881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2333996730067444E-17"/>
                  <c:y val="9.9276512331338593E-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83-41B0-AF46-FA4F48D94BFF}"/>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83-41B0-AF46-FA4F48D94BFF}"/>
                </c:ext>
              </c:extLst>
            </c:dLbl>
            <c:dLbl>
              <c:idx val="2"/>
              <c:layout>
                <c:manualLayout>
                  <c:x val="-8.8184646150427735E-3"/>
                  <c:y val="0.11256533267650774"/>
                </c:manualLayout>
              </c:layout>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EE83-41B0-AF46-FA4F48D94B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###0.0</c:formatCode>
                <c:ptCount val="3"/>
                <c:pt idx="0">
                  <c:v>11</c:v>
                </c:pt>
                <c:pt idx="1">
                  <c:v>67</c:v>
                </c:pt>
                <c:pt idx="2" formatCode="General">
                  <c:v>22</c:v>
                </c:pt>
              </c:numCache>
            </c:numRef>
          </c:val>
          <c:extLst>
            <c:ext xmlns:c16="http://schemas.microsoft.com/office/drawing/2014/chart" uri="{C3380CC4-5D6E-409C-BE32-E72D297353CC}">
              <c16:uniqueId val="{00000003-EE83-41B0-AF46-FA4F48D94BFF}"/>
            </c:ext>
          </c:extLst>
        </c:ser>
        <c:dLbls>
          <c:showLegendKey val="0"/>
          <c:showVal val="0"/>
          <c:showCatName val="0"/>
          <c:showSerName val="0"/>
          <c:showPercent val="0"/>
          <c:showBubbleSize val="0"/>
        </c:dLbls>
        <c:gapWidth val="100"/>
        <c:overlap val="-24"/>
        <c:axId val="284762384"/>
        <c:axId val="284764736"/>
      </c:barChart>
      <c:catAx>
        <c:axId val="284762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764736"/>
        <c:crosses val="autoZero"/>
        <c:auto val="1"/>
        <c:lblAlgn val="ctr"/>
        <c:lblOffset val="100"/>
        <c:noMultiLvlLbl val="0"/>
      </c:catAx>
      <c:valAx>
        <c:axId val="284764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762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C0-4B35-AC1D-3E274D2FAACD}"/>
                </c:ext>
              </c:extLst>
            </c:dLbl>
            <c:dLbl>
              <c:idx val="1"/>
              <c:layout>
                <c:manualLayout>
                  <c:x val="5.6070301856897603E-3"/>
                  <c:y val="0.10133696977074613"/>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C0-4B35-AC1D-3E274D2FAAC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C0-4B35-AC1D-3E274D2FAA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86</c:v>
                </c:pt>
                <c:pt idx="1">
                  <c:v>14</c:v>
                </c:pt>
                <c:pt idx="2">
                  <c:v>0</c:v>
                </c:pt>
              </c:numCache>
            </c:numRef>
          </c:val>
          <c:extLst>
            <c:ext xmlns:c16="http://schemas.microsoft.com/office/drawing/2014/chart" uri="{C3380CC4-5D6E-409C-BE32-E72D297353CC}">
              <c16:uniqueId val="{00000003-EBC0-4B35-AC1D-3E274D2FAACD}"/>
            </c:ext>
          </c:extLst>
        </c:ser>
        <c:dLbls>
          <c:showLegendKey val="0"/>
          <c:showVal val="0"/>
          <c:showCatName val="0"/>
          <c:showSerName val="0"/>
          <c:showPercent val="0"/>
          <c:showBubbleSize val="0"/>
        </c:dLbls>
        <c:gapWidth val="100"/>
        <c:overlap val="-24"/>
        <c:axId val="310879648"/>
        <c:axId val="310878864"/>
      </c:barChart>
      <c:catAx>
        <c:axId val="31087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878864"/>
        <c:crosses val="autoZero"/>
        <c:auto val="1"/>
        <c:lblAlgn val="ctr"/>
        <c:lblOffset val="100"/>
        <c:noMultiLvlLbl val="0"/>
      </c:catAx>
      <c:valAx>
        <c:axId val="310878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87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ED7-4E59-AFD5-9983B1E99FBD}"/>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CED7-4E59-AFD5-9983B1E99F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2"/>
                <c:pt idx="0">
                  <c:v>SIEMPRE</c:v>
                </c:pt>
                <c:pt idx="1">
                  <c:v>ALGUNAS VECES</c:v>
                </c:pt>
              </c:strCache>
            </c:strRef>
          </c:cat>
          <c:val>
            <c:numRef>
              <c:f>MATERIAL!$C$3:$C$5</c:f>
              <c:numCache>
                <c:formatCode>General</c:formatCode>
                <c:ptCount val="2"/>
                <c:pt idx="0">
                  <c:v>38</c:v>
                </c:pt>
                <c:pt idx="1">
                  <c:v>62</c:v>
                </c:pt>
              </c:numCache>
            </c:numRef>
          </c:val>
          <c:extLst>
            <c:ext xmlns:c16="http://schemas.microsoft.com/office/drawing/2014/chart" uri="{C3380CC4-5D6E-409C-BE32-E72D297353CC}">
              <c16:uniqueId val="{00000002-CED7-4E59-AFD5-9983B1E99FBD}"/>
            </c:ext>
          </c:extLst>
        </c:ser>
        <c:dLbls>
          <c:showLegendKey val="0"/>
          <c:showVal val="0"/>
          <c:showCatName val="0"/>
          <c:showSerName val="0"/>
          <c:showPercent val="0"/>
          <c:showBubbleSize val="0"/>
        </c:dLbls>
        <c:gapWidth val="100"/>
        <c:overlap val="-24"/>
        <c:axId val="284758464"/>
        <c:axId val="284759248"/>
      </c:barChart>
      <c:catAx>
        <c:axId val="284758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759248"/>
        <c:crosses val="autoZero"/>
        <c:auto val="1"/>
        <c:lblAlgn val="ctr"/>
        <c:lblOffset val="100"/>
        <c:noMultiLvlLbl val="0"/>
      </c:catAx>
      <c:valAx>
        <c:axId val="284759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75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77-442A-B8F2-378B0648C4B0}"/>
                </c:ext>
              </c:extLst>
            </c:dLbl>
            <c:dLbl>
              <c:idx val="1"/>
              <c:layout>
                <c:manualLayout>
                  <c:x val="5.301027134007358E-3"/>
                  <c:y val="1.916757241476351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6B77-442A-B8F2-378B0648C4B0}"/>
                </c:ext>
              </c:extLst>
            </c:dLbl>
            <c:dLbl>
              <c:idx val="2"/>
              <c:layout>
                <c:manualLayout>
                  <c:x val="-3.5339253353926007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77-442A-B8F2-378B0648C4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6B77-442A-B8F2-378B0648C4B0}"/>
            </c:ext>
          </c:extLst>
        </c:ser>
        <c:dLbls>
          <c:showLegendKey val="0"/>
          <c:showVal val="0"/>
          <c:showCatName val="0"/>
          <c:showSerName val="0"/>
          <c:showPercent val="0"/>
          <c:showBubbleSize val="0"/>
        </c:dLbls>
        <c:gapWidth val="100"/>
        <c:overlap val="-24"/>
        <c:axId val="314266856"/>
        <c:axId val="314266464"/>
      </c:barChart>
      <c:catAx>
        <c:axId val="314266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66464"/>
        <c:crosses val="autoZero"/>
        <c:auto val="1"/>
        <c:lblAlgn val="ctr"/>
        <c:lblOffset val="100"/>
        <c:noMultiLvlLbl val="0"/>
      </c:catAx>
      <c:valAx>
        <c:axId val="31426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66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1C-497C-9CC9-205F78852AB2}"/>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271C-497C-9CC9-205F78852AB2}"/>
                </c:ext>
              </c:extLst>
            </c:dLbl>
            <c:dLbl>
              <c:idx val="2"/>
              <c:layout>
                <c:manualLayout>
                  <c:x val="8.8184646150427735E-3"/>
                  <c:y val="4.3055909460232604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271C-497C-9CC9-205F78852A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3"/>
                <c:pt idx="0">
                  <c:v>EXCLENTE</c:v>
                </c:pt>
                <c:pt idx="1">
                  <c:v>BUENAS</c:v>
                </c:pt>
                <c:pt idx="2">
                  <c:v>MALAS</c:v>
                </c:pt>
              </c:strCache>
            </c:strRef>
          </c:cat>
          <c:val>
            <c:numRef>
              <c:f>'RELACIONES ENTRE COMPAÑEROS - C'!$C$3:$C$6</c:f>
              <c:numCache>
                <c:formatCode>General</c:formatCode>
                <c:ptCount val="3"/>
                <c:pt idx="0">
                  <c:v>33</c:v>
                </c:pt>
                <c:pt idx="1">
                  <c:v>59</c:v>
                </c:pt>
                <c:pt idx="2">
                  <c:v>8</c:v>
                </c:pt>
              </c:numCache>
            </c:numRef>
          </c:val>
          <c:extLst>
            <c:ext xmlns:c16="http://schemas.microsoft.com/office/drawing/2014/chart" uri="{C3380CC4-5D6E-409C-BE32-E72D297353CC}">
              <c16:uniqueId val="{00000003-271C-497C-9CC9-205F78852AB2}"/>
            </c:ext>
          </c:extLst>
        </c:ser>
        <c:dLbls>
          <c:showLegendKey val="0"/>
          <c:showVal val="0"/>
          <c:showCatName val="0"/>
          <c:showSerName val="0"/>
          <c:showPercent val="0"/>
          <c:showBubbleSize val="0"/>
        </c:dLbls>
        <c:gapWidth val="100"/>
        <c:overlap val="-24"/>
        <c:axId val="284393048"/>
        <c:axId val="284391088"/>
      </c:barChart>
      <c:catAx>
        <c:axId val="284393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391088"/>
        <c:crosses val="autoZero"/>
        <c:auto val="1"/>
        <c:lblAlgn val="ctr"/>
        <c:lblOffset val="100"/>
        <c:noMultiLvlLbl val="0"/>
      </c:catAx>
      <c:valAx>
        <c:axId val="284391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393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16-491B-97A1-3CDA6578D6E8}"/>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16-491B-97A1-3CDA6578D6E8}"/>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16-491B-97A1-3CDA6578D6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44</c:v>
                </c:pt>
                <c:pt idx="1">
                  <c:v>56</c:v>
                </c:pt>
                <c:pt idx="2">
                  <c:v>0</c:v>
                </c:pt>
              </c:numCache>
            </c:numRef>
          </c:val>
          <c:extLst>
            <c:ext xmlns:c16="http://schemas.microsoft.com/office/drawing/2014/chart" uri="{C3380CC4-5D6E-409C-BE32-E72D297353CC}">
              <c16:uniqueId val="{00000003-DC16-491B-97A1-3CDA6578D6E8}"/>
            </c:ext>
          </c:extLst>
        </c:ser>
        <c:dLbls>
          <c:showLegendKey val="0"/>
          <c:showVal val="0"/>
          <c:showCatName val="0"/>
          <c:showSerName val="0"/>
          <c:showPercent val="0"/>
          <c:showBubbleSize val="0"/>
        </c:dLbls>
        <c:gapWidth val="100"/>
        <c:overlap val="-24"/>
        <c:axId val="314271952"/>
        <c:axId val="314272344"/>
      </c:barChart>
      <c:catAx>
        <c:axId val="314271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72344"/>
        <c:crosses val="autoZero"/>
        <c:auto val="1"/>
        <c:lblAlgn val="ctr"/>
        <c:lblOffset val="100"/>
        <c:noMultiLvlLbl val="0"/>
      </c:catAx>
      <c:valAx>
        <c:axId val="314272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7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F2-4157-A10F-51FDBE38C0F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0FF2-4157-A10F-51FDBE38C0F1}"/>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0FF2-4157-A10F-51FDBE38C0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formatCode="###0.0">
                  <c:v>55</c:v>
                </c:pt>
                <c:pt idx="1">
                  <c:v>41</c:v>
                </c:pt>
                <c:pt idx="2" formatCode="###0.0">
                  <c:v>4</c:v>
                </c:pt>
              </c:numCache>
            </c:numRef>
          </c:val>
          <c:extLst>
            <c:ext xmlns:c16="http://schemas.microsoft.com/office/drawing/2014/chart" uri="{C3380CC4-5D6E-409C-BE32-E72D297353CC}">
              <c16:uniqueId val="{00000003-0FF2-4157-A10F-51FDBE38C0F1}"/>
            </c:ext>
          </c:extLst>
        </c:ser>
        <c:dLbls>
          <c:showLegendKey val="0"/>
          <c:showVal val="0"/>
          <c:showCatName val="0"/>
          <c:showSerName val="0"/>
          <c:showPercent val="0"/>
          <c:showBubbleSize val="0"/>
        </c:dLbls>
        <c:gapWidth val="100"/>
        <c:overlap val="-24"/>
        <c:axId val="284394616"/>
        <c:axId val="284396576"/>
      </c:barChart>
      <c:catAx>
        <c:axId val="284394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396576"/>
        <c:crosses val="autoZero"/>
        <c:auto val="1"/>
        <c:lblAlgn val="ctr"/>
        <c:lblOffset val="100"/>
        <c:noMultiLvlLbl val="0"/>
      </c:catAx>
      <c:valAx>
        <c:axId val="28439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4394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FC-4218-BF94-8FA8BA0A0568}"/>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FC-4218-BF94-8FA8BA0A05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62.5</c:v>
                </c:pt>
                <c:pt idx="1">
                  <c:v>37.5</c:v>
                </c:pt>
              </c:numCache>
            </c:numRef>
          </c:val>
          <c:extLst>
            <c:ext xmlns:c16="http://schemas.microsoft.com/office/drawing/2014/chart" uri="{C3380CC4-5D6E-409C-BE32-E72D297353CC}">
              <c16:uniqueId val="{00000002-70FC-4218-BF94-8FA8BA0A0568}"/>
            </c:ext>
          </c:extLst>
        </c:ser>
        <c:dLbls>
          <c:showLegendKey val="0"/>
          <c:showVal val="0"/>
          <c:showCatName val="0"/>
          <c:showSerName val="0"/>
          <c:showPercent val="0"/>
          <c:showBubbleSize val="0"/>
        </c:dLbls>
        <c:gapWidth val="100"/>
        <c:overlap val="-24"/>
        <c:axId val="314268424"/>
        <c:axId val="314270776"/>
      </c:barChart>
      <c:catAx>
        <c:axId val="314268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70776"/>
        <c:crosses val="autoZero"/>
        <c:auto val="1"/>
        <c:lblAlgn val="ctr"/>
        <c:lblOffset val="100"/>
        <c:noMultiLvlLbl val="0"/>
      </c:catAx>
      <c:valAx>
        <c:axId val="314270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68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E4C-4693-99ED-3AA7B9575154}"/>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4C-4693-99ED-3AA7B9575154}"/>
                </c:ext>
              </c:extLst>
            </c:dLbl>
            <c:dLbl>
              <c:idx val="2"/>
              <c:layout>
                <c:manualLayout>
                  <c:x val="-6.8917075526667981E-3"/>
                  <c:y val="-4.4668252057437196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565D610F-DDDD-4405-AE12-141CF91A57AE}"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5676998224825171E-2"/>
                      <c:h val="8.3306407326625045E-2"/>
                    </c:manualLayout>
                  </c15:layout>
                  <c15:dlblFieldTable/>
                  <c15:showDataLabelsRange val="0"/>
                </c:ext>
                <c:ext xmlns:c16="http://schemas.microsoft.com/office/drawing/2014/chart" uri="{C3380CC4-5D6E-409C-BE32-E72D297353CC}">
                  <c16:uniqueId val="{00000002-4E4C-4693-99ED-3AA7B95751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33</c:v>
                </c:pt>
                <c:pt idx="1">
                  <c:v>61</c:v>
                </c:pt>
                <c:pt idx="2" formatCode="General">
                  <c:v>6</c:v>
                </c:pt>
              </c:numCache>
            </c:numRef>
          </c:val>
          <c:extLst>
            <c:ext xmlns:c16="http://schemas.microsoft.com/office/drawing/2014/chart" uri="{C3380CC4-5D6E-409C-BE32-E72D297353CC}">
              <c16:uniqueId val="{00000003-4E4C-4693-99ED-3AA7B9575154}"/>
            </c:ext>
          </c:extLst>
        </c:ser>
        <c:dLbls>
          <c:showLegendKey val="0"/>
          <c:showVal val="0"/>
          <c:showCatName val="0"/>
          <c:showSerName val="0"/>
          <c:showPercent val="0"/>
          <c:showBubbleSize val="0"/>
        </c:dLbls>
        <c:gapWidth val="100"/>
        <c:overlap val="-24"/>
        <c:axId val="286524088"/>
        <c:axId val="286523696"/>
      </c:barChart>
      <c:catAx>
        <c:axId val="28652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523696"/>
        <c:crosses val="autoZero"/>
        <c:auto val="1"/>
        <c:lblAlgn val="ctr"/>
        <c:lblOffset val="100"/>
        <c:noMultiLvlLbl val="0"/>
      </c:catAx>
      <c:valAx>
        <c:axId val="28652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524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64-4ACC-9A30-171177B31C65}"/>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64-4ACC-9A30-171177B31C65}"/>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64-4ACC-9A30-171177B31C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INSTITUCIONALES</c:v>
                </c:pt>
                <c:pt idx="1">
                  <c:v>COMPAÑEROS</c:v>
                </c:pt>
                <c:pt idx="2">
                  <c:v>PERSONALES</c:v>
                </c:pt>
              </c:strCache>
            </c:strRef>
          </c:cat>
          <c:val>
            <c:numRef>
              <c:f>'TIPOS DE CONFLICTO'!$C$3:$C$5</c:f>
              <c:numCache>
                <c:formatCode>General</c:formatCode>
                <c:ptCount val="3"/>
                <c:pt idx="0">
                  <c:v>69</c:v>
                </c:pt>
                <c:pt idx="1">
                  <c:v>59</c:v>
                </c:pt>
                <c:pt idx="2">
                  <c:v>44</c:v>
                </c:pt>
              </c:numCache>
            </c:numRef>
          </c:val>
          <c:extLst>
            <c:ext xmlns:c16="http://schemas.microsoft.com/office/drawing/2014/chart" uri="{C3380CC4-5D6E-409C-BE32-E72D297353CC}">
              <c16:uniqueId val="{00000003-7464-4ACC-9A30-171177B31C65}"/>
            </c:ext>
          </c:extLst>
        </c:ser>
        <c:dLbls>
          <c:showLegendKey val="0"/>
          <c:showVal val="0"/>
          <c:showCatName val="0"/>
          <c:showSerName val="0"/>
          <c:showPercent val="0"/>
          <c:showBubbleSize val="0"/>
        </c:dLbls>
        <c:gapWidth val="100"/>
        <c:overlap val="-24"/>
        <c:axId val="315749312"/>
        <c:axId val="315748528"/>
      </c:barChart>
      <c:catAx>
        <c:axId val="31574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48528"/>
        <c:crosses val="autoZero"/>
        <c:auto val="1"/>
        <c:lblAlgn val="ctr"/>
        <c:lblOffset val="100"/>
        <c:noMultiLvlLbl val="0"/>
      </c:catAx>
      <c:valAx>
        <c:axId val="3157485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4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9C-4B82-B2EF-F91AC704381E}"/>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9C-4B82-B2EF-F91AC70438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45</c:v>
                </c:pt>
                <c:pt idx="1">
                  <c:v>55</c:v>
                </c:pt>
              </c:numCache>
            </c:numRef>
          </c:val>
          <c:extLst>
            <c:ext xmlns:c16="http://schemas.microsoft.com/office/drawing/2014/chart" uri="{C3380CC4-5D6E-409C-BE32-E72D297353CC}">
              <c16:uniqueId val="{00000002-6C9C-4B82-B2EF-F91AC704381E}"/>
            </c:ext>
          </c:extLst>
        </c:ser>
        <c:dLbls>
          <c:showLegendKey val="0"/>
          <c:showVal val="0"/>
          <c:showCatName val="0"/>
          <c:showSerName val="0"/>
          <c:showPercent val="0"/>
          <c:showBubbleSize val="0"/>
        </c:dLbls>
        <c:gapWidth val="100"/>
        <c:overlap val="-24"/>
        <c:axId val="286520560"/>
        <c:axId val="286520952"/>
      </c:barChart>
      <c:catAx>
        <c:axId val="286520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520952"/>
        <c:crosses val="autoZero"/>
        <c:auto val="1"/>
        <c:lblAlgn val="ctr"/>
        <c:lblOffset val="100"/>
        <c:noMultiLvlLbl val="0"/>
      </c:catAx>
      <c:valAx>
        <c:axId val="286520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52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387-4B69-BCF1-EFCF65E2934F}"/>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87-4B69-BCF1-EFCF65E2934F}"/>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87-4B69-BCF1-EFCF65E2934F}"/>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87-4B69-BCF1-EFCF65E293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87.5</c:v>
                </c:pt>
                <c:pt idx="1">
                  <c:v>12.5</c:v>
                </c:pt>
                <c:pt idx="2">
                  <c:v>0</c:v>
                </c:pt>
              </c:numCache>
            </c:numRef>
          </c:val>
          <c:extLst>
            <c:ext xmlns:c16="http://schemas.microsoft.com/office/drawing/2014/chart" uri="{C3380CC4-5D6E-409C-BE32-E72D297353CC}">
              <c16:uniqueId val="{00000004-2387-4B69-BCF1-EFCF65E2934F}"/>
            </c:ext>
          </c:extLst>
        </c:ser>
        <c:dLbls>
          <c:showLegendKey val="0"/>
          <c:showVal val="0"/>
          <c:showCatName val="0"/>
          <c:showSerName val="0"/>
          <c:showPercent val="0"/>
          <c:showBubbleSize val="0"/>
        </c:dLbls>
        <c:gapWidth val="100"/>
        <c:overlap val="-24"/>
        <c:axId val="315755976"/>
        <c:axId val="315750096"/>
      </c:barChart>
      <c:catAx>
        <c:axId val="315755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50096"/>
        <c:crosses val="autoZero"/>
        <c:auto val="1"/>
        <c:lblAlgn val="ctr"/>
        <c:lblOffset val="100"/>
        <c:noMultiLvlLbl val="0"/>
      </c:catAx>
      <c:valAx>
        <c:axId val="315750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5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FE-4B7B-ACA7-E2805DE1E6A3}"/>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5AFE-4B7B-ACA7-E2805DE1E6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2"/>
                <c:pt idx="0">
                  <c:v>SIEMPRE</c:v>
                </c:pt>
                <c:pt idx="1">
                  <c:v>ALGUNAS VECES</c:v>
                </c:pt>
              </c:strCache>
            </c:strRef>
          </c:cat>
          <c:val>
            <c:numRef>
              <c:f>'RECIBIR INSTRUCCIONES DE TRABAJ'!$C$3:$C$5</c:f>
              <c:numCache>
                <c:formatCode>General</c:formatCode>
                <c:ptCount val="2"/>
                <c:pt idx="0">
                  <c:v>63</c:v>
                </c:pt>
                <c:pt idx="1">
                  <c:v>37</c:v>
                </c:pt>
              </c:numCache>
            </c:numRef>
          </c:val>
          <c:extLst>
            <c:ext xmlns:c16="http://schemas.microsoft.com/office/drawing/2014/chart" uri="{C3380CC4-5D6E-409C-BE32-E72D297353CC}">
              <c16:uniqueId val="{00000002-5AFE-4B7B-ACA7-E2805DE1E6A3}"/>
            </c:ext>
          </c:extLst>
        </c:ser>
        <c:dLbls>
          <c:showLegendKey val="0"/>
          <c:showVal val="0"/>
          <c:showCatName val="0"/>
          <c:showSerName val="0"/>
          <c:showPercent val="0"/>
          <c:showBubbleSize val="0"/>
        </c:dLbls>
        <c:gapWidth val="100"/>
        <c:overlap val="-24"/>
        <c:axId val="314485504"/>
        <c:axId val="314487856"/>
      </c:barChart>
      <c:catAx>
        <c:axId val="314485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7856"/>
        <c:crosses val="autoZero"/>
        <c:auto val="1"/>
        <c:lblAlgn val="ctr"/>
        <c:lblOffset val="100"/>
        <c:noMultiLvlLbl val="0"/>
      </c:catAx>
      <c:valAx>
        <c:axId val="314487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7B65-4252-BD4F-B372928D7147}"/>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65-4252-BD4F-B372928D7147}"/>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65-4252-BD4F-B372928D71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84</c:v>
                </c:pt>
                <c:pt idx="1">
                  <c:v>16</c:v>
                </c:pt>
                <c:pt idx="2">
                  <c:v>0</c:v>
                </c:pt>
              </c:numCache>
            </c:numRef>
          </c:val>
          <c:extLst>
            <c:ext xmlns:c16="http://schemas.microsoft.com/office/drawing/2014/chart" uri="{C3380CC4-5D6E-409C-BE32-E72D297353CC}">
              <c16:uniqueId val="{00000003-7B65-4252-BD4F-B372928D7147}"/>
            </c:ext>
          </c:extLst>
        </c:ser>
        <c:dLbls>
          <c:showLegendKey val="0"/>
          <c:showVal val="0"/>
          <c:showCatName val="0"/>
          <c:showSerName val="0"/>
          <c:showPercent val="0"/>
          <c:showBubbleSize val="0"/>
        </c:dLbls>
        <c:gapWidth val="100"/>
        <c:overlap val="-24"/>
        <c:axId val="315752056"/>
        <c:axId val="315753624"/>
      </c:barChart>
      <c:catAx>
        <c:axId val="315752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53624"/>
        <c:crosses val="autoZero"/>
        <c:auto val="1"/>
        <c:lblAlgn val="ctr"/>
        <c:lblOffset val="100"/>
        <c:noMultiLvlLbl val="0"/>
      </c:catAx>
      <c:valAx>
        <c:axId val="315753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52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FC-45E3-BB21-42FE778F78E0}"/>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FC-45E3-BB21-42FE778F78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61</c:v>
                </c:pt>
                <c:pt idx="1">
                  <c:v>39</c:v>
                </c:pt>
              </c:numCache>
            </c:numRef>
          </c:val>
          <c:extLst>
            <c:ext xmlns:c16="http://schemas.microsoft.com/office/drawing/2014/chart" uri="{C3380CC4-5D6E-409C-BE32-E72D297353CC}">
              <c16:uniqueId val="{00000002-3FFC-45E3-BB21-42FE778F78E0}"/>
            </c:ext>
          </c:extLst>
        </c:ser>
        <c:dLbls>
          <c:showLegendKey val="0"/>
          <c:showVal val="0"/>
          <c:showCatName val="0"/>
          <c:showSerName val="0"/>
          <c:showPercent val="0"/>
          <c:showBubbleSize val="0"/>
        </c:dLbls>
        <c:gapWidth val="100"/>
        <c:overlap val="-24"/>
        <c:axId val="314489816"/>
        <c:axId val="314483936"/>
      </c:barChart>
      <c:catAx>
        <c:axId val="314489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3936"/>
        <c:crosses val="autoZero"/>
        <c:auto val="1"/>
        <c:lblAlgn val="ctr"/>
        <c:lblOffset val="100"/>
        <c:noMultiLvlLbl val="0"/>
      </c:catAx>
      <c:valAx>
        <c:axId val="314483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9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77-41F6-A8D4-2C355CE98F13}"/>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77-41F6-A8D4-2C355CE98F13}"/>
                </c:ext>
              </c:extLst>
            </c:dLbl>
            <c:dLbl>
              <c:idx val="2"/>
              <c:layout>
                <c:manualLayout>
                  <c:x val="-5.1188280167833071E-3"/>
                  <c:y val="1.7832824988608758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77-41F6-A8D4-2C355CE98F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78</c:v>
                </c:pt>
                <c:pt idx="1">
                  <c:v>19</c:v>
                </c:pt>
                <c:pt idx="2">
                  <c:v>3</c:v>
                </c:pt>
              </c:numCache>
            </c:numRef>
          </c:val>
          <c:extLst>
            <c:ext xmlns:c16="http://schemas.microsoft.com/office/drawing/2014/chart" uri="{C3380CC4-5D6E-409C-BE32-E72D297353CC}">
              <c16:uniqueId val="{00000003-4F77-41F6-A8D4-2C355CE98F13}"/>
            </c:ext>
          </c:extLst>
        </c:ser>
        <c:dLbls>
          <c:showLegendKey val="0"/>
          <c:showVal val="0"/>
          <c:showCatName val="0"/>
          <c:showSerName val="0"/>
          <c:showPercent val="0"/>
          <c:showBubbleSize val="0"/>
        </c:dLbls>
        <c:gapWidth val="100"/>
        <c:overlap val="-24"/>
        <c:axId val="315754408"/>
        <c:axId val="315755584"/>
      </c:barChart>
      <c:catAx>
        <c:axId val="315754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55584"/>
        <c:crosses val="autoZero"/>
        <c:auto val="1"/>
        <c:lblAlgn val="ctr"/>
        <c:lblOffset val="100"/>
        <c:noMultiLvlLbl val="0"/>
      </c:catAx>
      <c:valAx>
        <c:axId val="315755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754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33-4BA8-956E-5A5228814BC9}"/>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C33-4BA8-956E-5A5228814BC9}"/>
                </c:ext>
              </c:extLst>
            </c:dLbl>
            <c:dLbl>
              <c:idx val="2"/>
              <c:layout>
                <c:manualLayout>
                  <c:x val="-1.0060994448760491E-2"/>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C33-4BA8-956E-5A5228814B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61</c:v>
                </c:pt>
                <c:pt idx="1">
                  <c:v>31</c:v>
                </c:pt>
                <c:pt idx="2">
                  <c:v>8</c:v>
                </c:pt>
              </c:numCache>
            </c:numRef>
          </c:val>
          <c:extLst>
            <c:ext xmlns:c16="http://schemas.microsoft.com/office/drawing/2014/chart" uri="{C3380CC4-5D6E-409C-BE32-E72D297353CC}">
              <c16:uniqueId val="{00000003-FC33-4BA8-956E-5A5228814BC9}"/>
            </c:ext>
          </c:extLst>
        </c:ser>
        <c:dLbls>
          <c:showLegendKey val="0"/>
          <c:showVal val="0"/>
          <c:showCatName val="0"/>
          <c:showSerName val="0"/>
          <c:showPercent val="0"/>
          <c:showBubbleSize val="0"/>
        </c:dLbls>
        <c:gapWidth val="100"/>
        <c:overlap val="-24"/>
        <c:axId val="315105000"/>
        <c:axId val="315107352"/>
      </c:barChart>
      <c:catAx>
        <c:axId val="315105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7352"/>
        <c:crosses val="autoZero"/>
        <c:auto val="1"/>
        <c:lblAlgn val="ctr"/>
        <c:lblOffset val="100"/>
        <c:noMultiLvlLbl val="0"/>
      </c:catAx>
      <c:valAx>
        <c:axId val="315107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5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0B-4647-AC98-DF3894FAB52C}"/>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0B-4647-AC98-DF3894FAB52C}"/>
                </c:ext>
              </c:extLst>
            </c:dLbl>
            <c:dLbl>
              <c:idx val="2"/>
              <c:layout>
                <c:manualLayout>
                  <c:x val="-3.5339248437142607E-3"/>
                  <c:y val="5.9159839099605155E-3"/>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0B-4647-AC98-DF3894FAB5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59</c:v>
                </c:pt>
                <c:pt idx="1">
                  <c:v>35</c:v>
                </c:pt>
                <c:pt idx="2">
                  <c:v>6</c:v>
                </c:pt>
              </c:numCache>
            </c:numRef>
          </c:val>
          <c:extLst>
            <c:ext xmlns:c16="http://schemas.microsoft.com/office/drawing/2014/chart" uri="{C3380CC4-5D6E-409C-BE32-E72D297353CC}">
              <c16:uniqueId val="{00000003-7F0B-4647-AC98-DF3894FAB52C}"/>
            </c:ext>
          </c:extLst>
        </c:ser>
        <c:dLbls>
          <c:showLegendKey val="0"/>
          <c:showVal val="0"/>
          <c:showCatName val="0"/>
          <c:showSerName val="0"/>
          <c:showPercent val="0"/>
          <c:showBubbleSize val="0"/>
        </c:dLbls>
        <c:gapWidth val="100"/>
        <c:overlap val="-24"/>
        <c:axId val="316765664"/>
        <c:axId val="316761352"/>
      </c:barChart>
      <c:catAx>
        <c:axId val="316765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761352"/>
        <c:crosses val="autoZero"/>
        <c:auto val="1"/>
        <c:lblAlgn val="ctr"/>
        <c:lblOffset val="100"/>
        <c:noMultiLvlLbl val="0"/>
      </c:catAx>
      <c:valAx>
        <c:axId val="316761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76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84-4B2B-99B5-84DF1C40EDA1}"/>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C84-4B2B-99B5-84DF1C40ED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2"/>
                <c:pt idx="0">
                  <c:v>SIEMPRE</c:v>
                </c:pt>
                <c:pt idx="1">
                  <c:v>ALGUNAS VECES</c:v>
                </c:pt>
              </c:strCache>
            </c:strRef>
          </c:cat>
          <c:val>
            <c:numRef>
              <c:f>'REALIZACIÓN CON AGRADO DE ACTIV'!$C$3:$C$5</c:f>
              <c:numCache>
                <c:formatCode>###0.0</c:formatCode>
                <c:ptCount val="2"/>
                <c:pt idx="0">
                  <c:v>82</c:v>
                </c:pt>
                <c:pt idx="1">
                  <c:v>18</c:v>
                </c:pt>
              </c:numCache>
            </c:numRef>
          </c:val>
          <c:extLst>
            <c:ext xmlns:c16="http://schemas.microsoft.com/office/drawing/2014/chart" uri="{C3380CC4-5D6E-409C-BE32-E72D297353CC}">
              <c16:uniqueId val="{00000002-EC84-4B2B-99B5-84DF1C40EDA1}"/>
            </c:ext>
          </c:extLst>
        </c:ser>
        <c:dLbls>
          <c:showLegendKey val="0"/>
          <c:showVal val="0"/>
          <c:showCatName val="0"/>
          <c:showSerName val="0"/>
          <c:showPercent val="0"/>
          <c:showBubbleSize val="0"/>
        </c:dLbls>
        <c:gapWidth val="100"/>
        <c:overlap val="-24"/>
        <c:axId val="315109312"/>
        <c:axId val="315104216"/>
      </c:barChart>
      <c:catAx>
        <c:axId val="31510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4216"/>
        <c:crosses val="autoZero"/>
        <c:auto val="1"/>
        <c:lblAlgn val="ctr"/>
        <c:lblOffset val="100"/>
        <c:noMultiLvlLbl val="0"/>
      </c:catAx>
      <c:valAx>
        <c:axId val="315104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99-471C-AEB0-E7831843776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99-471C-AEB0-E783184377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25</c:v>
                </c:pt>
                <c:pt idx="1">
                  <c:v>75</c:v>
                </c:pt>
              </c:numCache>
            </c:numRef>
          </c:val>
          <c:extLst>
            <c:ext xmlns:c16="http://schemas.microsoft.com/office/drawing/2014/chart" uri="{C3380CC4-5D6E-409C-BE32-E72D297353CC}">
              <c16:uniqueId val="{00000002-F699-471C-AEB0-E7831843776D}"/>
            </c:ext>
          </c:extLst>
        </c:ser>
        <c:dLbls>
          <c:showLegendKey val="0"/>
          <c:showVal val="0"/>
          <c:showCatName val="0"/>
          <c:showSerName val="0"/>
          <c:showPercent val="0"/>
          <c:showBubbleSize val="0"/>
        </c:dLbls>
        <c:gapWidth val="100"/>
        <c:overlap val="-24"/>
        <c:axId val="316766056"/>
        <c:axId val="316766840"/>
      </c:barChart>
      <c:catAx>
        <c:axId val="316766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766840"/>
        <c:crosses val="autoZero"/>
        <c:auto val="1"/>
        <c:lblAlgn val="ctr"/>
        <c:lblOffset val="100"/>
        <c:noMultiLvlLbl val="0"/>
      </c:catAx>
      <c:valAx>
        <c:axId val="316766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76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C8-4375-BB3A-0197084003DE}"/>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5C8-4375-BB3A-0197084003DE}"/>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B5C8-4375-BB3A-0197084003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45</c:v>
                </c:pt>
                <c:pt idx="1">
                  <c:v>45</c:v>
                </c:pt>
                <c:pt idx="2">
                  <c:v>10</c:v>
                </c:pt>
              </c:numCache>
            </c:numRef>
          </c:val>
          <c:extLst>
            <c:ext xmlns:c16="http://schemas.microsoft.com/office/drawing/2014/chart" uri="{C3380CC4-5D6E-409C-BE32-E72D297353CC}">
              <c16:uniqueId val="{00000003-B5C8-4375-BB3A-0197084003DE}"/>
            </c:ext>
          </c:extLst>
        </c:ser>
        <c:dLbls>
          <c:showLegendKey val="0"/>
          <c:showVal val="0"/>
          <c:showCatName val="0"/>
          <c:showSerName val="0"/>
          <c:showPercent val="0"/>
          <c:showBubbleSize val="0"/>
        </c:dLbls>
        <c:gapWidth val="100"/>
        <c:overlap val="-24"/>
        <c:axId val="315101080"/>
        <c:axId val="315097552"/>
      </c:barChart>
      <c:catAx>
        <c:axId val="315101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097552"/>
        <c:crosses val="autoZero"/>
        <c:auto val="1"/>
        <c:lblAlgn val="ctr"/>
        <c:lblOffset val="100"/>
        <c:noMultiLvlLbl val="0"/>
      </c:catAx>
      <c:valAx>
        <c:axId val="315097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1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4D-4707-95A1-08FFE1FE77DE}"/>
                </c:ext>
              </c:extLst>
            </c:dLbl>
            <c:dLbl>
              <c:idx val="1"/>
              <c:layout>
                <c:manualLayout>
                  <c:x val="-5.2386918505204589E-3"/>
                  <c:y val="8.6902932942508303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4D-4707-95A1-08FFE1FE77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91</c:v>
                </c:pt>
                <c:pt idx="1">
                  <c:v>9</c:v>
                </c:pt>
              </c:numCache>
            </c:numRef>
          </c:val>
          <c:extLst>
            <c:ext xmlns:c16="http://schemas.microsoft.com/office/drawing/2014/chart" uri="{C3380CC4-5D6E-409C-BE32-E72D297353CC}">
              <c16:uniqueId val="{00000002-964D-4707-95A1-08FFE1FE77DE}"/>
            </c:ext>
          </c:extLst>
        </c:ser>
        <c:dLbls>
          <c:showLegendKey val="0"/>
          <c:showVal val="0"/>
          <c:showCatName val="0"/>
          <c:showSerName val="0"/>
          <c:showPercent val="0"/>
          <c:showBubbleSize val="0"/>
        </c:dLbls>
        <c:gapWidth val="100"/>
        <c:overlap val="-24"/>
        <c:axId val="316763704"/>
        <c:axId val="316764096"/>
      </c:barChart>
      <c:catAx>
        <c:axId val="316763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764096"/>
        <c:crosses val="autoZero"/>
        <c:auto val="1"/>
        <c:lblAlgn val="ctr"/>
        <c:lblOffset val="100"/>
        <c:noMultiLvlLbl val="0"/>
      </c:catAx>
      <c:valAx>
        <c:axId val="31676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763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10-4E3C-AF75-4F09A96A03BA}"/>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10-4E3C-AF75-4F09A96A03BA}"/>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D510-4E3C-AF75-4F09A96A03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45</c:v>
                </c:pt>
                <c:pt idx="1">
                  <c:v>31</c:v>
                </c:pt>
                <c:pt idx="2" formatCode="General">
                  <c:v>24</c:v>
                </c:pt>
              </c:numCache>
            </c:numRef>
          </c:val>
          <c:extLst>
            <c:ext xmlns:c16="http://schemas.microsoft.com/office/drawing/2014/chart" uri="{C3380CC4-5D6E-409C-BE32-E72D297353CC}">
              <c16:uniqueId val="{00000003-D510-4E3C-AF75-4F09A96A03BA}"/>
            </c:ext>
          </c:extLst>
        </c:ser>
        <c:dLbls>
          <c:showLegendKey val="0"/>
          <c:showVal val="0"/>
          <c:showCatName val="0"/>
          <c:showSerName val="0"/>
          <c:showPercent val="0"/>
          <c:showBubbleSize val="0"/>
        </c:dLbls>
        <c:gapWidth val="100"/>
        <c:overlap val="-24"/>
        <c:axId val="315100688"/>
        <c:axId val="315101472"/>
      </c:barChart>
      <c:catAx>
        <c:axId val="3151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1472"/>
        <c:crosses val="autoZero"/>
        <c:auto val="1"/>
        <c:lblAlgn val="ctr"/>
        <c:lblOffset val="100"/>
        <c:noMultiLvlLbl val="0"/>
      </c:catAx>
      <c:valAx>
        <c:axId val="315101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CB-43CB-90CF-D16F4AB9CB64}"/>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CB-43CB-90CF-D16F4AB9CB64}"/>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CB-43CB-90CF-D16F4AB9CB6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72</c:v>
                </c:pt>
                <c:pt idx="1">
                  <c:v>28</c:v>
                </c:pt>
                <c:pt idx="2">
                  <c:v>0</c:v>
                </c:pt>
              </c:numCache>
            </c:numRef>
          </c:val>
          <c:extLst>
            <c:ext xmlns:c16="http://schemas.microsoft.com/office/drawing/2014/chart" uri="{C3380CC4-5D6E-409C-BE32-E72D297353CC}">
              <c16:uniqueId val="{00000003-FDCB-43CB-90CF-D16F4AB9CB64}"/>
            </c:ext>
          </c:extLst>
        </c:ser>
        <c:dLbls>
          <c:showLegendKey val="0"/>
          <c:showVal val="0"/>
          <c:showCatName val="0"/>
          <c:showSerName val="0"/>
          <c:showPercent val="0"/>
          <c:showBubbleSize val="0"/>
        </c:dLbls>
        <c:gapWidth val="100"/>
        <c:overlap val="-24"/>
        <c:axId val="326886208"/>
        <c:axId val="326890912"/>
      </c:barChart>
      <c:catAx>
        <c:axId val="32688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890912"/>
        <c:crosses val="autoZero"/>
        <c:auto val="1"/>
        <c:lblAlgn val="ctr"/>
        <c:lblOffset val="100"/>
        <c:noMultiLvlLbl val="0"/>
      </c:catAx>
      <c:valAx>
        <c:axId val="32689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88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C7-49E0-B7E1-F540820FBC90}"/>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C7-49E0-B7E1-F540820FBC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63</c:v>
                </c:pt>
                <c:pt idx="1">
                  <c:v>37</c:v>
                </c:pt>
              </c:numCache>
            </c:numRef>
          </c:val>
          <c:extLst>
            <c:ext xmlns:c16="http://schemas.microsoft.com/office/drawing/2014/chart" uri="{C3380CC4-5D6E-409C-BE32-E72D297353CC}">
              <c16:uniqueId val="{00000002-34C7-49E0-B7E1-F540820FBC90}"/>
            </c:ext>
          </c:extLst>
        </c:ser>
        <c:dLbls>
          <c:showLegendKey val="0"/>
          <c:showVal val="0"/>
          <c:showCatName val="0"/>
          <c:showSerName val="0"/>
          <c:showPercent val="0"/>
          <c:showBubbleSize val="0"/>
        </c:dLbls>
        <c:gapWidth val="100"/>
        <c:overlap val="-24"/>
        <c:axId val="315110880"/>
        <c:axId val="315112056"/>
      </c:barChart>
      <c:catAx>
        <c:axId val="315110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12056"/>
        <c:crosses val="autoZero"/>
        <c:auto val="1"/>
        <c:lblAlgn val="ctr"/>
        <c:lblOffset val="100"/>
        <c:noMultiLvlLbl val="0"/>
      </c:catAx>
      <c:valAx>
        <c:axId val="315112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1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EC-44A4-ABE4-E0807B47F396}"/>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EC-44A4-ABE4-E0807B47F396}"/>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EC-44A4-ABE4-E0807B47F396}"/>
                </c:ext>
              </c:extLst>
            </c:dLbl>
            <c:dLbl>
              <c:idx val="4"/>
              <c:layout>
                <c:manualLayout>
                  <c:x val="-5.1781923351881861E-3"/>
                  <c:y val="4.8594777654046972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FEC-44A4-ABE4-E0807B47F3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75</c:v>
                </c:pt>
                <c:pt idx="1">
                  <c:v>16</c:v>
                </c:pt>
                <c:pt idx="2">
                  <c:v>3</c:v>
                </c:pt>
                <c:pt idx="4">
                  <c:v>6</c:v>
                </c:pt>
              </c:numCache>
            </c:numRef>
          </c:val>
          <c:extLst>
            <c:ext xmlns:c16="http://schemas.microsoft.com/office/drawing/2014/chart" uri="{C3380CC4-5D6E-409C-BE32-E72D297353CC}">
              <c16:uniqueId val="{00000004-6FEC-44A4-ABE4-E0807B47F396}"/>
            </c:ext>
          </c:extLst>
        </c:ser>
        <c:dLbls>
          <c:showLegendKey val="0"/>
          <c:showVal val="0"/>
          <c:showCatName val="0"/>
          <c:showSerName val="0"/>
          <c:showPercent val="0"/>
          <c:showBubbleSize val="0"/>
        </c:dLbls>
        <c:gapWidth val="100"/>
        <c:overlap val="-24"/>
        <c:axId val="326886600"/>
        <c:axId val="326889736"/>
      </c:barChart>
      <c:catAx>
        <c:axId val="326886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889736"/>
        <c:crosses val="autoZero"/>
        <c:auto val="1"/>
        <c:lblAlgn val="ctr"/>
        <c:lblOffset val="100"/>
        <c:noMultiLvlLbl val="0"/>
      </c:catAx>
      <c:valAx>
        <c:axId val="326889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88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B2-4017-84AC-325CC326AB4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B2-4017-84AC-325CC326AB4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8FB2-4017-84AC-325CC326AB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37</c:v>
                </c:pt>
                <c:pt idx="1">
                  <c:v>53</c:v>
                </c:pt>
                <c:pt idx="2" formatCode="General">
                  <c:v>10</c:v>
                </c:pt>
              </c:numCache>
            </c:numRef>
          </c:val>
          <c:extLst>
            <c:ext xmlns:c16="http://schemas.microsoft.com/office/drawing/2014/chart" uri="{C3380CC4-5D6E-409C-BE32-E72D297353CC}">
              <c16:uniqueId val="{00000003-8FB2-4017-84AC-325CC326AB47}"/>
            </c:ext>
          </c:extLst>
        </c:ser>
        <c:dLbls>
          <c:showLegendKey val="0"/>
          <c:showVal val="0"/>
          <c:showCatName val="0"/>
          <c:showSerName val="0"/>
          <c:showPercent val="0"/>
          <c:showBubbleSize val="0"/>
        </c:dLbls>
        <c:gapWidth val="100"/>
        <c:overlap val="-24"/>
        <c:axId val="317620760"/>
        <c:axId val="317623896"/>
      </c:barChart>
      <c:catAx>
        <c:axId val="317620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3896"/>
        <c:crosses val="autoZero"/>
        <c:auto val="1"/>
        <c:lblAlgn val="ctr"/>
        <c:lblOffset val="100"/>
        <c:noMultiLvlLbl val="0"/>
      </c:catAx>
      <c:valAx>
        <c:axId val="317623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68-4907-A0FB-FB528CC490CA}"/>
                </c:ext>
              </c:extLst>
            </c:dLbl>
            <c:dLbl>
              <c:idx val="1"/>
              <c:layout>
                <c:manualLayout>
                  <c:x val="-5.3248873073554305E-3"/>
                  <c:y val="5.2047741004138974E-3"/>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68-4907-A0FB-FB528CC490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1468-4907-A0FB-FB528CC490CA}"/>
            </c:ext>
          </c:extLst>
        </c:ser>
        <c:dLbls>
          <c:showLegendKey val="0"/>
          <c:showVal val="0"/>
          <c:showCatName val="0"/>
          <c:showSerName val="0"/>
          <c:showPercent val="0"/>
          <c:showBubbleSize val="0"/>
        </c:dLbls>
        <c:gapWidth val="100"/>
        <c:overlap val="-24"/>
        <c:axId val="326886992"/>
        <c:axId val="326890128"/>
      </c:barChart>
      <c:catAx>
        <c:axId val="32688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890128"/>
        <c:crosses val="autoZero"/>
        <c:auto val="1"/>
        <c:lblAlgn val="ctr"/>
        <c:lblOffset val="100"/>
        <c:noMultiLvlLbl val="0"/>
      </c:catAx>
      <c:valAx>
        <c:axId val="326890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88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AF-4213-A129-6E99937700BC}"/>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AAF-4213-A129-6E99937700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63</c:v>
                </c:pt>
                <c:pt idx="1">
                  <c:v>37</c:v>
                </c:pt>
              </c:numCache>
            </c:numRef>
          </c:val>
          <c:extLst>
            <c:ext xmlns:c16="http://schemas.microsoft.com/office/drawing/2014/chart" uri="{C3380CC4-5D6E-409C-BE32-E72D297353CC}">
              <c16:uniqueId val="{00000002-6AAF-4213-A129-6E99937700BC}"/>
            </c:ext>
          </c:extLst>
        </c:ser>
        <c:dLbls>
          <c:showLegendKey val="0"/>
          <c:showVal val="0"/>
          <c:showCatName val="0"/>
          <c:showSerName val="0"/>
          <c:showPercent val="0"/>
          <c:showBubbleSize val="0"/>
        </c:dLbls>
        <c:gapWidth val="100"/>
        <c:overlap val="-24"/>
        <c:axId val="317623112"/>
        <c:axId val="317622328"/>
      </c:barChart>
      <c:catAx>
        <c:axId val="317623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2328"/>
        <c:crosses val="autoZero"/>
        <c:auto val="1"/>
        <c:lblAlgn val="ctr"/>
        <c:lblOffset val="100"/>
        <c:noMultiLvlLbl val="0"/>
      </c:catAx>
      <c:valAx>
        <c:axId val="317622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9E-44BF-86A3-66AD8E0A44D0}"/>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9E-44BF-86A3-66AD8E0A44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84</c:v>
                </c:pt>
                <c:pt idx="1">
                  <c:v>16</c:v>
                </c:pt>
              </c:numCache>
            </c:numRef>
          </c:val>
          <c:extLst>
            <c:ext xmlns:c16="http://schemas.microsoft.com/office/drawing/2014/chart" uri="{C3380CC4-5D6E-409C-BE32-E72D297353CC}">
              <c16:uniqueId val="{00000002-C59E-44BF-86A3-66AD8E0A44D0}"/>
            </c:ext>
          </c:extLst>
        </c:ser>
        <c:dLbls>
          <c:showLegendKey val="0"/>
          <c:showVal val="0"/>
          <c:showCatName val="0"/>
          <c:showSerName val="0"/>
          <c:showPercent val="0"/>
          <c:showBubbleSize val="0"/>
        </c:dLbls>
        <c:gapWidth val="100"/>
        <c:overlap val="-24"/>
        <c:axId val="327041928"/>
        <c:axId val="327047416"/>
      </c:barChart>
      <c:catAx>
        <c:axId val="327041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7416"/>
        <c:crosses val="autoZero"/>
        <c:auto val="1"/>
        <c:lblAlgn val="ctr"/>
        <c:lblOffset val="100"/>
        <c:noMultiLvlLbl val="0"/>
      </c:catAx>
      <c:valAx>
        <c:axId val="327047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02-4E34-9204-566278071A17}"/>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D02-4E34-9204-566278071A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69</c:v>
                </c:pt>
                <c:pt idx="1">
                  <c:v>31</c:v>
                </c:pt>
              </c:numCache>
            </c:numRef>
          </c:val>
          <c:extLst>
            <c:ext xmlns:c16="http://schemas.microsoft.com/office/drawing/2014/chart" uri="{C3380CC4-5D6E-409C-BE32-E72D297353CC}">
              <c16:uniqueId val="{00000002-0D02-4E34-9204-566278071A17}"/>
            </c:ext>
          </c:extLst>
        </c:ser>
        <c:dLbls>
          <c:showLegendKey val="0"/>
          <c:showVal val="0"/>
          <c:showCatName val="0"/>
          <c:showSerName val="0"/>
          <c:showPercent val="0"/>
          <c:showBubbleSize val="0"/>
        </c:dLbls>
        <c:gapWidth val="100"/>
        <c:overlap val="-24"/>
        <c:axId val="317612920"/>
        <c:axId val="317613312"/>
      </c:barChart>
      <c:catAx>
        <c:axId val="317612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3312"/>
        <c:crosses val="autoZero"/>
        <c:auto val="1"/>
        <c:lblAlgn val="ctr"/>
        <c:lblOffset val="100"/>
        <c:noMultiLvlLbl val="0"/>
      </c:catAx>
      <c:valAx>
        <c:axId val="317613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2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8A-4C42-AB39-F6D785968048}"/>
                </c:ext>
              </c:extLst>
            </c:dLbl>
            <c:dLbl>
              <c:idx val="1"/>
              <c:layout>
                <c:manualLayout>
                  <c:x val="1.7229438462752964E-3"/>
                  <c:y val="9.630918256667378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8A-4C42-AB39-F6D7859680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87.5</c:v>
                </c:pt>
                <c:pt idx="1">
                  <c:v>12.5</c:v>
                </c:pt>
              </c:numCache>
            </c:numRef>
          </c:val>
          <c:extLst>
            <c:ext xmlns:c16="http://schemas.microsoft.com/office/drawing/2014/chart" uri="{C3380CC4-5D6E-409C-BE32-E72D297353CC}">
              <c16:uniqueId val="{00000002-098A-4C42-AB39-F6D785968048}"/>
            </c:ext>
          </c:extLst>
        </c:ser>
        <c:dLbls>
          <c:showLegendKey val="0"/>
          <c:showVal val="0"/>
          <c:showCatName val="0"/>
          <c:showSerName val="0"/>
          <c:showPercent val="0"/>
          <c:showBubbleSize val="0"/>
        </c:dLbls>
        <c:gapWidth val="100"/>
        <c:overlap val="-24"/>
        <c:axId val="327044672"/>
        <c:axId val="327042320"/>
      </c:barChart>
      <c:catAx>
        <c:axId val="327044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2320"/>
        <c:crosses val="autoZero"/>
        <c:auto val="1"/>
        <c:lblAlgn val="ctr"/>
        <c:lblOffset val="100"/>
        <c:noMultiLvlLbl val="0"/>
      </c:catAx>
      <c:valAx>
        <c:axId val="32704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B2-4F16-A89D-C6A390C478D3}"/>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B2-4F16-A89D-C6A390C478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61</c:v>
                </c:pt>
                <c:pt idx="1">
                  <c:v>39</c:v>
                </c:pt>
              </c:numCache>
            </c:numRef>
          </c:val>
          <c:extLst>
            <c:ext xmlns:c16="http://schemas.microsoft.com/office/drawing/2014/chart" uri="{C3380CC4-5D6E-409C-BE32-E72D297353CC}">
              <c16:uniqueId val="{00000002-6DB2-4F16-A89D-C6A390C478D3}"/>
            </c:ext>
          </c:extLst>
        </c:ser>
        <c:dLbls>
          <c:showLegendKey val="0"/>
          <c:showVal val="0"/>
          <c:showCatName val="0"/>
          <c:showSerName val="0"/>
          <c:showPercent val="0"/>
          <c:showBubbleSize val="0"/>
        </c:dLbls>
        <c:gapWidth val="100"/>
        <c:overlap val="-24"/>
        <c:axId val="317616840"/>
        <c:axId val="317617232"/>
      </c:barChart>
      <c:catAx>
        <c:axId val="317616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7232"/>
        <c:crosses val="autoZero"/>
        <c:auto val="1"/>
        <c:lblAlgn val="ctr"/>
        <c:lblOffset val="100"/>
        <c:noMultiLvlLbl val="0"/>
      </c:catAx>
      <c:valAx>
        <c:axId val="31761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83-4F33-9822-63931D1109D5}"/>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83-4F33-9822-63931D1109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81</c:v>
                </c:pt>
                <c:pt idx="1">
                  <c:v>19</c:v>
                </c:pt>
              </c:numCache>
            </c:numRef>
          </c:val>
          <c:extLst>
            <c:ext xmlns:c16="http://schemas.microsoft.com/office/drawing/2014/chart" uri="{C3380CC4-5D6E-409C-BE32-E72D297353CC}">
              <c16:uniqueId val="{00000002-C783-4F33-9822-63931D1109D5}"/>
            </c:ext>
          </c:extLst>
        </c:ser>
        <c:dLbls>
          <c:showLegendKey val="0"/>
          <c:showVal val="0"/>
          <c:showCatName val="0"/>
          <c:showSerName val="0"/>
          <c:showPercent val="0"/>
          <c:showBubbleSize val="0"/>
        </c:dLbls>
        <c:gapWidth val="100"/>
        <c:overlap val="-24"/>
        <c:axId val="327045456"/>
        <c:axId val="327043104"/>
      </c:barChart>
      <c:catAx>
        <c:axId val="327045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3104"/>
        <c:crosses val="autoZero"/>
        <c:auto val="1"/>
        <c:lblAlgn val="ctr"/>
        <c:lblOffset val="100"/>
        <c:noMultiLvlLbl val="0"/>
      </c:catAx>
      <c:valAx>
        <c:axId val="32704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8-4FEA-A168-94CB4DB7FDB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8-4FEA-A168-94CB4DB7FD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71</c:v>
                </c:pt>
                <c:pt idx="1">
                  <c:v>29</c:v>
                </c:pt>
              </c:numCache>
            </c:numRef>
          </c:val>
          <c:extLst>
            <c:ext xmlns:c16="http://schemas.microsoft.com/office/drawing/2014/chart" uri="{C3380CC4-5D6E-409C-BE32-E72D297353CC}">
              <c16:uniqueId val="{00000002-9DE8-4FEA-A168-94CB4DB7FDB1}"/>
            </c:ext>
          </c:extLst>
        </c:ser>
        <c:dLbls>
          <c:showLegendKey val="0"/>
          <c:showVal val="0"/>
          <c:showCatName val="0"/>
          <c:showSerName val="0"/>
          <c:showPercent val="0"/>
          <c:showBubbleSize val="0"/>
        </c:dLbls>
        <c:gapWidth val="100"/>
        <c:overlap val="-24"/>
        <c:axId val="317627032"/>
        <c:axId val="317626248"/>
      </c:barChart>
      <c:catAx>
        <c:axId val="317627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6248"/>
        <c:crosses val="autoZero"/>
        <c:auto val="1"/>
        <c:lblAlgn val="ctr"/>
        <c:lblOffset val="100"/>
        <c:noMultiLvlLbl val="0"/>
      </c:catAx>
      <c:valAx>
        <c:axId val="31762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7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40-4AAA-BBD6-2162A68D4E86}"/>
                </c:ext>
              </c:extLst>
            </c:dLbl>
            <c:dLbl>
              <c:idx val="1"/>
              <c:layout>
                <c:manualLayout>
                  <c:x val="-1.7863771441624641E-3"/>
                  <c:y val="1.729564063858012E-2"/>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40-4AAA-BBD6-2162A68D4E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94</c:v>
                </c:pt>
                <c:pt idx="1">
                  <c:v>6</c:v>
                </c:pt>
              </c:numCache>
            </c:numRef>
          </c:val>
          <c:extLst>
            <c:ext xmlns:c16="http://schemas.microsoft.com/office/drawing/2014/chart" uri="{C3380CC4-5D6E-409C-BE32-E72D297353CC}">
              <c16:uniqueId val="{00000002-0E40-4AAA-BBD6-2162A68D4E86}"/>
            </c:ext>
          </c:extLst>
        </c:ser>
        <c:dLbls>
          <c:showLegendKey val="0"/>
          <c:showVal val="0"/>
          <c:showCatName val="0"/>
          <c:showSerName val="0"/>
          <c:showPercent val="0"/>
          <c:showBubbleSize val="0"/>
        </c:dLbls>
        <c:gapWidth val="100"/>
        <c:overlap val="-24"/>
        <c:axId val="327047808"/>
        <c:axId val="328937768"/>
      </c:barChart>
      <c:catAx>
        <c:axId val="32704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8937768"/>
        <c:crosses val="autoZero"/>
        <c:auto val="1"/>
        <c:lblAlgn val="ctr"/>
        <c:lblOffset val="100"/>
        <c:noMultiLvlLbl val="0"/>
      </c:catAx>
      <c:valAx>
        <c:axId val="32893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04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0A-45AC-A685-56BA91DDF13B}"/>
                </c:ext>
              </c:extLst>
            </c:dLbl>
            <c:dLbl>
              <c:idx val="1"/>
              <c:layout>
                <c:manualLayout>
                  <c:x val="1.0582157538051327E-2"/>
                  <c:y val="1.563426366033115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10A-45AC-A685-56BA91DDF1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92</c:v>
                </c:pt>
                <c:pt idx="1">
                  <c:v>8</c:v>
                </c:pt>
              </c:numCache>
            </c:numRef>
          </c:val>
          <c:extLst>
            <c:ext xmlns:c16="http://schemas.microsoft.com/office/drawing/2014/chart" uri="{C3380CC4-5D6E-409C-BE32-E72D297353CC}">
              <c16:uniqueId val="{00000002-310A-45AC-A685-56BA91DDF13B}"/>
            </c:ext>
          </c:extLst>
        </c:ser>
        <c:dLbls>
          <c:showLegendKey val="0"/>
          <c:showVal val="0"/>
          <c:showCatName val="0"/>
          <c:showSerName val="0"/>
          <c:showPercent val="0"/>
          <c:showBubbleSize val="0"/>
        </c:dLbls>
        <c:gapWidth val="100"/>
        <c:overlap val="-24"/>
        <c:axId val="320591712"/>
        <c:axId val="320590144"/>
      </c:barChart>
      <c:catAx>
        <c:axId val="320591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590144"/>
        <c:crosses val="autoZero"/>
        <c:auto val="1"/>
        <c:lblAlgn val="ctr"/>
        <c:lblOffset val="100"/>
        <c:noMultiLvlLbl val="0"/>
      </c:catAx>
      <c:valAx>
        <c:axId val="32059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05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9A-4771-84E2-3DDAB9DAE427}"/>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9A-4771-84E2-3DDAB9DAE4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B29A-4771-84E2-3DDAB9DAE427}"/>
            </c:ext>
          </c:extLst>
        </c:ser>
        <c:dLbls>
          <c:showLegendKey val="0"/>
          <c:showVal val="0"/>
          <c:showCatName val="0"/>
          <c:showSerName val="0"/>
          <c:showPercent val="0"/>
          <c:showBubbleSize val="0"/>
        </c:dLbls>
        <c:gapWidth val="100"/>
        <c:overlap val="-24"/>
        <c:axId val="309823120"/>
        <c:axId val="309823512"/>
      </c:barChart>
      <c:catAx>
        <c:axId val="309823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09823512"/>
        <c:crosses val="autoZero"/>
        <c:auto val="1"/>
        <c:lblAlgn val="ctr"/>
        <c:lblOffset val="100"/>
        <c:noMultiLvlLbl val="0"/>
      </c:catAx>
      <c:valAx>
        <c:axId val="309823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82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EB-4162-B0E0-80FCCEC41295}"/>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EB-4162-B0E0-80FCCEC41295}"/>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EB-4162-B0E0-80FCCEC412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INSTALACIONES</c:v>
                </c:pt>
                <c:pt idx="2">
                  <c:v>LEMA</c:v>
                </c:pt>
              </c:strCache>
            </c:strRef>
          </c:cat>
          <c:val>
            <c:numRef>
              <c:f>'ELEMENTO DE IDENTIFICACIÓN'!$B$4:$B$6</c:f>
              <c:numCache>
                <c:formatCode>General</c:formatCode>
                <c:ptCount val="3"/>
                <c:pt idx="0">
                  <c:v>80</c:v>
                </c:pt>
                <c:pt idx="1">
                  <c:v>49</c:v>
                </c:pt>
                <c:pt idx="2">
                  <c:v>33</c:v>
                </c:pt>
              </c:numCache>
            </c:numRef>
          </c:val>
          <c:extLst>
            <c:ext xmlns:c16="http://schemas.microsoft.com/office/drawing/2014/chart" uri="{C3380CC4-5D6E-409C-BE32-E72D297353CC}">
              <c16:uniqueId val="{00000003-2CEB-4162-B0E0-80FCCEC41295}"/>
            </c:ext>
          </c:extLst>
        </c:ser>
        <c:dLbls>
          <c:showLegendKey val="0"/>
          <c:showVal val="0"/>
          <c:showCatName val="0"/>
          <c:showSerName val="0"/>
          <c:showPercent val="0"/>
          <c:showBubbleSize val="0"/>
        </c:dLbls>
        <c:gapWidth val="100"/>
        <c:overlap val="-24"/>
        <c:axId val="278907960"/>
        <c:axId val="278908352"/>
      </c:barChart>
      <c:catAx>
        <c:axId val="278907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78908352"/>
        <c:crosses val="autoZero"/>
        <c:auto val="1"/>
        <c:lblAlgn val="ctr"/>
        <c:lblOffset val="100"/>
        <c:noMultiLvlLbl val="0"/>
      </c:catAx>
      <c:valAx>
        <c:axId val="278908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907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79633" y="4653137"/>
            <a:ext cx="7596310"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802) – DIRECCIÓN DE INFRAESTRUCTURA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72BFE4B7-932E-4830-918F-07533E866AC5}"/>
              </a:ext>
            </a:extLst>
          </p:cNvPr>
          <p:cNvGraphicFramePr>
            <a:graphicFrameLocks/>
          </p:cNvGraphicFramePr>
          <p:nvPr>
            <p:extLst>
              <p:ext uri="{D42A27DB-BD31-4B8C-83A1-F6EECF244321}">
                <p14:modId xmlns:p14="http://schemas.microsoft.com/office/powerpoint/2010/main" val="1435620614"/>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ráfico 24">
            <a:extLst>
              <a:ext uri="{FF2B5EF4-FFF2-40B4-BE49-F238E27FC236}">
                <a16:creationId xmlns:a16="http://schemas.microsoft.com/office/drawing/2014/main" id="{A26C7442-58C4-4C96-B3CB-CFFBBB046AE8}"/>
              </a:ext>
            </a:extLst>
          </p:cNvPr>
          <p:cNvGraphicFramePr>
            <a:graphicFrameLocks/>
          </p:cNvGraphicFramePr>
          <p:nvPr>
            <p:extLst>
              <p:ext uri="{D42A27DB-BD31-4B8C-83A1-F6EECF244321}">
                <p14:modId xmlns:p14="http://schemas.microsoft.com/office/powerpoint/2010/main" val="2535336143"/>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9ED02DE3-374C-4A0A-9F1A-A82E30EE00FC}"/>
              </a:ext>
            </a:extLst>
          </p:cNvPr>
          <p:cNvGraphicFramePr>
            <a:graphicFrameLocks/>
          </p:cNvGraphicFramePr>
          <p:nvPr>
            <p:extLst>
              <p:ext uri="{D42A27DB-BD31-4B8C-83A1-F6EECF244321}">
                <p14:modId xmlns:p14="http://schemas.microsoft.com/office/powerpoint/2010/main" val="1806211912"/>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E18C92FC-15A8-45F0-B362-0BB9D87A786D}"/>
              </a:ext>
            </a:extLst>
          </p:cNvPr>
          <p:cNvGraphicFramePr>
            <a:graphicFrameLocks/>
          </p:cNvGraphicFramePr>
          <p:nvPr>
            <p:extLst>
              <p:ext uri="{D42A27DB-BD31-4B8C-83A1-F6EECF244321}">
                <p14:modId xmlns:p14="http://schemas.microsoft.com/office/powerpoint/2010/main" val="881560306"/>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2.-Instalaciones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62.5%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2.-Responabilidad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0190F4A7-6F57-416C-AE00-64E712D70AB7}"/>
              </a:ext>
            </a:extLst>
          </p:cNvPr>
          <p:cNvGraphicFramePr>
            <a:graphicFrameLocks/>
          </p:cNvGraphicFramePr>
          <p:nvPr>
            <p:extLst>
              <p:ext uri="{D42A27DB-BD31-4B8C-83A1-F6EECF244321}">
                <p14:modId xmlns:p14="http://schemas.microsoft.com/office/powerpoint/2010/main" val="2800528738"/>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7B937BB-FCFA-485A-8291-2B4F8C7A8954}"/>
              </a:ext>
            </a:extLst>
          </p:cNvPr>
          <p:cNvGraphicFramePr>
            <a:graphicFrameLocks/>
          </p:cNvGraphicFramePr>
          <p:nvPr>
            <p:extLst>
              <p:ext uri="{D42A27DB-BD31-4B8C-83A1-F6EECF244321}">
                <p14:modId xmlns:p14="http://schemas.microsoft.com/office/powerpoint/2010/main" val="1029119182"/>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DA4AD804-5186-4A3C-9B2E-CD65E72CF316}"/>
              </a:ext>
            </a:extLst>
          </p:cNvPr>
          <p:cNvGraphicFramePr>
            <a:graphicFrameLocks/>
          </p:cNvGraphicFramePr>
          <p:nvPr>
            <p:extLst>
              <p:ext uri="{D42A27DB-BD31-4B8C-83A1-F6EECF244321}">
                <p14:modId xmlns:p14="http://schemas.microsoft.com/office/powerpoint/2010/main" val="2974595039"/>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325642F1-4269-4D55-A8DB-12114BD3BB70}"/>
              </a:ext>
            </a:extLst>
          </p:cNvPr>
          <p:cNvGraphicFramePr>
            <a:graphicFrameLocks/>
          </p:cNvGraphicFramePr>
          <p:nvPr>
            <p:extLst>
              <p:ext uri="{D42A27DB-BD31-4B8C-83A1-F6EECF244321}">
                <p14:modId xmlns:p14="http://schemas.microsoft.com/office/powerpoint/2010/main" val="130986484"/>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3CD465CB-DEF9-40C6-BAB8-7C3EFBC9F65B}"/>
              </a:ext>
            </a:extLst>
          </p:cNvPr>
          <p:cNvGraphicFramePr>
            <a:graphicFrameLocks/>
          </p:cNvGraphicFramePr>
          <p:nvPr>
            <p:extLst>
              <p:ext uri="{D42A27DB-BD31-4B8C-83A1-F6EECF244321}">
                <p14:modId xmlns:p14="http://schemas.microsoft.com/office/powerpoint/2010/main" val="275788343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1398AC96-0CB3-419F-9578-2A9E73B4B514}"/>
              </a:ext>
            </a:extLst>
          </p:cNvPr>
          <p:cNvGraphicFramePr>
            <a:graphicFrameLocks/>
          </p:cNvGraphicFramePr>
          <p:nvPr>
            <p:extLst>
              <p:ext uri="{D42A27DB-BD31-4B8C-83A1-F6EECF244321}">
                <p14:modId xmlns:p14="http://schemas.microsoft.com/office/powerpoint/2010/main" val="1046178777"/>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C1B09F58-DB55-483A-A04A-B6BDB62D7D59}"/>
              </a:ext>
            </a:extLst>
          </p:cNvPr>
          <p:cNvGraphicFramePr>
            <a:graphicFrameLocks/>
          </p:cNvGraphicFramePr>
          <p:nvPr>
            <p:extLst>
              <p:ext uri="{D42A27DB-BD31-4B8C-83A1-F6EECF244321}">
                <p14:modId xmlns:p14="http://schemas.microsoft.com/office/powerpoint/2010/main" val="2328979242"/>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F7B9425F-25ED-422A-8C37-2F9599809CE1}"/>
              </a:ext>
            </a:extLst>
          </p:cNvPr>
          <p:cNvGraphicFramePr>
            <a:graphicFrameLocks/>
          </p:cNvGraphicFramePr>
          <p:nvPr>
            <p:extLst>
              <p:ext uri="{D42A27DB-BD31-4B8C-83A1-F6EECF244321}">
                <p14:modId xmlns:p14="http://schemas.microsoft.com/office/powerpoint/2010/main" val="1902863533"/>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5D76973A-D800-47B9-889C-7A03812CBC1B}"/>
              </a:ext>
            </a:extLst>
          </p:cNvPr>
          <p:cNvGraphicFramePr>
            <a:graphicFrameLocks/>
          </p:cNvGraphicFramePr>
          <p:nvPr>
            <p:extLst>
              <p:ext uri="{D42A27DB-BD31-4B8C-83A1-F6EECF244321}">
                <p14:modId xmlns:p14="http://schemas.microsoft.com/office/powerpoint/2010/main" val="1731797792"/>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005D2D69-7297-4A82-9833-5052D53574AD}"/>
              </a:ext>
            </a:extLst>
          </p:cNvPr>
          <p:cNvGraphicFramePr>
            <a:graphicFrameLocks/>
          </p:cNvGraphicFramePr>
          <p:nvPr>
            <p:extLst>
              <p:ext uri="{D42A27DB-BD31-4B8C-83A1-F6EECF244321}">
                <p14:modId xmlns:p14="http://schemas.microsoft.com/office/powerpoint/2010/main" val="1795751213"/>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(63% buena, 28%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se encuentra entre bueno y malo,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y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buena,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regular,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regular (55%)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91C28D2A-2957-4B8E-9266-F15C03E47348}"/>
              </a:ext>
            </a:extLst>
          </p:cNvPr>
          <p:cNvGraphicFramePr>
            <a:graphicFrameLocks/>
          </p:cNvGraphicFramePr>
          <p:nvPr>
            <p:extLst>
              <p:ext uri="{D42A27DB-BD31-4B8C-83A1-F6EECF244321}">
                <p14:modId xmlns:p14="http://schemas.microsoft.com/office/powerpoint/2010/main" val="3948198967"/>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4F785B6B-48E1-4E0B-A8C8-DF8B6639DB05}"/>
              </a:ext>
            </a:extLst>
          </p:cNvPr>
          <p:cNvGraphicFramePr>
            <a:graphicFrameLocks/>
          </p:cNvGraphicFramePr>
          <p:nvPr>
            <p:extLst>
              <p:ext uri="{D42A27DB-BD31-4B8C-83A1-F6EECF244321}">
                <p14:modId xmlns:p14="http://schemas.microsoft.com/office/powerpoint/2010/main" val="2360337058"/>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DFDC2394-602B-4D17-BCDD-99AB8845B2EA}"/>
              </a:ext>
            </a:extLst>
          </p:cNvPr>
          <p:cNvGraphicFramePr>
            <a:graphicFrameLocks/>
          </p:cNvGraphicFramePr>
          <p:nvPr>
            <p:extLst>
              <p:ext uri="{D42A27DB-BD31-4B8C-83A1-F6EECF244321}">
                <p14:modId xmlns:p14="http://schemas.microsoft.com/office/powerpoint/2010/main" val="1468983548"/>
              </p:ext>
            </p:extLst>
          </p:nvPr>
        </p:nvGraphicFramePr>
        <p:xfrm>
          <a:off x="1023313" y="1846266"/>
          <a:ext cx="8047028" cy="37346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07F3FBE-9251-4E73-AB48-E66333B74BDC}"/>
              </a:ext>
            </a:extLst>
          </p:cNvPr>
          <p:cNvSpPr txBox="1"/>
          <p:nvPr/>
        </p:nvSpPr>
        <p:spPr>
          <a:xfrm>
            <a:off x="2642625" y="1450475"/>
            <a:ext cx="4582884" cy="369332"/>
          </a:xfrm>
          <a:prstGeom prst="rect">
            <a:avLst/>
          </a:prstGeom>
          <a:noFill/>
        </p:spPr>
        <p:txBody>
          <a:bodyPr wrap="square">
            <a:spAutoFit/>
          </a:bodyPr>
          <a:lstStyle/>
          <a:p>
            <a:pPr algn="ctr" rtl="0">
              <a:defRPr sz="2128" b="1" i="0" u="none" strike="noStrike" kern="1200" baseline="0">
                <a:solidFill>
                  <a:prstClr val="black"/>
                </a:solidFill>
                <a:latin typeface="+mn-lt"/>
                <a:ea typeface="+mn-ea"/>
                <a:cs typeface="+mn-cs"/>
              </a:defRPr>
            </a:pPr>
            <a:r>
              <a:rPr lang="es-MX" sz="1800" dirty="0">
                <a:solidFill>
                  <a:schemeClr val="tx1"/>
                </a:solidFill>
              </a:rPr>
              <a:t>FUNCIÓN DOCENTE</a:t>
            </a:r>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0749158B-BEFD-4C55-9F30-148A7AD31F9C}"/>
              </a:ext>
            </a:extLst>
          </p:cNvPr>
          <p:cNvGraphicFramePr>
            <a:graphicFrameLocks/>
          </p:cNvGraphicFramePr>
          <p:nvPr>
            <p:extLst>
              <p:ext uri="{D42A27DB-BD31-4B8C-83A1-F6EECF244321}">
                <p14:modId xmlns:p14="http://schemas.microsoft.com/office/powerpoint/2010/main" val="299352228"/>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B8094275-035B-45AE-997D-5CC701F8568C}"/>
              </a:ext>
            </a:extLst>
          </p:cNvPr>
          <p:cNvGraphicFramePr>
            <a:graphicFrameLocks/>
          </p:cNvGraphicFramePr>
          <p:nvPr>
            <p:extLst>
              <p:ext uri="{D42A27DB-BD31-4B8C-83A1-F6EECF244321}">
                <p14:modId xmlns:p14="http://schemas.microsoft.com/office/powerpoint/2010/main" val="591008899"/>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47B85F6D-C0FC-43F7-A725-D7D4C120B1F4}"/>
              </a:ext>
            </a:extLst>
          </p:cNvPr>
          <p:cNvGraphicFramePr>
            <a:graphicFrameLocks/>
          </p:cNvGraphicFramePr>
          <p:nvPr>
            <p:extLst>
              <p:ext uri="{D42A27DB-BD31-4B8C-83A1-F6EECF244321}">
                <p14:modId xmlns:p14="http://schemas.microsoft.com/office/powerpoint/2010/main" val="306879241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INFRAESTRUCTURA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9882E9F4-F605-48FD-8F50-4DDD5B63C943}"/>
              </a:ext>
            </a:extLst>
          </p:cNvPr>
          <p:cNvGraphicFramePr>
            <a:graphicFrameLocks/>
          </p:cNvGraphicFramePr>
          <p:nvPr>
            <p:extLst>
              <p:ext uri="{D42A27DB-BD31-4B8C-83A1-F6EECF244321}">
                <p14:modId xmlns:p14="http://schemas.microsoft.com/office/powerpoint/2010/main" val="1513437467"/>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5634C8CB-1155-41A4-8CFA-B54A2215B1D3}"/>
              </a:ext>
            </a:extLst>
          </p:cNvPr>
          <p:cNvGraphicFramePr>
            <a:graphicFrameLocks/>
          </p:cNvGraphicFramePr>
          <p:nvPr>
            <p:extLst>
              <p:ext uri="{D42A27DB-BD31-4B8C-83A1-F6EECF244321}">
                <p14:modId xmlns:p14="http://schemas.microsoft.com/office/powerpoint/2010/main" val="1483709415"/>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81603"/>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son proporcionadas de manera correcta y oportuna (50/50)</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en su mayoría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(86%) afirma que si se les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ea typeface="Calibri" panose="020F0502020204030204" pitchFamily="34" charset="0"/>
                <a:cs typeface="Times New Roman" panose="02020603050405020304" pitchFamily="18" charset="0"/>
              </a:rPr>
              <a:t>Por lo regular si se cuenta con el </a:t>
            </a:r>
            <a:r>
              <a:rPr lang="es-MX" sz="1800" b="1" dirty="0">
                <a:effectLst/>
                <a:ea typeface="Calibri" panose="020F0502020204030204" pitchFamily="34" charset="0"/>
                <a:cs typeface="Times New Roman" panose="02020603050405020304" pitchFamily="18" charset="0"/>
              </a:rPr>
              <a:t>material necesario para la realización de funciones</a:t>
            </a:r>
            <a:r>
              <a:rPr lang="es-MX" sz="1800" dirty="0">
                <a:effectLst/>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ea typeface="Calibri" panose="020F0502020204030204" pitchFamily="34" charset="0"/>
                <a:cs typeface="Times New Roman" panose="02020603050405020304" pitchFamily="18" charset="0"/>
              </a:rPr>
              <a:t>Si se proporciona en tiempo y forma el </a:t>
            </a:r>
            <a:r>
              <a:rPr lang="es-MX" sz="1800" b="1" dirty="0">
                <a:effectLst/>
                <a:ea typeface="Calibri" panose="020F0502020204030204" pitchFamily="34" charset="0"/>
                <a:cs typeface="Times New Roman" panose="02020603050405020304" pitchFamily="18" charset="0"/>
              </a:rPr>
              <a:t>equipo o herramientas necesarias para realizar sus funciones</a:t>
            </a:r>
            <a:r>
              <a:rPr lang="es-MX" sz="1800" dirty="0">
                <a:effectLst/>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C463B95C-FA8C-40D8-9E33-C54A4936A579}"/>
              </a:ext>
            </a:extLst>
          </p:cNvPr>
          <p:cNvGraphicFramePr>
            <a:graphicFrameLocks/>
          </p:cNvGraphicFramePr>
          <p:nvPr>
            <p:extLst>
              <p:ext uri="{D42A27DB-BD31-4B8C-83A1-F6EECF244321}">
                <p14:modId xmlns:p14="http://schemas.microsoft.com/office/powerpoint/2010/main" val="1126853699"/>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7A2D379-A4F5-402D-B39B-24C0E2027171}"/>
              </a:ext>
            </a:extLst>
          </p:cNvPr>
          <p:cNvGraphicFramePr>
            <a:graphicFrameLocks/>
          </p:cNvGraphicFramePr>
          <p:nvPr>
            <p:extLst>
              <p:ext uri="{D42A27DB-BD31-4B8C-83A1-F6EECF244321}">
                <p14:modId xmlns:p14="http://schemas.microsoft.com/office/powerpoint/2010/main" val="2269259273"/>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96F1A317-6B28-45A7-B3B0-E8F91183A35C}"/>
              </a:ext>
            </a:extLst>
          </p:cNvPr>
          <p:cNvGraphicFramePr>
            <a:graphicFrameLocks/>
          </p:cNvGraphicFramePr>
          <p:nvPr>
            <p:extLst>
              <p:ext uri="{D42A27DB-BD31-4B8C-83A1-F6EECF244321}">
                <p14:modId xmlns:p14="http://schemas.microsoft.com/office/powerpoint/2010/main" val="3502165134"/>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C731FAF4-AA1A-423D-8566-4133E9F280E1}"/>
              </a:ext>
            </a:extLst>
          </p:cNvPr>
          <p:cNvGraphicFramePr>
            <a:graphicFrameLocks/>
          </p:cNvGraphicFramePr>
          <p:nvPr>
            <p:extLst>
              <p:ext uri="{D42A27DB-BD31-4B8C-83A1-F6EECF244321}">
                <p14:modId xmlns:p14="http://schemas.microsoft.com/office/powerpoint/2010/main" val="3675362505"/>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418176359"/>
              </p:ext>
            </p:extLst>
          </p:nvPr>
        </p:nvGraphicFramePr>
        <p:xfrm>
          <a:off x="1561983" y="407262"/>
          <a:ext cx="6631593" cy="5500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7E45C6D7-5E37-4A43-B590-BC03333D54C1}"/>
              </a:ext>
            </a:extLst>
          </p:cNvPr>
          <p:cNvGraphicFramePr>
            <a:graphicFrameLocks/>
          </p:cNvGraphicFramePr>
          <p:nvPr>
            <p:extLst>
              <p:ext uri="{D42A27DB-BD31-4B8C-83A1-F6EECF244321}">
                <p14:modId xmlns:p14="http://schemas.microsoft.com/office/powerpoint/2010/main" val="393524063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67A612A0-20DF-4FF4-A85E-BAC33275E0B5}"/>
              </a:ext>
            </a:extLst>
          </p:cNvPr>
          <p:cNvGraphicFramePr>
            <a:graphicFrameLocks/>
          </p:cNvGraphicFramePr>
          <p:nvPr>
            <p:extLst>
              <p:ext uri="{D42A27DB-BD31-4B8C-83A1-F6EECF244321}">
                <p14:modId xmlns:p14="http://schemas.microsoft.com/office/powerpoint/2010/main" val="645600845"/>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DA7C3CED-A3C4-46C8-8878-3E6E06F54482}"/>
              </a:ext>
            </a:extLst>
          </p:cNvPr>
          <p:cNvGraphicFramePr>
            <a:graphicFrameLocks/>
          </p:cNvGraphicFramePr>
          <p:nvPr>
            <p:extLst>
              <p:ext uri="{D42A27DB-BD31-4B8C-83A1-F6EECF244321}">
                <p14:modId xmlns:p14="http://schemas.microsoft.com/office/powerpoint/2010/main" val="1958059863"/>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56% dice que solo algunas veces, el 55%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62.5% dice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si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institucionales, 2.-conflictos con compañeros, 3.-conflictos personales, también se externa que algunas veces (55%)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0F8DC869-CC6B-42E3-953E-A8F7F675C86E}"/>
              </a:ext>
            </a:extLst>
          </p:cNvPr>
          <p:cNvGraphicFramePr>
            <a:graphicFrameLocks/>
          </p:cNvGraphicFramePr>
          <p:nvPr>
            <p:extLst>
              <p:ext uri="{D42A27DB-BD31-4B8C-83A1-F6EECF244321}">
                <p14:modId xmlns:p14="http://schemas.microsoft.com/office/powerpoint/2010/main" val="2927826477"/>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E0AE6D20-F398-4D17-8571-70A946746DFD}"/>
              </a:ext>
            </a:extLst>
          </p:cNvPr>
          <p:cNvGraphicFramePr>
            <a:graphicFrameLocks/>
          </p:cNvGraphicFramePr>
          <p:nvPr>
            <p:extLst>
              <p:ext uri="{D42A27DB-BD31-4B8C-83A1-F6EECF244321}">
                <p14:modId xmlns:p14="http://schemas.microsoft.com/office/powerpoint/2010/main" val="219616395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83B105A2-EA94-4DF3-BADB-EE94BC270202}"/>
              </a:ext>
            </a:extLst>
          </p:cNvPr>
          <p:cNvGraphicFramePr>
            <a:graphicFrameLocks/>
          </p:cNvGraphicFramePr>
          <p:nvPr>
            <p:extLst>
              <p:ext uri="{D42A27DB-BD31-4B8C-83A1-F6EECF244321}">
                <p14:modId xmlns:p14="http://schemas.microsoft.com/office/powerpoint/2010/main" val="2761017405"/>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EF633C39-ED96-4A46-8F63-71D61B14DE3F}"/>
              </a:ext>
            </a:extLst>
          </p:cNvPr>
          <p:cNvGraphicFramePr>
            <a:graphicFrameLocks/>
          </p:cNvGraphicFramePr>
          <p:nvPr>
            <p:extLst>
              <p:ext uri="{D42A27DB-BD31-4B8C-83A1-F6EECF244321}">
                <p14:modId xmlns:p14="http://schemas.microsoft.com/office/powerpoint/2010/main" val="3845087066"/>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552713E6-208A-417B-8998-6290C1FDE096}"/>
              </a:ext>
            </a:extLst>
          </p:cNvPr>
          <p:cNvGraphicFramePr>
            <a:graphicFrameLocks/>
          </p:cNvGraphicFramePr>
          <p:nvPr>
            <p:extLst>
              <p:ext uri="{D42A27DB-BD31-4B8C-83A1-F6EECF244321}">
                <p14:modId xmlns:p14="http://schemas.microsoft.com/office/powerpoint/2010/main" val="414979768"/>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51BFB28B-E540-42D8-BEF6-524E314B6C96}"/>
              </a:ext>
            </a:extLst>
          </p:cNvPr>
          <p:cNvGraphicFramePr>
            <a:graphicFrameLocks/>
          </p:cNvGraphicFramePr>
          <p:nvPr>
            <p:extLst>
              <p:ext uri="{D42A27DB-BD31-4B8C-83A1-F6EECF244321}">
                <p14:modId xmlns:p14="http://schemas.microsoft.com/office/powerpoint/2010/main" val="3222123989"/>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8C9BF421-9FD4-436E-9F72-65184A2E7248}"/>
              </a:ext>
            </a:extLst>
          </p:cNvPr>
          <p:cNvGraphicFramePr>
            <a:graphicFrameLocks/>
          </p:cNvGraphicFramePr>
          <p:nvPr>
            <p:extLst>
              <p:ext uri="{D42A27DB-BD31-4B8C-83A1-F6EECF244321}">
                <p14:modId xmlns:p14="http://schemas.microsoft.com/office/powerpoint/2010/main" val="2210783256"/>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87.5%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84%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78%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59%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35%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EB6FC231-F1E7-453F-AE7C-70CCAE09B53D}"/>
              </a:ext>
            </a:extLst>
          </p:cNvPr>
          <p:cNvGraphicFramePr>
            <a:graphicFrameLocks/>
          </p:cNvGraphicFramePr>
          <p:nvPr>
            <p:extLst>
              <p:ext uri="{D42A27DB-BD31-4B8C-83A1-F6EECF244321}">
                <p14:modId xmlns:p14="http://schemas.microsoft.com/office/powerpoint/2010/main" val="1214419105"/>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1203C739-798C-4EFB-98C0-A294797F1E97}"/>
              </a:ext>
            </a:extLst>
          </p:cNvPr>
          <p:cNvGraphicFramePr>
            <a:graphicFrameLocks/>
          </p:cNvGraphicFramePr>
          <p:nvPr>
            <p:extLst>
              <p:ext uri="{D42A27DB-BD31-4B8C-83A1-F6EECF244321}">
                <p14:modId xmlns:p14="http://schemas.microsoft.com/office/powerpoint/2010/main" val="491131630"/>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F39D9103-81DC-46B5-B15B-66E010929C78}"/>
              </a:ext>
            </a:extLst>
          </p:cNvPr>
          <p:cNvGraphicFramePr>
            <a:graphicFrameLocks/>
          </p:cNvGraphicFramePr>
          <p:nvPr>
            <p:extLst>
              <p:ext uri="{D42A27DB-BD31-4B8C-83A1-F6EECF244321}">
                <p14:modId xmlns:p14="http://schemas.microsoft.com/office/powerpoint/2010/main" val="73042690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D18C0447-53B7-4F48-89C7-57E24E5DFF8A}"/>
              </a:ext>
            </a:extLst>
          </p:cNvPr>
          <p:cNvGraphicFramePr>
            <a:graphicFrameLocks/>
          </p:cNvGraphicFramePr>
          <p:nvPr>
            <p:extLst>
              <p:ext uri="{D42A27DB-BD31-4B8C-83A1-F6EECF244321}">
                <p14:modId xmlns:p14="http://schemas.microsoft.com/office/powerpoint/2010/main" val="561258094"/>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C17C378-34F3-4C32-AB1F-D875FAE647EA}"/>
              </a:ext>
            </a:extLst>
          </p:cNvPr>
          <p:cNvGraphicFramePr>
            <a:graphicFrameLocks/>
          </p:cNvGraphicFramePr>
          <p:nvPr>
            <p:extLst>
              <p:ext uri="{D42A27DB-BD31-4B8C-83A1-F6EECF244321}">
                <p14:modId xmlns:p14="http://schemas.microsoft.com/office/powerpoint/2010/main" val="2910900227"/>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96008D27-83A2-4E3F-B201-206584AE5414}"/>
              </a:ext>
            </a:extLst>
          </p:cNvPr>
          <p:cNvGraphicFramePr>
            <a:graphicFrameLocks/>
          </p:cNvGraphicFramePr>
          <p:nvPr>
            <p:extLst>
              <p:ext uri="{D42A27DB-BD31-4B8C-83A1-F6EECF244321}">
                <p14:modId xmlns:p14="http://schemas.microsoft.com/office/powerpoint/2010/main" val="3241940543"/>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34A79F8C-5B1C-4126-B5CA-0AEB2839A0DC}"/>
              </a:ext>
            </a:extLst>
          </p:cNvPr>
          <p:cNvGraphicFramePr>
            <a:graphicFrameLocks/>
          </p:cNvGraphicFramePr>
          <p:nvPr>
            <p:extLst>
              <p:ext uri="{D42A27DB-BD31-4B8C-83A1-F6EECF244321}">
                <p14:modId xmlns:p14="http://schemas.microsoft.com/office/powerpoint/2010/main" val="2637112422"/>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A47068E-A3CF-4349-8111-410553CA4246}"/>
              </a:ext>
            </a:extLst>
          </p:cNvPr>
          <p:cNvGraphicFramePr>
            <a:graphicFrameLocks/>
          </p:cNvGraphicFramePr>
          <p:nvPr>
            <p:extLst>
              <p:ext uri="{D42A27DB-BD31-4B8C-83A1-F6EECF244321}">
                <p14:modId xmlns:p14="http://schemas.microsoft.com/office/powerpoint/2010/main" val="2697903904"/>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2FE3C092-016D-4F27-960D-FD1D948A27C6}"/>
              </a:ext>
            </a:extLst>
          </p:cNvPr>
          <p:cNvGraphicFramePr>
            <a:graphicFrameLocks/>
          </p:cNvGraphicFramePr>
          <p:nvPr>
            <p:extLst>
              <p:ext uri="{D42A27DB-BD31-4B8C-83A1-F6EECF244321}">
                <p14:modId xmlns:p14="http://schemas.microsoft.com/office/powerpoint/2010/main" val="72547367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82%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25%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91%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(45%)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(72%), 63%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(37%)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4E7A5A1-66F3-4AEF-9697-7050467ABEE2}"/>
              </a:ext>
            </a:extLst>
          </p:cNvPr>
          <p:cNvGraphicFramePr>
            <a:graphicFrameLocks/>
          </p:cNvGraphicFramePr>
          <p:nvPr>
            <p:extLst>
              <p:ext uri="{D42A27DB-BD31-4B8C-83A1-F6EECF244321}">
                <p14:modId xmlns:p14="http://schemas.microsoft.com/office/powerpoint/2010/main" val="3879096813"/>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EA893AF8-1682-4612-AEEC-114D29D54FDB}"/>
              </a:ext>
            </a:extLst>
          </p:cNvPr>
          <p:cNvGraphicFramePr>
            <a:graphicFrameLocks/>
          </p:cNvGraphicFramePr>
          <p:nvPr>
            <p:extLst>
              <p:ext uri="{D42A27DB-BD31-4B8C-83A1-F6EECF244321}">
                <p14:modId xmlns:p14="http://schemas.microsoft.com/office/powerpoint/2010/main" val="1063382051"/>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4BAFD29E-0469-4A8A-B8EF-5523939C2FC9}"/>
              </a:ext>
            </a:extLst>
          </p:cNvPr>
          <p:cNvGraphicFramePr>
            <a:graphicFrameLocks/>
          </p:cNvGraphicFramePr>
          <p:nvPr>
            <p:extLst>
              <p:ext uri="{D42A27DB-BD31-4B8C-83A1-F6EECF244321}">
                <p14:modId xmlns:p14="http://schemas.microsoft.com/office/powerpoint/2010/main" val="2068795695"/>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66760704-6835-4C5A-8357-5AE4E267C341}"/>
              </a:ext>
            </a:extLst>
          </p:cNvPr>
          <p:cNvGraphicFramePr>
            <a:graphicFrameLocks/>
          </p:cNvGraphicFramePr>
          <p:nvPr>
            <p:extLst>
              <p:ext uri="{D42A27DB-BD31-4B8C-83A1-F6EECF244321}">
                <p14:modId xmlns:p14="http://schemas.microsoft.com/office/powerpoint/2010/main" val="3818664890"/>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6B6BF6B-903F-45BE-AADB-505ED42D947E}"/>
              </a:ext>
            </a:extLst>
          </p:cNvPr>
          <p:cNvGraphicFramePr>
            <a:graphicFrameLocks/>
          </p:cNvGraphicFramePr>
          <p:nvPr>
            <p:extLst>
              <p:ext uri="{D42A27DB-BD31-4B8C-83A1-F6EECF244321}">
                <p14:modId xmlns:p14="http://schemas.microsoft.com/office/powerpoint/2010/main" val="2018731266"/>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0F3A022-7729-4155-AB27-D30B8339A67C}"/>
              </a:ext>
            </a:extLst>
          </p:cNvPr>
          <p:cNvGraphicFramePr>
            <a:graphicFrameLocks/>
          </p:cNvGraphicFramePr>
          <p:nvPr>
            <p:extLst>
              <p:ext uri="{D42A27DB-BD31-4B8C-83A1-F6EECF244321}">
                <p14:modId xmlns:p14="http://schemas.microsoft.com/office/powerpoint/2010/main" val="128790052"/>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3D488FC-F279-4133-8315-9694509541A6}"/>
              </a:ext>
            </a:extLst>
          </p:cNvPr>
          <p:cNvGraphicFramePr>
            <a:graphicFrameLocks/>
          </p:cNvGraphicFramePr>
          <p:nvPr>
            <p:extLst>
              <p:ext uri="{D42A27DB-BD31-4B8C-83A1-F6EECF244321}">
                <p14:modId xmlns:p14="http://schemas.microsoft.com/office/powerpoint/2010/main" val="2303720638"/>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A4B2C50-EDA1-43EF-97D4-CBA1FADA04BA}"/>
              </a:ext>
            </a:extLst>
          </p:cNvPr>
          <p:cNvGraphicFramePr>
            <a:graphicFrameLocks/>
          </p:cNvGraphicFramePr>
          <p:nvPr>
            <p:extLst>
              <p:ext uri="{D42A27DB-BD31-4B8C-83A1-F6EECF244321}">
                <p14:modId xmlns:p14="http://schemas.microsoft.com/office/powerpoint/2010/main" val="2214159940"/>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039FBBA-9B94-414E-913D-06A958869418}"/>
              </a:ext>
            </a:extLst>
          </p:cNvPr>
          <p:cNvGraphicFramePr>
            <a:graphicFrameLocks/>
          </p:cNvGraphicFramePr>
          <p:nvPr>
            <p:extLst>
              <p:ext uri="{D42A27DB-BD31-4B8C-83A1-F6EECF244321}">
                <p14:modId xmlns:p14="http://schemas.microsoft.com/office/powerpoint/2010/main" val="4165637659"/>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53164E73-94A1-4FD7-86B4-B3A60BA8096B}"/>
              </a:ext>
            </a:extLst>
          </p:cNvPr>
          <p:cNvGraphicFramePr>
            <a:graphicFrameLocks/>
          </p:cNvGraphicFramePr>
          <p:nvPr>
            <p:extLst>
              <p:ext uri="{D42A27DB-BD31-4B8C-83A1-F6EECF244321}">
                <p14:modId xmlns:p14="http://schemas.microsoft.com/office/powerpoint/2010/main" val="3690389746"/>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749540"/>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100%</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63</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84%</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69%</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87.5%</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61%</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81%</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71%</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94%</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en un alto porcentaje de interés (92%)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5303</TotalTime>
  <Words>4332</Words>
  <Application>Microsoft Office PowerPoint</Application>
  <PresentationFormat>Presentación en pantalla (4:3)</PresentationFormat>
  <Paragraphs>677</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2022-04-26T17:33:02Z</dcterms:modified>
</cp:coreProperties>
</file>