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4.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5.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7.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8.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94-4DCA-B3A8-1AEF235A555A}"/>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94-4DCA-B3A8-1AEF235A55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8D94-4DCA-B3A8-1AEF235A555A}"/>
            </c:ext>
          </c:extLst>
        </c:ser>
        <c:dLbls>
          <c:showLegendKey val="0"/>
          <c:showVal val="0"/>
          <c:showCatName val="0"/>
          <c:showSerName val="0"/>
          <c:showPercent val="0"/>
          <c:showBubbleSize val="0"/>
        </c:dLbls>
        <c:gapWidth val="100"/>
        <c:overlap val="-24"/>
        <c:axId val="408848352"/>
        <c:axId val="408850704"/>
      </c:barChart>
      <c:catAx>
        <c:axId val="40884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850704"/>
        <c:crosses val="autoZero"/>
        <c:auto val="1"/>
        <c:lblAlgn val="ctr"/>
        <c:lblOffset val="100"/>
        <c:noMultiLvlLbl val="0"/>
      </c:catAx>
      <c:valAx>
        <c:axId val="408850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4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16-4382-B40F-C9841719F5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C16-4382-B40F-C9841719F584}"/>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3C16-4382-B40F-C9841719F5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C16-4382-B40F-C9841719F584}"/>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3C16-4382-B40F-C9841719F584}"/>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16-4382-B40F-C9841719F584}"/>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C16-4382-B40F-C9841719F5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C16-4382-B40F-C9841719F5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CONCIENCIA ECOLÓGICA</c:v>
                </c:pt>
                <c:pt idx="1">
                  <c:v> TRANSPARENCIA Y RENDICIÓN DE CUENTAS</c:v>
                </c:pt>
                <c:pt idx="2">
                  <c:v>TOLERANCIA</c:v>
                </c:pt>
                <c:pt idx="3">
                  <c:v>PROFESIONALISMO E INTEGRIDAD</c:v>
                </c:pt>
                <c:pt idx="4">
                  <c:v>EQUIDAD</c:v>
                </c:pt>
                <c:pt idx="5">
                  <c:v> RESPONSABILIDAD</c:v>
                </c:pt>
                <c:pt idx="6">
                  <c:v>JUSTICIA</c:v>
                </c:pt>
                <c:pt idx="7">
                  <c:v>LEALTAD Y COMPROMISO</c:v>
                </c:pt>
              </c:strCache>
            </c:strRef>
          </c:cat>
          <c:val>
            <c:numRef>
              <c:f>VALORES!$B$4:$B$11</c:f>
              <c:numCache>
                <c:formatCode>General</c:formatCode>
                <c:ptCount val="8"/>
                <c:pt idx="0">
                  <c:v>51</c:v>
                </c:pt>
                <c:pt idx="1">
                  <c:v>29</c:v>
                </c:pt>
                <c:pt idx="2">
                  <c:v>29</c:v>
                </c:pt>
                <c:pt idx="3">
                  <c:v>26</c:v>
                </c:pt>
                <c:pt idx="4">
                  <c:v>24</c:v>
                </c:pt>
                <c:pt idx="5">
                  <c:v>18</c:v>
                </c:pt>
                <c:pt idx="6">
                  <c:v>18</c:v>
                </c:pt>
                <c:pt idx="7">
                  <c:v>13</c:v>
                </c:pt>
              </c:numCache>
            </c:numRef>
          </c:val>
          <c:extLst>
            <c:ext xmlns:c16="http://schemas.microsoft.com/office/drawing/2014/chart" uri="{C3380CC4-5D6E-409C-BE32-E72D297353CC}">
              <c16:uniqueId val="{00000008-3C16-4382-B40F-C9841719F584}"/>
            </c:ext>
          </c:extLst>
        </c:ser>
        <c:dLbls>
          <c:showLegendKey val="0"/>
          <c:showVal val="0"/>
          <c:showCatName val="0"/>
          <c:showSerName val="0"/>
          <c:showPercent val="0"/>
          <c:showBubbleSize val="0"/>
        </c:dLbls>
        <c:gapWidth val="100"/>
        <c:overlap val="-24"/>
        <c:axId val="302593864"/>
        <c:axId val="302597392"/>
      </c:barChart>
      <c:catAx>
        <c:axId val="302593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02597392"/>
        <c:crosses val="autoZero"/>
        <c:auto val="1"/>
        <c:lblAlgn val="ctr"/>
        <c:lblOffset val="100"/>
        <c:noMultiLvlLbl val="0"/>
      </c:catAx>
      <c:valAx>
        <c:axId val="30259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2593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1F-4014-B97E-8FD87F32E480}"/>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1F-4014-B97E-8FD87F32E480}"/>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1F-4014-B97E-8FD87F32E480}"/>
                </c:ext>
              </c:extLst>
            </c:dLbl>
            <c:dLbl>
              <c:idx val="3"/>
              <c:layout>
                <c:manualLayout>
                  <c:x val="-3.5691250721578984E-3"/>
                  <c:y val="1.913633641626189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1D1F-4014-B97E-8FD87F32E4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31</c:v>
                </c:pt>
                <c:pt idx="1">
                  <c:v>41</c:v>
                </c:pt>
                <c:pt idx="2">
                  <c:v>25</c:v>
                </c:pt>
                <c:pt idx="3">
                  <c:v>3</c:v>
                </c:pt>
              </c:numCache>
            </c:numRef>
          </c:val>
          <c:extLst>
            <c:ext xmlns:c16="http://schemas.microsoft.com/office/drawing/2014/chart" uri="{C3380CC4-5D6E-409C-BE32-E72D297353CC}">
              <c16:uniqueId val="{00000004-1D1F-4014-B97E-8FD87F32E480}"/>
            </c:ext>
          </c:extLst>
        </c:ser>
        <c:dLbls>
          <c:showLegendKey val="0"/>
          <c:showVal val="0"/>
          <c:showCatName val="0"/>
          <c:showSerName val="0"/>
          <c:showPercent val="0"/>
          <c:showBubbleSize val="0"/>
        </c:dLbls>
        <c:gapWidth val="100"/>
        <c:overlap val="-24"/>
        <c:axId val="408851096"/>
        <c:axId val="408851488"/>
      </c:barChart>
      <c:catAx>
        <c:axId val="408851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851488"/>
        <c:crosses val="autoZero"/>
        <c:auto val="1"/>
        <c:lblAlgn val="ctr"/>
        <c:lblOffset val="100"/>
        <c:noMultiLvlLbl val="0"/>
      </c:catAx>
      <c:valAx>
        <c:axId val="40885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5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EC-406F-A11B-9F30F28951D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EC-406F-A11B-9F30F28951D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EC-406F-A11B-9F30F28951D9}"/>
                </c:ext>
              </c:extLst>
            </c:dLbl>
            <c:dLbl>
              <c:idx val="3"/>
              <c:layout>
                <c:manualLayout>
                  <c:x val="-3.6701823835002473E-3"/>
                  <c:y val="1.721058753006181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EC-406F-A11B-9F30F28951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24</c:v>
                </c:pt>
                <c:pt idx="1">
                  <c:v>33</c:v>
                </c:pt>
                <c:pt idx="2">
                  <c:v>38</c:v>
                </c:pt>
                <c:pt idx="3" formatCode="General">
                  <c:v>5</c:v>
                </c:pt>
              </c:numCache>
            </c:numRef>
          </c:val>
          <c:extLst>
            <c:ext xmlns:c16="http://schemas.microsoft.com/office/drawing/2014/chart" uri="{C3380CC4-5D6E-409C-BE32-E72D297353CC}">
              <c16:uniqueId val="{00000004-96EC-406F-A11B-9F30F28951D9}"/>
            </c:ext>
          </c:extLst>
        </c:ser>
        <c:dLbls>
          <c:showLegendKey val="0"/>
          <c:showVal val="0"/>
          <c:showCatName val="0"/>
          <c:showSerName val="0"/>
          <c:showPercent val="0"/>
          <c:showBubbleSize val="0"/>
        </c:dLbls>
        <c:gapWidth val="100"/>
        <c:overlap val="-24"/>
        <c:axId val="302595824"/>
        <c:axId val="302594648"/>
      </c:barChart>
      <c:catAx>
        <c:axId val="302595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2594648"/>
        <c:crosses val="autoZero"/>
        <c:auto val="1"/>
        <c:lblAlgn val="ctr"/>
        <c:lblOffset val="100"/>
        <c:noMultiLvlLbl val="0"/>
      </c:catAx>
      <c:valAx>
        <c:axId val="302594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259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9B-499E-B442-17282DD78413}"/>
                </c:ext>
              </c:extLst>
            </c:dLbl>
            <c:dLbl>
              <c:idx val="1"/>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9B-499E-B442-17282DD78413}"/>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9B-499E-B442-17282DD78413}"/>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9B-499E-B442-17282DD784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6</c:v>
                </c:pt>
                <c:pt idx="2">
                  <c:v>60</c:v>
                </c:pt>
                <c:pt idx="3">
                  <c:v>31</c:v>
                </c:pt>
              </c:numCache>
            </c:numRef>
          </c:val>
          <c:extLst>
            <c:ext xmlns:c16="http://schemas.microsoft.com/office/drawing/2014/chart" uri="{C3380CC4-5D6E-409C-BE32-E72D297353CC}">
              <c16:uniqueId val="{00000004-419B-499E-B442-17282DD78413}"/>
            </c:ext>
          </c:extLst>
        </c:ser>
        <c:dLbls>
          <c:showLegendKey val="0"/>
          <c:showVal val="0"/>
          <c:showCatName val="0"/>
          <c:showSerName val="0"/>
          <c:showPercent val="0"/>
          <c:showBubbleSize val="0"/>
        </c:dLbls>
        <c:gapWidth val="100"/>
        <c:overlap val="-24"/>
        <c:axId val="408858936"/>
        <c:axId val="408861288"/>
      </c:barChart>
      <c:catAx>
        <c:axId val="408858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61288"/>
        <c:crosses val="autoZero"/>
        <c:auto val="1"/>
        <c:lblAlgn val="ctr"/>
        <c:lblOffset val="100"/>
        <c:noMultiLvlLbl val="0"/>
      </c:catAx>
      <c:valAx>
        <c:axId val="408861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5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EAF-4150-9E56-8FED7A24ECE0}"/>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AF-4150-9E56-8FED7A24ECE0}"/>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AF-4150-9E56-8FED7A24ECE0}"/>
                </c:ext>
              </c:extLst>
            </c:dLbl>
            <c:dLbl>
              <c:idx val="3"/>
              <c:layout>
                <c:manualLayout>
                  <c:x val="1.2995633964008964E-2"/>
                  <c:y val="1.184232865237191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AEAF-4150-9E56-8FED7A24EC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31</c:v>
                </c:pt>
                <c:pt idx="1">
                  <c:v>54</c:v>
                </c:pt>
                <c:pt idx="2">
                  <c:v>13</c:v>
                </c:pt>
                <c:pt idx="3" formatCode="General">
                  <c:v>2</c:v>
                </c:pt>
              </c:numCache>
            </c:numRef>
          </c:val>
          <c:extLst>
            <c:ext xmlns:c16="http://schemas.microsoft.com/office/drawing/2014/chart" uri="{C3380CC4-5D6E-409C-BE32-E72D297353CC}">
              <c16:uniqueId val="{00000004-AEAF-4150-9E56-8FED7A24ECE0}"/>
            </c:ext>
          </c:extLst>
        </c:ser>
        <c:dLbls>
          <c:showLegendKey val="0"/>
          <c:showVal val="0"/>
          <c:showCatName val="0"/>
          <c:showSerName val="0"/>
          <c:showPercent val="0"/>
          <c:showBubbleSize val="0"/>
        </c:dLbls>
        <c:gapWidth val="100"/>
        <c:overlap val="-24"/>
        <c:axId val="303985832"/>
        <c:axId val="303983088"/>
      </c:barChart>
      <c:catAx>
        <c:axId val="303985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3088"/>
        <c:crosses val="autoZero"/>
        <c:auto val="1"/>
        <c:lblAlgn val="ctr"/>
        <c:lblOffset val="100"/>
        <c:noMultiLvlLbl val="0"/>
      </c:catAx>
      <c:valAx>
        <c:axId val="303983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5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56-4394-888A-77CB069B993B}"/>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56-4394-888A-77CB069B993B}"/>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56-4394-888A-77CB069B993B}"/>
                </c:ext>
              </c:extLst>
            </c:dLbl>
            <c:dLbl>
              <c:idx val="3"/>
              <c:layout>
                <c:manualLayout>
                  <c:x val="3.6329148377538803E-3"/>
                  <c:y val="2.13854397149506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56-4394-888A-77CB069B99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41</c:v>
                </c:pt>
                <c:pt idx="2">
                  <c:v>31</c:v>
                </c:pt>
                <c:pt idx="3">
                  <c:v>6</c:v>
                </c:pt>
              </c:numCache>
            </c:numRef>
          </c:val>
          <c:extLst>
            <c:ext xmlns:c16="http://schemas.microsoft.com/office/drawing/2014/chart" uri="{C3380CC4-5D6E-409C-BE32-E72D297353CC}">
              <c16:uniqueId val="{00000004-0656-4394-888A-77CB069B993B}"/>
            </c:ext>
          </c:extLst>
        </c:ser>
        <c:dLbls>
          <c:showLegendKey val="0"/>
          <c:showVal val="0"/>
          <c:showCatName val="0"/>
          <c:showSerName val="0"/>
          <c:showPercent val="0"/>
          <c:showBubbleSize val="0"/>
        </c:dLbls>
        <c:gapWidth val="100"/>
        <c:overlap val="-24"/>
        <c:axId val="406740504"/>
        <c:axId val="406746384"/>
      </c:barChart>
      <c:catAx>
        <c:axId val="406740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6746384"/>
        <c:crosses val="autoZero"/>
        <c:auto val="1"/>
        <c:lblAlgn val="ctr"/>
        <c:lblOffset val="100"/>
        <c:noMultiLvlLbl val="0"/>
      </c:catAx>
      <c:valAx>
        <c:axId val="406746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B-42CD-ACD9-086535BECE87}"/>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B-42CD-ACD9-086535BECE87}"/>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B-42CD-ACD9-086535BECE87}"/>
                </c:ext>
              </c:extLst>
            </c:dLbl>
            <c:dLbl>
              <c:idx val="3"/>
              <c:layout>
                <c:manualLayout>
                  <c:x val="-3.5859831635728511E-3"/>
                  <c:y val="1.813097703599915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283B-42CD-ACD9-086535BECE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###0.0</c:formatCode>
                <c:ptCount val="4"/>
                <c:pt idx="0">
                  <c:v>34</c:v>
                </c:pt>
                <c:pt idx="1">
                  <c:v>51</c:v>
                </c:pt>
                <c:pt idx="2">
                  <c:v>13</c:v>
                </c:pt>
                <c:pt idx="3" formatCode="General">
                  <c:v>2</c:v>
                </c:pt>
              </c:numCache>
            </c:numRef>
          </c:val>
          <c:extLst>
            <c:ext xmlns:c16="http://schemas.microsoft.com/office/drawing/2014/chart" uri="{C3380CC4-5D6E-409C-BE32-E72D297353CC}">
              <c16:uniqueId val="{00000004-283B-42CD-ACD9-086535BECE87}"/>
            </c:ext>
          </c:extLst>
        </c:ser>
        <c:dLbls>
          <c:showLegendKey val="0"/>
          <c:showVal val="0"/>
          <c:showCatName val="0"/>
          <c:showSerName val="0"/>
          <c:showPercent val="0"/>
          <c:showBubbleSize val="0"/>
        </c:dLbls>
        <c:gapWidth val="100"/>
        <c:overlap val="-24"/>
        <c:axId val="303981912"/>
        <c:axId val="303980736"/>
      </c:barChart>
      <c:catAx>
        <c:axId val="303981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0736"/>
        <c:crosses val="autoZero"/>
        <c:auto val="1"/>
        <c:lblAlgn val="ctr"/>
        <c:lblOffset val="100"/>
        <c:noMultiLvlLbl val="0"/>
      </c:catAx>
      <c:valAx>
        <c:axId val="303980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85-431E-88F9-96DB2762AC83}"/>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85-431E-88F9-96DB2762AC83}"/>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85-431E-88F9-96DB2762AC83}"/>
                </c:ext>
              </c:extLst>
            </c:dLbl>
            <c:dLbl>
              <c:idx val="3"/>
              <c:layout>
                <c:manualLayout>
                  <c:x val="1.7826590507353285E-3"/>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85-431E-88F9-96DB2762AC8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25</c:v>
                </c:pt>
                <c:pt idx="1">
                  <c:v>44</c:v>
                </c:pt>
                <c:pt idx="2">
                  <c:v>25</c:v>
                </c:pt>
                <c:pt idx="3">
                  <c:v>6</c:v>
                </c:pt>
              </c:numCache>
            </c:numRef>
          </c:val>
          <c:extLst>
            <c:ext xmlns:c16="http://schemas.microsoft.com/office/drawing/2014/chart" uri="{C3380CC4-5D6E-409C-BE32-E72D297353CC}">
              <c16:uniqueId val="{00000004-4E85-431E-88F9-96DB2762AC83}"/>
            </c:ext>
          </c:extLst>
        </c:ser>
        <c:dLbls>
          <c:showLegendKey val="0"/>
          <c:showVal val="0"/>
          <c:showCatName val="0"/>
          <c:showSerName val="0"/>
          <c:showPercent val="0"/>
          <c:showBubbleSize val="0"/>
        </c:dLbls>
        <c:gapWidth val="100"/>
        <c:overlap val="-24"/>
        <c:axId val="406749912"/>
        <c:axId val="406746776"/>
      </c:barChart>
      <c:catAx>
        <c:axId val="406749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6746776"/>
        <c:crosses val="autoZero"/>
        <c:auto val="1"/>
        <c:lblAlgn val="ctr"/>
        <c:lblOffset val="100"/>
        <c:noMultiLvlLbl val="0"/>
      </c:catAx>
      <c:valAx>
        <c:axId val="406746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9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10-40DC-837B-48979474DEFE}"/>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10-40DC-837B-48979474DEFE}"/>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10-40DC-837B-48979474DEFE}"/>
                </c:ext>
              </c:extLst>
            </c:dLbl>
            <c:dLbl>
              <c:idx val="3"/>
              <c:layout>
                <c:manualLayout>
                  <c:x val="1.3366364843423195E-2"/>
                  <c:y val="-5.119173417870142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10-40DC-837B-48979474DE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14</c:v>
                </c:pt>
                <c:pt idx="1">
                  <c:v>53</c:v>
                </c:pt>
                <c:pt idx="2" formatCode="General">
                  <c:v>25</c:v>
                </c:pt>
                <c:pt idx="3">
                  <c:v>7</c:v>
                </c:pt>
              </c:numCache>
            </c:numRef>
          </c:val>
          <c:extLst>
            <c:ext xmlns:c16="http://schemas.microsoft.com/office/drawing/2014/chart" uri="{C3380CC4-5D6E-409C-BE32-E72D297353CC}">
              <c16:uniqueId val="{00000004-3D10-40DC-837B-48979474DEFE}"/>
            </c:ext>
          </c:extLst>
        </c:ser>
        <c:dLbls>
          <c:showLegendKey val="0"/>
          <c:showVal val="0"/>
          <c:showCatName val="0"/>
          <c:showSerName val="0"/>
          <c:showPercent val="0"/>
          <c:showBubbleSize val="0"/>
        </c:dLbls>
        <c:gapWidth val="100"/>
        <c:overlap val="-24"/>
        <c:axId val="303979952"/>
        <c:axId val="305204000"/>
      </c:barChart>
      <c:catAx>
        <c:axId val="303979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5204000"/>
        <c:crosses val="autoZero"/>
        <c:auto val="1"/>
        <c:lblAlgn val="ctr"/>
        <c:lblOffset val="100"/>
        <c:noMultiLvlLbl val="0"/>
      </c:catAx>
      <c:valAx>
        <c:axId val="305204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7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F4-4719-8C3F-1BB1526C32F1}"/>
                </c:ext>
              </c:extLst>
            </c:dLbl>
            <c:dLbl>
              <c:idx val="1"/>
              <c:layout>
                <c:manualLayout>
                  <c:x val="-7.6565217523758703E-3"/>
                  <c:y val="1.759735749634959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F4-4719-8C3F-1BB1526C32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94</c:v>
                </c:pt>
                <c:pt idx="1">
                  <c:v>6</c:v>
                </c:pt>
              </c:numCache>
            </c:numRef>
          </c:val>
          <c:extLst>
            <c:ext xmlns:c16="http://schemas.microsoft.com/office/drawing/2014/chart" uri="{C3380CC4-5D6E-409C-BE32-E72D297353CC}">
              <c16:uniqueId val="{00000002-43F4-4719-8C3F-1BB1526C32F1}"/>
            </c:ext>
          </c:extLst>
        </c:ser>
        <c:dLbls>
          <c:showLegendKey val="0"/>
          <c:showVal val="0"/>
          <c:showCatName val="0"/>
          <c:showSerName val="0"/>
          <c:showPercent val="0"/>
          <c:showBubbleSize val="0"/>
        </c:dLbls>
        <c:gapWidth val="100"/>
        <c:overlap val="-24"/>
        <c:axId val="406743640"/>
        <c:axId val="406750696"/>
      </c:barChart>
      <c:catAx>
        <c:axId val="406743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6750696"/>
        <c:crosses val="autoZero"/>
        <c:auto val="1"/>
        <c:lblAlgn val="ctr"/>
        <c:lblOffset val="100"/>
        <c:noMultiLvlLbl val="0"/>
      </c:catAx>
      <c:valAx>
        <c:axId val="40675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3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9C-4356-8CAB-98DB8A75E152}"/>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9C-4356-8CAB-98DB8A75E152}"/>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82</c:v>
                </c:pt>
                <c:pt idx="1">
                  <c:v>18</c:v>
                </c:pt>
              </c:numCache>
            </c:numRef>
          </c:val>
          <c:extLst>
            <c:ext xmlns:c16="http://schemas.microsoft.com/office/drawing/2014/chart" uri="{C3380CC4-5D6E-409C-BE32-E72D297353CC}">
              <c16:uniqueId val="{00000002-F79C-4356-8CAB-98DB8A75E152}"/>
            </c:ext>
          </c:extLst>
        </c:ser>
        <c:dLbls>
          <c:showLegendKey val="0"/>
          <c:showVal val="0"/>
          <c:showCatName val="0"/>
          <c:showSerName val="0"/>
          <c:showPercent val="0"/>
          <c:showBubbleSize val="0"/>
        </c:dLbls>
        <c:gapWidth val="100"/>
        <c:overlap val="-24"/>
        <c:axId val="305202824"/>
        <c:axId val="305206352"/>
      </c:barChart>
      <c:catAx>
        <c:axId val="305202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5206352"/>
        <c:crosses val="autoZero"/>
        <c:auto val="1"/>
        <c:lblAlgn val="ctr"/>
        <c:lblOffset val="100"/>
        <c:noMultiLvlLbl val="0"/>
      </c:catAx>
      <c:valAx>
        <c:axId val="305206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202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9C-4321-A4DD-FE4D2DBCF908}"/>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9C-4321-A4DD-FE4D2DBCF908}"/>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FE9C-4321-A4DD-FE4D2DBCF9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FE9C-4321-A4DD-FE4D2DBCF908}"/>
            </c:ext>
          </c:extLst>
        </c:ser>
        <c:dLbls>
          <c:showLegendKey val="0"/>
          <c:showVal val="0"/>
          <c:showCatName val="0"/>
          <c:showSerName val="0"/>
          <c:showPercent val="0"/>
          <c:showBubbleSize val="0"/>
        </c:dLbls>
        <c:gapWidth val="100"/>
        <c:overlap val="-24"/>
        <c:axId val="406745992"/>
        <c:axId val="406742856"/>
      </c:barChart>
      <c:catAx>
        <c:axId val="406745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2856"/>
        <c:crosses val="autoZero"/>
        <c:auto val="1"/>
        <c:lblAlgn val="ctr"/>
        <c:lblOffset val="100"/>
        <c:noMultiLvlLbl val="0"/>
      </c:catAx>
      <c:valAx>
        <c:axId val="406742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5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EC7-4A20-A18A-B76639DB43C6}"/>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EC7-4A20-A18A-B76639DB43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50</c:v>
                </c:pt>
                <c:pt idx="1">
                  <c:v>50</c:v>
                </c:pt>
              </c:numCache>
            </c:numRef>
          </c:val>
          <c:extLst>
            <c:ext xmlns:c16="http://schemas.microsoft.com/office/drawing/2014/chart" uri="{C3380CC4-5D6E-409C-BE32-E72D297353CC}">
              <c16:uniqueId val="{00000002-8EC7-4A20-A18A-B76639DB43C6}"/>
            </c:ext>
          </c:extLst>
        </c:ser>
        <c:dLbls>
          <c:showLegendKey val="0"/>
          <c:showVal val="0"/>
          <c:showCatName val="0"/>
          <c:showSerName val="0"/>
          <c:showPercent val="0"/>
          <c:showBubbleSize val="0"/>
        </c:dLbls>
        <c:gapWidth val="100"/>
        <c:overlap val="-24"/>
        <c:axId val="305207920"/>
        <c:axId val="305204784"/>
      </c:barChart>
      <c:catAx>
        <c:axId val="305207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204784"/>
        <c:crosses val="autoZero"/>
        <c:auto val="1"/>
        <c:lblAlgn val="ctr"/>
        <c:lblOffset val="100"/>
        <c:noMultiLvlLbl val="0"/>
      </c:catAx>
      <c:valAx>
        <c:axId val="305204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20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66-4B4D-B36A-2BA3F06BE127}"/>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66-4B4D-B36A-2BA3F06BE127}"/>
                </c:ext>
              </c:extLst>
            </c:dLbl>
            <c:dLbl>
              <c:idx val="2"/>
              <c:layout>
                <c:manualLayout>
                  <c:x val="-4.9867987545979915E-3"/>
                  <c:y val="1.4028114899310102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66-4B4D-B36A-2BA3F06BE127}"/>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66-4B4D-B36A-2BA3F06BE127}"/>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40</c:v>
                </c:pt>
                <c:pt idx="1">
                  <c:v>60</c:v>
                </c:pt>
                <c:pt idx="2">
                  <c:v>0</c:v>
                </c:pt>
                <c:pt idx="3">
                  <c:v>0</c:v>
                </c:pt>
              </c:numCache>
            </c:numRef>
          </c:val>
          <c:extLst>
            <c:ext xmlns:c16="http://schemas.microsoft.com/office/drawing/2014/chart" uri="{C3380CC4-5D6E-409C-BE32-E72D297353CC}">
              <c16:uniqueId val="{00000004-9C66-4B4D-B36A-2BA3F06BE127}"/>
            </c:ext>
          </c:extLst>
        </c:ser>
        <c:dLbls>
          <c:showLegendKey val="0"/>
          <c:showVal val="0"/>
          <c:showCatName val="0"/>
          <c:showSerName val="0"/>
          <c:showPercent val="0"/>
          <c:showBubbleSize val="0"/>
        </c:dLbls>
        <c:gapWidth val="100"/>
        <c:overlap val="-24"/>
        <c:axId val="406745600"/>
        <c:axId val="406747168"/>
      </c:barChart>
      <c:catAx>
        <c:axId val="406745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7168"/>
        <c:crosses val="autoZero"/>
        <c:auto val="1"/>
        <c:lblAlgn val="ctr"/>
        <c:lblOffset val="100"/>
        <c:noMultiLvlLbl val="0"/>
      </c:catAx>
      <c:valAx>
        <c:axId val="40674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4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2D-4238-82B3-922EFACCF834}"/>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92D-4238-82B3-922EFACCF8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General</c:formatCode>
                <c:ptCount val="2"/>
                <c:pt idx="0">
                  <c:v>68</c:v>
                </c:pt>
                <c:pt idx="1">
                  <c:v>32</c:v>
                </c:pt>
              </c:numCache>
            </c:numRef>
          </c:val>
          <c:extLst>
            <c:ext xmlns:c16="http://schemas.microsoft.com/office/drawing/2014/chart" uri="{C3380CC4-5D6E-409C-BE32-E72D297353CC}">
              <c16:uniqueId val="{00000002-092D-4238-82B3-922EFACCF834}"/>
            </c:ext>
          </c:extLst>
        </c:ser>
        <c:dLbls>
          <c:showLegendKey val="0"/>
          <c:showVal val="0"/>
          <c:showCatName val="0"/>
          <c:showSerName val="0"/>
          <c:showPercent val="0"/>
          <c:showBubbleSize val="0"/>
        </c:dLbls>
        <c:gapWidth val="100"/>
        <c:overlap val="-24"/>
        <c:axId val="306520760"/>
        <c:axId val="306521936"/>
      </c:barChart>
      <c:catAx>
        <c:axId val="306520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1936"/>
        <c:crosses val="autoZero"/>
        <c:auto val="1"/>
        <c:lblAlgn val="ctr"/>
        <c:lblOffset val="100"/>
        <c:noMultiLvlLbl val="0"/>
      </c:catAx>
      <c:valAx>
        <c:axId val="30652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93-40B1-A03D-8E22388E8D1C}"/>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93-40B1-A03D-8E22388E8D1C}"/>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93-40B1-A03D-8E22388E8D1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78</c:v>
                </c:pt>
                <c:pt idx="1">
                  <c:v>18</c:v>
                </c:pt>
                <c:pt idx="2">
                  <c:v>4</c:v>
                </c:pt>
              </c:numCache>
            </c:numRef>
          </c:val>
          <c:extLst>
            <c:ext xmlns:c16="http://schemas.microsoft.com/office/drawing/2014/chart" uri="{C3380CC4-5D6E-409C-BE32-E72D297353CC}">
              <c16:uniqueId val="{00000003-2593-40B1-A03D-8E22388E8D1C}"/>
            </c:ext>
          </c:extLst>
        </c:ser>
        <c:dLbls>
          <c:showLegendKey val="0"/>
          <c:showVal val="0"/>
          <c:showCatName val="0"/>
          <c:showSerName val="0"/>
          <c:showPercent val="0"/>
          <c:showBubbleSize val="0"/>
        </c:dLbls>
        <c:gapWidth val="100"/>
        <c:overlap val="-24"/>
        <c:axId val="406753832"/>
        <c:axId val="406754616"/>
      </c:barChart>
      <c:catAx>
        <c:axId val="40675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54616"/>
        <c:crosses val="autoZero"/>
        <c:auto val="1"/>
        <c:lblAlgn val="ctr"/>
        <c:lblOffset val="100"/>
        <c:noMultiLvlLbl val="0"/>
      </c:catAx>
      <c:valAx>
        <c:axId val="40675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675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57-4473-81FF-0AD5D580CB6A}"/>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57-4473-81FF-0AD5D580CB6A}"/>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E557-4473-81FF-0AD5D580CB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###0.0</c:formatCode>
                <c:ptCount val="4"/>
                <c:pt idx="0">
                  <c:v>66</c:v>
                </c:pt>
                <c:pt idx="1">
                  <c:v>30</c:v>
                </c:pt>
                <c:pt idx="2" formatCode="General">
                  <c:v>2</c:v>
                </c:pt>
                <c:pt idx="3" formatCode="General">
                  <c:v>2</c:v>
                </c:pt>
              </c:numCache>
            </c:numRef>
          </c:val>
          <c:extLst>
            <c:ext xmlns:c16="http://schemas.microsoft.com/office/drawing/2014/chart" uri="{C3380CC4-5D6E-409C-BE32-E72D297353CC}">
              <c16:uniqueId val="{00000003-E557-4473-81FF-0AD5D580CB6A}"/>
            </c:ext>
          </c:extLst>
        </c:ser>
        <c:dLbls>
          <c:showLegendKey val="0"/>
          <c:showVal val="0"/>
          <c:showCatName val="0"/>
          <c:showSerName val="0"/>
          <c:showPercent val="0"/>
          <c:showBubbleSize val="0"/>
        </c:dLbls>
        <c:gapWidth val="100"/>
        <c:overlap val="-24"/>
        <c:axId val="306518016"/>
        <c:axId val="306519192"/>
      </c:barChart>
      <c:catAx>
        <c:axId val="306518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9192"/>
        <c:crosses val="autoZero"/>
        <c:auto val="1"/>
        <c:lblAlgn val="ctr"/>
        <c:lblOffset val="100"/>
        <c:noMultiLvlLbl val="0"/>
      </c:catAx>
      <c:valAx>
        <c:axId val="306519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16C-4785-96C5-788956BCA339}"/>
                </c:ext>
              </c:extLst>
            </c:dLbl>
            <c:dLbl>
              <c:idx val="1"/>
              <c:layout>
                <c:manualLayout>
                  <c:x val="-6.8616195042885747E-3"/>
                  <c:y val="7.019208404626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A5-4570-B721-123868FC6D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100</c:v>
                </c:pt>
                <c:pt idx="1">
                  <c:v>86</c:v>
                </c:pt>
                <c:pt idx="2">
                  <c:v>7</c:v>
                </c:pt>
              </c:numCache>
            </c:numRef>
          </c:val>
          <c:extLst>
            <c:ext xmlns:c16="http://schemas.microsoft.com/office/drawing/2014/chart" uri="{C3380CC4-5D6E-409C-BE32-E72D297353CC}">
              <c16:uniqueId val="{00000001-816C-4785-96C5-788956BCA339}"/>
            </c:ext>
          </c:extLst>
        </c:ser>
        <c:dLbls>
          <c:showLegendKey val="0"/>
          <c:showVal val="0"/>
          <c:showCatName val="0"/>
          <c:showSerName val="0"/>
          <c:showPercent val="0"/>
          <c:showBubbleSize val="0"/>
        </c:dLbls>
        <c:gapWidth val="100"/>
        <c:overlap val="-24"/>
        <c:axId val="306521152"/>
        <c:axId val="306516056"/>
      </c:barChart>
      <c:catAx>
        <c:axId val="306521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6056"/>
        <c:crosses val="autoZero"/>
        <c:auto val="1"/>
        <c:lblAlgn val="ctr"/>
        <c:lblOffset val="100"/>
        <c:noMultiLvlLbl val="0"/>
      </c:catAx>
      <c:valAx>
        <c:axId val="306516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879-4118-8397-B158BFC7FB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86</c:v>
                </c:pt>
                <c:pt idx="2">
                  <c:v>7</c:v>
                </c:pt>
              </c:numCache>
            </c:numRef>
          </c:val>
          <c:extLst>
            <c:ext xmlns:c16="http://schemas.microsoft.com/office/drawing/2014/chart" uri="{C3380CC4-5D6E-409C-BE32-E72D297353CC}">
              <c16:uniqueId val="{00000001-1879-4118-8397-B158BFC7FB36}"/>
            </c:ext>
          </c:extLst>
        </c:ser>
        <c:dLbls>
          <c:showLegendKey val="0"/>
          <c:showVal val="0"/>
          <c:showCatName val="0"/>
          <c:showSerName val="0"/>
          <c:showPercent val="0"/>
          <c:showBubbleSize val="0"/>
        </c:dLbls>
        <c:gapWidth val="100"/>
        <c:overlap val="-24"/>
        <c:axId val="306519976"/>
        <c:axId val="306866080"/>
      </c:barChart>
      <c:catAx>
        <c:axId val="30651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6080"/>
        <c:crosses val="autoZero"/>
        <c:auto val="1"/>
        <c:lblAlgn val="ctr"/>
        <c:lblOffset val="100"/>
        <c:noMultiLvlLbl val="0"/>
      </c:catAx>
      <c:valAx>
        <c:axId val="306866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F5-4221-9B5B-552023B01087}"/>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F5-4221-9B5B-552023B01087}"/>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F5-4221-9B5B-552023B01087}"/>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F5-4221-9B5B-552023B010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38</c:v>
                </c:pt>
                <c:pt idx="1">
                  <c:v>59</c:v>
                </c:pt>
                <c:pt idx="2">
                  <c:v>3</c:v>
                </c:pt>
                <c:pt idx="3">
                  <c:v>0</c:v>
                </c:pt>
              </c:numCache>
            </c:numRef>
          </c:val>
          <c:extLst>
            <c:ext xmlns:c16="http://schemas.microsoft.com/office/drawing/2014/chart" uri="{C3380CC4-5D6E-409C-BE32-E72D297353CC}">
              <c16:uniqueId val="{00000004-3DF5-4221-9B5B-552023B01087}"/>
            </c:ext>
          </c:extLst>
        </c:ser>
        <c:dLbls>
          <c:showLegendKey val="0"/>
          <c:showVal val="0"/>
          <c:showCatName val="0"/>
          <c:showSerName val="0"/>
          <c:showPercent val="0"/>
          <c:showBubbleSize val="0"/>
        </c:dLbls>
        <c:gapWidth val="100"/>
        <c:overlap val="-24"/>
        <c:axId val="198115768"/>
        <c:axId val="198113024"/>
      </c:barChart>
      <c:catAx>
        <c:axId val="198115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3024"/>
        <c:crosses val="autoZero"/>
        <c:auto val="1"/>
        <c:lblAlgn val="ctr"/>
        <c:lblOffset val="100"/>
        <c:noMultiLvlLbl val="0"/>
      </c:catAx>
      <c:valAx>
        <c:axId val="198113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5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DC-4C9E-8958-2EFEFF63D9E5}"/>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5DC-4C9E-8958-2EFEFF63D9E5}"/>
                </c:ext>
              </c:extLst>
            </c:dLbl>
            <c:dLbl>
              <c:idx val="2"/>
              <c:layout>
                <c:manualLayout>
                  <c:x val="-1.0798119936787068E-2"/>
                  <c:y val="1.814247628861001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B5DC-4C9E-8958-2EFEFF63D9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49</c:v>
                </c:pt>
                <c:pt idx="1">
                  <c:v>47</c:v>
                </c:pt>
                <c:pt idx="2">
                  <c:v>4</c:v>
                </c:pt>
              </c:numCache>
            </c:numRef>
          </c:val>
          <c:extLst>
            <c:ext xmlns:c16="http://schemas.microsoft.com/office/drawing/2014/chart" uri="{C3380CC4-5D6E-409C-BE32-E72D297353CC}">
              <c16:uniqueId val="{00000003-B5DC-4C9E-8958-2EFEFF63D9E5}"/>
            </c:ext>
          </c:extLst>
        </c:ser>
        <c:dLbls>
          <c:showLegendKey val="0"/>
          <c:showVal val="0"/>
          <c:showCatName val="0"/>
          <c:showSerName val="0"/>
          <c:showPercent val="0"/>
          <c:showBubbleSize val="0"/>
        </c:dLbls>
        <c:gapWidth val="100"/>
        <c:overlap val="-24"/>
        <c:axId val="306866472"/>
        <c:axId val="306860592"/>
      </c:barChart>
      <c:catAx>
        <c:axId val="306866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0592"/>
        <c:crosses val="autoZero"/>
        <c:auto val="1"/>
        <c:lblAlgn val="ctr"/>
        <c:lblOffset val="100"/>
        <c:noMultiLvlLbl val="0"/>
      </c:catAx>
      <c:valAx>
        <c:axId val="30686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A69-41B2-A576-40C618F68F92}"/>
              </c:ext>
            </c:extLst>
          </c:dPt>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69-41B2-A576-40C618F68F92}"/>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2-CA69-41B2-A576-40C618F68F92}"/>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69-41B2-A576-40C618F68F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69</c:v>
                </c:pt>
                <c:pt idx="1">
                  <c:v>25</c:v>
                </c:pt>
                <c:pt idx="2">
                  <c:v>6</c:v>
                </c:pt>
              </c:numCache>
            </c:numRef>
          </c:val>
          <c:extLst>
            <c:ext xmlns:c16="http://schemas.microsoft.com/office/drawing/2014/chart" uri="{C3380CC4-5D6E-409C-BE32-E72D297353CC}">
              <c16:uniqueId val="{00000004-CA69-41B2-A576-40C618F68F92}"/>
            </c:ext>
          </c:extLst>
        </c:ser>
        <c:dLbls>
          <c:showLegendKey val="0"/>
          <c:showVal val="0"/>
          <c:showCatName val="0"/>
          <c:showSerName val="0"/>
          <c:showPercent val="0"/>
          <c:showBubbleSize val="0"/>
        </c:dLbls>
        <c:gapWidth val="100"/>
        <c:overlap val="-24"/>
        <c:axId val="198110280"/>
        <c:axId val="198111064"/>
      </c:barChart>
      <c:catAx>
        <c:axId val="198110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1064"/>
        <c:crosses val="autoZero"/>
        <c:auto val="1"/>
        <c:lblAlgn val="ctr"/>
        <c:lblOffset val="100"/>
        <c:noMultiLvlLbl val="0"/>
      </c:catAx>
      <c:valAx>
        <c:axId val="198111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E9-4F40-9154-71083FADBF65}"/>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E9-4F40-9154-71083FADBF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53</c:v>
                </c:pt>
                <c:pt idx="1">
                  <c:v>47</c:v>
                </c:pt>
              </c:numCache>
            </c:numRef>
          </c:val>
          <c:extLst>
            <c:ext xmlns:c16="http://schemas.microsoft.com/office/drawing/2014/chart" uri="{C3380CC4-5D6E-409C-BE32-E72D297353CC}">
              <c16:uniqueId val="{00000002-F3E9-4F40-9154-71083FADBF65}"/>
            </c:ext>
          </c:extLst>
        </c:ser>
        <c:dLbls>
          <c:showLegendKey val="0"/>
          <c:showVal val="0"/>
          <c:showCatName val="0"/>
          <c:showSerName val="0"/>
          <c:showPercent val="0"/>
          <c:showBubbleSize val="0"/>
        </c:dLbls>
        <c:gapWidth val="100"/>
        <c:overlap val="-24"/>
        <c:axId val="306862944"/>
        <c:axId val="308166720"/>
      </c:barChart>
      <c:catAx>
        <c:axId val="306862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66720"/>
        <c:crosses val="autoZero"/>
        <c:auto val="1"/>
        <c:lblAlgn val="ctr"/>
        <c:lblOffset val="100"/>
        <c:noMultiLvlLbl val="0"/>
      </c:catAx>
      <c:valAx>
        <c:axId val="30816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2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C3-4E1C-B826-158BDE377B2A}"/>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C3-4E1C-B826-158BDE377B2A}"/>
                </c:ext>
              </c:extLst>
            </c:dLbl>
            <c:dLbl>
              <c:idx val="2"/>
              <c:layout>
                <c:manualLayout>
                  <c:x val="3.4458876925508456E-3"/>
                  <c:y val="0.10720380493784654"/>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C3-4E1C-B826-158BDE377B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B9C3-4E1C-B826-158BDE377B2A}"/>
            </c:ext>
          </c:extLst>
        </c:ser>
        <c:dLbls>
          <c:showLegendKey val="0"/>
          <c:showVal val="0"/>
          <c:showCatName val="0"/>
          <c:showSerName val="0"/>
          <c:showPercent val="0"/>
          <c:showBubbleSize val="0"/>
        </c:dLbls>
        <c:gapWidth val="100"/>
        <c:overlap val="-24"/>
        <c:axId val="198111848"/>
        <c:axId val="198112240"/>
      </c:barChart>
      <c:catAx>
        <c:axId val="198111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2240"/>
        <c:crosses val="autoZero"/>
        <c:auto val="1"/>
        <c:lblAlgn val="ctr"/>
        <c:lblOffset val="100"/>
        <c:noMultiLvlLbl val="0"/>
      </c:catAx>
      <c:valAx>
        <c:axId val="198112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111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AF-4CD8-B71E-F2E8568C52FB}"/>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AF-4CD8-B71E-F2E8568C52FB}"/>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AF-4CD8-B71E-F2E8568C52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CON COMPAÑEROS</c:v>
                </c:pt>
                <c:pt idx="1">
                  <c:v> INSTITUCIONALES</c:v>
                </c:pt>
                <c:pt idx="2">
                  <c:v>PERSONALES</c:v>
                </c:pt>
              </c:strCache>
            </c:strRef>
          </c:cat>
          <c:val>
            <c:numRef>
              <c:f>'TIPOS DE CONFLICTO'!$C$3:$C$5</c:f>
              <c:numCache>
                <c:formatCode>General</c:formatCode>
                <c:ptCount val="3"/>
                <c:pt idx="0">
                  <c:v>47</c:v>
                </c:pt>
                <c:pt idx="1">
                  <c:v>40</c:v>
                </c:pt>
                <c:pt idx="2">
                  <c:v>38</c:v>
                </c:pt>
              </c:numCache>
            </c:numRef>
          </c:val>
          <c:extLst>
            <c:ext xmlns:c16="http://schemas.microsoft.com/office/drawing/2014/chart" uri="{C3380CC4-5D6E-409C-BE32-E72D297353CC}">
              <c16:uniqueId val="{00000003-5DAF-4CD8-B71E-F2E8568C52FB}"/>
            </c:ext>
          </c:extLst>
        </c:ser>
        <c:dLbls>
          <c:showLegendKey val="0"/>
          <c:showVal val="0"/>
          <c:showCatName val="0"/>
          <c:showSerName val="0"/>
          <c:showPercent val="0"/>
          <c:showBubbleSize val="0"/>
        </c:dLbls>
        <c:gapWidth val="100"/>
        <c:overlap val="-24"/>
        <c:axId val="308168680"/>
        <c:axId val="308173384"/>
      </c:barChart>
      <c:catAx>
        <c:axId val="308168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73384"/>
        <c:crosses val="autoZero"/>
        <c:auto val="1"/>
        <c:lblAlgn val="ctr"/>
        <c:lblOffset val="100"/>
        <c:noMultiLvlLbl val="0"/>
      </c:catAx>
      <c:valAx>
        <c:axId val="3081733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68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C1-4079-8AA7-AF6DFB16B0A3}"/>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C1-4079-8AA7-AF6DFB16B0A3}"/>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C1-4079-8AA7-AF6DFB16B0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60</c:v>
                </c:pt>
                <c:pt idx="1">
                  <c:v>34</c:v>
                </c:pt>
                <c:pt idx="2">
                  <c:v>6</c:v>
                </c:pt>
              </c:numCache>
            </c:numRef>
          </c:val>
          <c:extLst>
            <c:ext xmlns:c16="http://schemas.microsoft.com/office/drawing/2014/chart" uri="{C3380CC4-5D6E-409C-BE32-E72D297353CC}">
              <c16:uniqueId val="{00000003-55C1-4079-8AA7-AF6DFB16B0A3}"/>
            </c:ext>
          </c:extLst>
        </c:ser>
        <c:dLbls>
          <c:showLegendKey val="0"/>
          <c:showVal val="0"/>
          <c:showCatName val="0"/>
          <c:showSerName val="0"/>
          <c:showPercent val="0"/>
          <c:showBubbleSize val="0"/>
        </c:dLbls>
        <c:gapWidth val="100"/>
        <c:overlap val="-24"/>
        <c:axId val="319291312"/>
        <c:axId val="319297192"/>
      </c:barChart>
      <c:catAx>
        <c:axId val="319291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9297192"/>
        <c:crosses val="autoZero"/>
        <c:auto val="1"/>
        <c:lblAlgn val="ctr"/>
        <c:lblOffset val="100"/>
        <c:noMultiLvlLbl val="0"/>
      </c:catAx>
      <c:valAx>
        <c:axId val="319297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929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51-46DD-B2C5-472A4326650D}"/>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51-46DD-B2C5-472A432665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75</c:v>
                </c:pt>
                <c:pt idx="1">
                  <c:v>25</c:v>
                </c:pt>
              </c:numCache>
            </c:numRef>
          </c:val>
          <c:extLst>
            <c:ext xmlns:c16="http://schemas.microsoft.com/office/drawing/2014/chart" uri="{C3380CC4-5D6E-409C-BE32-E72D297353CC}">
              <c16:uniqueId val="{00000002-8451-46DD-B2C5-472A4326650D}"/>
            </c:ext>
          </c:extLst>
        </c:ser>
        <c:dLbls>
          <c:showLegendKey val="0"/>
          <c:showVal val="0"/>
          <c:showCatName val="0"/>
          <c:showSerName val="0"/>
          <c:showPercent val="0"/>
          <c:showBubbleSize val="0"/>
        </c:dLbls>
        <c:gapWidth val="100"/>
        <c:overlap val="-24"/>
        <c:axId val="308170640"/>
        <c:axId val="308167504"/>
      </c:barChart>
      <c:catAx>
        <c:axId val="308170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67504"/>
        <c:crosses val="autoZero"/>
        <c:auto val="1"/>
        <c:lblAlgn val="ctr"/>
        <c:lblOffset val="100"/>
        <c:noMultiLvlLbl val="0"/>
      </c:catAx>
      <c:valAx>
        <c:axId val="308167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7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04-411D-BEE5-6230C7104FA4}"/>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04-411D-BEE5-6230C7104FA4}"/>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04-411D-BEE5-6230C7104F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28</c:v>
                </c:pt>
                <c:pt idx="2">
                  <c:v>3</c:v>
                </c:pt>
              </c:numCache>
            </c:numRef>
          </c:val>
          <c:extLst>
            <c:ext xmlns:c16="http://schemas.microsoft.com/office/drawing/2014/chart" uri="{C3380CC4-5D6E-409C-BE32-E72D297353CC}">
              <c16:uniqueId val="{00000003-5404-411D-BEE5-6230C7104FA4}"/>
            </c:ext>
          </c:extLst>
        </c:ser>
        <c:dLbls>
          <c:showLegendKey val="0"/>
          <c:showVal val="0"/>
          <c:showCatName val="0"/>
          <c:showSerName val="0"/>
          <c:showPercent val="0"/>
          <c:showBubbleSize val="0"/>
        </c:dLbls>
        <c:gapWidth val="100"/>
        <c:overlap val="-24"/>
        <c:axId val="412028312"/>
        <c:axId val="412026744"/>
      </c:barChart>
      <c:catAx>
        <c:axId val="412028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6744"/>
        <c:crosses val="autoZero"/>
        <c:auto val="1"/>
        <c:lblAlgn val="ctr"/>
        <c:lblOffset val="100"/>
        <c:noMultiLvlLbl val="0"/>
      </c:catAx>
      <c:valAx>
        <c:axId val="412026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8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6BF9-49B4-8133-A2E1913720C0}"/>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BF9-49B4-8133-A2E1913720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2"/>
                <c:pt idx="0">
                  <c:v>SIEMPRE</c:v>
                </c:pt>
                <c:pt idx="1">
                  <c:v>ALGUNAS VECES</c:v>
                </c:pt>
              </c:strCache>
            </c:strRef>
          </c:cat>
          <c:val>
            <c:numRef>
              <c:f>'DISTRIBUCIÓN DE ACTIVIDADES DE '!$C$3:$C$5</c:f>
              <c:numCache>
                <c:formatCode>General</c:formatCode>
                <c:ptCount val="2"/>
                <c:pt idx="0">
                  <c:v>71</c:v>
                </c:pt>
                <c:pt idx="1">
                  <c:v>29</c:v>
                </c:pt>
              </c:numCache>
            </c:numRef>
          </c:val>
          <c:extLst>
            <c:ext xmlns:c16="http://schemas.microsoft.com/office/drawing/2014/chart" uri="{C3380CC4-5D6E-409C-BE32-E72D297353CC}">
              <c16:uniqueId val="{00000002-6BF9-49B4-8133-A2E1913720C0}"/>
            </c:ext>
          </c:extLst>
        </c:ser>
        <c:dLbls>
          <c:showLegendKey val="0"/>
          <c:showVal val="0"/>
          <c:showCatName val="0"/>
          <c:showSerName val="0"/>
          <c:showPercent val="0"/>
          <c:showBubbleSize val="0"/>
        </c:dLbls>
        <c:gapWidth val="100"/>
        <c:overlap val="-24"/>
        <c:axId val="306480568"/>
        <c:axId val="306476256"/>
      </c:barChart>
      <c:catAx>
        <c:axId val="306480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76256"/>
        <c:crosses val="autoZero"/>
        <c:auto val="1"/>
        <c:lblAlgn val="ctr"/>
        <c:lblOffset val="100"/>
        <c:noMultiLvlLbl val="0"/>
      </c:catAx>
      <c:valAx>
        <c:axId val="30647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80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D1-41AB-86AA-5B0966FBD6F3}"/>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D1-41AB-86AA-5B0966FBD6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84</c:v>
                </c:pt>
                <c:pt idx="1">
                  <c:v>16</c:v>
                </c:pt>
              </c:numCache>
            </c:numRef>
          </c:val>
          <c:extLst>
            <c:ext xmlns:c16="http://schemas.microsoft.com/office/drawing/2014/chart" uri="{C3380CC4-5D6E-409C-BE32-E72D297353CC}">
              <c16:uniqueId val="{00000002-1CD1-41AB-86AA-5B0966FBD6F3}"/>
            </c:ext>
          </c:extLst>
        </c:ser>
        <c:dLbls>
          <c:showLegendKey val="0"/>
          <c:showVal val="0"/>
          <c:showCatName val="0"/>
          <c:showSerName val="0"/>
          <c:showPercent val="0"/>
          <c:showBubbleSize val="0"/>
        </c:dLbls>
        <c:gapWidth val="100"/>
        <c:overlap val="-24"/>
        <c:axId val="412026352"/>
        <c:axId val="412021648"/>
      </c:barChart>
      <c:catAx>
        <c:axId val="41202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1648"/>
        <c:crosses val="autoZero"/>
        <c:auto val="1"/>
        <c:lblAlgn val="ctr"/>
        <c:lblOffset val="100"/>
        <c:noMultiLvlLbl val="0"/>
      </c:catAx>
      <c:valAx>
        <c:axId val="412021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29-45F7-B97C-259FCDB52CA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029-45F7-B97C-259FCDB52C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2"/>
                <c:pt idx="0">
                  <c:v>SIEMPRE</c:v>
                </c:pt>
                <c:pt idx="1">
                  <c:v>ALGUNAS VECES</c:v>
                </c:pt>
              </c:strCache>
            </c:strRef>
          </c:cat>
          <c:val>
            <c:numRef>
              <c:f>'EVALUACIÓN DEL DESEMPEÑO EN BAS'!$C$3:$C$5</c:f>
              <c:numCache>
                <c:formatCode>General</c:formatCode>
                <c:ptCount val="2"/>
                <c:pt idx="0">
                  <c:v>82</c:v>
                </c:pt>
                <c:pt idx="1">
                  <c:v>18</c:v>
                </c:pt>
              </c:numCache>
            </c:numRef>
          </c:val>
          <c:extLst>
            <c:ext xmlns:c16="http://schemas.microsoft.com/office/drawing/2014/chart" uri="{C3380CC4-5D6E-409C-BE32-E72D297353CC}">
              <c16:uniqueId val="{00000002-8029-45F7-B97C-259FCDB52CA4}"/>
            </c:ext>
          </c:extLst>
        </c:ser>
        <c:dLbls>
          <c:showLegendKey val="0"/>
          <c:showVal val="0"/>
          <c:showCatName val="0"/>
          <c:showSerName val="0"/>
          <c:showPercent val="0"/>
          <c:showBubbleSize val="0"/>
        </c:dLbls>
        <c:gapWidth val="100"/>
        <c:overlap val="-24"/>
        <c:axId val="306480176"/>
        <c:axId val="306479784"/>
      </c:barChart>
      <c:catAx>
        <c:axId val="306480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79784"/>
        <c:crosses val="autoZero"/>
        <c:auto val="1"/>
        <c:lblAlgn val="ctr"/>
        <c:lblOffset val="100"/>
        <c:noMultiLvlLbl val="0"/>
      </c:catAx>
      <c:valAx>
        <c:axId val="306479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80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6A-44F2-804A-2D1304E3D9F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6A-44F2-804A-2D1304E3D9FD}"/>
                </c:ext>
              </c:extLst>
            </c:dLbl>
            <c:dLbl>
              <c:idx val="2"/>
              <c:layout>
                <c:manualLayout>
                  <c:x val="-5.0304972243802454E-3"/>
                  <c:y val="1.167318036258542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6A-44F2-804A-2D1304E3D9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60</c:v>
                </c:pt>
                <c:pt idx="1">
                  <c:v>34</c:v>
                </c:pt>
                <c:pt idx="2">
                  <c:v>6</c:v>
                </c:pt>
              </c:numCache>
            </c:numRef>
          </c:val>
          <c:extLst>
            <c:ext xmlns:c16="http://schemas.microsoft.com/office/drawing/2014/chart" uri="{C3380CC4-5D6E-409C-BE32-E72D297353CC}">
              <c16:uniqueId val="{00000003-5A6A-44F2-804A-2D1304E3D9FD}"/>
            </c:ext>
          </c:extLst>
        </c:ser>
        <c:dLbls>
          <c:showLegendKey val="0"/>
          <c:showVal val="0"/>
          <c:showCatName val="0"/>
          <c:showSerName val="0"/>
          <c:showPercent val="0"/>
          <c:showBubbleSize val="0"/>
        </c:dLbls>
        <c:gapWidth val="100"/>
        <c:overlap val="-24"/>
        <c:axId val="412025960"/>
        <c:axId val="412022040"/>
      </c:barChart>
      <c:catAx>
        <c:axId val="412025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2040"/>
        <c:crosses val="autoZero"/>
        <c:auto val="1"/>
        <c:lblAlgn val="ctr"/>
        <c:lblOffset val="100"/>
        <c:noMultiLvlLbl val="0"/>
      </c:catAx>
      <c:valAx>
        <c:axId val="412022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5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65-452D-B957-F0BD2197D1E1}"/>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465-452D-B957-F0BD2197D1E1}"/>
                </c:ext>
              </c:extLst>
            </c:dLbl>
            <c:dLbl>
              <c:idx val="2"/>
              <c:layout>
                <c:manualLayout>
                  <c:x val="-7.0678496874285214E-3"/>
                  <c:y val="1.7613476616873156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8465-452D-B957-F0BD2197D1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40</c:v>
                </c:pt>
                <c:pt idx="1">
                  <c:v>55</c:v>
                </c:pt>
                <c:pt idx="2">
                  <c:v>5</c:v>
                </c:pt>
              </c:numCache>
            </c:numRef>
          </c:val>
          <c:extLst>
            <c:ext xmlns:c16="http://schemas.microsoft.com/office/drawing/2014/chart" uri="{C3380CC4-5D6E-409C-BE32-E72D297353CC}">
              <c16:uniqueId val="{00000003-8465-452D-B957-F0BD2197D1E1}"/>
            </c:ext>
          </c:extLst>
        </c:ser>
        <c:dLbls>
          <c:showLegendKey val="0"/>
          <c:showVal val="0"/>
          <c:showCatName val="0"/>
          <c:showSerName val="0"/>
          <c:showPercent val="0"/>
          <c:showBubbleSize val="0"/>
        </c:dLbls>
        <c:gapWidth val="100"/>
        <c:overlap val="-24"/>
        <c:axId val="320434480"/>
        <c:axId val="320432128"/>
      </c:barChart>
      <c:catAx>
        <c:axId val="32043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2128"/>
        <c:crosses val="autoZero"/>
        <c:auto val="1"/>
        <c:lblAlgn val="ctr"/>
        <c:lblOffset val="100"/>
        <c:noMultiLvlLbl val="0"/>
      </c:catAx>
      <c:valAx>
        <c:axId val="32043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C7-404E-B044-4A2F7B4D700A}"/>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C7-404E-B044-4A2F7B4D700A}"/>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C7-404E-B044-4A2F7B4D7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B7C7-404E-B044-4A2F7B4D700A}"/>
            </c:ext>
          </c:extLst>
        </c:ser>
        <c:dLbls>
          <c:showLegendKey val="0"/>
          <c:showVal val="0"/>
          <c:showCatName val="0"/>
          <c:showSerName val="0"/>
          <c:showPercent val="0"/>
          <c:showBubbleSize val="0"/>
        </c:dLbls>
        <c:gapWidth val="100"/>
        <c:overlap val="-24"/>
        <c:axId val="412024000"/>
        <c:axId val="412021256"/>
      </c:barChart>
      <c:catAx>
        <c:axId val="412024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1256"/>
        <c:crosses val="autoZero"/>
        <c:auto val="1"/>
        <c:lblAlgn val="ctr"/>
        <c:lblOffset val="100"/>
        <c:noMultiLvlLbl val="0"/>
      </c:catAx>
      <c:valAx>
        <c:axId val="41202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4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2B-4C35-A1B7-FDBEA753B913}"/>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2B-4C35-A1B7-FDBEA753B9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36</c:v>
                </c:pt>
                <c:pt idx="1">
                  <c:v>64</c:v>
                </c:pt>
              </c:numCache>
            </c:numRef>
          </c:val>
          <c:extLst>
            <c:ext xmlns:c16="http://schemas.microsoft.com/office/drawing/2014/chart" uri="{C3380CC4-5D6E-409C-BE32-E72D297353CC}">
              <c16:uniqueId val="{00000002-662B-4C35-A1B7-FDBEA753B913}"/>
            </c:ext>
          </c:extLst>
        </c:ser>
        <c:dLbls>
          <c:showLegendKey val="0"/>
          <c:showVal val="0"/>
          <c:showCatName val="0"/>
          <c:showSerName val="0"/>
          <c:showPercent val="0"/>
          <c:showBubbleSize val="0"/>
        </c:dLbls>
        <c:gapWidth val="100"/>
        <c:overlap val="-24"/>
        <c:axId val="320430560"/>
        <c:axId val="320431736"/>
      </c:barChart>
      <c:catAx>
        <c:axId val="320430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1736"/>
        <c:crosses val="autoZero"/>
        <c:auto val="1"/>
        <c:lblAlgn val="ctr"/>
        <c:lblOffset val="100"/>
        <c:noMultiLvlLbl val="0"/>
      </c:catAx>
      <c:valAx>
        <c:axId val="32043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8E-4B5B-8BF6-F06D1EAD3511}"/>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8E-4B5B-8BF6-F06D1EAD3511}"/>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8E-4B5B-8BF6-F06D1EAD35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4C8E-4B5B-8BF6-F06D1EAD3511}"/>
            </c:ext>
          </c:extLst>
        </c:ser>
        <c:dLbls>
          <c:showLegendKey val="0"/>
          <c:showVal val="0"/>
          <c:showCatName val="0"/>
          <c:showSerName val="0"/>
          <c:showPercent val="0"/>
          <c:showBubbleSize val="0"/>
        </c:dLbls>
        <c:gapWidth val="100"/>
        <c:overlap val="-24"/>
        <c:axId val="412022824"/>
        <c:axId val="412027920"/>
      </c:barChart>
      <c:catAx>
        <c:axId val="412022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7920"/>
        <c:crosses val="autoZero"/>
        <c:auto val="1"/>
        <c:lblAlgn val="ctr"/>
        <c:lblOffset val="100"/>
        <c:noMultiLvlLbl val="0"/>
      </c:catAx>
      <c:valAx>
        <c:axId val="412027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2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3-46A9-ACCF-ADD6EF72C216}"/>
                </c:ext>
              </c:extLst>
            </c:dLbl>
            <c:dLbl>
              <c:idx val="1"/>
              <c:layout>
                <c:manualLayout>
                  <c:x val="1.746230616840153E-3"/>
                  <c:y val="8.6902932942509361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3-46A9-ACCF-ADD6EF72C2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95</c:v>
                </c:pt>
                <c:pt idx="1">
                  <c:v>5</c:v>
                </c:pt>
              </c:numCache>
            </c:numRef>
          </c:val>
          <c:extLst>
            <c:ext xmlns:c16="http://schemas.microsoft.com/office/drawing/2014/chart" uri="{C3380CC4-5D6E-409C-BE32-E72D297353CC}">
              <c16:uniqueId val="{00000002-39D3-46A9-ACCF-ADD6EF72C216}"/>
            </c:ext>
          </c:extLst>
        </c:ser>
        <c:dLbls>
          <c:showLegendKey val="0"/>
          <c:showVal val="0"/>
          <c:showCatName val="0"/>
          <c:showSerName val="0"/>
          <c:showPercent val="0"/>
          <c:showBubbleSize val="0"/>
        </c:dLbls>
        <c:gapWidth val="100"/>
        <c:overlap val="-24"/>
        <c:axId val="320436832"/>
        <c:axId val="321945360"/>
      </c:barChart>
      <c:catAx>
        <c:axId val="320436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5360"/>
        <c:crosses val="autoZero"/>
        <c:auto val="1"/>
        <c:lblAlgn val="ctr"/>
        <c:lblOffset val="100"/>
        <c:noMultiLvlLbl val="0"/>
      </c:catAx>
      <c:valAx>
        <c:axId val="321945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C3-4AFC-8EE8-47A0CEC316E4}"/>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C3-4AFC-8EE8-47A0CEC316E4}"/>
                </c:ext>
              </c:extLst>
            </c:dLbl>
            <c:dLbl>
              <c:idx val="2"/>
              <c:layout>
                <c:manualLayout>
                  <c:x val="-1.7260641117293532E-3"/>
                  <c:y val="2.084385979514870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C3-4AFC-8EE8-47A0CEC316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13</c:v>
                </c:pt>
                <c:pt idx="2">
                  <c:v>6</c:v>
                </c:pt>
              </c:numCache>
            </c:numRef>
          </c:val>
          <c:extLst>
            <c:ext xmlns:c16="http://schemas.microsoft.com/office/drawing/2014/chart" uri="{C3380CC4-5D6E-409C-BE32-E72D297353CC}">
              <c16:uniqueId val="{00000003-BAC3-4AFC-8EE8-47A0CEC316E4}"/>
            </c:ext>
          </c:extLst>
        </c:ser>
        <c:dLbls>
          <c:showLegendKey val="0"/>
          <c:showVal val="0"/>
          <c:showCatName val="0"/>
          <c:showSerName val="0"/>
          <c:showPercent val="0"/>
          <c:showBubbleSize val="0"/>
        </c:dLbls>
        <c:gapWidth val="100"/>
        <c:overlap val="-24"/>
        <c:axId val="412034584"/>
        <c:axId val="412033408"/>
      </c:barChart>
      <c:catAx>
        <c:axId val="412034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3408"/>
        <c:crosses val="autoZero"/>
        <c:auto val="1"/>
        <c:lblAlgn val="ctr"/>
        <c:lblOffset val="100"/>
        <c:noMultiLvlLbl val="0"/>
      </c:catAx>
      <c:valAx>
        <c:axId val="412033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3A-48F2-AD8C-030FDFD86850}"/>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3A-48F2-AD8C-030FDFD8685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86</c:v>
                </c:pt>
                <c:pt idx="1">
                  <c:v>14</c:v>
                </c:pt>
              </c:numCache>
            </c:numRef>
          </c:val>
          <c:extLst>
            <c:ext xmlns:c16="http://schemas.microsoft.com/office/drawing/2014/chart" uri="{C3380CC4-5D6E-409C-BE32-E72D297353CC}">
              <c16:uniqueId val="{00000002-D43A-48F2-AD8C-030FDFD86850}"/>
            </c:ext>
          </c:extLst>
        </c:ser>
        <c:dLbls>
          <c:showLegendKey val="0"/>
          <c:showVal val="0"/>
          <c:showCatName val="0"/>
          <c:showSerName val="0"/>
          <c:showPercent val="0"/>
          <c:showBubbleSize val="0"/>
        </c:dLbls>
        <c:gapWidth val="100"/>
        <c:overlap val="-24"/>
        <c:axId val="321948104"/>
        <c:axId val="321942616"/>
      </c:barChart>
      <c:catAx>
        <c:axId val="321948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2616"/>
        <c:crosses val="autoZero"/>
        <c:auto val="1"/>
        <c:lblAlgn val="ctr"/>
        <c:lblOffset val="100"/>
        <c:noMultiLvlLbl val="0"/>
      </c:catAx>
      <c:valAx>
        <c:axId val="321942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E92-43F1-8145-8AD5C24FDC06}"/>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E92-43F1-8145-8AD5C24FDC06}"/>
              </c:ext>
            </c:extLst>
          </c:dPt>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92-43F1-8145-8AD5C24FDC06}"/>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92-43F1-8145-8AD5C24FDC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50</c:v>
                </c:pt>
                <c:pt idx="1">
                  <c:v>50</c:v>
                </c:pt>
              </c:numCache>
            </c:numRef>
          </c:val>
          <c:extLst>
            <c:ext xmlns:c16="http://schemas.microsoft.com/office/drawing/2014/chart" uri="{C3380CC4-5D6E-409C-BE32-E72D297353CC}">
              <c16:uniqueId val="{00000004-2E92-43F1-8145-8AD5C24FDC06}"/>
            </c:ext>
          </c:extLst>
        </c:ser>
        <c:dLbls>
          <c:showLegendKey val="0"/>
          <c:showVal val="0"/>
          <c:showCatName val="0"/>
          <c:showSerName val="0"/>
          <c:showPercent val="0"/>
          <c:showBubbleSize val="0"/>
        </c:dLbls>
        <c:gapWidth val="100"/>
        <c:overlap val="-24"/>
        <c:axId val="412033016"/>
        <c:axId val="412033800"/>
      </c:barChart>
      <c:catAx>
        <c:axId val="412033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3800"/>
        <c:crosses val="autoZero"/>
        <c:auto val="1"/>
        <c:lblAlgn val="ctr"/>
        <c:lblOffset val="100"/>
        <c:noMultiLvlLbl val="0"/>
      </c:catAx>
      <c:valAx>
        <c:axId val="412033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3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3B-4A2D-81A8-0149662DBA16}"/>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3B-4A2D-81A8-0149662DBA16}"/>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C73B-4A2D-81A8-0149662DBA16}"/>
                </c:ext>
              </c:extLst>
            </c:dLbl>
            <c:dLbl>
              <c:idx val="3"/>
              <c:layout>
                <c:manualLayout>
                  <c:x val="5.1781923351880595E-3"/>
                  <c:y val="1.368562558739635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C73B-4A2D-81A8-0149662DBA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4"/>
                <c:pt idx="0">
                  <c:v>SIEMPRE</c:v>
                </c:pt>
                <c:pt idx="1">
                  <c:v>ALGUNAS VECES</c:v>
                </c:pt>
                <c:pt idx="2">
                  <c:v>NUNCA</c:v>
                </c:pt>
                <c:pt idx="3">
                  <c:v>NO HE SIDO CONVOCADO</c:v>
                </c:pt>
              </c:strCache>
            </c:strRef>
          </c:cat>
          <c:val>
            <c:numRef>
              <c:f>'TE PERMITEN ASISTIR A CURSOS DE'!$C$3:$C$7</c:f>
              <c:numCache>
                <c:formatCode>###0.0</c:formatCode>
                <c:ptCount val="4"/>
                <c:pt idx="0">
                  <c:v>78</c:v>
                </c:pt>
                <c:pt idx="1">
                  <c:v>14</c:v>
                </c:pt>
                <c:pt idx="2" formatCode="General">
                  <c:v>2</c:v>
                </c:pt>
                <c:pt idx="3" formatCode="General">
                  <c:v>5</c:v>
                </c:pt>
              </c:numCache>
            </c:numRef>
          </c:val>
          <c:extLst>
            <c:ext xmlns:c16="http://schemas.microsoft.com/office/drawing/2014/chart" uri="{C3380CC4-5D6E-409C-BE32-E72D297353CC}">
              <c16:uniqueId val="{00000004-C73B-4A2D-81A8-0149662DBA16}"/>
            </c:ext>
          </c:extLst>
        </c:ser>
        <c:dLbls>
          <c:showLegendKey val="0"/>
          <c:showVal val="0"/>
          <c:showCatName val="0"/>
          <c:showSerName val="0"/>
          <c:showPercent val="0"/>
          <c:showBubbleSize val="0"/>
        </c:dLbls>
        <c:gapWidth val="100"/>
        <c:overlap val="-24"/>
        <c:axId val="321946144"/>
        <c:axId val="321944576"/>
      </c:barChart>
      <c:catAx>
        <c:axId val="321946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4576"/>
        <c:crosses val="autoZero"/>
        <c:auto val="1"/>
        <c:lblAlgn val="ctr"/>
        <c:lblOffset val="100"/>
        <c:noMultiLvlLbl val="0"/>
      </c:catAx>
      <c:valAx>
        <c:axId val="32194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FA-4414-B84D-0CCD006EE803}"/>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FA-4414-B84D-0CCD006EE803}"/>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FA-4414-B84D-0CCD006EE8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53</c:v>
                </c:pt>
                <c:pt idx="1">
                  <c:v>38</c:v>
                </c:pt>
                <c:pt idx="2">
                  <c:v>9</c:v>
                </c:pt>
              </c:numCache>
            </c:numRef>
          </c:val>
          <c:extLst>
            <c:ext xmlns:c16="http://schemas.microsoft.com/office/drawing/2014/chart" uri="{C3380CC4-5D6E-409C-BE32-E72D297353CC}">
              <c16:uniqueId val="{00000003-84FA-4414-B84D-0CCD006EE803}"/>
            </c:ext>
          </c:extLst>
        </c:ser>
        <c:dLbls>
          <c:showLegendKey val="0"/>
          <c:showVal val="0"/>
          <c:showCatName val="0"/>
          <c:showSerName val="0"/>
          <c:showPercent val="0"/>
          <c:showBubbleSize val="0"/>
        </c:dLbls>
        <c:gapWidth val="100"/>
        <c:overlap val="-24"/>
        <c:axId val="413846472"/>
        <c:axId val="413842944"/>
      </c:barChart>
      <c:catAx>
        <c:axId val="413846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2944"/>
        <c:crosses val="autoZero"/>
        <c:auto val="1"/>
        <c:lblAlgn val="ctr"/>
        <c:lblOffset val="100"/>
        <c:noMultiLvlLbl val="0"/>
      </c:catAx>
      <c:valAx>
        <c:axId val="41384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4B-40B3-B1CF-92BC85277EA8}"/>
                </c:ext>
              </c:extLst>
            </c:dLbl>
            <c:dLbl>
              <c:idx val="1"/>
              <c:layout>
                <c:manualLayout>
                  <c:x val="5.3248873073554305E-3"/>
                  <c:y val="8.728729843986328E-3"/>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E4B-40B3-B1CF-92BC85277E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96</c:v>
                </c:pt>
                <c:pt idx="1">
                  <c:v>4</c:v>
                </c:pt>
              </c:numCache>
            </c:numRef>
          </c:val>
          <c:extLst>
            <c:ext xmlns:c16="http://schemas.microsoft.com/office/drawing/2014/chart" uri="{C3380CC4-5D6E-409C-BE32-E72D297353CC}">
              <c16:uniqueId val="{00000002-0E4B-40B3-B1CF-92BC85277EA8}"/>
            </c:ext>
          </c:extLst>
        </c:ser>
        <c:dLbls>
          <c:showLegendKey val="0"/>
          <c:showVal val="0"/>
          <c:showCatName val="0"/>
          <c:showSerName val="0"/>
          <c:showPercent val="0"/>
          <c:showBubbleSize val="0"/>
        </c:dLbls>
        <c:gapWidth val="100"/>
        <c:overlap val="-24"/>
        <c:axId val="321939480"/>
        <c:axId val="321940264"/>
      </c:barChart>
      <c:catAx>
        <c:axId val="321939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0264"/>
        <c:crosses val="autoZero"/>
        <c:auto val="1"/>
        <c:lblAlgn val="ctr"/>
        <c:lblOffset val="100"/>
        <c:noMultiLvlLbl val="0"/>
      </c:catAx>
      <c:valAx>
        <c:axId val="321940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39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F3-40CF-98C2-21FE4FE5413B}"/>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F3-40CF-98C2-21FE4FE541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2-76F3-40CF-98C2-21FE4FE5413B}"/>
            </c:ext>
          </c:extLst>
        </c:ser>
        <c:dLbls>
          <c:showLegendKey val="0"/>
          <c:showVal val="0"/>
          <c:showCatName val="0"/>
          <c:showSerName val="0"/>
          <c:showPercent val="0"/>
          <c:showBubbleSize val="0"/>
        </c:dLbls>
        <c:gapWidth val="100"/>
        <c:overlap val="-24"/>
        <c:axId val="413840200"/>
        <c:axId val="413847648"/>
      </c:barChart>
      <c:catAx>
        <c:axId val="41384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7648"/>
        <c:crosses val="autoZero"/>
        <c:auto val="1"/>
        <c:lblAlgn val="ctr"/>
        <c:lblOffset val="100"/>
        <c:noMultiLvlLbl val="0"/>
      </c:catAx>
      <c:valAx>
        <c:axId val="413847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49-407E-95A2-EE6E7BD23AA2}"/>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749-407E-95A2-EE6E7BD23A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89</c:v>
                </c:pt>
                <c:pt idx="1">
                  <c:v>11</c:v>
                </c:pt>
              </c:numCache>
            </c:numRef>
          </c:val>
          <c:extLst>
            <c:ext xmlns:c16="http://schemas.microsoft.com/office/drawing/2014/chart" uri="{C3380CC4-5D6E-409C-BE32-E72D297353CC}">
              <c16:uniqueId val="{00000002-6749-407E-95A2-EE6E7BD23AA2}"/>
            </c:ext>
          </c:extLst>
        </c:ser>
        <c:dLbls>
          <c:showLegendKey val="0"/>
          <c:showVal val="0"/>
          <c:showCatName val="0"/>
          <c:showSerName val="0"/>
          <c:showPercent val="0"/>
          <c:showBubbleSize val="0"/>
        </c:dLbls>
        <c:gapWidth val="100"/>
        <c:overlap val="-24"/>
        <c:axId val="321950456"/>
        <c:axId val="321951632"/>
      </c:barChart>
      <c:catAx>
        <c:axId val="321950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51632"/>
        <c:crosses val="autoZero"/>
        <c:auto val="1"/>
        <c:lblAlgn val="ctr"/>
        <c:lblOffset val="100"/>
        <c:noMultiLvlLbl val="0"/>
      </c:catAx>
      <c:valAx>
        <c:axId val="321951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50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14-419A-96B0-C02B71DCAE37}"/>
                </c:ext>
              </c:extLst>
            </c:dLbl>
            <c:dLbl>
              <c:idx val="1"/>
              <c:layout>
                <c:manualLayout>
                  <c:x val="1.0292429256432768E-2"/>
                  <c:y val="1.098722847885129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14-419A-96B0-C02B71DCAE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B414-419A-96B0-C02B71DCAE37}"/>
            </c:ext>
          </c:extLst>
        </c:ser>
        <c:dLbls>
          <c:showLegendKey val="0"/>
          <c:showVal val="0"/>
          <c:showCatName val="0"/>
          <c:showSerName val="0"/>
          <c:showPercent val="0"/>
          <c:showBubbleSize val="0"/>
        </c:dLbls>
        <c:gapWidth val="100"/>
        <c:overlap val="-24"/>
        <c:axId val="413843336"/>
        <c:axId val="413840592"/>
      </c:barChart>
      <c:catAx>
        <c:axId val="413843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0592"/>
        <c:crosses val="autoZero"/>
        <c:auto val="1"/>
        <c:lblAlgn val="ctr"/>
        <c:lblOffset val="100"/>
        <c:noMultiLvlLbl val="0"/>
      </c:catAx>
      <c:valAx>
        <c:axId val="41384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ysClr val="window" lastClr="FFFFFF">
                <a:lumMod val="85000"/>
              </a:sys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7B-46E8-971B-94FF5DDBB414}"/>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27B-46E8-971B-94FF5DDBB4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82</c:v>
                </c:pt>
                <c:pt idx="1">
                  <c:v>18</c:v>
                </c:pt>
              </c:numCache>
            </c:numRef>
          </c:val>
          <c:extLst>
            <c:ext xmlns:c16="http://schemas.microsoft.com/office/drawing/2014/chart" uri="{C3380CC4-5D6E-409C-BE32-E72D297353CC}">
              <c16:uniqueId val="{00000002-D27B-46E8-971B-94FF5DDBB414}"/>
            </c:ext>
          </c:extLst>
        </c:ser>
        <c:dLbls>
          <c:showLegendKey val="0"/>
          <c:showVal val="0"/>
          <c:showCatName val="0"/>
          <c:showSerName val="0"/>
          <c:showPercent val="0"/>
          <c:showBubbleSize val="0"/>
        </c:dLbls>
        <c:gapWidth val="100"/>
        <c:overlap val="-24"/>
        <c:axId val="322166088"/>
        <c:axId val="322158640"/>
      </c:barChart>
      <c:catAx>
        <c:axId val="32216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58640"/>
        <c:crosses val="autoZero"/>
        <c:auto val="1"/>
        <c:lblAlgn val="ctr"/>
        <c:lblOffset val="100"/>
        <c:noMultiLvlLbl val="0"/>
      </c:catAx>
      <c:valAx>
        <c:axId val="322158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6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BF-4468-AD6D-0060CE2FD210}"/>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BF-4468-AD6D-0060CE2FD2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63</c:v>
                </c:pt>
                <c:pt idx="1">
                  <c:v>37</c:v>
                </c:pt>
              </c:numCache>
            </c:numRef>
          </c:val>
          <c:extLst>
            <c:ext xmlns:c16="http://schemas.microsoft.com/office/drawing/2014/chart" uri="{C3380CC4-5D6E-409C-BE32-E72D297353CC}">
              <c16:uniqueId val="{00000002-3BBF-4468-AD6D-0060CE2FD210}"/>
            </c:ext>
          </c:extLst>
        </c:ser>
        <c:dLbls>
          <c:showLegendKey val="0"/>
          <c:showVal val="0"/>
          <c:showCatName val="0"/>
          <c:showSerName val="0"/>
          <c:showPercent val="0"/>
          <c:showBubbleSize val="0"/>
        </c:dLbls>
        <c:gapWidth val="100"/>
        <c:overlap val="-24"/>
        <c:axId val="413848824"/>
        <c:axId val="413844120"/>
      </c:barChart>
      <c:catAx>
        <c:axId val="413848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4120"/>
        <c:crosses val="autoZero"/>
        <c:auto val="1"/>
        <c:lblAlgn val="ctr"/>
        <c:lblOffset val="100"/>
        <c:noMultiLvlLbl val="0"/>
      </c:catAx>
      <c:valAx>
        <c:axId val="413844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D2-4B42-8E09-F8CFAC8B9F23}"/>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D2-4B42-8E09-F8CFAC8B9F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82</c:v>
                </c:pt>
                <c:pt idx="1">
                  <c:v>18</c:v>
                </c:pt>
              </c:numCache>
            </c:numRef>
          </c:val>
          <c:extLst>
            <c:ext xmlns:c16="http://schemas.microsoft.com/office/drawing/2014/chart" uri="{C3380CC4-5D6E-409C-BE32-E72D297353CC}">
              <c16:uniqueId val="{00000002-32D2-4B42-8E09-F8CFAC8B9F23}"/>
            </c:ext>
          </c:extLst>
        </c:ser>
        <c:dLbls>
          <c:showLegendKey val="0"/>
          <c:showVal val="0"/>
          <c:showCatName val="0"/>
          <c:showSerName val="0"/>
          <c:showPercent val="0"/>
          <c:showBubbleSize val="0"/>
        </c:dLbls>
        <c:gapWidth val="100"/>
        <c:overlap val="-24"/>
        <c:axId val="322159424"/>
        <c:axId val="322165304"/>
      </c:barChart>
      <c:catAx>
        <c:axId val="322159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5304"/>
        <c:crosses val="autoZero"/>
        <c:auto val="1"/>
        <c:lblAlgn val="ctr"/>
        <c:lblOffset val="100"/>
        <c:noMultiLvlLbl val="0"/>
      </c:catAx>
      <c:valAx>
        <c:axId val="322165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59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959-472D-9F6E-29275BBDB19C}"/>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59-472D-9F6E-29275BBDB19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59-472D-9F6E-29275BBDB1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66</c:v>
                </c:pt>
                <c:pt idx="1">
                  <c:v>34</c:v>
                </c:pt>
              </c:numCache>
            </c:numRef>
          </c:val>
          <c:extLst>
            <c:ext xmlns:c16="http://schemas.microsoft.com/office/drawing/2014/chart" uri="{C3380CC4-5D6E-409C-BE32-E72D297353CC}">
              <c16:uniqueId val="{00000003-6959-472D-9F6E-29275BBDB19C}"/>
            </c:ext>
          </c:extLst>
        </c:ser>
        <c:dLbls>
          <c:showLegendKey val="0"/>
          <c:showVal val="0"/>
          <c:showCatName val="0"/>
          <c:showSerName val="0"/>
          <c:showPercent val="0"/>
          <c:showBubbleSize val="0"/>
        </c:dLbls>
        <c:gapWidth val="100"/>
        <c:overlap val="-24"/>
        <c:axId val="413846080"/>
        <c:axId val="413842552"/>
      </c:barChart>
      <c:catAx>
        <c:axId val="41384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2552"/>
        <c:crosses val="autoZero"/>
        <c:auto val="1"/>
        <c:lblAlgn val="ctr"/>
        <c:lblOffset val="100"/>
        <c:noMultiLvlLbl val="0"/>
      </c:catAx>
      <c:valAx>
        <c:axId val="413842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4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07-4581-B70B-31DE022D1A4E}"/>
                </c:ext>
              </c:extLst>
            </c:dLbl>
            <c:dLbl>
              <c:idx val="1"/>
              <c:layout>
                <c:manualLayout>
                  <c:x val="-1.7863771441624641E-3"/>
                  <c:y val="8.5814921549791871E-3"/>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E07-4581-B70B-31DE022D1A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96</c:v>
                </c:pt>
                <c:pt idx="1">
                  <c:v>6</c:v>
                </c:pt>
              </c:numCache>
            </c:numRef>
          </c:val>
          <c:extLst>
            <c:ext xmlns:c16="http://schemas.microsoft.com/office/drawing/2014/chart" uri="{C3380CC4-5D6E-409C-BE32-E72D297353CC}">
              <c16:uniqueId val="{00000002-FE07-4581-B70B-31DE022D1A4E}"/>
            </c:ext>
          </c:extLst>
        </c:ser>
        <c:dLbls>
          <c:showLegendKey val="0"/>
          <c:showVal val="0"/>
          <c:showCatName val="0"/>
          <c:showSerName val="0"/>
          <c:showPercent val="0"/>
          <c:showBubbleSize val="0"/>
        </c:dLbls>
        <c:gapWidth val="100"/>
        <c:overlap val="-24"/>
        <c:axId val="322165696"/>
        <c:axId val="322161776"/>
      </c:barChart>
      <c:catAx>
        <c:axId val="322165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1776"/>
        <c:crosses val="autoZero"/>
        <c:auto val="1"/>
        <c:lblAlgn val="ctr"/>
        <c:lblOffset val="100"/>
        <c:noMultiLvlLbl val="0"/>
      </c:catAx>
      <c:valAx>
        <c:axId val="322161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7F-43E8-9BF5-232DB44BC593}"/>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7F-43E8-9BF5-232DB44BC5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2-4C7F-43E8-9BF5-232DB44BC593}"/>
            </c:ext>
          </c:extLst>
        </c:ser>
        <c:dLbls>
          <c:showLegendKey val="0"/>
          <c:showVal val="0"/>
          <c:showCatName val="0"/>
          <c:showSerName val="0"/>
          <c:showPercent val="0"/>
          <c:showBubbleSize val="0"/>
        </c:dLbls>
        <c:gapWidth val="100"/>
        <c:overlap val="-24"/>
        <c:axId val="413857056"/>
        <c:axId val="413851960"/>
      </c:barChart>
      <c:catAx>
        <c:axId val="413857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51960"/>
        <c:crosses val="autoZero"/>
        <c:auto val="1"/>
        <c:lblAlgn val="ctr"/>
        <c:lblOffset val="100"/>
        <c:noMultiLvlLbl val="0"/>
      </c:catAx>
      <c:valAx>
        <c:axId val="41385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85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EA527E06-074F-45A1-997F-EFAEFF93F69C}"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99-42D6-817A-88D2CE8E2E0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0302A4EA-3A74-48E3-8838-7BA0EF8F5A50}"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99-42D6-817A-88D2CE8E2E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2599-42D6-817A-88D2CE8E2E0F}"/>
            </c:ext>
          </c:extLst>
        </c:ser>
        <c:dLbls>
          <c:showLegendKey val="0"/>
          <c:showVal val="0"/>
          <c:showCatName val="0"/>
          <c:showSerName val="0"/>
          <c:showPercent val="0"/>
          <c:showBubbleSize val="0"/>
        </c:dLbls>
        <c:gapWidth val="100"/>
        <c:overlap val="-24"/>
        <c:axId val="408852664"/>
        <c:axId val="408853056"/>
      </c:barChart>
      <c:catAx>
        <c:axId val="40885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853056"/>
        <c:crosses val="autoZero"/>
        <c:auto val="1"/>
        <c:lblAlgn val="ctr"/>
        <c:lblOffset val="100"/>
        <c:noMultiLvlLbl val="0"/>
      </c:catAx>
      <c:valAx>
        <c:axId val="408853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85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81CB-4988-9B21-56AD30F3F066}"/>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81CB-4988-9B21-56AD30F3F066}"/>
              </c:ext>
            </c:extLst>
          </c:dPt>
          <c:dPt>
            <c:idx val="2"/>
            <c:invertIfNegative val="0"/>
            <c:bubble3D val="0"/>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2-81CB-4988-9B21-56AD30F3F066}"/>
              </c:ext>
            </c:extLst>
          </c:dPt>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CB-4988-9B21-56AD30F3F066}"/>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CB-4988-9B21-56AD30F3F066}"/>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CB-4988-9B21-56AD30F3F06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INSTALACIONES</c:v>
                </c:pt>
                <c:pt idx="2">
                  <c:v> LEMA</c:v>
                </c:pt>
              </c:strCache>
            </c:strRef>
          </c:cat>
          <c:val>
            <c:numRef>
              <c:f>'ELEMENTO DE IDENTIFICACIÓN'!$B$4:$B$6</c:f>
              <c:numCache>
                <c:formatCode>General</c:formatCode>
                <c:ptCount val="3"/>
                <c:pt idx="0">
                  <c:v>84</c:v>
                </c:pt>
                <c:pt idx="1">
                  <c:v>45</c:v>
                </c:pt>
                <c:pt idx="2">
                  <c:v>38</c:v>
                </c:pt>
              </c:numCache>
            </c:numRef>
          </c:val>
          <c:extLst>
            <c:ext xmlns:c16="http://schemas.microsoft.com/office/drawing/2014/chart" uri="{C3380CC4-5D6E-409C-BE32-E72D297353CC}">
              <c16:uniqueId val="{00000003-81CB-4988-9B21-56AD30F3F066}"/>
            </c:ext>
          </c:extLst>
        </c:ser>
        <c:dLbls>
          <c:showLegendKey val="0"/>
          <c:showVal val="0"/>
          <c:showCatName val="0"/>
          <c:showSerName val="0"/>
          <c:showPercent val="0"/>
          <c:showBubbleSize val="0"/>
        </c:dLbls>
        <c:gapWidth val="100"/>
        <c:overlap val="-24"/>
        <c:axId val="302595040"/>
        <c:axId val="302596216"/>
      </c:barChart>
      <c:catAx>
        <c:axId val="302595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02596216"/>
        <c:crosses val="autoZero"/>
        <c:auto val="1"/>
        <c:lblAlgn val="ctr"/>
        <c:lblOffset val="100"/>
        <c:noMultiLvlLbl val="0"/>
      </c:catAx>
      <c:valAx>
        <c:axId val="302596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259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01294" y="4653137"/>
            <a:ext cx="8307209"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801) – DIRECCIÓN DE DESARROLLO BIBLIOTECARIO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E43C51B1-C399-425E-9022-4490948D42E8}"/>
              </a:ext>
            </a:extLst>
          </p:cNvPr>
          <p:cNvGraphicFramePr>
            <a:graphicFrameLocks/>
          </p:cNvGraphicFramePr>
          <p:nvPr>
            <p:extLst>
              <p:ext uri="{D42A27DB-BD31-4B8C-83A1-F6EECF244321}">
                <p14:modId xmlns:p14="http://schemas.microsoft.com/office/powerpoint/2010/main" val="2333732226"/>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ráfico 24">
            <a:extLst>
              <a:ext uri="{FF2B5EF4-FFF2-40B4-BE49-F238E27FC236}">
                <a16:creationId xmlns:a16="http://schemas.microsoft.com/office/drawing/2014/main" id="{EB7E1340-8C60-488A-886F-E6F15F6260AA}"/>
              </a:ext>
            </a:extLst>
          </p:cNvPr>
          <p:cNvGraphicFramePr>
            <a:graphicFrameLocks/>
          </p:cNvGraphicFramePr>
          <p:nvPr>
            <p:extLst>
              <p:ext uri="{D42A27DB-BD31-4B8C-83A1-F6EECF244321}">
                <p14:modId xmlns:p14="http://schemas.microsoft.com/office/powerpoint/2010/main" val="2259483447"/>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D3ECEEC5-D6A8-48B5-895E-99B5A62007ED}"/>
              </a:ext>
            </a:extLst>
          </p:cNvPr>
          <p:cNvGraphicFramePr>
            <a:graphicFrameLocks/>
          </p:cNvGraphicFramePr>
          <p:nvPr>
            <p:extLst>
              <p:ext uri="{D42A27DB-BD31-4B8C-83A1-F6EECF244321}">
                <p14:modId xmlns:p14="http://schemas.microsoft.com/office/powerpoint/2010/main" val="1976097170"/>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128EC905-CF43-4B28-BA2B-BA044B80B997}"/>
              </a:ext>
            </a:extLst>
          </p:cNvPr>
          <p:cNvGraphicFramePr>
            <a:graphicFrameLocks/>
          </p:cNvGraphicFramePr>
          <p:nvPr>
            <p:extLst>
              <p:ext uri="{D42A27DB-BD31-4B8C-83A1-F6EECF244321}">
                <p14:modId xmlns:p14="http://schemas.microsoft.com/office/powerpoint/2010/main" val="1955906102"/>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2.-Instalaciones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56%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6.-Responabilidad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D4F32607-94E5-4EA6-9EB5-68243FDA81EA}"/>
              </a:ext>
            </a:extLst>
          </p:cNvPr>
          <p:cNvGraphicFramePr>
            <a:graphicFrameLocks/>
          </p:cNvGraphicFramePr>
          <p:nvPr>
            <p:extLst>
              <p:ext uri="{D42A27DB-BD31-4B8C-83A1-F6EECF244321}">
                <p14:modId xmlns:p14="http://schemas.microsoft.com/office/powerpoint/2010/main" val="3893585911"/>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F3F89AC1-111D-4A8B-B9F9-F77E3FEDF5DB}"/>
              </a:ext>
            </a:extLst>
          </p:cNvPr>
          <p:cNvGraphicFramePr>
            <a:graphicFrameLocks/>
          </p:cNvGraphicFramePr>
          <p:nvPr>
            <p:extLst>
              <p:ext uri="{D42A27DB-BD31-4B8C-83A1-F6EECF244321}">
                <p14:modId xmlns:p14="http://schemas.microsoft.com/office/powerpoint/2010/main" val="1177220895"/>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2A457719-15C6-4B29-BBA5-2FDEDAC5DB08}"/>
              </a:ext>
            </a:extLst>
          </p:cNvPr>
          <p:cNvGraphicFramePr>
            <a:graphicFrameLocks/>
          </p:cNvGraphicFramePr>
          <p:nvPr>
            <p:extLst>
              <p:ext uri="{D42A27DB-BD31-4B8C-83A1-F6EECF244321}">
                <p14:modId xmlns:p14="http://schemas.microsoft.com/office/powerpoint/2010/main" val="3850185328"/>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CA406D11-3DF1-461C-A64D-3D5610C5CBF7}"/>
              </a:ext>
            </a:extLst>
          </p:cNvPr>
          <p:cNvGraphicFramePr>
            <a:graphicFrameLocks/>
          </p:cNvGraphicFramePr>
          <p:nvPr>
            <p:extLst>
              <p:ext uri="{D42A27DB-BD31-4B8C-83A1-F6EECF244321}">
                <p14:modId xmlns:p14="http://schemas.microsoft.com/office/powerpoint/2010/main" val="2997489707"/>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8EFAE0D1-E53F-4D88-B3D5-0ABF844C3E04}"/>
              </a:ext>
            </a:extLst>
          </p:cNvPr>
          <p:cNvGraphicFramePr>
            <a:graphicFrameLocks/>
          </p:cNvGraphicFramePr>
          <p:nvPr>
            <p:extLst>
              <p:ext uri="{D42A27DB-BD31-4B8C-83A1-F6EECF244321}">
                <p14:modId xmlns:p14="http://schemas.microsoft.com/office/powerpoint/2010/main" val="1259072066"/>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00618C21-F665-4E92-BFDE-20A81D920DF7}"/>
              </a:ext>
            </a:extLst>
          </p:cNvPr>
          <p:cNvGraphicFramePr>
            <a:graphicFrameLocks/>
          </p:cNvGraphicFramePr>
          <p:nvPr>
            <p:extLst>
              <p:ext uri="{D42A27DB-BD31-4B8C-83A1-F6EECF244321}">
                <p14:modId xmlns:p14="http://schemas.microsoft.com/office/powerpoint/2010/main" val="217593600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6C283B82-CE6E-4C9A-81B3-00A82D401A88}"/>
              </a:ext>
            </a:extLst>
          </p:cNvPr>
          <p:cNvGraphicFramePr>
            <a:graphicFrameLocks/>
          </p:cNvGraphicFramePr>
          <p:nvPr>
            <p:extLst>
              <p:ext uri="{D42A27DB-BD31-4B8C-83A1-F6EECF244321}">
                <p14:modId xmlns:p14="http://schemas.microsoft.com/office/powerpoint/2010/main" val="404894217"/>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97559514-1E86-49D2-B70F-6B276152BAF4}"/>
              </a:ext>
            </a:extLst>
          </p:cNvPr>
          <p:cNvGraphicFramePr>
            <a:graphicFrameLocks/>
          </p:cNvGraphicFramePr>
          <p:nvPr>
            <p:extLst>
              <p:ext uri="{D42A27DB-BD31-4B8C-83A1-F6EECF244321}">
                <p14:modId xmlns:p14="http://schemas.microsoft.com/office/powerpoint/2010/main" val="333497075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F35D08E-4F03-4A87-8E66-3D8451322240}"/>
              </a:ext>
            </a:extLst>
          </p:cNvPr>
          <p:cNvGraphicFramePr>
            <a:graphicFrameLocks/>
          </p:cNvGraphicFramePr>
          <p:nvPr>
            <p:extLst>
              <p:ext uri="{D42A27DB-BD31-4B8C-83A1-F6EECF244321}">
                <p14:modId xmlns:p14="http://schemas.microsoft.com/office/powerpoint/2010/main" val="2802790850"/>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AEC78230-4B7B-4D4E-8862-1920578469D7}"/>
              </a:ext>
            </a:extLst>
          </p:cNvPr>
          <p:cNvGraphicFramePr>
            <a:graphicFrameLocks/>
          </p:cNvGraphicFramePr>
          <p:nvPr>
            <p:extLst>
              <p:ext uri="{D42A27DB-BD31-4B8C-83A1-F6EECF244321}">
                <p14:modId xmlns:p14="http://schemas.microsoft.com/office/powerpoint/2010/main" val="3193336823"/>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(41% buena, 31%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y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buena,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regular,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buena(82%)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6F67C8E5-D3A8-468B-A505-B7F44D0D326F}"/>
              </a:ext>
            </a:extLst>
          </p:cNvPr>
          <p:cNvGraphicFramePr>
            <a:graphicFrameLocks/>
          </p:cNvGraphicFramePr>
          <p:nvPr>
            <p:extLst>
              <p:ext uri="{D42A27DB-BD31-4B8C-83A1-F6EECF244321}">
                <p14:modId xmlns:p14="http://schemas.microsoft.com/office/powerpoint/2010/main" val="2387709205"/>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0C321D45-35F9-4E26-8B49-0DC795561C0E}"/>
              </a:ext>
            </a:extLst>
          </p:cNvPr>
          <p:cNvGraphicFramePr>
            <a:graphicFrameLocks/>
          </p:cNvGraphicFramePr>
          <p:nvPr>
            <p:extLst>
              <p:ext uri="{D42A27DB-BD31-4B8C-83A1-F6EECF244321}">
                <p14:modId xmlns:p14="http://schemas.microsoft.com/office/powerpoint/2010/main" val="565197030"/>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5F2C8CCE-9CC1-4601-B96B-0283788BB358}"/>
              </a:ext>
            </a:extLst>
          </p:cNvPr>
          <p:cNvGraphicFramePr>
            <a:graphicFrameLocks/>
          </p:cNvGraphicFramePr>
          <p:nvPr>
            <p:extLst>
              <p:ext uri="{D42A27DB-BD31-4B8C-83A1-F6EECF244321}">
                <p14:modId xmlns:p14="http://schemas.microsoft.com/office/powerpoint/2010/main" val="441351497"/>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950471D4-A774-438A-BC57-D8834F64D207}"/>
              </a:ext>
            </a:extLst>
          </p:cNvPr>
          <p:cNvGraphicFramePr>
            <a:graphicFrameLocks/>
          </p:cNvGraphicFramePr>
          <p:nvPr>
            <p:extLst>
              <p:ext uri="{D42A27DB-BD31-4B8C-83A1-F6EECF244321}">
                <p14:modId xmlns:p14="http://schemas.microsoft.com/office/powerpoint/2010/main" val="272463323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558C9B87-6B25-4D0E-9909-6167BB285D5A}"/>
              </a:ext>
            </a:extLst>
          </p:cNvPr>
          <p:cNvGraphicFramePr>
            <a:graphicFrameLocks/>
          </p:cNvGraphicFramePr>
          <p:nvPr>
            <p:extLst>
              <p:ext uri="{D42A27DB-BD31-4B8C-83A1-F6EECF244321}">
                <p14:modId xmlns:p14="http://schemas.microsoft.com/office/powerpoint/2010/main" val="2417168902"/>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14BDAF99-0E6E-4EFC-A701-C071BED33DC8}"/>
              </a:ext>
            </a:extLst>
          </p:cNvPr>
          <p:cNvGraphicFramePr>
            <a:graphicFrameLocks/>
          </p:cNvGraphicFramePr>
          <p:nvPr>
            <p:extLst>
              <p:ext uri="{D42A27DB-BD31-4B8C-83A1-F6EECF244321}">
                <p14:modId xmlns:p14="http://schemas.microsoft.com/office/powerpoint/2010/main" val="3791327782"/>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DIRECCIÓN DE DESARROLLO BIBLIOTECARIO</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4BB00685-371E-4058-80ED-FF3529465A17}"/>
              </a:ext>
            </a:extLst>
          </p:cNvPr>
          <p:cNvGraphicFramePr>
            <a:graphicFrameLocks/>
          </p:cNvGraphicFramePr>
          <p:nvPr>
            <p:extLst>
              <p:ext uri="{D42A27DB-BD31-4B8C-83A1-F6EECF244321}">
                <p14:modId xmlns:p14="http://schemas.microsoft.com/office/powerpoint/2010/main" val="2094197603"/>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BC2369D7-6BEF-426A-AF32-BAA01CACFE70}"/>
              </a:ext>
            </a:extLst>
          </p:cNvPr>
          <p:cNvGraphicFramePr>
            <a:graphicFrameLocks/>
          </p:cNvGraphicFramePr>
          <p:nvPr>
            <p:extLst>
              <p:ext uri="{D42A27DB-BD31-4B8C-83A1-F6EECF244321}">
                <p14:modId xmlns:p14="http://schemas.microsoft.com/office/powerpoint/2010/main" val="56607226"/>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8524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son proporcionadas de manera correcta y oportuna</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en su mayoría excelentes a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el 4% afirma que no.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(66%) afirma que si se les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Por lo regular 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02DC1380-57F2-4385-823D-2FCFE981EEA3}"/>
              </a:ext>
            </a:extLst>
          </p:cNvPr>
          <p:cNvGraphicFramePr>
            <a:graphicFrameLocks/>
          </p:cNvGraphicFramePr>
          <p:nvPr>
            <p:extLst>
              <p:ext uri="{D42A27DB-BD31-4B8C-83A1-F6EECF244321}">
                <p14:modId xmlns:p14="http://schemas.microsoft.com/office/powerpoint/2010/main" val="818645999"/>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8BFD2C42-FCFE-46A8-9533-5906D1C589F7}"/>
              </a:ext>
            </a:extLst>
          </p:cNvPr>
          <p:cNvGraphicFramePr>
            <a:graphicFrameLocks/>
          </p:cNvGraphicFramePr>
          <p:nvPr>
            <p:extLst>
              <p:ext uri="{D42A27DB-BD31-4B8C-83A1-F6EECF244321}">
                <p14:modId xmlns:p14="http://schemas.microsoft.com/office/powerpoint/2010/main" val="1420356149"/>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AD38DF6D-80B0-496D-B4F6-317F80519906}"/>
              </a:ext>
            </a:extLst>
          </p:cNvPr>
          <p:cNvGraphicFramePr>
            <a:graphicFrameLocks/>
          </p:cNvGraphicFramePr>
          <p:nvPr>
            <p:extLst>
              <p:ext uri="{D42A27DB-BD31-4B8C-83A1-F6EECF244321}">
                <p14:modId xmlns:p14="http://schemas.microsoft.com/office/powerpoint/2010/main" val="775707799"/>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4ED90F22-674E-4C1F-BB98-4F249700B074}"/>
              </a:ext>
            </a:extLst>
          </p:cNvPr>
          <p:cNvGraphicFramePr>
            <a:graphicFrameLocks/>
          </p:cNvGraphicFramePr>
          <p:nvPr>
            <p:extLst>
              <p:ext uri="{D42A27DB-BD31-4B8C-83A1-F6EECF244321}">
                <p14:modId xmlns:p14="http://schemas.microsoft.com/office/powerpoint/2010/main" val="195138399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848277532"/>
              </p:ext>
            </p:extLst>
          </p:nvPr>
        </p:nvGraphicFramePr>
        <p:xfrm>
          <a:off x="1417967" y="463511"/>
          <a:ext cx="6919625" cy="54545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55E1445F-F243-4FAB-AC9A-F25A2FCA8E96}"/>
              </a:ext>
            </a:extLst>
          </p:cNvPr>
          <p:cNvGraphicFramePr>
            <a:graphicFrameLocks/>
          </p:cNvGraphicFramePr>
          <p:nvPr>
            <p:extLst>
              <p:ext uri="{D42A27DB-BD31-4B8C-83A1-F6EECF244321}">
                <p14:modId xmlns:p14="http://schemas.microsoft.com/office/powerpoint/2010/main" val="3740952614"/>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4C74B33-3AA5-4BB8-97BC-E16112EC0696}"/>
              </a:ext>
            </a:extLst>
          </p:cNvPr>
          <p:cNvGraphicFramePr>
            <a:graphicFrameLocks/>
          </p:cNvGraphicFramePr>
          <p:nvPr>
            <p:extLst>
              <p:ext uri="{D42A27DB-BD31-4B8C-83A1-F6EECF244321}">
                <p14:modId xmlns:p14="http://schemas.microsoft.com/office/powerpoint/2010/main" val="1032881604"/>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89231D69-6EB8-4BE1-8AFA-EEFE4BD9B101}"/>
              </a:ext>
            </a:extLst>
          </p:cNvPr>
          <p:cNvGraphicFramePr>
            <a:graphicFrameLocks/>
          </p:cNvGraphicFramePr>
          <p:nvPr>
            <p:extLst>
              <p:ext uri="{D42A27DB-BD31-4B8C-83A1-F6EECF244321}">
                <p14:modId xmlns:p14="http://schemas.microsoft.com/office/powerpoint/2010/main" val="1407350450"/>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47% dice que solo algunas veces, el 69%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53% dice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si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institucionales, 3.-conflictos personales, también se externa que casi siempre (60%)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AE781DA5-6A29-42B5-8FDD-86560A09CBB6}"/>
              </a:ext>
            </a:extLst>
          </p:cNvPr>
          <p:cNvGraphicFramePr>
            <a:graphicFrameLocks/>
          </p:cNvGraphicFramePr>
          <p:nvPr>
            <p:extLst>
              <p:ext uri="{D42A27DB-BD31-4B8C-83A1-F6EECF244321}">
                <p14:modId xmlns:p14="http://schemas.microsoft.com/office/powerpoint/2010/main" val="73753979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E4BE643A-9B5F-4D00-A40C-F947BBFCC7AC}"/>
              </a:ext>
            </a:extLst>
          </p:cNvPr>
          <p:cNvGraphicFramePr>
            <a:graphicFrameLocks/>
          </p:cNvGraphicFramePr>
          <p:nvPr>
            <p:extLst>
              <p:ext uri="{D42A27DB-BD31-4B8C-83A1-F6EECF244321}">
                <p14:modId xmlns:p14="http://schemas.microsoft.com/office/powerpoint/2010/main" val="4093295821"/>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3C1DDD5C-B791-4BFC-915B-A2C9A4988D00}"/>
              </a:ext>
            </a:extLst>
          </p:cNvPr>
          <p:cNvGraphicFramePr>
            <a:graphicFrameLocks/>
          </p:cNvGraphicFramePr>
          <p:nvPr>
            <p:extLst>
              <p:ext uri="{D42A27DB-BD31-4B8C-83A1-F6EECF244321}">
                <p14:modId xmlns:p14="http://schemas.microsoft.com/office/powerpoint/2010/main" val="3364383998"/>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3AA1879B-4FE3-4E65-83B0-CF06BD1534AB}"/>
              </a:ext>
            </a:extLst>
          </p:cNvPr>
          <p:cNvGraphicFramePr>
            <a:graphicFrameLocks/>
          </p:cNvGraphicFramePr>
          <p:nvPr>
            <p:extLst>
              <p:ext uri="{D42A27DB-BD31-4B8C-83A1-F6EECF244321}">
                <p14:modId xmlns:p14="http://schemas.microsoft.com/office/powerpoint/2010/main" val="4171871657"/>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8D995174-5D63-454F-88B8-12E3B4263E52}"/>
              </a:ext>
            </a:extLst>
          </p:cNvPr>
          <p:cNvGraphicFramePr>
            <a:graphicFrameLocks/>
          </p:cNvGraphicFramePr>
          <p:nvPr>
            <p:extLst>
              <p:ext uri="{D42A27DB-BD31-4B8C-83A1-F6EECF244321}">
                <p14:modId xmlns:p14="http://schemas.microsoft.com/office/powerpoint/2010/main" val="432616287"/>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A70042FC-3B47-4BEC-AAF2-91480C729123}"/>
              </a:ext>
            </a:extLst>
          </p:cNvPr>
          <p:cNvGraphicFramePr>
            <a:graphicFrameLocks/>
          </p:cNvGraphicFramePr>
          <p:nvPr>
            <p:extLst>
              <p:ext uri="{D42A27DB-BD31-4B8C-83A1-F6EECF244321}">
                <p14:modId xmlns:p14="http://schemas.microsoft.com/office/powerpoint/2010/main" val="2814877764"/>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BD268FC8-9213-410D-8F1D-C55743CFB8C1}"/>
              </a:ext>
            </a:extLst>
          </p:cNvPr>
          <p:cNvGraphicFramePr>
            <a:graphicFrameLocks/>
          </p:cNvGraphicFramePr>
          <p:nvPr>
            <p:extLst>
              <p:ext uri="{D42A27DB-BD31-4B8C-83A1-F6EECF244321}">
                <p14:modId xmlns:p14="http://schemas.microsoft.com/office/powerpoint/2010/main" val="2802629700"/>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75%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71%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82%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40%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55%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41B95C7A-A57D-415C-B82C-E2F7D18C9A1C}"/>
              </a:ext>
            </a:extLst>
          </p:cNvPr>
          <p:cNvGraphicFramePr>
            <a:graphicFrameLocks/>
          </p:cNvGraphicFramePr>
          <p:nvPr>
            <p:extLst>
              <p:ext uri="{D42A27DB-BD31-4B8C-83A1-F6EECF244321}">
                <p14:modId xmlns:p14="http://schemas.microsoft.com/office/powerpoint/2010/main" val="3910775248"/>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3CC630DB-073F-485E-9ABC-F2B4692C7C2A}"/>
              </a:ext>
            </a:extLst>
          </p:cNvPr>
          <p:cNvGraphicFramePr>
            <a:graphicFrameLocks/>
          </p:cNvGraphicFramePr>
          <p:nvPr>
            <p:extLst>
              <p:ext uri="{D42A27DB-BD31-4B8C-83A1-F6EECF244321}">
                <p14:modId xmlns:p14="http://schemas.microsoft.com/office/powerpoint/2010/main" val="138615537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693C2BC5-AB84-463B-B3C9-0AAD67042790}"/>
              </a:ext>
            </a:extLst>
          </p:cNvPr>
          <p:cNvGraphicFramePr>
            <a:graphicFrameLocks/>
          </p:cNvGraphicFramePr>
          <p:nvPr>
            <p:extLst>
              <p:ext uri="{D42A27DB-BD31-4B8C-83A1-F6EECF244321}">
                <p14:modId xmlns:p14="http://schemas.microsoft.com/office/powerpoint/2010/main" val="1182115874"/>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364393F8-CCB1-40A2-9ED4-E0DB98EB8E4F}"/>
              </a:ext>
            </a:extLst>
          </p:cNvPr>
          <p:cNvGraphicFramePr>
            <a:graphicFrameLocks/>
          </p:cNvGraphicFramePr>
          <p:nvPr>
            <p:extLst>
              <p:ext uri="{D42A27DB-BD31-4B8C-83A1-F6EECF244321}">
                <p14:modId xmlns:p14="http://schemas.microsoft.com/office/powerpoint/2010/main" val="3512319606"/>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74EF125B-8437-4ABA-B917-3A9C4B0FD67E}"/>
              </a:ext>
            </a:extLst>
          </p:cNvPr>
          <p:cNvGraphicFramePr>
            <a:graphicFrameLocks/>
          </p:cNvGraphicFramePr>
          <p:nvPr>
            <p:extLst>
              <p:ext uri="{D42A27DB-BD31-4B8C-83A1-F6EECF244321}">
                <p14:modId xmlns:p14="http://schemas.microsoft.com/office/powerpoint/2010/main" val="1850960625"/>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E6AB1A96-7414-4724-A7A7-7A5C29EDF28E}"/>
              </a:ext>
            </a:extLst>
          </p:cNvPr>
          <p:cNvGraphicFramePr>
            <a:graphicFrameLocks/>
          </p:cNvGraphicFramePr>
          <p:nvPr>
            <p:extLst>
              <p:ext uri="{D42A27DB-BD31-4B8C-83A1-F6EECF244321}">
                <p14:modId xmlns:p14="http://schemas.microsoft.com/office/powerpoint/2010/main" val="1956180322"/>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095C33F-9C0B-4780-86C9-EDECA026643F}"/>
              </a:ext>
            </a:extLst>
          </p:cNvPr>
          <p:cNvGraphicFramePr>
            <a:graphicFrameLocks/>
          </p:cNvGraphicFramePr>
          <p:nvPr>
            <p:extLst>
              <p:ext uri="{D42A27DB-BD31-4B8C-83A1-F6EECF244321}">
                <p14:modId xmlns:p14="http://schemas.microsoft.com/office/powerpoint/2010/main" val="3866332312"/>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9698E95-430E-4956-8BCE-9A95A3046C8C}"/>
              </a:ext>
            </a:extLst>
          </p:cNvPr>
          <p:cNvGraphicFramePr>
            <a:graphicFrameLocks/>
          </p:cNvGraphicFramePr>
          <p:nvPr>
            <p:extLst>
              <p:ext uri="{D42A27DB-BD31-4B8C-83A1-F6EECF244321}">
                <p14:modId xmlns:p14="http://schemas.microsoft.com/office/powerpoint/2010/main" val="1763822066"/>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BA9C7E62-879F-42C8-8BA3-13A68DC32085}"/>
              </a:ext>
            </a:extLst>
          </p:cNvPr>
          <p:cNvGraphicFramePr>
            <a:graphicFrameLocks/>
          </p:cNvGraphicFramePr>
          <p:nvPr>
            <p:extLst>
              <p:ext uri="{D42A27DB-BD31-4B8C-83A1-F6EECF244321}">
                <p14:modId xmlns:p14="http://schemas.microsoft.com/office/powerpoint/2010/main" val="719849901"/>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94%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36%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95%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(81%)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(86%), 50%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(53%)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2FDBA61B-396D-449C-B1CB-85270B85F3A8}"/>
              </a:ext>
            </a:extLst>
          </p:cNvPr>
          <p:cNvGraphicFramePr>
            <a:graphicFrameLocks/>
          </p:cNvGraphicFramePr>
          <p:nvPr>
            <p:extLst>
              <p:ext uri="{D42A27DB-BD31-4B8C-83A1-F6EECF244321}">
                <p14:modId xmlns:p14="http://schemas.microsoft.com/office/powerpoint/2010/main" val="198129282"/>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79A76C8D-5042-41ED-935A-53A2872EE1B1}"/>
              </a:ext>
            </a:extLst>
          </p:cNvPr>
          <p:cNvGraphicFramePr>
            <a:graphicFrameLocks/>
          </p:cNvGraphicFramePr>
          <p:nvPr>
            <p:extLst>
              <p:ext uri="{D42A27DB-BD31-4B8C-83A1-F6EECF244321}">
                <p14:modId xmlns:p14="http://schemas.microsoft.com/office/powerpoint/2010/main" val="1120228366"/>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2F14589E-3A69-4F61-8ED9-97816D02828A}"/>
              </a:ext>
            </a:extLst>
          </p:cNvPr>
          <p:cNvGraphicFramePr>
            <a:graphicFrameLocks/>
          </p:cNvGraphicFramePr>
          <p:nvPr>
            <p:extLst>
              <p:ext uri="{D42A27DB-BD31-4B8C-83A1-F6EECF244321}">
                <p14:modId xmlns:p14="http://schemas.microsoft.com/office/powerpoint/2010/main" val="3823932743"/>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07D80FF8-FB80-4B67-9CEC-B6C2414B6D85}"/>
              </a:ext>
            </a:extLst>
          </p:cNvPr>
          <p:cNvGraphicFramePr>
            <a:graphicFrameLocks/>
          </p:cNvGraphicFramePr>
          <p:nvPr>
            <p:extLst>
              <p:ext uri="{D42A27DB-BD31-4B8C-83A1-F6EECF244321}">
                <p14:modId xmlns:p14="http://schemas.microsoft.com/office/powerpoint/2010/main" val="426931161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6CA9E3C-068F-4248-8EDC-470C00C3377C}"/>
              </a:ext>
            </a:extLst>
          </p:cNvPr>
          <p:cNvGraphicFramePr>
            <a:graphicFrameLocks/>
          </p:cNvGraphicFramePr>
          <p:nvPr>
            <p:extLst>
              <p:ext uri="{D42A27DB-BD31-4B8C-83A1-F6EECF244321}">
                <p14:modId xmlns:p14="http://schemas.microsoft.com/office/powerpoint/2010/main" val="3929472845"/>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B87D0C7-9A61-4E8F-A3CF-1E4B90BEDE25}"/>
              </a:ext>
            </a:extLst>
          </p:cNvPr>
          <p:cNvGraphicFramePr>
            <a:graphicFrameLocks/>
          </p:cNvGraphicFramePr>
          <p:nvPr>
            <p:extLst>
              <p:ext uri="{D42A27DB-BD31-4B8C-83A1-F6EECF244321}">
                <p14:modId xmlns:p14="http://schemas.microsoft.com/office/powerpoint/2010/main" val="230856917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6E4B3B6-8508-44EC-80BB-D9CFF4012C15}"/>
              </a:ext>
            </a:extLst>
          </p:cNvPr>
          <p:cNvGraphicFramePr>
            <a:graphicFrameLocks/>
          </p:cNvGraphicFramePr>
          <p:nvPr>
            <p:extLst>
              <p:ext uri="{D42A27DB-BD31-4B8C-83A1-F6EECF244321}">
                <p14:modId xmlns:p14="http://schemas.microsoft.com/office/powerpoint/2010/main" val="39760938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D8A1F60-5F28-42D2-AEC8-8AAA65DD3D4A}"/>
              </a:ext>
            </a:extLst>
          </p:cNvPr>
          <p:cNvGraphicFramePr>
            <a:graphicFrameLocks/>
          </p:cNvGraphicFramePr>
          <p:nvPr>
            <p:extLst>
              <p:ext uri="{D42A27DB-BD31-4B8C-83A1-F6EECF244321}">
                <p14:modId xmlns:p14="http://schemas.microsoft.com/office/powerpoint/2010/main" val="936131144"/>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8D674E45-60F7-4FCE-BFA4-434D9DC35EDD}"/>
              </a:ext>
            </a:extLst>
          </p:cNvPr>
          <p:cNvGraphicFramePr>
            <a:graphicFrameLocks/>
          </p:cNvGraphicFramePr>
          <p:nvPr>
            <p:extLst>
              <p:ext uri="{D42A27DB-BD31-4B8C-83A1-F6EECF244321}">
                <p14:modId xmlns:p14="http://schemas.microsoft.com/office/powerpoint/2010/main" val="2130007758"/>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0CA12E06-7E5E-4216-907E-CC5455268578}"/>
              </a:ext>
            </a:extLst>
          </p:cNvPr>
          <p:cNvGraphicFramePr>
            <a:graphicFrameLocks/>
          </p:cNvGraphicFramePr>
          <p:nvPr>
            <p:extLst>
              <p:ext uri="{D42A27DB-BD31-4B8C-83A1-F6EECF244321}">
                <p14:modId xmlns:p14="http://schemas.microsoft.com/office/powerpoint/2010/main" val="2392503190"/>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5296</TotalTime>
  <Words>4326</Words>
  <Application>Microsoft Office PowerPoint</Application>
  <PresentationFormat>Presentación en pantalla (4:3)</PresentationFormat>
  <Paragraphs>678</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321</cp:revision>
  <dcterms:created xsi:type="dcterms:W3CDTF">2019-02-18T18:05:13Z</dcterms:created>
  <dcterms:modified xsi:type="dcterms:W3CDTF">2022-04-26T17:31:50Z</dcterms:modified>
</cp:coreProperties>
</file>