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6.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7.xml" ContentType="application/vnd.openxmlformats-officedocument.themeOverride+xml"/>
  <Override PartName="/ppt/notesSlides/notesSlide4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8.xml" ContentType="application/vnd.openxmlformats-officedocument.themeOverr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9.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0.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1.xml" ContentType="application/vnd.openxmlformats-officedocument.themeOverride+xml"/>
  <Override PartName="/ppt/notesSlides/notesSlide5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2.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3.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4.xml" ContentType="application/vnd.openxmlformats-officedocument.themeOverride+xml"/>
  <Override PartName="/ppt/notesSlides/notesSlide62.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5.xml" ContentType="application/vnd.openxmlformats-officedocument.themeOverr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16.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7.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8.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9.xml" ContentType="application/vnd.openxmlformats-officedocument.themeOverride+xml"/>
  <Override PartName="/ppt/notesSlides/notesSlide74.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0.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1.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2.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3.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4.xml" ContentType="application/vnd.openxmlformats-officedocument.themeOverr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5" r:id="rId35"/>
    <p:sldId id="356" r:id="rId36"/>
    <p:sldId id="357" r:id="rId37"/>
    <p:sldId id="358" r:id="rId38"/>
    <p:sldId id="359" r:id="rId39"/>
    <p:sldId id="360" r:id="rId40"/>
    <p:sldId id="410" r:id="rId41"/>
    <p:sldId id="411"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acticas\Tablas%20del%20area742.xlsm"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14.xlsx"/></Relationships>
</file>

<file path=ppt/charts/_rels/chart2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5.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16.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17.xlsx"/></Relationships>
</file>

<file path=ppt/charts/_rels/chart34.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18.xlsx"/></Relationships>
</file>

<file path=ppt/charts/_rels/chart3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19.xlsx"/></Relationships>
</file>

<file path=ppt/charts/_rels/chart38.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1.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2.xlsx"/></Relationships>
</file>

<file path=ppt/charts/_rels/chart4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3.xlsx"/></Relationships>
</file>

<file path=ppt/charts/_rels/chart46.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24.xlsx"/></Relationships>
</file>

<file path=ppt/charts/_rels/chart48.xml.rels><?xml version="1.0" encoding="UTF-8" standalone="yes"?>
<Relationships xmlns="http://schemas.openxmlformats.org/package/2006/relationships"><Relationship Id="rId3" Type="http://schemas.openxmlformats.org/officeDocument/2006/relationships/oleObject" Target="file:///D:\practicas\Tablas%20del%20area%20710.xlsm"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25.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26.xlsx"/></Relationships>
</file>

<file path=ppt/charts/_rels/chart52.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27.xlsx"/></Relationships>
</file>

<file path=ppt/charts/_rels/chart54.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28.xlsx"/></Relationships>
</file>

<file path=ppt/charts/_rels/chart56.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29.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30.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1.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ony\practicas\Tablas%20del%20area%20710.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92-4809-AD47-DDCD3A21EDDC}"/>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92-4809-AD47-DDCD3A21ED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76</c:v>
                </c:pt>
                <c:pt idx="1">
                  <c:v>24</c:v>
                </c:pt>
              </c:numCache>
            </c:numRef>
          </c:val>
          <c:extLst>
            <c:ext xmlns:c16="http://schemas.microsoft.com/office/drawing/2014/chart" uri="{C3380CC4-5D6E-409C-BE32-E72D297353CC}">
              <c16:uniqueId val="{00000002-5092-4809-AD47-DDCD3A21EDDC}"/>
            </c:ext>
          </c:extLst>
        </c:ser>
        <c:dLbls>
          <c:showLegendKey val="0"/>
          <c:showVal val="0"/>
          <c:showCatName val="0"/>
          <c:showSerName val="0"/>
          <c:showPercent val="0"/>
          <c:showBubbleSize val="0"/>
        </c:dLbls>
        <c:gapWidth val="100"/>
        <c:overlap val="-24"/>
        <c:axId val="585946376"/>
        <c:axId val="585947552"/>
      </c:barChart>
      <c:catAx>
        <c:axId val="585946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5947552"/>
        <c:crosses val="autoZero"/>
        <c:auto val="1"/>
        <c:lblAlgn val="ctr"/>
        <c:lblOffset val="100"/>
        <c:noMultiLvlLbl val="0"/>
      </c:catAx>
      <c:valAx>
        <c:axId val="585947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46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Hoja1!$I$38</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1A6107B-6F7A-4C12-B825-A14CC49756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33-4CDC-8090-BE067AFD170F}"/>
                </c:ext>
              </c:extLst>
            </c:dLbl>
            <c:dLbl>
              <c:idx val="1"/>
              <c:tx>
                <c:rich>
                  <a:bodyPr/>
                  <a:lstStyle/>
                  <a:p>
                    <a:fld id="{2C3037B4-8743-45E8-85ED-ED508679E5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33-4CDC-8090-BE067AFD170F}"/>
                </c:ext>
              </c:extLst>
            </c:dLbl>
            <c:dLbl>
              <c:idx val="2"/>
              <c:tx>
                <c:rich>
                  <a:bodyPr/>
                  <a:lstStyle/>
                  <a:p>
                    <a:fld id="{F9DFA070-C56E-4724-9047-2A8B3AC2686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33-4CDC-8090-BE067AFD170F}"/>
                </c:ext>
              </c:extLst>
            </c:dLbl>
            <c:dLbl>
              <c:idx val="3"/>
              <c:tx>
                <c:rich>
                  <a:bodyPr/>
                  <a:lstStyle/>
                  <a:p>
                    <a:fld id="{61ACE94E-0581-4EF1-81C1-50F87D4149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533-4CDC-8090-BE067AFD170F}"/>
                </c:ext>
              </c:extLst>
            </c:dLbl>
            <c:dLbl>
              <c:idx val="4"/>
              <c:tx>
                <c:rich>
                  <a:bodyPr/>
                  <a:lstStyle/>
                  <a:p>
                    <a:fld id="{D8E167E9-1904-4282-8A32-63249F96F0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533-4CDC-8090-BE067AFD170F}"/>
                </c:ext>
              </c:extLst>
            </c:dLbl>
            <c:dLbl>
              <c:idx val="5"/>
              <c:tx>
                <c:rich>
                  <a:bodyPr/>
                  <a:lstStyle/>
                  <a:p>
                    <a:fld id="{470E47AB-7C03-4336-B342-5D9B26952C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533-4CDC-8090-BE067AFD170F}"/>
                </c:ext>
              </c:extLst>
            </c:dLbl>
            <c:dLbl>
              <c:idx val="6"/>
              <c:tx>
                <c:rich>
                  <a:bodyPr/>
                  <a:lstStyle/>
                  <a:p>
                    <a:fld id="{44F1EBC3-085B-4A5F-881C-7579DA903E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533-4CDC-8090-BE067AFD170F}"/>
                </c:ext>
              </c:extLst>
            </c:dLbl>
            <c:dLbl>
              <c:idx val="7"/>
              <c:tx>
                <c:rich>
                  <a:bodyPr/>
                  <a:lstStyle/>
                  <a:p>
                    <a:fld id="{44FBDC8D-69C9-4A8A-9A16-E40E4ABD4D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533-4CDC-8090-BE067AFD17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Hoja1!$H$39:$H$46</c:f>
              <c:strCache>
                <c:ptCount val="8"/>
                <c:pt idx="0">
                  <c:v>RESPOSABILIDAD</c:v>
                </c:pt>
                <c:pt idx="1">
                  <c:v>TRANSPARENCIA Y RENDICIÓN DE CUENTAS</c:v>
                </c:pt>
                <c:pt idx="2">
                  <c:v>PROFESIONALISMO E INTEGRIDAD</c:v>
                </c:pt>
                <c:pt idx="3">
                  <c:v>LEALTAD Y COMPROMISO</c:v>
                </c:pt>
                <c:pt idx="4">
                  <c:v>EQUIDAD</c:v>
                </c:pt>
                <c:pt idx="5">
                  <c:v>CONSCIENCIA ECOLOGICA</c:v>
                </c:pt>
                <c:pt idx="6">
                  <c:v>TOLERANCIA</c:v>
                </c:pt>
                <c:pt idx="7">
                  <c:v>JUSTICIA</c:v>
                </c:pt>
              </c:strCache>
            </c:strRef>
          </c:cat>
          <c:val>
            <c:numRef>
              <c:f>Hoja1!$I$39:$I$46</c:f>
              <c:numCache>
                <c:formatCode>###0</c:formatCode>
                <c:ptCount val="8"/>
                <c:pt idx="0">
                  <c:v>42.2</c:v>
                </c:pt>
                <c:pt idx="1">
                  <c:v>31.3</c:v>
                </c:pt>
                <c:pt idx="2">
                  <c:v>30.1</c:v>
                </c:pt>
                <c:pt idx="3">
                  <c:v>27.7</c:v>
                </c:pt>
                <c:pt idx="4">
                  <c:v>15.7</c:v>
                </c:pt>
                <c:pt idx="5">
                  <c:v>14.5</c:v>
                </c:pt>
                <c:pt idx="6">
                  <c:v>12</c:v>
                </c:pt>
                <c:pt idx="7">
                  <c:v>12</c:v>
                </c:pt>
              </c:numCache>
            </c:numRef>
          </c:val>
          <c:extLst>
            <c:ext xmlns:c16="http://schemas.microsoft.com/office/drawing/2014/chart" uri="{C3380CC4-5D6E-409C-BE32-E72D297353CC}">
              <c16:uniqueId val="{00000008-3533-4CDC-8090-BE067AFD170F}"/>
            </c:ext>
          </c:extLst>
        </c:ser>
        <c:dLbls>
          <c:dLblPos val="inEnd"/>
          <c:showLegendKey val="0"/>
          <c:showVal val="1"/>
          <c:showCatName val="0"/>
          <c:showSerName val="0"/>
          <c:showPercent val="0"/>
          <c:showBubbleSize val="0"/>
        </c:dLbls>
        <c:gapWidth val="150"/>
        <c:overlap val="100"/>
        <c:axId val="277523728"/>
        <c:axId val="277525688"/>
      </c:barChart>
      <c:catAx>
        <c:axId val="277523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77525688"/>
        <c:crosses val="autoZero"/>
        <c:auto val="1"/>
        <c:lblAlgn val="ctr"/>
        <c:lblOffset val="100"/>
        <c:noMultiLvlLbl val="0"/>
      </c:catAx>
      <c:valAx>
        <c:axId val="277525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2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00-4EBD-8B1B-ED41DF9003DA}"/>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00-4EBD-8B1B-ED41DF9003DA}"/>
                </c:ext>
              </c:extLst>
            </c:dLbl>
            <c:dLbl>
              <c:idx val="2"/>
              <c:layout>
                <c:manualLayout>
                  <c:x val="-1.799515367937763E-3"/>
                  <c:y val="1.7876476319479098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00-4EBD-8B1B-ED41DF9003DA}"/>
                </c:ext>
              </c:extLst>
            </c:dLbl>
            <c:dLbl>
              <c:idx val="3"/>
              <c:layout>
                <c:manualLayout>
                  <c:x val="-1.7996570732191188E-3"/>
                  <c:y val="2.51719303248495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8300-4EBD-8B1B-ED41DF9003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81</c:v>
                </c:pt>
                <c:pt idx="1">
                  <c:v>19</c:v>
                </c:pt>
                <c:pt idx="2">
                  <c:v>0</c:v>
                </c:pt>
                <c:pt idx="3">
                  <c:v>0</c:v>
                </c:pt>
              </c:numCache>
            </c:numRef>
          </c:val>
          <c:extLst>
            <c:ext xmlns:c16="http://schemas.microsoft.com/office/drawing/2014/chart" uri="{C3380CC4-5D6E-409C-BE32-E72D297353CC}">
              <c16:uniqueId val="{00000004-8300-4EBD-8B1B-ED41DF9003DA}"/>
            </c:ext>
          </c:extLst>
        </c:ser>
        <c:dLbls>
          <c:showLegendKey val="0"/>
          <c:showVal val="0"/>
          <c:showCatName val="0"/>
          <c:showSerName val="0"/>
          <c:showPercent val="0"/>
          <c:showBubbleSize val="0"/>
        </c:dLbls>
        <c:gapWidth val="100"/>
        <c:overlap val="-24"/>
        <c:axId val="585946768"/>
        <c:axId val="593220064"/>
      </c:barChart>
      <c:catAx>
        <c:axId val="58594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3220064"/>
        <c:crosses val="autoZero"/>
        <c:auto val="1"/>
        <c:lblAlgn val="ctr"/>
        <c:lblOffset val="100"/>
        <c:noMultiLvlLbl val="0"/>
      </c:catAx>
      <c:valAx>
        <c:axId val="593220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46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Hoja1!$D$141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32A539C-8F60-400F-A48F-E917D8C338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73-4654-87D6-7EC79D444724}"/>
                </c:ext>
              </c:extLst>
            </c:dLbl>
            <c:dLbl>
              <c:idx val="1"/>
              <c:tx>
                <c:rich>
                  <a:bodyPr/>
                  <a:lstStyle/>
                  <a:p>
                    <a:fld id="{27CE8B16-6AEB-4C88-9F36-FA3CA5DDBC3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73-4654-87D6-7EC79D444724}"/>
                </c:ext>
              </c:extLst>
            </c:dLbl>
            <c:dLbl>
              <c:idx val="2"/>
              <c:tx>
                <c:rich>
                  <a:bodyPr/>
                  <a:lstStyle/>
                  <a:p>
                    <a:fld id="{A9647A5C-3328-46A2-99AF-E4C562D27E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73-4654-87D6-7EC79D444724}"/>
                </c:ext>
              </c:extLst>
            </c:dLbl>
            <c:dLbl>
              <c:idx val="3"/>
              <c:layout>
                <c:manualLayout>
                  <c:x val="1.6442626174821198E-3"/>
                  <c:y val="-4.473586207715834E-3"/>
                </c:manualLayout>
              </c:layout>
              <c:tx>
                <c:rich>
                  <a:bodyPr/>
                  <a:lstStyle/>
                  <a:p>
                    <a:fld id="{FDD75902-64BD-48CF-B0A9-46E0C91F63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73-4654-87D6-7EC79D4447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Hoja1!$B$142:$B$145</c:f>
              <c:strCache>
                <c:ptCount val="4"/>
                <c:pt idx="0">
                  <c:v>EXCELENTE</c:v>
                </c:pt>
                <c:pt idx="1">
                  <c:v>BUENA</c:v>
                </c:pt>
                <c:pt idx="2">
                  <c:v>REGULAR</c:v>
                </c:pt>
                <c:pt idx="3">
                  <c:v>MALA</c:v>
                </c:pt>
              </c:strCache>
            </c:strRef>
          </c:cat>
          <c:val>
            <c:numRef>
              <c:f>Hoja1!$D$142:$D$145</c:f>
              <c:numCache>
                <c:formatCode>###0</c:formatCode>
                <c:ptCount val="4"/>
                <c:pt idx="0">
                  <c:v>21.686746987951807</c:v>
                </c:pt>
                <c:pt idx="1">
                  <c:v>56.626506024096393</c:v>
                </c:pt>
                <c:pt idx="2">
                  <c:v>21.686746987951807</c:v>
                </c:pt>
                <c:pt idx="3">
                  <c:v>0</c:v>
                </c:pt>
              </c:numCache>
            </c:numRef>
          </c:val>
          <c:extLst>
            <c:ext xmlns:c16="http://schemas.microsoft.com/office/drawing/2014/chart" uri="{C3380CC4-5D6E-409C-BE32-E72D297353CC}">
              <c16:uniqueId val="{00000004-2773-4654-87D6-7EC79D444724}"/>
            </c:ext>
          </c:extLst>
        </c:ser>
        <c:dLbls>
          <c:dLblPos val="inEnd"/>
          <c:showLegendKey val="0"/>
          <c:showVal val="1"/>
          <c:showCatName val="0"/>
          <c:showSerName val="0"/>
          <c:showPercent val="0"/>
          <c:showBubbleSize val="0"/>
        </c:dLbls>
        <c:gapWidth val="150"/>
        <c:overlap val="100"/>
        <c:axId val="277519416"/>
        <c:axId val="277519808"/>
      </c:barChart>
      <c:catAx>
        <c:axId val="277519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19808"/>
        <c:crosses val="autoZero"/>
        <c:auto val="1"/>
        <c:lblAlgn val="ctr"/>
        <c:lblOffset val="100"/>
        <c:noMultiLvlLbl val="0"/>
      </c:catAx>
      <c:valAx>
        <c:axId val="277519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751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503131584422926E-3"/>
                  <c:y val="9.065486360963872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1B-4522-808A-74F4252D8166}"/>
                </c:ext>
              </c:extLst>
            </c:dLbl>
            <c:dLbl>
              <c:idx val="1"/>
              <c:layout>
                <c:manualLayout>
                  <c:x val="-3.5002087722948829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1B-4522-808A-74F4252D8166}"/>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F1B-4522-808A-74F4252D8166}"/>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F1B-4522-808A-74F4252D81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9</c:v>
                </c:pt>
                <c:pt idx="2">
                  <c:v>57</c:v>
                </c:pt>
                <c:pt idx="3">
                  <c:v>29</c:v>
                </c:pt>
              </c:numCache>
            </c:numRef>
          </c:val>
          <c:extLst>
            <c:ext xmlns:c16="http://schemas.microsoft.com/office/drawing/2014/chart" uri="{C3380CC4-5D6E-409C-BE32-E72D297353CC}">
              <c16:uniqueId val="{00000004-4F1B-4522-808A-74F4252D8166}"/>
            </c:ext>
          </c:extLst>
        </c:ser>
        <c:dLbls>
          <c:showLegendKey val="0"/>
          <c:showVal val="0"/>
          <c:showCatName val="0"/>
          <c:showSerName val="0"/>
          <c:showPercent val="0"/>
          <c:showBubbleSize val="0"/>
        </c:dLbls>
        <c:gapWidth val="100"/>
        <c:overlap val="-24"/>
        <c:axId val="589846376"/>
        <c:axId val="589848336"/>
      </c:barChart>
      <c:catAx>
        <c:axId val="589846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848336"/>
        <c:crosses val="autoZero"/>
        <c:auto val="1"/>
        <c:lblAlgn val="ctr"/>
        <c:lblOffset val="100"/>
        <c:noMultiLvlLbl val="0"/>
      </c:catAx>
      <c:valAx>
        <c:axId val="589848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846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Hoja1!$D$156</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150634065874E-3"/>
                  <c:y val="-3.7770248578597246E-2"/>
                </c:manualLayout>
              </c:layout>
              <c:tx>
                <c:rich>
                  <a:bodyPr/>
                  <a:lstStyle/>
                  <a:p>
                    <a:fld id="{1691D4C1-96C0-4D41-B8A9-F8B6CC8EF62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FCE-4303-A40D-A46B7B0E03C0}"/>
                </c:ext>
              </c:extLst>
            </c:dLbl>
            <c:dLbl>
              <c:idx val="1"/>
              <c:tx>
                <c:rich>
                  <a:bodyPr/>
                  <a:lstStyle/>
                  <a:p>
                    <a:fld id="{16B4A9B9-1E03-442C-849E-AA9A725DC2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FCE-4303-A40D-A46B7B0E03C0}"/>
                </c:ext>
              </c:extLst>
            </c:dLbl>
            <c:dLbl>
              <c:idx val="2"/>
              <c:layout>
                <c:manualLayout>
                  <c:x val="0"/>
                  <c:y val="-5.5904422906080081E-2"/>
                </c:manualLayout>
              </c:layout>
              <c:tx>
                <c:rich>
                  <a:bodyPr/>
                  <a:lstStyle/>
                  <a:p>
                    <a:fld id="{37287285-8480-44C7-971E-8E6F86933740}"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FCE-4303-A40D-A46B7B0E03C0}"/>
                </c:ext>
              </c:extLst>
            </c:dLbl>
            <c:dLbl>
              <c:idx val="3"/>
              <c:layout>
                <c:manualLayout>
                  <c:x val="-3.441150634065874E-3"/>
                  <c:y val="-1.5487822378381364E-3"/>
                </c:manualLayout>
              </c:layout>
              <c:tx>
                <c:rich>
                  <a:bodyPr/>
                  <a:lstStyle/>
                  <a:p>
                    <a:fld id="{1218936F-413B-4DBE-AB95-FD4FC6DF6CE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CE-4303-A40D-A46B7B0E03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Hoja1!$B$157:$B$160</c:f>
              <c:strCache>
                <c:ptCount val="4"/>
                <c:pt idx="0">
                  <c:v>EXCELENTE</c:v>
                </c:pt>
                <c:pt idx="1">
                  <c:v>BUENA</c:v>
                </c:pt>
                <c:pt idx="2">
                  <c:v>REGULAR</c:v>
                </c:pt>
                <c:pt idx="3">
                  <c:v>MALA</c:v>
                </c:pt>
              </c:strCache>
            </c:strRef>
          </c:cat>
          <c:val>
            <c:numRef>
              <c:f>Hoja1!$D$157:$D$160</c:f>
              <c:numCache>
                <c:formatCode>###0</c:formatCode>
                <c:ptCount val="4"/>
                <c:pt idx="0">
                  <c:v>26.506024096385545</c:v>
                </c:pt>
                <c:pt idx="1">
                  <c:v>68.674698795180717</c:v>
                </c:pt>
                <c:pt idx="2">
                  <c:v>4.8192771084337354</c:v>
                </c:pt>
                <c:pt idx="3">
                  <c:v>0</c:v>
                </c:pt>
              </c:numCache>
            </c:numRef>
          </c:val>
          <c:extLst>
            <c:ext xmlns:c16="http://schemas.microsoft.com/office/drawing/2014/chart" uri="{C3380CC4-5D6E-409C-BE32-E72D297353CC}">
              <c16:uniqueId val="{00000004-1FCE-4303-A40D-A46B7B0E03C0}"/>
            </c:ext>
          </c:extLst>
        </c:ser>
        <c:dLbls>
          <c:dLblPos val="inEnd"/>
          <c:showLegendKey val="0"/>
          <c:showVal val="1"/>
          <c:showCatName val="0"/>
          <c:showSerName val="0"/>
          <c:showPercent val="0"/>
          <c:showBubbleSize val="0"/>
        </c:dLbls>
        <c:gapWidth val="150"/>
        <c:overlap val="100"/>
        <c:axId val="279490768"/>
        <c:axId val="279488024"/>
      </c:barChart>
      <c:catAx>
        <c:axId val="27949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8024"/>
        <c:crosses val="autoZero"/>
        <c:auto val="1"/>
        <c:lblAlgn val="ctr"/>
        <c:lblOffset val="100"/>
        <c:noMultiLvlLbl val="0"/>
      </c:catAx>
      <c:valAx>
        <c:axId val="279488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23-4825-95AD-7302C3DB1E8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23-4825-95AD-7302C3DB1E8D}"/>
                </c:ext>
              </c:extLst>
            </c:dLbl>
            <c:dLbl>
              <c:idx val="2"/>
              <c:layout>
                <c:manualLayout>
                  <c:x val="9.0822870943845675E-3"/>
                  <c:y val="1.527531408210746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23-4825-95AD-7302C3DB1E8D}"/>
                </c:ext>
              </c:extLst>
            </c:dLbl>
            <c:dLbl>
              <c:idx val="3"/>
              <c:layout>
                <c:manualLayout>
                  <c:x val="-7.2658296755077605E-3"/>
                  <c:y val="1.527531408210746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323-4825-95AD-7302C3DB1E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43</c:v>
                </c:pt>
                <c:pt idx="1">
                  <c:v>48</c:v>
                </c:pt>
                <c:pt idx="2">
                  <c:v>9</c:v>
                </c:pt>
                <c:pt idx="3">
                  <c:v>0</c:v>
                </c:pt>
              </c:numCache>
            </c:numRef>
          </c:val>
          <c:extLst>
            <c:ext xmlns:c16="http://schemas.microsoft.com/office/drawing/2014/chart" uri="{C3380CC4-5D6E-409C-BE32-E72D297353CC}">
              <c16:uniqueId val="{00000004-5323-4825-95AD-7302C3DB1E8D}"/>
            </c:ext>
          </c:extLst>
        </c:ser>
        <c:dLbls>
          <c:showLegendKey val="0"/>
          <c:showVal val="0"/>
          <c:showCatName val="0"/>
          <c:showSerName val="0"/>
          <c:showPercent val="0"/>
          <c:showBubbleSize val="0"/>
        </c:dLbls>
        <c:gapWidth val="100"/>
        <c:overlap val="-24"/>
        <c:axId val="599175640"/>
        <c:axId val="599178384"/>
      </c:barChart>
      <c:catAx>
        <c:axId val="599175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9178384"/>
        <c:crosses val="autoZero"/>
        <c:auto val="1"/>
        <c:lblAlgn val="ctr"/>
        <c:lblOffset val="100"/>
        <c:noMultiLvlLbl val="0"/>
      </c:catAx>
      <c:valAx>
        <c:axId val="59917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17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Hoja1!$D$170</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575971911817099E-3"/>
                  <c:y val="-4.2717915098897649E-2"/>
                </c:manualLayout>
              </c:layout>
              <c:tx>
                <c:rich>
                  <a:bodyPr/>
                  <a:lstStyle/>
                  <a:p>
                    <a:fld id="{D5E185B9-AD19-473D-90CA-7A88AB1CC877}"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4B-440E-90E9-7EF6EF3B589A}"/>
                </c:ext>
              </c:extLst>
            </c:dLbl>
            <c:dLbl>
              <c:idx val="1"/>
              <c:tx>
                <c:rich>
                  <a:bodyPr/>
                  <a:lstStyle/>
                  <a:p>
                    <a:fld id="{C0556EA5-1DBE-4906-BFD9-5A924712F35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4B-440E-90E9-7EF6EF3B589A}"/>
                </c:ext>
              </c:extLst>
            </c:dLbl>
            <c:dLbl>
              <c:idx val="2"/>
              <c:layout>
                <c:manualLayout>
                  <c:x val="-1.1944385051777566E-16"/>
                  <c:y val="-3.0751320742183258E-2"/>
                </c:manualLayout>
              </c:layout>
              <c:tx>
                <c:rich>
                  <a:bodyPr/>
                  <a:lstStyle/>
                  <a:p>
                    <a:fld id="{F1C6EC4C-8DD8-4FDF-A3EA-9D67BF2DB36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4B-440E-90E9-7EF6EF3B589A}"/>
                </c:ext>
              </c:extLst>
            </c:dLbl>
            <c:dLbl>
              <c:idx val="3"/>
              <c:layout>
                <c:manualLayout>
                  <c:x val="-1.6287985955909744E-3"/>
                  <c:y val="-7.5163404081503814E-3"/>
                </c:manualLayout>
              </c:layout>
              <c:tx>
                <c:rich>
                  <a:bodyPr/>
                  <a:lstStyle/>
                  <a:p>
                    <a:fld id="{6596A5A8-F8EC-460C-9CFC-89D4C53A666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4B-440E-90E9-7EF6EF3B58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Hoja1!$B$171:$B$174</c:f>
              <c:strCache>
                <c:ptCount val="4"/>
                <c:pt idx="0">
                  <c:v>EXCELENTE</c:v>
                </c:pt>
                <c:pt idx="1">
                  <c:v>BUENA</c:v>
                </c:pt>
                <c:pt idx="2">
                  <c:v>REGULAR</c:v>
                </c:pt>
                <c:pt idx="3">
                  <c:v>MALA</c:v>
                </c:pt>
              </c:strCache>
            </c:strRef>
          </c:cat>
          <c:val>
            <c:numRef>
              <c:f>Hoja1!$D$171:$D$174</c:f>
              <c:numCache>
                <c:formatCode>###0</c:formatCode>
                <c:ptCount val="4"/>
                <c:pt idx="0">
                  <c:v>68.674698795180717</c:v>
                </c:pt>
                <c:pt idx="1">
                  <c:v>30.120481927710845</c:v>
                </c:pt>
                <c:pt idx="2">
                  <c:v>1.2048192771084338</c:v>
                </c:pt>
                <c:pt idx="3">
                  <c:v>0</c:v>
                </c:pt>
              </c:numCache>
            </c:numRef>
          </c:val>
          <c:extLst>
            <c:ext xmlns:c16="http://schemas.microsoft.com/office/drawing/2014/chart" uri="{C3380CC4-5D6E-409C-BE32-E72D297353CC}">
              <c16:uniqueId val="{00000004-6C4B-440E-90E9-7EF6EF3B589A}"/>
            </c:ext>
          </c:extLst>
        </c:ser>
        <c:dLbls>
          <c:dLblPos val="inEnd"/>
          <c:showLegendKey val="0"/>
          <c:showVal val="1"/>
          <c:showCatName val="0"/>
          <c:showSerName val="0"/>
          <c:showPercent val="0"/>
          <c:showBubbleSize val="0"/>
        </c:dLbls>
        <c:gapWidth val="150"/>
        <c:overlap val="100"/>
        <c:axId val="279491552"/>
        <c:axId val="279492336"/>
      </c:barChart>
      <c:catAx>
        <c:axId val="279491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2336"/>
        <c:crosses val="autoZero"/>
        <c:auto val="1"/>
        <c:lblAlgn val="ctr"/>
        <c:lblOffset val="100"/>
        <c:noMultiLvlLbl val="0"/>
      </c:catAx>
      <c:valAx>
        <c:axId val="279492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91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1F-45A5-A8BE-BB58BB596235}"/>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1F-45A5-A8BE-BB58BB596235}"/>
                </c:ext>
              </c:extLst>
            </c:dLbl>
            <c:dLbl>
              <c:idx val="2"/>
              <c:layout>
                <c:manualLayout>
                  <c:x val="-7.0998497431405735E-3"/>
                  <c:y val="1.23695140707801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1F-45A5-A8BE-BB58BB596235}"/>
                </c:ext>
              </c:extLst>
            </c:dLbl>
            <c:dLbl>
              <c:idx val="3"/>
              <c:layout>
                <c:manualLayout>
                  <c:x val="-8.910870470928282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1F-45A5-A8BE-BB58BB5962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1D1F-45A5-A8BE-BB58BB596235}"/>
            </c:ext>
          </c:extLst>
        </c:ser>
        <c:dLbls>
          <c:showLegendKey val="0"/>
          <c:showVal val="0"/>
          <c:showCatName val="0"/>
          <c:showSerName val="0"/>
          <c:showPercent val="0"/>
          <c:showBubbleSize val="0"/>
        </c:dLbls>
        <c:gapWidth val="100"/>
        <c:overlap val="-24"/>
        <c:axId val="593220456"/>
        <c:axId val="593221240"/>
      </c:barChart>
      <c:catAx>
        <c:axId val="593220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221240"/>
        <c:crosses val="autoZero"/>
        <c:auto val="1"/>
        <c:lblAlgn val="ctr"/>
        <c:lblOffset val="100"/>
        <c:noMultiLvlLbl val="0"/>
      </c:catAx>
      <c:valAx>
        <c:axId val="593221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220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Hoja1!$D$184</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07499852363805E-3"/>
                  <c:y val="-1.5584201559292623E-2"/>
                </c:manualLayout>
              </c:layout>
              <c:tx>
                <c:rich>
                  <a:bodyPr/>
                  <a:lstStyle/>
                  <a:p>
                    <a:fld id="{C07D8C0F-7D96-44FD-A443-B8D8AD16674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83-42F1-BF8A-E5FAF169F9DE}"/>
                </c:ext>
              </c:extLst>
            </c:dLbl>
            <c:dLbl>
              <c:idx val="1"/>
              <c:tx>
                <c:rich>
                  <a:bodyPr/>
                  <a:lstStyle/>
                  <a:p>
                    <a:fld id="{5E0CE646-A51F-4AA3-99DC-C48BC0DB36C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83-42F1-BF8A-E5FAF169F9DE}"/>
                </c:ext>
              </c:extLst>
            </c:dLbl>
            <c:dLbl>
              <c:idx val="2"/>
              <c:layout>
                <c:manualLayout>
                  <c:x val="0"/>
                  <c:y val="-6.790799349527292E-2"/>
                </c:manualLayout>
              </c:layout>
              <c:tx>
                <c:rich>
                  <a:bodyPr/>
                  <a:lstStyle/>
                  <a:p>
                    <a:fld id="{3AD2738B-7C5D-43B4-9BA0-B643AAE08158}"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83-42F1-BF8A-E5FAF169F9DE}"/>
                </c:ext>
              </c:extLst>
            </c:dLbl>
            <c:dLbl>
              <c:idx val="3"/>
              <c:layout>
                <c:manualLayout>
                  <c:x val="-3.3707499852363805E-3"/>
                  <c:y val="-2.0044447352668172E-2"/>
                </c:manualLayout>
              </c:layout>
              <c:tx>
                <c:rich>
                  <a:bodyPr/>
                  <a:lstStyle/>
                  <a:p>
                    <a:fld id="{917B832E-4F56-4AC5-8986-51B9BC3B850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83-42F1-BF8A-E5FAF169F9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Hoja1!$B$185:$B$188</c:f>
              <c:strCache>
                <c:ptCount val="4"/>
                <c:pt idx="0">
                  <c:v>EXCELENTE</c:v>
                </c:pt>
                <c:pt idx="1">
                  <c:v>BUENA</c:v>
                </c:pt>
                <c:pt idx="2">
                  <c:v>REGULAR</c:v>
                </c:pt>
                <c:pt idx="3">
                  <c:v>MALA</c:v>
                </c:pt>
              </c:strCache>
            </c:strRef>
          </c:cat>
          <c:val>
            <c:numRef>
              <c:f>Hoja1!$D$185:$D$188</c:f>
              <c:numCache>
                <c:formatCode>###0</c:formatCode>
                <c:ptCount val="4"/>
                <c:pt idx="0">
                  <c:v>38.554216867469883</c:v>
                </c:pt>
                <c:pt idx="1">
                  <c:v>55.421686746987952</c:v>
                </c:pt>
                <c:pt idx="2">
                  <c:v>6.024096385542169</c:v>
                </c:pt>
                <c:pt idx="3">
                  <c:v>0</c:v>
                </c:pt>
              </c:numCache>
            </c:numRef>
          </c:val>
          <c:extLst>
            <c:ext xmlns:c16="http://schemas.microsoft.com/office/drawing/2014/chart" uri="{C3380CC4-5D6E-409C-BE32-E72D297353CC}">
              <c16:uniqueId val="{00000004-6083-42F1-BF8A-E5FAF169F9DE}"/>
            </c:ext>
          </c:extLst>
        </c:ser>
        <c:dLbls>
          <c:dLblPos val="inEnd"/>
          <c:showLegendKey val="0"/>
          <c:showVal val="1"/>
          <c:showCatName val="0"/>
          <c:showSerName val="0"/>
          <c:showPercent val="0"/>
          <c:showBubbleSize val="0"/>
        </c:dLbls>
        <c:gapWidth val="150"/>
        <c:overlap val="100"/>
        <c:axId val="279749680"/>
        <c:axId val="279744584"/>
      </c:barChart>
      <c:catAx>
        <c:axId val="27974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44584"/>
        <c:crosses val="autoZero"/>
        <c:auto val="1"/>
        <c:lblAlgn val="ctr"/>
        <c:lblOffset val="100"/>
        <c:noMultiLvlLbl val="0"/>
      </c:catAx>
      <c:valAx>
        <c:axId val="279744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49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0E-4F47-846D-2484E6FE6A3E}"/>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0E-4F47-846D-2484E6FE6A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86</c:v>
                </c:pt>
                <c:pt idx="1">
                  <c:v>14</c:v>
                </c:pt>
              </c:numCache>
            </c:numRef>
          </c:val>
          <c:extLst>
            <c:ext xmlns:c16="http://schemas.microsoft.com/office/drawing/2014/chart" uri="{C3380CC4-5D6E-409C-BE32-E72D297353CC}">
              <c16:uniqueId val="{00000002-840E-4F47-846D-2484E6FE6A3E}"/>
            </c:ext>
          </c:extLst>
        </c:ser>
        <c:dLbls>
          <c:showLegendKey val="0"/>
          <c:showVal val="0"/>
          <c:showCatName val="0"/>
          <c:showSerName val="0"/>
          <c:showPercent val="0"/>
          <c:showBubbleSize val="0"/>
        </c:dLbls>
        <c:gapWidth val="100"/>
        <c:overlap val="-24"/>
        <c:axId val="338829992"/>
        <c:axId val="339420520"/>
      </c:barChart>
      <c:catAx>
        <c:axId val="338829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39420520"/>
        <c:crosses val="autoZero"/>
        <c:auto val="1"/>
        <c:lblAlgn val="ctr"/>
        <c:lblOffset val="100"/>
        <c:noMultiLvlLbl val="0"/>
      </c:catAx>
      <c:valAx>
        <c:axId val="339420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29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Hoja1!$D$197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D0EDF61-BB6F-4346-A963-8DCAB94DE9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F4-41F6-8A92-BD1B5E09EDDB}"/>
                </c:ext>
              </c:extLst>
            </c:dLbl>
            <c:dLbl>
              <c:idx val="1"/>
              <c:tx>
                <c:rich>
                  <a:bodyPr/>
                  <a:lstStyle/>
                  <a:p>
                    <a:fld id="{E3136FDF-3A48-4666-9FE8-451DC4928D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F4-41F6-8A92-BD1B5E09ED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Hoja1!$B$198:$B$199</c:f>
              <c:strCache>
                <c:ptCount val="2"/>
                <c:pt idx="0">
                  <c:v>NO</c:v>
                </c:pt>
                <c:pt idx="1">
                  <c:v>SI</c:v>
                </c:pt>
              </c:strCache>
            </c:strRef>
          </c:cat>
          <c:val>
            <c:numRef>
              <c:f>Hoja1!$D$198:$D$199</c:f>
              <c:numCache>
                <c:formatCode>###0</c:formatCode>
                <c:ptCount val="2"/>
                <c:pt idx="0">
                  <c:v>8.4337349397590362</c:v>
                </c:pt>
                <c:pt idx="1">
                  <c:v>91.566265060240966</c:v>
                </c:pt>
              </c:numCache>
            </c:numRef>
          </c:val>
          <c:extLst>
            <c:ext xmlns:c16="http://schemas.microsoft.com/office/drawing/2014/chart" uri="{C3380CC4-5D6E-409C-BE32-E72D297353CC}">
              <c16:uniqueId val="{00000002-2CF4-41F6-8A92-BD1B5E09EDDB}"/>
            </c:ext>
          </c:extLst>
        </c:ser>
        <c:dLbls>
          <c:dLblPos val="inEnd"/>
          <c:showLegendKey val="0"/>
          <c:showVal val="1"/>
          <c:showCatName val="0"/>
          <c:showSerName val="0"/>
          <c:showPercent val="0"/>
          <c:showBubbleSize val="0"/>
        </c:dLbls>
        <c:gapWidth val="150"/>
        <c:overlap val="100"/>
        <c:axId val="279750072"/>
        <c:axId val="279750464"/>
      </c:barChart>
      <c:catAx>
        <c:axId val="2797500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50464"/>
        <c:crosses val="autoZero"/>
        <c:auto val="1"/>
        <c:lblAlgn val="ctr"/>
        <c:lblOffset val="100"/>
        <c:noMultiLvlLbl val="0"/>
      </c:catAx>
      <c:valAx>
        <c:axId val="279750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7500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Hoja1!$E$227</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6A3C8D2-030F-4B0C-99EA-4A34357893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7A-4C54-B576-2945C67BB6FF}"/>
                </c:ext>
              </c:extLst>
            </c:dLbl>
            <c:dLbl>
              <c:idx val="1"/>
              <c:tx>
                <c:rich>
                  <a:bodyPr/>
                  <a:lstStyle/>
                  <a:p>
                    <a:fld id="{8C65858E-B54C-4BEB-ABF5-F39B53E224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7A-4C54-B576-2945C67BB6FF}"/>
                </c:ext>
              </c:extLst>
            </c:dLbl>
            <c:dLbl>
              <c:idx val="2"/>
              <c:layout>
                <c:manualLayout>
                  <c:x val="0"/>
                  <c:y val="1.6643192740642327E-3"/>
                </c:manualLayout>
              </c:layout>
              <c:tx>
                <c:rich>
                  <a:bodyPr/>
                  <a:lstStyle/>
                  <a:p>
                    <a:fld id="{80D134A9-61A3-42F4-A812-E3F9C8FC3AE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7A-4C54-B576-2945C67BB6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Hoja1!$B$228:$B$230</c:f>
              <c:strCache>
                <c:ptCount val="3"/>
                <c:pt idx="0">
                  <c:v>SIEMPRE</c:v>
                </c:pt>
                <c:pt idx="1">
                  <c:v>ALGUNAS VECES</c:v>
                </c:pt>
                <c:pt idx="2">
                  <c:v>NUNCA</c:v>
                </c:pt>
              </c:strCache>
            </c:strRef>
          </c:cat>
          <c:val>
            <c:numRef>
              <c:f>Hoja1!$E$228:$E$230</c:f>
              <c:numCache>
                <c:formatCode>###0</c:formatCode>
                <c:ptCount val="3"/>
                <c:pt idx="0">
                  <c:v>85</c:v>
                </c:pt>
                <c:pt idx="1">
                  <c:v>15</c:v>
                </c:pt>
                <c:pt idx="2" formatCode="General">
                  <c:v>0</c:v>
                </c:pt>
              </c:numCache>
            </c:numRef>
          </c:val>
          <c:extLst>
            <c:ext xmlns:c16="http://schemas.microsoft.com/office/drawing/2014/chart" uri="{C3380CC4-5D6E-409C-BE32-E72D297353CC}">
              <c16:uniqueId val="{00000003-DD7A-4C54-B576-2945C67BB6FF}"/>
            </c:ext>
          </c:extLst>
        </c:ser>
        <c:dLbls>
          <c:dLblPos val="inEnd"/>
          <c:showLegendKey val="0"/>
          <c:showVal val="1"/>
          <c:showCatName val="0"/>
          <c:showSerName val="0"/>
          <c:showPercent val="0"/>
          <c:showBubbleSize val="0"/>
        </c:dLbls>
        <c:gapWidth val="150"/>
        <c:overlap val="100"/>
        <c:axId val="280951024"/>
        <c:axId val="280949848"/>
      </c:barChart>
      <c:catAx>
        <c:axId val="280951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9848"/>
        <c:crosses val="autoZero"/>
        <c:auto val="1"/>
        <c:lblAlgn val="ctr"/>
        <c:lblOffset val="100"/>
        <c:noMultiLvlLbl val="0"/>
      </c:catAx>
      <c:valAx>
        <c:axId val="28094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5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Hoja1!$E$236</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26DA65E-C335-4CC9-8EDD-76834D5E274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F2-4AC9-9CF4-8FDDDFE56560}"/>
                </c:ext>
              </c:extLst>
            </c:dLbl>
            <c:dLbl>
              <c:idx val="1"/>
              <c:tx>
                <c:rich>
                  <a:bodyPr/>
                  <a:lstStyle/>
                  <a:p>
                    <a:fld id="{CB0E9CB6-27ED-430E-9AAD-1C0782C049E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F2-4AC9-9CF4-8FDDDFE56560}"/>
                </c:ext>
              </c:extLst>
            </c:dLbl>
            <c:dLbl>
              <c:idx val="2"/>
              <c:layout>
                <c:manualLayout>
                  <c:x val="-6.847281231723454E-3"/>
                  <c:y val="8.518509530473518E-3"/>
                </c:manualLayout>
              </c:layout>
              <c:tx>
                <c:rich>
                  <a:bodyPr/>
                  <a:lstStyle/>
                  <a:p>
                    <a:fld id="{4EAF14DF-0B2D-4181-96FC-311A8FA3FBA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F2-4AC9-9CF4-8FDDDFE565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Hoja1!$B$237:$B$239</c:f>
              <c:strCache>
                <c:ptCount val="3"/>
                <c:pt idx="0">
                  <c:v>SIEMPRE</c:v>
                </c:pt>
                <c:pt idx="1">
                  <c:v>ALGUNAS VECES</c:v>
                </c:pt>
                <c:pt idx="2">
                  <c:v>NUNCA</c:v>
                </c:pt>
              </c:strCache>
            </c:strRef>
          </c:cat>
          <c:val>
            <c:numRef>
              <c:f>Hoja1!$E$237:$E$239</c:f>
              <c:numCache>
                <c:formatCode>###0</c:formatCode>
                <c:ptCount val="3"/>
                <c:pt idx="0">
                  <c:v>68.75</c:v>
                </c:pt>
                <c:pt idx="1">
                  <c:v>31.25</c:v>
                </c:pt>
                <c:pt idx="2" formatCode="General">
                  <c:v>0</c:v>
                </c:pt>
              </c:numCache>
            </c:numRef>
          </c:val>
          <c:extLst>
            <c:ext xmlns:c16="http://schemas.microsoft.com/office/drawing/2014/chart" uri="{C3380CC4-5D6E-409C-BE32-E72D297353CC}">
              <c16:uniqueId val="{00000003-3EF2-4AC9-9CF4-8FDDDFE56560}"/>
            </c:ext>
          </c:extLst>
        </c:ser>
        <c:dLbls>
          <c:dLblPos val="inEnd"/>
          <c:showLegendKey val="0"/>
          <c:showVal val="1"/>
          <c:showCatName val="0"/>
          <c:showSerName val="0"/>
          <c:showPercent val="0"/>
          <c:showBubbleSize val="0"/>
        </c:dLbls>
        <c:gapWidth val="150"/>
        <c:overlap val="100"/>
        <c:axId val="280451824"/>
        <c:axId val="280447904"/>
      </c:barChart>
      <c:catAx>
        <c:axId val="28045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47904"/>
        <c:crosses val="autoZero"/>
        <c:auto val="1"/>
        <c:lblAlgn val="ctr"/>
        <c:lblOffset val="100"/>
        <c:noMultiLvlLbl val="0"/>
      </c:catAx>
      <c:valAx>
        <c:axId val="28044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Hoja1!$E$243</c:f>
              <c:strCache>
                <c:ptCount val="1"/>
                <c:pt idx="0">
                  <c:v>Porcentaje válido</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E4B35E2-D4B5-475E-B2AD-13699E1DB6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54-46B1-A939-BF0313282E4A}"/>
                </c:ext>
              </c:extLst>
            </c:dLbl>
            <c:dLbl>
              <c:idx val="1"/>
              <c:tx>
                <c:rich>
                  <a:bodyPr/>
                  <a:lstStyle/>
                  <a:p>
                    <a:fld id="{5B5B61A8-0591-479C-8317-F8E54FDE99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54-46B1-A939-BF0313282E4A}"/>
                </c:ext>
              </c:extLst>
            </c:dLbl>
            <c:dLbl>
              <c:idx val="2"/>
              <c:layout>
                <c:manualLayout>
                  <c:x val="1.6778388273306997E-3"/>
                  <c:y val="-1.8537794641124275E-2"/>
                </c:manualLayout>
              </c:layout>
              <c:tx>
                <c:rich>
                  <a:bodyPr/>
                  <a:lstStyle/>
                  <a:p>
                    <a:fld id="{7F6F19C0-8DDC-4B0D-B828-4C6C98C65057}"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54-46B1-A939-BF0313282E4A}"/>
                </c:ext>
              </c:extLst>
            </c:dLbl>
            <c:dLbl>
              <c:idx val="3"/>
              <c:tx>
                <c:rich>
                  <a:bodyPr/>
                  <a:lstStyle/>
                  <a:p>
                    <a:fld id="{6AA746AE-0913-4497-B9A3-4C5D30CF1C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54-46B1-A939-BF0313282E4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Hoja1!$B$244:$B$247</c:f>
              <c:strCache>
                <c:ptCount val="4"/>
                <c:pt idx="0">
                  <c:v>SIEMPRE</c:v>
                </c:pt>
                <c:pt idx="1">
                  <c:v>ALGUNAS VECES</c:v>
                </c:pt>
                <c:pt idx="2">
                  <c:v>NUNCA</c:v>
                </c:pt>
                <c:pt idx="3">
                  <c:v>NO APLICA</c:v>
                </c:pt>
              </c:strCache>
            </c:strRef>
          </c:cat>
          <c:val>
            <c:numRef>
              <c:f>Hoja1!$E$244:$E$247</c:f>
              <c:numCache>
                <c:formatCode>###0</c:formatCode>
                <c:ptCount val="4"/>
                <c:pt idx="0">
                  <c:v>65</c:v>
                </c:pt>
                <c:pt idx="1">
                  <c:v>25</c:v>
                </c:pt>
                <c:pt idx="2" formatCode="General">
                  <c:v>0</c:v>
                </c:pt>
                <c:pt idx="3">
                  <c:v>10</c:v>
                </c:pt>
              </c:numCache>
            </c:numRef>
          </c:val>
          <c:extLst>
            <c:ext xmlns:c16="http://schemas.microsoft.com/office/drawing/2014/chart" uri="{C3380CC4-5D6E-409C-BE32-E72D297353CC}">
              <c16:uniqueId val="{00000004-C354-46B1-A939-BF0313282E4A}"/>
            </c:ext>
          </c:extLst>
        </c:ser>
        <c:dLbls>
          <c:dLblPos val="inEnd"/>
          <c:showLegendKey val="0"/>
          <c:showVal val="1"/>
          <c:showCatName val="0"/>
          <c:showSerName val="0"/>
          <c:showPercent val="0"/>
          <c:showBubbleSize val="0"/>
        </c:dLbls>
        <c:gapWidth val="150"/>
        <c:overlap val="100"/>
        <c:axId val="280945144"/>
        <c:axId val="280945536"/>
      </c:barChart>
      <c:catAx>
        <c:axId val="28094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5536"/>
        <c:crosses val="autoZero"/>
        <c:auto val="1"/>
        <c:lblAlgn val="ctr"/>
        <c:lblOffset val="100"/>
        <c:noMultiLvlLbl val="0"/>
      </c:catAx>
      <c:valAx>
        <c:axId val="28094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94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Hoja1!$E$254</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46051B9-31B0-4F53-B189-D4A8803579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12-46DA-BA45-060208B1486A}"/>
                </c:ext>
              </c:extLst>
            </c:dLbl>
            <c:dLbl>
              <c:idx val="1"/>
              <c:layout>
                <c:manualLayout>
                  <c:x val="-5.0641034416896401E-3"/>
                  <c:y val="-1.8251288393715478E-2"/>
                </c:manualLayout>
              </c:layout>
              <c:tx>
                <c:rich>
                  <a:bodyPr/>
                  <a:lstStyle/>
                  <a:p>
                    <a:fld id="{FB717322-96F3-4BCC-A0CA-AE1B5325970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12-46DA-BA45-060208B1486A}"/>
                </c:ext>
              </c:extLst>
            </c:dLbl>
            <c:dLbl>
              <c:idx val="2"/>
              <c:layout>
                <c:manualLayout>
                  <c:x val="-1.6880344805632133E-3"/>
                  <c:y val="-1.4940361605345748E-2"/>
                </c:manualLayout>
              </c:layout>
              <c:tx>
                <c:rich>
                  <a:bodyPr/>
                  <a:lstStyle/>
                  <a:p>
                    <a:fld id="{555B1F57-5C07-49D6-9C3D-CF76A51BD598}"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12-46DA-BA45-060208B1486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Hoja1!$B$255:$B$257</c:f>
              <c:strCache>
                <c:ptCount val="3"/>
                <c:pt idx="0">
                  <c:v>SIEMPRE</c:v>
                </c:pt>
                <c:pt idx="1">
                  <c:v>ALGUNAS VECES</c:v>
                </c:pt>
                <c:pt idx="2">
                  <c:v>NUNCA</c:v>
                </c:pt>
              </c:strCache>
            </c:strRef>
          </c:cat>
          <c:val>
            <c:numRef>
              <c:f>Hoja1!$E$255:$E$257</c:f>
              <c:numCache>
                <c:formatCode>###0</c:formatCode>
                <c:ptCount val="3"/>
                <c:pt idx="0">
                  <c:v>100</c:v>
                </c:pt>
                <c:pt idx="1">
                  <c:v>0</c:v>
                </c:pt>
                <c:pt idx="2">
                  <c:v>0</c:v>
                </c:pt>
              </c:numCache>
            </c:numRef>
          </c:val>
          <c:extLst>
            <c:ext xmlns:c16="http://schemas.microsoft.com/office/drawing/2014/chart" uri="{C3380CC4-5D6E-409C-BE32-E72D297353CC}">
              <c16:uniqueId val="{00000003-4E12-46DA-BA45-060208B1486A}"/>
            </c:ext>
          </c:extLst>
        </c:ser>
        <c:dLbls>
          <c:dLblPos val="inEnd"/>
          <c:showLegendKey val="0"/>
          <c:showVal val="1"/>
          <c:showCatName val="0"/>
          <c:showSerName val="0"/>
          <c:showPercent val="0"/>
          <c:showBubbleSize val="0"/>
        </c:dLbls>
        <c:gapWidth val="150"/>
        <c:overlap val="100"/>
        <c:axId val="280449080"/>
        <c:axId val="217246616"/>
      </c:barChart>
      <c:catAx>
        <c:axId val="28044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246616"/>
        <c:crosses val="autoZero"/>
        <c:auto val="1"/>
        <c:lblAlgn val="ctr"/>
        <c:lblOffset val="100"/>
        <c:noMultiLvlLbl val="0"/>
      </c:catAx>
      <c:valAx>
        <c:axId val="217246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044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Hoja1!$E$260</c:f>
              <c:strCache>
                <c:ptCount val="1"/>
                <c:pt idx="0">
                  <c:v>Porcentaje válido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5FCBF88-A1FF-46C0-8450-F1011D5492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B8-4B3F-A6F5-3A36D9887AAB}"/>
                </c:ext>
              </c:extLst>
            </c:dLbl>
            <c:dLbl>
              <c:idx val="1"/>
              <c:tx>
                <c:rich>
                  <a:bodyPr/>
                  <a:lstStyle/>
                  <a:p>
                    <a:fld id="{78C6596C-7FD4-41A0-8D7B-9568B318A7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B8-4B3F-A6F5-3A36D9887AAB}"/>
                </c:ext>
              </c:extLst>
            </c:dLbl>
            <c:dLbl>
              <c:idx val="2"/>
              <c:layout>
                <c:manualLayout>
                  <c:x val="0"/>
                  <c:y val="-1.505297882606833E-2"/>
                </c:manualLayout>
              </c:layout>
              <c:tx>
                <c:rich>
                  <a:bodyPr/>
                  <a:lstStyle/>
                  <a:p>
                    <a:fld id="{C54460C6-59C8-4E06-8269-C0084CC7909E}"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B8-4B3F-A6F5-3A36D9887A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Hoja1!$B$261:$B$263</c:f>
              <c:strCache>
                <c:ptCount val="3"/>
                <c:pt idx="0">
                  <c:v>SIEMPRE</c:v>
                </c:pt>
                <c:pt idx="1">
                  <c:v>ALGUNAS VECES</c:v>
                </c:pt>
                <c:pt idx="2">
                  <c:v>NUNCA</c:v>
                </c:pt>
              </c:strCache>
            </c:strRef>
          </c:cat>
          <c:val>
            <c:numRef>
              <c:f>Hoja1!$E$261:$E$263</c:f>
              <c:numCache>
                <c:formatCode>###0</c:formatCode>
                <c:ptCount val="3"/>
                <c:pt idx="0">
                  <c:v>71.428571428571431</c:v>
                </c:pt>
                <c:pt idx="1">
                  <c:v>28.571428571428569</c:v>
                </c:pt>
                <c:pt idx="2" formatCode="General">
                  <c:v>0</c:v>
                </c:pt>
              </c:numCache>
            </c:numRef>
          </c:val>
          <c:extLst>
            <c:ext xmlns:c16="http://schemas.microsoft.com/office/drawing/2014/chart" uri="{C3380CC4-5D6E-409C-BE32-E72D297353CC}">
              <c16:uniqueId val="{00000003-89B8-4B3F-A6F5-3A36D9887AAB}"/>
            </c:ext>
          </c:extLst>
        </c:ser>
        <c:dLbls>
          <c:dLblPos val="inEnd"/>
          <c:showLegendKey val="0"/>
          <c:showVal val="1"/>
          <c:showCatName val="0"/>
          <c:showSerName val="0"/>
          <c:showPercent val="0"/>
          <c:showBubbleSize val="0"/>
        </c:dLbls>
        <c:gapWidth val="150"/>
        <c:overlap val="100"/>
        <c:axId val="281679840"/>
        <c:axId val="281680232"/>
      </c:barChart>
      <c:catAx>
        <c:axId val="281679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80232"/>
        <c:crosses val="autoZero"/>
        <c:auto val="1"/>
        <c:lblAlgn val="ctr"/>
        <c:lblOffset val="100"/>
        <c:noMultiLvlLbl val="0"/>
      </c:catAx>
      <c:valAx>
        <c:axId val="281680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79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25-43FA-B61F-BC3F48F13E80}"/>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25-43FA-B61F-BC3F48F13E80}"/>
                </c:ext>
              </c:extLst>
            </c:dLbl>
            <c:dLbl>
              <c:idx val="2"/>
              <c:layout>
                <c:manualLayout>
                  <c:x val="1.7636929230084252E-3"/>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25-43FA-B61F-BC3F48F13E80}"/>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E25-43FA-B61F-BC3F48F13E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29</c:v>
                </c:pt>
                <c:pt idx="1">
                  <c:v>71</c:v>
                </c:pt>
              </c:numCache>
            </c:numRef>
          </c:val>
          <c:extLst>
            <c:ext xmlns:c16="http://schemas.microsoft.com/office/drawing/2014/chart" uri="{C3380CC4-5D6E-409C-BE32-E72D297353CC}">
              <c16:uniqueId val="{00000004-6E25-43FA-B61F-BC3F48F13E80}"/>
            </c:ext>
          </c:extLst>
        </c:ser>
        <c:dLbls>
          <c:showLegendKey val="0"/>
          <c:showVal val="0"/>
          <c:showCatName val="0"/>
          <c:showSerName val="0"/>
          <c:showPercent val="0"/>
          <c:showBubbleSize val="0"/>
        </c:dLbls>
        <c:gapWidth val="100"/>
        <c:overlap val="-24"/>
        <c:axId val="420875336"/>
        <c:axId val="420874552"/>
      </c:barChart>
      <c:catAx>
        <c:axId val="420875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4552"/>
        <c:crosses val="autoZero"/>
        <c:auto val="1"/>
        <c:lblAlgn val="ctr"/>
        <c:lblOffset val="100"/>
        <c:noMultiLvlLbl val="0"/>
      </c:catAx>
      <c:valAx>
        <c:axId val="42087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5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D16B5A87-30B5-4FF6-8CA1-26C126C31F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47-49CC-8402-FF02D7A1F6A6}"/>
                </c:ext>
              </c:extLst>
            </c:dLbl>
            <c:dLbl>
              <c:idx val="1"/>
              <c:tx>
                <c:rich>
                  <a:bodyPr/>
                  <a:lstStyle/>
                  <a:p>
                    <a:fld id="{EFAC3AB1-E288-424D-83F4-1D3EA99CC2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47-49CC-8402-FF02D7A1F6A6}"/>
                </c:ext>
              </c:extLst>
            </c:dLbl>
            <c:dLbl>
              <c:idx val="2"/>
              <c:layout>
                <c:manualLayout>
                  <c:x val="-6.7996570724131265E-3"/>
                  <c:y val="-1.2774943384584349E-2"/>
                </c:manualLayout>
              </c:layout>
              <c:tx>
                <c:rich>
                  <a:bodyPr/>
                  <a:lstStyle/>
                  <a:p>
                    <a:fld id="{134C1E90-5D41-483E-9A82-F9A5ECBBC3E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47-49CC-8402-FF02D7A1F6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Hoja1!$B$276:$B$278</c:f>
              <c:strCache>
                <c:ptCount val="3"/>
                <c:pt idx="0">
                  <c:v>SIEMPRE</c:v>
                </c:pt>
                <c:pt idx="1">
                  <c:v>ALGUNAS VECES</c:v>
                </c:pt>
                <c:pt idx="2">
                  <c:v>NUNCA</c:v>
                </c:pt>
              </c:strCache>
            </c:strRef>
          </c:cat>
          <c:val>
            <c:numRef>
              <c:f>Hoja1!$D$276:$D$278</c:f>
              <c:numCache>
                <c:formatCode>###0</c:formatCode>
                <c:ptCount val="3"/>
                <c:pt idx="0">
                  <c:v>48.192771084337352</c:v>
                </c:pt>
                <c:pt idx="1">
                  <c:v>51.807228915662648</c:v>
                </c:pt>
                <c:pt idx="2" formatCode="General">
                  <c:v>0</c:v>
                </c:pt>
              </c:numCache>
            </c:numRef>
          </c:val>
          <c:extLst>
            <c:ext xmlns:c16="http://schemas.microsoft.com/office/drawing/2014/chart" uri="{C3380CC4-5D6E-409C-BE32-E72D297353CC}">
              <c16:uniqueId val="{00000003-D247-49CC-8402-FF02D7A1F6A6}"/>
            </c:ext>
          </c:extLst>
        </c:ser>
        <c:dLbls>
          <c:dLblPos val="inEnd"/>
          <c:showLegendKey val="0"/>
          <c:showVal val="1"/>
          <c:showCatName val="0"/>
          <c:showSerName val="0"/>
          <c:showPercent val="0"/>
          <c:showBubbleSize val="0"/>
        </c:dLbls>
        <c:gapWidth val="150"/>
        <c:overlap val="100"/>
        <c:axId val="282053072"/>
        <c:axId val="282053464"/>
      </c:barChart>
      <c:catAx>
        <c:axId val="28205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464"/>
        <c:crosses val="autoZero"/>
        <c:auto val="1"/>
        <c:lblAlgn val="ctr"/>
        <c:lblOffset val="100"/>
        <c:noMultiLvlLbl val="0"/>
      </c:catAx>
      <c:valAx>
        <c:axId val="282053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053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B7-4168-9672-DAB3F65DF80F}"/>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B7-4168-9672-DAB3F65DF80F}"/>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B7-4168-9672-DAB3F65DF8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76</c:v>
                </c:pt>
                <c:pt idx="1">
                  <c:v>24</c:v>
                </c:pt>
              </c:numCache>
            </c:numRef>
          </c:val>
          <c:extLst>
            <c:ext xmlns:c16="http://schemas.microsoft.com/office/drawing/2014/chart" uri="{C3380CC4-5D6E-409C-BE32-E72D297353CC}">
              <c16:uniqueId val="{00000003-24B7-4168-9672-DAB3F65DF80F}"/>
            </c:ext>
          </c:extLst>
        </c:ser>
        <c:dLbls>
          <c:showLegendKey val="0"/>
          <c:showVal val="0"/>
          <c:showCatName val="0"/>
          <c:showSerName val="0"/>
          <c:showPercent val="0"/>
          <c:showBubbleSize val="0"/>
        </c:dLbls>
        <c:gapWidth val="100"/>
        <c:overlap val="-24"/>
        <c:axId val="420877688"/>
        <c:axId val="420874160"/>
      </c:barChart>
      <c:catAx>
        <c:axId val="42087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4160"/>
        <c:crosses val="autoZero"/>
        <c:auto val="1"/>
        <c:lblAlgn val="ctr"/>
        <c:lblOffset val="100"/>
        <c:noMultiLvlLbl val="0"/>
      </c:catAx>
      <c:valAx>
        <c:axId val="42087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87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B83A8D8-303C-4E5E-B3BF-C27D3B28100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9-4D4F-B4CA-3CECC4D70403}"/>
                </c:ext>
              </c:extLst>
            </c:dLbl>
            <c:dLbl>
              <c:idx val="1"/>
              <c:tx>
                <c:rich>
                  <a:bodyPr/>
                  <a:lstStyle/>
                  <a:p>
                    <a:fld id="{7AE3EA9A-1868-4D1E-A9DC-1D6FF99A4E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9-4D4F-B4CA-3CECC4D704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Hoja1!$B$289:$B$290</c:f>
              <c:strCache>
                <c:ptCount val="2"/>
                <c:pt idx="0">
                  <c:v>NO</c:v>
                </c:pt>
                <c:pt idx="1">
                  <c:v>SI</c:v>
                </c:pt>
              </c:strCache>
            </c:strRef>
          </c:cat>
          <c:val>
            <c:numRef>
              <c:f>Hoja1!$D$289:$D$290</c:f>
              <c:numCache>
                <c:formatCode>###0</c:formatCode>
                <c:ptCount val="2"/>
                <c:pt idx="0">
                  <c:v>36.144578313253014</c:v>
                </c:pt>
                <c:pt idx="1">
                  <c:v>63.855421686746979</c:v>
                </c:pt>
              </c:numCache>
            </c:numRef>
          </c:val>
          <c:extLst>
            <c:ext xmlns:c16="http://schemas.microsoft.com/office/drawing/2014/chart" uri="{C3380CC4-5D6E-409C-BE32-E72D297353CC}">
              <c16:uniqueId val="{00000002-6BE9-4D4F-B4CA-3CECC4D70403}"/>
            </c:ext>
          </c:extLst>
        </c:ser>
        <c:dLbls>
          <c:dLblPos val="inEnd"/>
          <c:showLegendKey val="0"/>
          <c:showVal val="1"/>
          <c:showCatName val="0"/>
          <c:showSerName val="0"/>
          <c:showPercent val="0"/>
          <c:showBubbleSize val="0"/>
        </c:dLbls>
        <c:gapWidth val="150"/>
        <c:overlap val="100"/>
        <c:axId val="282367168"/>
        <c:axId val="282367560"/>
      </c:barChart>
      <c:catAx>
        <c:axId val="28236716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560"/>
        <c:crosses val="autoZero"/>
        <c:auto val="1"/>
        <c:lblAlgn val="ctr"/>
        <c:lblOffset val="100"/>
        <c:noMultiLvlLbl val="0"/>
      </c:catAx>
      <c:valAx>
        <c:axId val="282367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716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38-4176-8062-0371AF3EE123}"/>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38-4176-8062-0371AF3EE123}"/>
                </c:ext>
              </c:extLst>
            </c:dLbl>
            <c:dLbl>
              <c:idx val="2"/>
              <c:layout>
                <c:manualLayout>
                  <c:x val="3.4458876925508456E-3"/>
                  <c:y val="2.680095123446155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38-4176-8062-0371AF3EE1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19</c:v>
                </c:pt>
                <c:pt idx="1">
                  <c:v>76</c:v>
                </c:pt>
                <c:pt idx="2">
                  <c:v>5</c:v>
                </c:pt>
              </c:numCache>
            </c:numRef>
          </c:val>
          <c:extLst>
            <c:ext xmlns:c16="http://schemas.microsoft.com/office/drawing/2014/chart" uri="{C3380CC4-5D6E-409C-BE32-E72D297353CC}">
              <c16:uniqueId val="{00000003-6938-4176-8062-0371AF3EE123}"/>
            </c:ext>
          </c:extLst>
        </c:ser>
        <c:dLbls>
          <c:showLegendKey val="0"/>
          <c:showVal val="0"/>
          <c:showCatName val="0"/>
          <c:showSerName val="0"/>
          <c:showPercent val="0"/>
          <c:showBubbleSize val="0"/>
        </c:dLbls>
        <c:gapWidth val="100"/>
        <c:overlap val="-24"/>
        <c:axId val="430593992"/>
        <c:axId val="430594384"/>
      </c:barChart>
      <c:catAx>
        <c:axId val="430593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4384"/>
        <c:crosses val="autoZero"/>
        <c:auto val="1"/>
        <c:lblAlgn val="ctr"/>
        <c:lblOffset val="100"/>
        <c:noMultiLvlLbl val="0"/>
      </c:catAx>
      <c:valAx>
        <c:axId val="430594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Hoja1!$I$309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E952179A-08D3-48BB-8697-A7213F502C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4C-42E1-B2FC-8420699C0195}"/>
                </c:ext>
              </c:extLst>
            </c:dLbl>
            <c:dLbl>
              <c:idx val="1"/>
              <c:tx>
                <c:rich>
                  <a:bodyPr/>
                  <a:lstStyle/>
                  <a:p>
                    <a:fld id="{DBA94B2E-9B6B-4F8D-BE0E-6C6ED2E495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4C-42E1-B2FC-8420699C0195}"/>
                </c:ext>
              </c:extLst>
            </c:dLbl>
            <c:dLbl>
              <c:idx val="2"/>
              <c:tx>
                <c:rich>
                  <a:bodyPr/>
                  <a:lstStyle/>
                  <a:p>
                    <a:fld id="{0ABC50AD-1CB3-4C34-855A-CFF7AAE34B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4C-42E1-B2FC-8420699C01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Hoja1!$H$310:$H$312</c:f>
              <c:strCache>
                <c:ptCount val="3"/>
                <c:pt idx="0">
                  <c:v>con compañeros</c:v>
                </c:pt>
                <c:pt idx="1">
                  <c:v>personales</c:v>
                </c:pt>
                <c:pt idx="2">
                  <c:v>Institucionales</c:v>
                </c:pt>
              </c:strCache>
            </c:strRef>
          </c:cat>
          <c:val>
            <c:numRef>
              <c:f>Hoja1!$I$310:$I$312</c:f>
              <c:numCache>
                <c:formatCode>0</c:formatCode>
                <c:ptCount val="3"/>
                <c:pt idx="0">
                  <c:v>95.1</c:v>
                </c:pt>
                <c:pt idx="1">
                  <c:v>65.099999999999994</c:v>
                </c:pt>
                <c:pt idx="2">
                  <c:v>48.2</c:v>
                </c:pt>
              </c:numCache>
            </c:numRef>
          </c:val>
          <c:extLst>
            <c:ext xmlns:c16="http://schemas.microsoft.com/office/drawing/2014/chart" uri="{C3380CC4-5D6E-409C-BE32-E72D297353CC}">
              <c16:uniqueId val="{00000003-974C-42E1-B2FC-8420699C0195}"/>
            </c:ext>
          </c:extLst>
        </c:ser>
        <c:dLbls>
          <c:dLblPos val="inEnd"/>
          <c:showLegendKey val="0"/>
          <c:showVal val="1"/>
          <c:showCatName val="0"/>
          <c:showSerName val="0"/>
          <c:showPercent val="0"/>
          <c:showBubbleSize val="0"/>
        </c:dLbls>
        <c:gapWidth val="150"/>
        <c:overlap val="100"/>
        <c:axId val="282362464"/>
        <c:axId val="282364032"/>
      </c:barChart>
      <c:catAx>
        <c:axId val="282362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4032"/>
        <c:crosses val="autoZero"/>
        <c:auto val="1"/>
        <c:lblAlgn val="ctr"/>
        <c:lblOffset val="100"/>
        <c:noMultiLvlLbl val="0"/>
      </c:catAx>
      <c:valAx>
        <c:axId val="282364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E0-445D-8129-6689E1D1EF50}"/>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E0-445D-8129-6689E1D1EF50}"/>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E0-445D-8129-6689E1D1EF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81</c:v>
                </c:pt>
                <c:pt idx="1">
                  <c:v>19</c:v>
                </c:pt>
                <c:pt idx="2">
                  <c:v>0</c:v>
                </c:pt>
              </c:numCache>
            </c:numRef>
          </c:val>
          <c:extLst>
            <c:ext xmlns:c16="http://schemas.microsoft.com/office/drawing/2014/chart" uri="{C3380CC4-5D6E-409C-BE32-E72D297353CC}">
              <c16:uniqueId val="{00000003-E2E0-445D-8129-6689E1D1EF50}"/>
            </c:ext>
          </c:extLst>
        </c:ser>
        <c:dLbls>
          <c:showLegendKey val="0"/>
          <c:showVal val="0"/>
          <c:showCatName val="0"/>
          <c:showSerName val="0"/>
          <c:showPercent val="0"/>
          <c:showBubbleSize val="0"/>
        </c:dLbls>
        <c:gapWidth val="100"/>
        <c:overlap val="-24"/>
        <c:axId val="430593208"/>
        <c:axId val="430593600"/>
      </c:barChart>
      <c:catAx>
        <c:axId val="43059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600"/>
        <c:crosses val="autoZero"/>
        <c:auto val="1"/>
        <c:lblAlgn val="ctr"/>
        <c:lblOffset val="100"/>
        <c:noMultiLvlLbl val="0"/>
      </c:catAx>
      <c:valAx>
        <c:axId val="43059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59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Hoja1!$D$333</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956C9F-D015-4C4D-87E6-BEAB6E16BD8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63-4337-A5AF-0CD6018F2F8F}"/>
                </c:ext>
              </c:extLst>
            </c:dLbl>
            <c:dLbl>
              <c:idx val="1"/>
              <c:tx>
                <c:rich>
                  <a:bodyPr/>
                  <a:lstStyle/>
                  <a:p>
                    <a:fld id="{AB1C9E6C-8819-4634-93DE-AC3984FD1AA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63-4337-A5AF-0CD6018F2F8F}"/>
                </c:ext>
              </c:extLst>
            </c:dLbl>
            <c:dLbl>
              <c:idx val="2"/>
              <c:layout>
                <c:manualLayout>
                  <c:x val="-1.0120450628337873E-2"/>
                  <c:y val="-3.4554221753646717E-2"/>
                </c:manualLayout>
              </c:layout>
              <c:tx>
                <c:rich>
                  <a:bodyPr/>
                  <a:lstStyle/>
                  <a:p>
                    <a:fld id="{BED55D71-F09B-4875-8ED8-83DC400BA24B}"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63-4337-A5AF-0CD6018F2F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Hoja1!$B$334:$B$336</c:f>
              <c:strCache>
                <c:ptCount val="3"/>
                <c:pt idx="0">
                  <c:v>SIEMPRE</c:v>
                </c:pt>
                <c:pt idx="1">
                  <c:v>ALGUNAS VECES</c:v>
                </c:pt>
                <c:pt idx="2">
                  <c:v>NUNCA</c:v>
                </c:pt>
              </c:strCache>
            </c:strRef>
          </c:cat>
          <c:val>
            <c:numRef>
              <c:f>Hoja1!$D$334:$D$336</c:f>
              <c:numCache>
                <c:formatCode>###0</c:formatCode>
                <c:ptCount val="3"/>
                <c:pt idx="0">
                  <c:v>71.084337349397586</c:v>
                </c:pt>
                <c:pt idx="1">
                  <c:v>28.915662650602407</c:v>
                </c:pt>
                <c:pt idx="2" formatCode="General">
                  <c:v>0</c:v>
                </c:pt>
              </c:numCache>
            </c:numRef>
          </c:val>
          <c:extLst>
            <c:ext xmlns:c16="http://schemas.microsoft.com/office/drawing/2014/chart" uri="{C3380CC4-5D6E-409C-BE32-E72D297353CC}">
              <c16:uniqueId val="{00000003-C963-4337-A5AF-0CD6018F2F8F}"/>
            </c:ext>
          </c:extLst>
        </c:ser>
        <c:dLbls>
          <c:dLblPos val="inEnd"/>
          <c:showLegendKey val="0"/>
          <c:showVal val="1"/>
          <c:showCatName val="0"/>
          <c:showSerName val="0"/>
          <c:showPercent val="0"/>
          <c:showBubbleSize val="0"/>
        </c:dLbls>
        <c:gapWidth val="150"/>
        <c:overlap val="100"/>
        <c:axId val="282365600"/>
        <c:axId val="282796712"/>
      </c:barChart>
      <c:catAx>
        <c:axId val="282365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6712"/>
        <c:crosses val="autoZero"/>
        <c:auto val="1"/>
        <c:lblAlgn val="ctr"/>
        <c:lblOffset val="100"/>
        <c:noMultiLvlLbl val="0"/>
      </c:catAx>
      <c:valAx>
        <c:axId val="28279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36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F0-4FF1-BABE-F5F69982D88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F0-4FF1-BABE-F5F69982D88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F0-4FF1-BABE-F5F69982D8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67</c:v>
                </c:pt>
                <c:pt idx="1">
                  <c:v>33</c:v>
                </c:pt>
              </c:numCache>
            </c:numRef>
          </c:val>
          <c:extLst>
            <c:ext xmlns:c16="http://schemas.microsoft.com/office/drawing/2014/chart" uri="{C3380CC4-5D6E-409C-BE32-E72D297353CC}">
              <c16:uniqueId val="{00000003-B2F0-4FF1-BABE-F5F69982D881}"/>
            </c:ext>
          </c:extLst>
        </c:ser>
        <c:dLbls>
          <c:showLegendKey val="0"/>
          <c:showVal val="0"/>
          <c:showCatName val="0"/>
          <c:showSerName val="0"/>
          <c:showPercent val="0"/>
          <c:showBubbleSize val="0"/>
        </c:dLbls>
        <c:gapWidth val="100"/>
        <c:overlap val="-24"/>
        <c:axId val="334523688"/>
        <c:axId val="430412240"/>
      </c:barChart>
      <c:catAx>
        <c:axId val="334523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2240"/>
        <c:crosses val="autoZero"/>
        <c:auto val="1"/>
        <c:lblAlgn val="ctr"/>
        <c:lblOffset val="100"/>
        <c:noMultiLvlLbl val="0"/>
      </c:catAx>
      <c:valAx>
        <c:axId val="430412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4523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Hoja1!$D$345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531224764948094E-3"/>
                  <c:y val="-3.4122168246151371E-2"/>
                </c:manualLayout>
              </c:layout>
              <c:tx>
                <c:rich>
                  <a:bodyPr/>
                  <a:lstStyle/>
                  <a:p>
                    <a:fld id="{B932D9D5-0E8B-44EA-8DEC-74184A39D145}"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C1-48C8-AC1F-0377B5F757C5}"/>
                </c:ext>
              </c:extLst>
            </c:dLbl>
            <c:dLbl>
              <c:idx val="1"/>
              <c:tx>
                <c:rich>
                  <a:bodyPr/>
                  <a:lstStyle/>
                  <a:p>
                    <a:fld id="{EBD48E00-8DD3-42EC-B6FA-8EF2218FBD0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C1-48C8-AC1F-0377B5F757C5}"/>
                </c:ext>
              </c:extLst>
            </c:dLbl>
            <c:dLbl>
              <c:idx val="2"/>
              <c:tx>
                <c:rich>
                  <a:bodyPr/>
                  <a:lstStyle/>
                  <a:p>
                    <a:fld id="{6FDA30F8-D1C9-43E5-B381-09CAA7A9D1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4C1-48C8-AC1F-0377B5F757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Hoja1!$B$346:$B$348</c:f>
              <c:strCache>
                <c:ptCount val="3"/>
                <c:pt idx="0">
                  <c:v>NUNCA</c:v>
                </c:pt>
                <c:pt idx="1">
                  <c:v>ALGUNAS VECES</c:v>
                </c:pt>
                <c:pt idx="2">
                  <c:v>SIEMPRE</c:v>
                </c:pt>
              </c:strCache>
            </c:strRef>
          </c:cat>
          <c:val>
            <c:numRef>
              <c:f>Hoja1!$D$346:$D$348</c:f>
              <c:numCache>
                <c:formatCode>###0</c:formatCode>
                <c:ptCount val="3"/>
                <c:pt idx="0">
                  <c:v>1.2048192771084338</c:v>
                </c:pt>
                <c:pt idx="1">
                  <c:v>50.602409638554214</c:v>
                </c:pt>
                <c:pt idx="2">
                  <c:v>48.192771084337352</c:v>
                </c:pt>
              </c:numCache>
            </c:numRef>
          </c:val>
          <c:extLst>
            <c:ext xmlns:c16="http://schemas.microsoft.com/office/drawing/2014/chart" uri="{C3380CC4-5D6E-409C-BE32-E72D297353CC}">
              <c16:uniqueId val="{00000003-B4C1-48C8-AC1F-0377B5F757C5}"/>
            </c:ext>
          </c:extLst>
        </c:ser>
        <c:dLbls>
          <c:dLblPos val="inEnd"/>
          <c:showLegendKey val="0"/>
          <c:showVal val="1"/>
          <c:showCatName val="0"/>
          <c:showSerName val="0"/>
          <c:showPercent val="0"/>
          <c:showBubbleSize val="0"/>
        </c:dLbls>
        <c:gapWidth val="150"/>
        <c:overlap val="100"/>
        <c:axId val="282792400"/>
        <c:axId val="282795536"/>
      </c:barChart>
      <c:catAx>
        <c:axId val="2827924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5536"/>
        <c:crosses val="autoZero"/>
        <c:auto val="1"/>
        <c:lblAlgn val="ctr"/>
        <c:lblOffset val="100"/>
        <c:noMultiLvlLbl val="0"/>
      </c:catAx>
      <c:valAx>
        <c:axId val="28279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240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74B-4CCA-8C03-34CE1B39C99D}"/>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74B-4CCA-8C03-34CE1B39C9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90</c:v>
                </c:pt>
                <c:pt idx="1">
                  <c:v>10</c:v>
                </c:pt>
              </c:numCache>
            </c:numRef>
          </c:val>
          <c:extLst>
            <c:ext xmlns:c16="http://schemas.microsoft.com/office/drawing/2014/chart" uri="{C3380CC4-5D6E-409C-BE32-E72D297353CC}">
              <c16:uniqueId val="{00000002-474B-4CCA-8C03-34CE1B39C99D}"/>
            </c:ext>
          </c:extLst>
        </c:ser>
        <c:dLbls>
          <c:showLegendKey val="0"/>
          <c:showVal val="0"/>
          <c:showCatName val="0"/>
          <c:showSerName val="0"/>
          <c:showPercent val="0"/>
          <c:showBubbleSize val="0"/>
        </c:dLbls>
        <c:gapWidth val="100"/>
        <c:overlap val="-24"/>
        <c:axId val="430413808"/>
        <c:axId val="430414592"/>
      </c:barChart>
      <c:catAx>
        <c:axId val="430413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4592"/>
        <c:crosses val="autoZero"/>
        <c:auto val="1"/>
        <c:lblAlgn val="ctr"/>
        <c:lblOffset val="100"/>
        <c:noMultiLvlLbl val="0"/>
      </c:catAx>
      <c:valAx>
        <c:axId val="430414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041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Hoja1!$D$358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9446561893598268E-3"/>
                  <c:y val="-2.4093086926762493E-2"/>
                </c:manualLayout>
              </c:layout>
              <c:tx>
                <c:rich>
                  <a:bodyPr/>
                  <a:lstStyle/>
                  <a:p>
                    <a:fld id="{018EADC1-B9C3-4D73-96F3-D2267417220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0D-417E-984D-420A6E1C997D}"/>
                </c:ext>
              </c:extLst>
            </c:dLbl>
            <c:dLbl>
              <c:idx val="1"/>
              <c:tx>
                <c:rich>
                  <a:bodyPr/>
                  <a:lstStyle/>
                  <a:p>
                    <a:fld id="{2D8F2080-79CC-46F8-A2BF-E260FCCCC1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0D-417E-984D-420A6E1C997D}"/>
                </c:ext>
              </c:extLst>
            </c:dLbl>
            <c:dLbl>
              <c:idx val="2"/>
              <c:tx>
                <c:rich>
                  <a:bodyPr/>
                  <a:lstStyle/>
                  <a:p>
                    <a:fld id="{1CFFEA4F-5A84-4423-8AA5-C5D88E67D9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70D-417E-984D-420A6E1C99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Hoja1!$B$359:$B$361</c:f>
              <c:strCache>
                <c:ptCount val="3"/>
                <c:pt idx="0">
                  <c:v>NUNCA</c:v>
                </c:pt>
                <c:pt idx="1">
                  <c:v>ALGUNAS VECES</c:v>
                </c:pt>
                <c:pt idx="2">
                  <c:v>SIEMPRE</c:v>
                </c:pt>
              </c:strCache>
            </c:strRef>
          </c:cat>
          <c:val>
            <c:numRef>
              <c:f>Hoja1!$D$359:$D$361</c:f>
              <c:numCache>
                <c:formatCode>###0</c:formatCode>
                <c:ptCount val="3"/>
                <c:pt idx="0">
                  <c:v>2.4096385542168677</c:v>
                </c:pt>
                <c:pt idx="1">
                  <c:v>24.096385542168676</c:v>
                </c:pt>
                <c:pt idx="2">
                  <c:v>73.493975903614455</c:v>
                </c:pt>
              </c:numCache>
            </c:numRef>
          </c:val>
          <c:extLst>
            <c:ext xmlns:c16="http://schemas.microsoft.com/office/drawing/2014/chart" uri="{C3380CC4-5D6E-409C-BE32-E72D297353CC}">
              <c16:uniqueId val="{00000003-970D-417E-984D-420A6E1C997D}"/>
            </c:ext>
          </c:extLst>
        </c:ser>
        <c:dLbls>
          <c:dLblPos val="inEnd"/>
          <c:showLegendKey val="0"/>
          <c:showVal val="1"/>
          <c:showCatName val="0"/>
          <c:showSerName val="0"/>
          <c:showPercent val="0"/>
          <c:showBubbleSize val="0"/>
        </c:dLbls>
        <c:gapWidth val="150"/>
        <c:overlap val="100"/>
        <c:axId val="282797888"/>
        <c:axId val="282794752"/>
      </c:barChart>
      <c:catAx>
        <c:axId val="28279788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4752"/>
        <c:crosses val="autoZero"/>
        <c:auto val="1"/>
        <c:lblAlgn val="ctr"/>
        <c:lblOffset val="100"/>
        <c:noMultiLvlLbl val="0"/>
      </c:catAx>
      <c:valAx>
        <c:axId val="28279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279788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6F-4826-A722-2B33CDA14BD8}"/>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6F-4826-A722-2B33CDA14BD8}"/>
                </c:ext>
              </c:extLst>
            </c:dLbl>
            <c:dLbl>
              <c:idx val="2"/>
              <c:layout>
                <c:manualLayout>
                  <c:x val="0"/>
                  <c:y val="5.9442749962028097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6F-4826-A722-2B33CDA14B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90</c:v>
                </c:pt>
                <c:pt idx="1">
                  <c:v>10</c:v>
                </c:pt>
              </c:numCache>
            </c:numRef>
          </c:val>
          <c:extLst>
            <c:ext xmlns:c16="http://schemas.microsoft.com/office/drawing/2014/chart" uri="{C3380CC4-5D6E-409C-BE32-E72D297353CC}">
              <c16:uniqueId val="{00000003-426F-4826-A722-2B33CDA14BD8}"/>
            </c:ext>
          </c:extLst>
        </c:ser>
        <c:dLbls>
          <c:showLegendKey val="0"/>
          <c:showVal val="0"/>
          <c:showCatName val="0"/>
          <c:showSerName val="0"/>
          <c:showPercent val="0"/>
          <c:showBubbleSize val="0"/>
        </c:dLbls>
        <c:gapWidth val="100"/>
        <c:overlap val="-24"/>
        <c:axId val="592132976"/>
        <c:axId val="592132192"/>
      </c:barChart>
      <c:catAx>
        <c:axId val="592132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132192"/>
        <c:crosses val="autoZero"/>
        <c:auto val="1"/>
        <c:lblAlgn val="ctr"/>
        <c:lblOffset val="100"/>
        <c:noMultiLvlLbl val="0"/>
      </c:catAx>
      <c:valAx>
        <c:axId val="59213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13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Hoja1!$D$372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664451300634181E-3"/>
                  <c:y val="-3.4295694055975129E-2"/>
                </c:manualLayout>
              </c:layout>
              <c:tx>
                <c:rich>
                  <a:bodyPr/>
                  <a:lstStyle/>
                  <a:p>
                    <a:fld id="{D22D38C5-66C1-4382-A784-326CEC925753}"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85-4899-9EFA-D1CDB7FF3B6F}"/>
                </c:ext>
              </c:extLst>
            </c:dLbl>
            <c:dLbl>
              <c:idx val="1"/>
              <c:tx>
                <c:rich>
                  <a:bodyPr/>
                  <a:lstStyle/>
                  <a:p>
                    <a:fld id="{E7AF4D6E-5E28-41B1-9514-36E5EEAB6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85-4899-9EFA-D1CDB7FF3B6F}"/>
                </c:ext>
              </c:extLst>
            </c:dLbl>
            <c:dLbl>
              <c:idx val="2"/>
              <c:tx>
                <c:rich>
                  <a:bodyPr/>
                  <a:lstStyle/>
                  <a:p>
                    <a:fld id="{8FE235FB-9D54-49E5-A19A-2B586CC602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85-4899-9EFA-D1CDB7FF3B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Hoja1!$B$373:$B$375</c:f>
              <c:strCache>
                <c:ptCount val="3"/>
                <c:pt idx="0">
                  <c:v>NUNCA</c:v>
                </c:pt>
                <c:pt idx="1">
                  <c:v>ALGUNAS VECES</c:v>
                </c:pt>
                <c:pt idx="2">
                  <c:v>SIEMPRE</c:v>
                </c:pt>
              </c:strCache>
            </c:strRef>
          </c:cat>
          <c:val>
            <c:numRef>
              <c:f>Hoja1!$D$373:$D$375</c:f>
              <c:numCache>
                <c:formatCode>###0</c:formatCode>
                <c:ptCount val="3"/>
                <c:pt idx="0">
                  <c:v>4.8192771084337354</c:v>
                </c:pt>
                <c:pt idx="1">
                  <c:v>73.493975903614455</c:v>
                </c:pt>
                <c:pt idx="2">
                  <c:v>21.686746987951807</c:v>
                </c:pt>
              </c:numCache>
            </c:numRef>
          </c:val>
          <c:extLst>
            <c:ext xmlns:c16="http://schemas.microsoft.com/office/drawing/2014/chart" uri="{C3380CC4-5D6E-409C-BE32-E72D297353CC}">
              <c16:uniqueId val="{00000003-A185-4899-9EFA-D1CDB7FF3B6F}"/>
            </c:ext>
          </c:extLst>
        </c:ser>
        <c:dLbls>
          <c:dLblPos val="inEnd"/>
          <c:showLegendKey val="0"/>
          <c:showVal val="1"/>
          <c:showCatName val="0"/>
          <c:showSerName val="0"/>
          <c:showPercent val="0"/>
          <c:showBubbleSize val="0"/>
        </c:dLbls>
        <c:gapWidth val="150"/>
        <c:overlap val="100"/>
        <c:axId val="283958816"/>
        <c:axId val="283963520"/>
      </c:barChart>
      <c:catAx>
        <c:axId val="2839588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520"/>
        <c:crosses val="autoZero"/>
        <c:auto val="1"/>
        <c:lblAlgn val="ctr"/>
        <c:lblOffset val="100"/>
        <c:noMultiLvlLbl val="0"/>
      </c:catAx>
      <c:valAx>
        <c:axId val="28396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88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CC-4940-83A2-C739BFB8C1F9}"/>
                </c:ext>
              </c:extLst>
            </c:dLbl>
            <c:dLbl>
              <c:idx val="1"/>
              <c:layout>
                <c:manualLayout>
                  <c:x val="-1.7797963128226709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CC-4940-83A2-C739BFB8C1F9}"/>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CC-4940-83A2-C739BFB8C1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95</c:v>
                </c:pt>
                <c:pt idx="1">
                  <c:v>5</c:v>
                </c:pt>
              </c:numCache>
            </c:numRef>
          </c:val>
          <c:extLst>
            <c:ext xmlns:c16="http://schemas.microsoft.com/office/drawing/2014/chart" uri="{C3380CC4-5D6E-409C-BE32-E72D297353CC}">
              <c16:uniqueId val="{00000003-6BCC-4940-83A2-C739BFB8C1F9}"/>
            </c:ext>
          </c:extLst>
        </c:ser>
        <c:dLbls>
          <c:showLegendKey val="0"/>
          <c:showVal val="0"/>
          <c:showCatName val="0"/>
          <c:showSerName val="0"/>
          <c:showPercent val="0"/>
          <c:showBubbleSize val="0"/>
        </c:dLbls>
        <c:gapWidth val="100"/>
        <c:overlap val="-24"/>
        <c:axId val="584924048"/>
        <c:axId val="584920520"/>
      </c:barChart>
      <c:catAx>
        <c:axId val="58492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0520"/>
        <c:crosses val="autoZero"/>
        <c:auto val="1"/>
        <c:lblAlgn val="ctr"/>
        <c:lblOffset val="100"/>
        <c:noMultiLvlLbl val="0"/>
      </c:catAx>
      <c:valAx>
        <c:axId val="584920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4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Hoja1!$D$385</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0E0655D-45D3-4E70-A567-DD0628EEA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A2-4A4A-ABBF-562097C5D9DD}"/>
                </c:ext>
              </c:extLst>
            </c:dLbl>
            <c:dLbl>
              <c:idx val="1"/>
              <c:tx>
                <c:rich>
                  <a:bodyPr/>
                  <a:lstStyle/>
                  <a:p>
                    <a:fld id="{D3E1E32E-D6D4-47FC-8ED9-67A2E1364A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A2-4A4A-ABBF-562097C5D9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Hoja1!$B$386:$B$387</c:f>
              <c:strCache>
                <c:ptCount val="2"/>
                <c:pt idx="0">
                  <c:v>NO</c:v>
                </c:pt>
                <c:pt idx="1">
                  <c:v>SI</c:v>
                </c:pt>
              </c:strCache>
            </c:strRef>
          </c:cat>
          <c:val>
            <c:numRef>
              <c:f>Hoja1!$D$386:$D$387</c:f>
              <c:numCache>
                <c:formatCode>###0</c:formatCode>
                <c:ptCount val="2"/>
                <c:pt idx="0">
                  <c:v>63.855421686746979</c:v>
                </c:pt>
                <c:pt idx="1">
                  <c:v>36.144578313253014</c:v>
                </c:pt>
              </c:numCache>
            </c:numRef>
          </c:val>
          <c:extLst>
            <c:ext xmlns:c16="http://schemas.microsoft.com/office/drawing/2014/chart" uri="{C3380CC4-5D6E-409C-BE32-E72D297353CC}">
              <c16:uniqueId val="{00000002-C5A2-4A4A-ABBF-562097C5D9DD}"/>
            </c:ext>
          </c:extLst>
        </c:ser>
        <c:dLbls>
          <c:dLblPos val="inEnd"/>
          <c:showLegendKey val="0"/>
          <c:showVal val="1"/>
          <c:showCatName val="0"/>
          <c:showSerName val="0"/>
          <c:showPercent val="0"/>
          <c:showBubbleSize val="0"/>
        </c:dLbls>
        <c:gapWidth val="150"/>
        <c:overlap val="100"/>
        <c:axId val="283961952"/>
        <c:axId val="283957640"/>
      </c:barChart>
      <c:catAx>
        <c:axId val="28396195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57640"/>
        <c:crosses val="autoZero"/>
        <c:auto val="1"/>
        <c:lblAlgn val="ctr"/>
        <c:lblOffset val="100"/>
        <c:noMultiLvlLbl val="0"/>
      </c:catAx>
      <c:valAx>
        <c:axId val="28395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195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03-4B82-AE52-04E89424C271}"/>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03-4B82-AE52-04E89424C271}"/>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03-4B82-AE52-04E89424C2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86</c:v>
                </c:pt>
                <c:pt idx="1">
                  <c:v>14</c:v>
                </c:pt>
              </c:numCache>
            </c:numRef>
          </c:val>
          <c:extLst>
            <c:ext xmlns:c16="http://schemas.microsoft.com/office/drawing/2014/chart" uri="{C3380CC4-5D6E-409C-BE32-E72D297353CC}">
              <c16:uniqueId val="{00000003-6303-4B82-AE52-04E89424C271}"/>
            </c:ext>
          </c:extLst>
        </c:ser>
        <c:dLbls>
          <c:showLegendKey val="0"/>
          <c:showVal val="0"/>
          <c:showCatName val="0"/>
          <c:showSerName val="0"/>
          <c:showPercent val="0"/>
          <c:showBubbleSize val="0"/>
        </c:dLbls>
        <c:gapWidth val="100"/>
        <c:overlap val="-24"/>
        <c:axId val="584923656"/>
        <c:axId val="584921304"/>
      </c:barChart>
      <c:catAx>
        <c:axId val="584923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1304"/>
        <c:crosses val="autoZero"/>
        <c:auto val="1"/>
        <c:lblAlgn val="ctr"/>
        <c:lblOffset val="100"/>
        <c:noMultiLvlLbl val="0"/>
      </c:catAx>
      <c:valAx>
        <c:axId val="584921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3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Hoja1!$D$398</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D5C0DB9-9FD4-4DA9-85E0-494B4E1F04B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7E-4273-A49C-D8B9F7BD8067}"/>
                </c:ext>
              </c:extLst>
            </c:dLbl>
            <c:dLbl>
              <c:idx val="1"/>
              <c:tx>
                <c:rich>
                  <a:bodyPr/>
                  <a:lstStyle/>
                  <a:p>
                    <a:fld id="{BAECDA96-9F36-4CD9-A496-97C996B7650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E-4273-A49C-D8B9F7BD80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Hoja1!$B$399:$B$400</c:f>
              <c:strCache>
                <c:ptCount val="2"/>
                <c:pt idx="0">
                  <c:v>NO</c:v>
                </c:pt>
                <c:pt idx="1">
                  <c:v>SI</c:v>
                </c:pt>
              </c:strCache>
            </c:strRef>
          </c:cat>
          <c:val>
            <c:numRef>
              <c:f>Hoja1!$D$399:$D$400</c:f>
              <c:numCache>
                <c:formatCode>###0</c:formatCode>
                <c:ptCount val="2"/>
                <c:pt idx="0">
                  <c:v>21.686746987951807</c:v>
                </c:pt>
                <c:pt idx="1">
                  <c:v>78.313253012048193</c:v>
                </c:pt>
              </c:numCache>
            </c:numRef>
          </c:val>
          <c:extLst>
            <c:ext xmlns:c16="http://schemas.microsoft.com/office/drawing/2014/chart" uri="{C3380CC4-5D6E-409C-BE32-E72D297353CC}">
              <c16:uniqueId val="{00000002-C07E-4273-A49C-D8B9F7BD8067}"/>
            </c:ext>
          </c:extLst>
        </c:ser>
        <c:dLbls>
          <c:dLblPos val="inEnd"/>
          <c:showLegendKey val="0"/>
          <c:showVal val="1"/>
          <c:showCatName val="0"/>
          <c:showSerName val="0"/>
          <c:showPercent val="0"/>
          <c:showBubbleSize val="0"/>
        </c:dLbls>
        <c:gapWidth val="150"/>
        <c:overlap val="100"/>
        <c:axId val="283963128"/>
        <c:axId val="283963912"/>
      </c:barChart>
      <c:catAx>
        <c:axId val="283963128"/>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912"/>
        <c:crosses val="autoZero"/>
        <c:auto val="1"/>
        <c:lblAlgn val="ctr"/>
        <c:lblOffset val="100"/>
        <c:noMultiLvlLbl val="0"/>
      </c:catAx>
      <c:valAx>
        <c:axId val="283963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3128"/>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73-41DE-9E48-60D766B9EF7A}"/>
                </c:ext>
              </c:extLst>
            </c:dLbl>
            <c:dLbl>
              <c:idx val="1"/>
              <c:layout>
                <c:manualLayout>
                  <c:x val="3.4521282234587065E-3"/>
                  <c:y val="1.5716129607072221E-3"/>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73-41DE-9E48-60D766B9EF7A}"/>
                </c:ext>
              </c:extLst>
            </c:dLbl>
            <c:dLbl>
              <c:idx val="2"/>
              <c:layout>
                <c:manualLayout>
                  <c:x val="-8.6303205586467664E-3"/>
                  <c:y val="2.9776942564497056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73-41DE-9E48-60D766B9EF7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90</c:v>
                </c:pt>
                <c:pt idx="1">
                  <c:v>5</c:v>
                </c:pt>
                <c:pt idx="2">
                  <c:v>5</c:v>
                </c:pt>
              </c:numCache>
            </c:numRef>
          </c:val>
          <c:extLst>
            <c:ext xmlns:c16="http://schemas.microsoft.com/office/drawing/2014/chart" uri="{C3380CC4-5D6E-409C-BE32-E72D297353CC}">
              <c16:uniqueId val="{00000003-5A73-41DE-9E48-60D766B9EF7A}"/>
            </c:ext>
          </c:extLst>
        </c:ser>
        <c:dLbls>
          <c:showLegendKey val="0"/>
          <c:showVal val="0"/>
          <c:showCatName val="0"/>
          <c:showSerName val="0"/>
          <c:showPercent val="0"/>
          <c:showBubbleSize val="0"/>
        </c:dLbls>
        <c:gapWidth val="100"/>
        <c:overlap val="-24"/>
        <c:axId val="584913856"/>
        <c:axId val="584914640"/>
      </c:barChart>
      <c:catAx>
        <c:axId val="58491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4640"/>
        <c:crosses val="autoZero"/>
        <c:auto val="1"/>
        <c:lblAlgn val="ctr"/>
        <c:lblOffset val="100"/>
        <c:noMultiLvlLbl val="0"/>
      </c:catAx>
      <c:valAx>
        <c:axId val="584914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Hoja1!$D$411</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865D61B5-3D42-4675-A5AD-15E1F38FE68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51-4B3E-9B78-DBDA13C9A6CF}"/>
                </c:ext>
              </c:extLst>
            </c:dLbl>
            <c:dLbl>
              <c:idx val="1"/>
              <c:tx>
                <c:rich>
                  <a:bodyPr/>
                  <a:lstStyle/>
                  <a:p>
                    <a:fld id="{5FCD7210-2120-4D8F-87DB-EDDDD98AAA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51-4B3E-9B78-DBDA13C9A6CF}"/>
                </c:ext>
              </c:extLst>
            </c:dLbl>
            <c:dLbl>
              <c:idx val="2"/>
              <c:layout>
                <c:manualLayout>
                  <c:x val="-6.790286415082991E-3"/>
                  <c:y val="-1.4582818893848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51-4B3E-9B78-DBDA13C9A6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Hoja1!$B$412:$B$414</c:f>
              <c:strCache>
                <c:ptCount val="3"/>
                <c:pt idx="0">
                  <c:v>SIEMPRE</c:v>
                </c:pt>
                <c:pt idx="1">
                  <c:v>ALGUNAS VECES</c:v>
                </c:pt>
                <c:pt idx="2">
                  <c:v>NUNCA</c:v>
                </c:pt>
              </c:strCache>
            </c:strRef>
          </c:cat>
          <c:val>
            <c:numRef>
              <c:f>Hoja1!$D$412:$D$414</c:f>
              <c:numCache>
                <c:formatCode>###0</c:formatCode>
                <c:ptCount val="3"/>
                <c:pt idx="0">
                  <c:v>89.156626506024097</c:v>
                </c:pt>
                <c:pt idx="1">
                  <c:v>10.843373493975903</c:v>
                </c:pt>
                <c:pt idx="2" formatCode="General">
                  <c:v>0</c:v>
                </c:pt>
              </c:numCache>
            </c:numRef>
          </c:val>
          <c:extLst>
            <c:ext xmlns:c16="http://schemas.microsoft.com/office/drawing/2014/chart" uri="{C3380CC4-5D6E-409C-BE32-E72D297353CC}">
              <c16:uniqueId val="{00000003-2251-4B3E-9B78-DBDA13C9A6CF}"/>
            </c:ext>
          </c:extLst>
        </c:ser>
        <c:dLbls>
          <c:dLblPos val="inEnd"/>
          <c:showLegendKey val="0"/>
          <c:showVal val="1"/>
          <c:showCatName val="0"/>
          <c:showSerName val="0"/>
          <c:showPercent val="0"/>
          <c:showBubbleSize val="0"/>
        </c:dLbls>
        <c:gapWidth val="150"/>
        <c:overlap val="100"/>
        <c:axId val="283965088"/>
        <c:axId val="283965872"/>
      </c:barChart>
      <c:catAx>
        <c:axId val="283965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872"/>
        <c:crosses val="autoZero"/>
        <c:auto val="1"/>
        <c:lblAlgn val="ctr"/>
        <c:lblOffset val="100"/>
        <c:noMultiLvlLbl val="0"/>
      </c:catAx>
      <c:valAx>
        <c:axId val="28396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65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7182396400399936E-2"/>
          <c:y val="4.9045476428544975E-2"/>
          <c:w val="0.9157628319075658"/>
          <c:h val="0.88601127652483058"/>
        </c:manualLayout>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6E-4037-8DB6-16E53B31B434}"/>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6E-4037-8DB6-16E53B31B43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57</c:v>
                </c:pt>
                <c:pt idx="1">
                  <c:v>43</c:v>
                </c:pt>
              </c:numCache>
            </c:numRef>
          </c:val>
          <c:extLst>
            <c:ext xmlns:c16="http://schemas.microsoft.com/office/drawing/2014/chart" uri="{C3380CC4-5D6E-409C-BE32-E72D297353CC}">
              <c16:uniqueId val="{00000002-3D6E-4037-8DB6-16E53B31B434}"/>
            </c:ext>
          </c:extLst>
        </c:ser>
        <c:dLbls>
          <c:showLegendKey val="0"/>
          <c:showVal val="0"/>
          <c:showCatName val="0"/>
          <c:showSerName val="0"/>
          <c:showPercent val="0"/>
          <c:showBubbleSize val="0"/>
        </c:dLbls>
        <c:gapWidth val="100"/>
        <c:overlap val="-24"/>
        <c:axId val="584921696"/>
        <c:axId val="584922480"/>
      </c:barChart>
      <c:catAx>
        <c:axId val="58492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2480"/>
        <c:crosses val="autoZero"/>
        <c:auto val="1"/>
        <c:lblAlgn val="ctr"/>
        <c:lblOffset val="100"/>
        <c:noMultiLvlLbl val="0"/>
      </c:catAx>
      <c:valAx>
        <c:axId val="584922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Hoja1!$D$423</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023334366070944E-3"/>
                  <c:y val="-2.3132014378618664E-2"/>
                </c:manualLayout>
              </c:layout>
              <c:tx>
                <c:rich>
                  <a:bodyPr/>
                  <a:lstStyle/>
                  <a:p>
                    <a:fld id="{E8FAD865-9F8B-4D2F-AE72-CC2D1FB9788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4AA-4958-BDD7-ADFAC966EF12}"/>
                </c:ext>
              </c:extLst>
            </c:dLbl>
            <c:dLbl>
              <c:idx val="1"/>
              <c:tx>
                <c:rich>
                  <a:bodyPr/>
                  <a:lstStyle/>
                  <a:p>
                    <a:fld id="{25848149-9901-47D2-A129-425DCC9029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AA-4958-BDD7-ADFAC966EF12}"/>
                </c:ext>
              </c:extLst>
            </c:dLbl>
            <c:dLbl>
              <c:idx val="2"/>
              <c:layout>
                <c:manualLayout>
                  <c:x val="-3.3023334366070944E-3"/>
                  <c:y val="-4.5983779744968901E-2"/>
                </c:manualLayout>
              </c:layout>
              <c:tx>
                <c:rich>
                  <a:bodyPr/>
                  <a:lstStyle/>
                  <a:p>
                    <a:fld id="{CA6A2637-E99E-4711-91D6-827C3A171805}"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AA-4958-BDD7-ADFAC966EF12}"/>
                </c:ext>
              </c:extLst>
            </c:dLbl>
            <c:dLbl>
              <c:idx val="3"/>
              <c:layout>
                <c:manualLayout>
                  <c:x val="-9.9070003098212824E-3"/>
                  <c:y val="-5.6620421830993202E-2"/>
                </c:manualLayout>
              </c:layout>
              <c:tx>
                <c:rich>
                  <a:bodyPr/>
                  <a:lstStyle/>
                  <a:p>
                    <a:fld id="{ECE62D3C-BF23-4EB8-88AB-648AE37D1F3C}"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AA-4958-BDD7-ADFAC966EF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Hoja1!$B$424:$B$427</c:f>
              <c:strCache>
                <c:ptCount val="4"/>
                <c:pt idx="0">
                  <c:v>SIEMPRE</c:v>
                </c:pt>
                <c:pt idx="1">
                  <c:v>ALGUNAS VECES</c:v>
                </c:pt>
                <c:pt idx="2">
                  <c:v>NUNCA</c:v>
                </c:pt>
                <c:pt idx="3">
                  <c:v>NO HE SIDO CONVOCADO</c:v>
                </c:pt>
              </c:strCache>
            </c:strRef>
          </c:cat>
          <c:val>
            <c:numRef>
              <c:f>Hoja1!$D$424:$D$427</c:f>
              <c:numCache>
                <c:formatCode>###0</c:formatCode>
                <c:ptCount val="4"/>
                <c:pt idx="0">
                  <c:v>55.421686746987952</c:v>
                </c:pt>
                <c:pt idx="1">
                  <c:v>34.939759036144579</c:v>
                </c:pt>
                <c:pt idx="2">
                  <c:v>3.6144578313253009</c:v>
                </c:pt>
                <c:pt idx="3">
                  <c:v>6.024096385542169</c:v>
                </c:pt>
              </c:numCache>
            </c:numRef>
          </c:val>
          <c:extLst>
            <c:ext xmlns:c16="http://schemas.microsoft.com/office/drawing/2014/chart" uri="{C3380CC4-5D6E-409C-BE32-E72D297353CC}">
              <c16:uniqueId val="{00000004-F4AA-4958-BDD7-ADFAC966EF12}"/>
            </c:ext>
          </c:extLst>
        </c:ser>
        <c:dLbls>
          <c:dLblPos val="inEnd"/>
          <c:showLegendKey val="0"/>
          <c:showVal val="1"/>
          <c:showCatName val="0"/>
          <c:showSerName val="0"/>
          <c:showPercent val="0"/>
          <c:showBubbleSize val="0"/>
        </c:dLbls>
        <c:gapWidth val="150"/>
        <c:overlap val="100"/>
        <c:axId val="283970576"/>
        <c:axId val="283970968"/>
      </c:barChart>
      <c:catAx>
        <c:axId val="28397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968"/>
        <c:crosses val="autoZero"/>
        <c:auto val="1"/>
        <c:lblAlgn val="ctr"/>
        <c:lblOffset val="100"/>
        <c:noMultiLvlLbl val="0"/>
      </c:catAx>
      <c:valAx>
        <c:axId val="283970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3970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CE-4DAF-8B28-924341C0B7D0}"/>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CE-4DAF-8B28-924341C0B7D0}"/>
                </c:ext>
              </c:extLst>
            </c:dLbl>
            <c:dLbl>
              <c:idx val="2"/>
              <c:layout>
                <c:manualLayout>
                  <c:x val="-1.6929277078546556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CE-4DAF-8B28-924341C0B7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67</c:v>
                </c:pt>
                <c:pt idx="1">
                  <c:v>24</c:v>
                </c:pt>
                <c:pt idx="2">
                  <c:v>9</c:v>
                </c:pt>
              </c:numCache>
            </c:numRef>
          </c:val>
          <c:extLst>
            <c:ext xmlns:c16="http://schemas.microsoft.com/office/drawing/2014/chart" uri="{C3380CC4-5D6E-409C-BE32-E72D297353CC}">
              <c16:uniqueId val="{00000003-D5CE-4DAF-8B28-924341C0B7D0}"/>
            </c:ext>
          </c:extLst>
        </c:ser>
        <c:dLbls>
          <c:showLegendKey val="0"/>
          <c:showVal val="0"/>
          <c:showCatName val="0"/>
          <c:showSerName val="0"/>
          <c:showPercent val="0"/>
          <c:showBubbleSize val="0"/>
        </c:dLbls>
        <c:gapWidth val="100"/>
        <c:overlap val="-24"/>
        <c:axId val="584928752"/>
        <c:axId val="584929536"/>
      </c:barChart>
      <c:catAx>
        <c:axId val="584928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9536"/>
        <c:crosses val="autoZero"/>
        <c:auto val="1"/>
        <c:lblAlgn val="ctr"/>
        <c:lblOffset val="100"/>
        <c:noMultiLvlLbl val="0"/>
      </c:catAx>
      <c:valAx>
        <c:axId val="584929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Hoja1!$D$438</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089278747361268E-3"/>
                  <c:y val="-3.9774173735256435E-2"/>
                </c:manualLayout>
              </c:layout>
              <c:tx>
                <c:rich>
                  <a:bodyPr/>
                  <a:lstStyle/>
                  <a:p>
                    <a:fld id="{69CDE52F-EFA3-4313-9A81-77CBEFDE5BC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94-4802-9D43-3BDF632BBA13}"/>
                </c:ext>
              </c:extLst>
            </c:dLbl>
            <c:dLbl>
              <c:idx val="1"/>
              <c:tx>
                <c:rich>
                  <a:bodyPr/>
                  <a:lstStyle/>
                  <a:p>
                    <a:fld id="{A2003DF2-23CB-41EA-B1F8-E3D28F8D228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94-4802-9D43-3BDF632BBA1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Hoja1!$B$439:$B$440</c:f>
              <c:strCache>
                <c:ptCount val="2"/>
                <c:pt idx="0">
                  <c:v>NO</c:v>
                </c:pt>
                <c:pt idx="1">
                  <c:v>SI</c:v>
                </c:pt>
              </c:strCache>
            </c:strRef>
          </c:cat>
          <c:val>
            <c:numRef>
              <c:f>Hoja1!$D$439:$D$440</c:f>
              <c:numCache>
                <c:formatCode>###0</c:formatCode>
                <c:ptCount val="2"/>
                <c:pt idx="0">
                  <c:v>1.2048192771084338</c:v>
                </c:pt>
                <c:pt idx="1">
                  <c:v>98.795180722891558</c:v>
                </c:pt>
              </c:numCache>
            </c:numRef>
          </c:val>
          <c:extLst>
            <c:ext xmlns:c16="http://schemas.microsoft.com/office/drawing/2014/chart" uri="{C3380CC4-5D6E-409C-BE32-E72D297353CC}">
              <c16:uniqueId val="{00000002-BD94-4802-9D43-3BDF632BBA13}"/>
            </c:ext>
          </c:extLst>
        </c:ser>
        <c:dLbls>
          <c:dLblPos val="inEnd"/>
          <c:showLegendKey val="0"/>
          <c:showVal val="1"/>
          <c:showCatName val="0"/>
          <c:showSerName val="0"/>
          <c:showPercent val="0"/>
          <c:showBubbleSize val="0"/>
        </c:dLbls>
        <c:gapWidth val="150"/>
        <c:overlap val="100"/>
        <c:axId val="313364872"/>
        <c:axId val="313370752"/>
      </c:barChart>
      <c:catAx>
        <c:axId val="31336487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0752"/>
        <c:crosses val="autoZero"/>
        <c:auto val="1"/>
        <c:lblAlgn val="ctr"/>
        <c:lblOffset val="100"/>
        <c:noMultiLvlLbl val="0"/>
      </c:catAx>
      <c:valAx>
        <c:axId val="313370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487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20-4B85-BE40-13F83A7385A9}"/>
                </c:ext>
              </c:extLst>
            </c:dLbl>
            <c:dLbl>
              <c:idx val="1"/>
              <c:layout>
                <c:manualLayout>
                  <c:x val="1.4738872441441996E-2"/>
                  <c:y val="8.2487506073012765E-2"/>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20-4B85-BE40-13F83A7385A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90</c:v>
                </c:pt>
                <c:pt idx="1">
                  <c:v>10</c:v>
                </c:pt>
              </c:numCache>
            </c:numRef>
          </c:val>
          <c:extLst>
            <c:ext xmlns:c16="http://schemas.microsoft.com/office/drawing/2014/chart" uri="{C3380CC4-5D6E-409C-BE32-E72D297353CC}">
              <c16:uniqueId val="{00000002-9320-4B85-BE40-13F83A7385A9}"/>
            </c:ext>
          </c:extLst>
        </c:ser>
        <c:dLbls>
          <c:showLegendKey val="0"/>
          <c:showVal val="0"/>
          <c:showCatName val="0"/>
          <c:showSerName val="0"/>
          <c:showPercent val="0"/>
          <c:showBubbleSize val="0"/>
        </c:dLbls>
        <c:gapWidth val="100"/>
        <c:overlap val="-24"/>
        <c:axId val="584928360"/>
        <c:axId val="584929928"/>
      </c:barChart>
      <c:catAx>
        <c:axId val="584928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9928"/>
        <c:crosses val="autoZero"/>
        <c:auto val="1"/>
        <c:lblAlgn val="ctr"/>
        <c:lblOffset val="100"/>
        <c:noMultiLvlLbl val="0"/>
      </c:catAx>
      <c:valAx>
        <c:axId val="584929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8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Hoja1!$D$450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8476733180354411E-2"/>
                </c:manualLayout>
              </c:layout>
              <c:tx>
                <c:rich>
                  <a:bodyPr/>
                  <a:lstStyle/>
                  <a:p>
                    <a:fld id="{7EFEE6BD-EA66-4F82-BA6F-68A60B4A5AFA}"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7A-40C8-BFE9-E839128C7808}"/>
                </c:ext>
              </c:extLst>
            </c:dLbl>
            <c:dLbl>
              <c:idx val="1"/>
              <c:tx>
                <c:rich>
                  <a:bodyPr/>
                  <a:lstStyle/>
                  <a:p>
                    <a:fld id="{A040EBC0-4C9A-419D-92F2-56417E5B99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7A-40C8-BFE9-E839128C78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Hoja1!$B$451:$B$452</c:f>
              <c:strCache>
                <c:ptCount val="2"/>
                <c:pt idx="0">
                  <c:v>NO</c:v>
                </c:pt>
                <c:pt idx="1">
                  <c:v>SI</c:v>
                </c:pt>
              </c:strCache>
            </c:strRef>
          </c:cat>
          <c:val>
            <c:numRef>
              <c:f>Hoja1!$D$451:$D$452</c:f>
              <c:numCache>
                <c:formatCode>###0</c:formatCode>
                <c:ptCount val="2"/>
                <c:pt idx="0">
                  <c:v>3.6144578313253009</c:v>
                </c:pt>
                <c:pt idx="1">
                  <c:v>96.385542168674704</c:v>
                </c:pt>
              </c:numCache>
            </c:numRef>
          </c:val>
          <c:extLst>
            <c:ext xmlns:c16="http://schemas.microsoft.com/office/drawing/2014/chart" uri="{C3380CC4-5D6E-409C-BE32-E72D297353CC}">
              <c16:uniqueId val="{00000002-657A-40C8-BFE9-E839128C7808}"/>
            </c:ext>
          </c:extLst>
        </c:ser>
        <c:dLbls>
          <c:dLblPos val="inEnd"/>
          <c:showLegendKey val="0"/>
          <c:showVal val="1"/>
          <c:showCatName val="0"/>
          <c:showSerName val="0"/>
          <c:showPercent val="0"/>
          <c:showBubbleSize val="0"/>
        </c:dLbls>
        <c:gapWidth val="150"/>
        <c:overlap val="100"/>
        <c:axId val="313366832"/>
        <c:axId val="313362912"/>
      </c:barChart>
      <c:catAx>
        <c:axId val="3133668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2912"/>
        <c:crosses val="autoZero"/>
        <c:auto val="1"/>
        <c:lblAlgn val="ctr"/>
        <c:lblOffset val="100"/>
        <c:noMultiLvlLbl val="0"/>
      </c:catAx>
      <c:valAx>
        <c:axId val="31336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68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A7-4769-8820-202D9EE42FFE}"/>
                </c:ext>
              </c:extLst>
            </c:dLbl>
            <c:dLbl>
              <c:idx val="1"/>
              <c:layout>
                <c:manualLayout>
                  <c:x val="1.0292429256432768E-2"/>
                  <c:y val="3.288186488808424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A7-4769-8820-202D9EE42F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71A7-4769-8820-202D9EE42FFE}"/>
            </c:ext>
          </c:extLst>
        </c:ser>
        <c:dLbls>
          <c:showLegendKey val="0"/>
          <c:showVal val="0"/>
          <c:showCatName val="0"/>
          <c:showSerName val="0"/>
          <c:showPercent val="0"/>
          <c:showBubbleSize val="0"/>
        </c:dLbls>
        <c:gapWidth val="100"/>
        <c:overlap val="-24"/>
        <c:axId val="594169632"/>
        <c:axId val="594171200"/>
      </c:barChart>
      <c:catAx>
        <c:axId val="59416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171200"/>
        <c:crosses val="autoZero"/>
        <c:auto val="1"/>
        <c:lblAlgn val="ctr"/>
        <c:lblOffset val="100"/>
        <c:noMultiLvlLbl val="0"/>
      </c:catAx>
      <c:valAx>
        <c:axId val="59417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16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Hoja1!$D$460</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6106820460228068E-3"/>
                  <c:y val="-7.4900860882999701E-2"/>
                </c:manualLayout>
              </c:layout>
              <c:tx>
                <c:rich>
                  <a:bodyPr/>
                  <a:lstStyle/>
                  <a:p>
                    <a:fld id="{1DD0FF88-1129-45E0-AC32-3C2255BC36D9}" type="VALUE">
                      <a:rPr lang="en-US" smtClean="0"/>
                      <a:pPr/>
                      <a:t>[VALOR]</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5F-4C33-86AA-1F4DDA1180B9}"/>
                </c:ext>
              </c:extLst>
            </c:dLbl>
            <c:dLbl>
              <c:idx val="1"/>
              <c:tx>
                <c:rich>
                  <a:bodyPr/>
                  <a:lstStyle/>
                  <a:p>
                    <a:fld id="{7583DB93-F6B1-41D4-90B5-6400D045F0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5F-4C33-86AA-1F4DDA1180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Hoja1!$B$461:$B$462</c:f>
              <c:strCache>
                <c:ptCount val="2"/>
                <c:pt idx="0">
                  <c:v>NO</c:v>
                </c:pt>
                <c:pt idx="1">
                  <c:v>SI</c:v>
                </c:pt>
              </c:strCache>
            </c:strRef>
          </c:cat>
          <c:val>
            <c:numRef>
              <c:f>Hoja1!$D$461:$D$462</c:f>
              <c:numCache>
                <c:formatCode>###0</c:formatCode>
                <c:ptCount val="2"/>
                <c:pt idx="0">
                  <c:v>7.2289156626506017</c:v>
                </c:pt>
                <c:pt idx="1">
                  <c:v>92.771084337349393</c:v>
                </c:pt>
              </c:numCache>
            </c:numRef>
          </c:val>
          <c:extLst>
            <c:ext xmlns:c16="http://schemas.microsoft.com/office/drawing/2014/chart" uri="{C3380CC4-5D6E-409C-BE32-E72D297353CC}">
              <c16:uniqueId val="{00000002-D25F-4C33-86AA-1F4DDA1180B9}"/>
            </c:ext>
          </c:extLst>
        </c:ser>
        <c:dLbls>
          <c:dLblPos val="inEnd"/>
          <c:showLegendKey val="0"/>
          <c:showVal val="1"/>
          <c:showCatName val="0"/>
          <c:showSerName val="0"/>
          <c:showPercent val="0"/>
          <c:showBubbleSize val="0"/>
        </c:dLbls>
        <c:gapWidth val="150"/>
        <c:overlap val="100"/>
        <c:axId val="313372320"/>
        <c:axId val="313363696"/>
      </c:barChart>
      <c:catAx>
        <c:axId val="31337232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3696"/>
        <c:crosses val="autoZero"/>
        <c:auto val="1"/>
        <c:lblAlgn val="ctr"/>
        <c:lblOffset val="100"/>
        <c:noMultiLvlLbl val="0"/>
      </c:catAx>
      <c:valAx>
        <c:axId val="313363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23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EB-40A4-BF7B-82EDB537CB99}"/>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EB-40A4-BF7B-82EDB537CB9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86</c:v>
                </c:pt>
                <c:pt idx="1">
                  <c:v>14</c:v>
                </c:pt>
              </c:numCache>
            </c:numRef>
          </c:val>
          <c:extLst>
            <c:ext xmlns:c16="http://schemas.microsoft.com/office/drawing/2014/chart" uri="{C3380CC4-5D6E-409C-BE32-E72D297353CC}">
              <c16:uniqueId val="{00000002-D2EB-40A4-BF7B-82EDB537CB99}"/>
            </c:ext>
          </c:extLst>
        </c:ser>
        <c:dLbls>
          <c:showLegendKey val="0"/>
          <c:showVal val="0"/>
          <c:showCatName val="0"/>
          <c:showSerName val="0"/>
          <c:showPercent val="0"/>
          <c:showBubbleSize val="0"/>
        </c:dLbls>
        <c:gapWidth val="100"/>
        <c:overlap val="-24"/>
        <c:axId val="592315760"/>
        <c:axId val="592319288"/>
      </c:barChart>
      <c:catAx>
        <c:axId val="592315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9288"/>
        <c:crosses val="autoZero"/>
        <c:auto val="1"/>
        <c:lblAlgn val="ctr"/>
        <c:lblOffset val="100"/>
        <c:noMultiLvlLbl val="0"/>
      </c:catAx>
      <c:valAx>
        <c:axId val="592319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ENERGÍA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Hoja1!$D$472</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0EE766A-E6E9-47BE-A840-758B076467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CE1-4133-95B3-84200F267FC4}"/>
                </c:ext>
              </c:extLst>
            </c:dLbl>
            <c:dLbl>
              <c:idx val="1"/>
              <c:tx>
                <c:rich>
                  <a:bodyPr/>
                  <a:lstStyle/>
                  <a:p>
                    <a:fld id="{AE592227-1BE5-4BD9-95D3-2A9877D4662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E1-4133-95B3-84200F267F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Hoja1!$B$473:$B$474</c:f>
              <c:strCache>
                <c:ptCount val="2"/>
                <c:pt idx="0">
                  <c:v>NO</c:v>
                </c:pt>
                <c:pt idx="1">
                  <c:v>SI</c:v>
                </c:pt>
              </c:strCache>
            </c:strRef>
          </c:cat>
          <c:val>
            <c:numRef>
              <c:f>Hoja1!$D$473:$D$474</c:f>
              <c:numCache>
                <c:formatCode>###0</c:formatCode>
                <c:ptCount val="2"/>
                <c:pt idx="0">
                  <c:v>12.048192771084338</c:v>
                </c:pt>
                <c:pt idx="1">
                  <c:v>87.951807228915655</c:v>
                </c:pt>
              </c:numCache>
            </c:numRef>
          </c:val>
          <c:extLst>
            <c:ext xmlns:c16="http://schemas.microsoft.com/office/drawing/2014/chart" uri="{C3380CC4-5D6E-409C-BE32-E72D297353CC}">
              <c16:uniqueId val="{00000002-DCE1-4133-95B3-84200F267FC4}"/>
            </c:ext>
          </c:extLst>
        </c:ser>
        <c:dLbls>
          <c:dLblPos val="inEnd"/>
          <c:showLegendKey val="0"/>
          <c:showVal val="1"/>
          <c:showCatName val="0"/>
          <c:showSerName val="0"/>
          <c:showPercent val="0"/>
          <c:showBubbleSize val="0"/>
        </c:dLbls>
        <c:gapWidth val="150"/>
        <c:overlap val="100"/>
        <c:axId val="313371536"/>
        <c:axId val="313365656"/>
      </c:barChart>
      <c:catAx>
        <c:axId val="3133715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65656"/>
        <c:crosses val="autoZero"/>
        <c:auto val="1"/>
        <c:lblAlgn val="ctr"/>
        <c:lblOffset val="100"/>
        <c:noMultiLvlLbl val="0"/>
      </c:catAx>
      <c:valAx>
        <c:axId val="313365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33715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3B-4DF0-ABDD-0F814F04EEDF}"/>
                </c:ext>
              </c:extLst>
            </c:dLbl>
            <c:dLbl>
              <c:idx val="1"/>
              <c:layout>
                <c:manualLayout>
                  <c:x val="-1.7749624357852737E-3"/>
                  <c:y val="0.1002939829925038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3B-4DF0-ABDD-0F814F04EE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90</c:v>
                </c:pt>
                <c:pt idx="1">
                  <c:v>10</c:v>
                </c:pt>
              </c:numCache>
            </c:numRef>
          </c:val>
          <c:extLst>
            <c:ext xmlns:c16="http://schemas.microsoft.com/office/drawing/2014/chart" uri="{C3380CC4-5D6E-409C-BE32-E72D297353CC}">
              <c16:uniqueId val="{00000002-C93B-4DF0-ABDD-0F814F04EEDF}"/>
            </c:ext>
          </c:extLst>
        </c:ser>
        <c:dLbls>
          <c:showLegendKey val="0"/>
          <c:showVal val="0"/>
          <c:showCatName val="0"/>
          <c:showSerName val="0"/>
          <c:showPercent val="0"/>
          <c:showBubbleSize val="0"/>
        </c:dLbls>
        <c:gapWidth val="100"/>
        <c:overlap val="-24"/>
        <c:axId val="584932280"/>
        <c:axId val="584932672"/>
      </c:barChart>
      <c:catAx>
        <c:axId val="584932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672"/>
        <c:crosses val="autoZero"/>
        <c:auto val="1"/>
        <c:lblAlgn val="ctr"/>
        <c:lblOffset val="100"/>
        <c:noMultiLvlLbl val="0"/>
      </c:catAx>
      <c:valAx>
        <c:axId val="58493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947-49D5-859E-51A50A9A072D}"/>
                </c:ext>
              </c:extLst>
            </c:dLbl>
            <c:dLbl>
              <c:idx val="1"/>
              <c:layout>
                <c:manualLayout>
                  <c:x val="-1.3099947725477416E-16"/>
                  <c:y val="2.310507296098074E-2"/>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947-49D5-859E-51A50A9A07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5947-49D5-859E-51A50A9A072D}"/>
            </c:ext>
          </c:extLst>
        </c:ser>
        <c:dLbls>
          <c:showLegendKey val="0"/>
          <c:showVal val="0"/>
          <c:showCatName val="0"/>
          <c:showSerName val="0"/>
          <c:showPercent val="0"/>
          <c:showBubbleSize val="0"/>
        </c:dLbls>
        <c:gapWidth val="100"/>
        <c:overlap val="-24"/>
        <c:axId val="584909152"/>
        <c:axId val="584912288"/>
      </c:barChart>
      <c:catAx>
        <c:axId val="58490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2288"/>
        <c:crosses val="autoZero"/>
        <c:auto val="1"/>
        <c:lblAlgn val="ctr"/>
        <c:lblOffset val="100"/>
        <c:noMultiLvlLbl val="0"/>
      </c:catAx>
      <c:valAx>
        <c:axId val="58491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0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06-49F6-8C0B-FFEABEF9A591}"/>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06-49F6-8C0B-FFEABEF9A5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76</c:v>
                </c:pt>
                <c:pt idx="1">
                  <c:v>24</c:v>
                </c:pt>
              </c:numCache>
            </c:numRef>
          </c:val>
          <c:extLst>
            <c:ext xmlns:c16="http://schemas.microsoft.com/office/drawing/2014/chart" uri="{C3380CC4-5D6E-409C-BE32-E72D297353CC}">
              <c16:uniqueId val="{00000002-3306-49F6-8C0B-FFEABEF9A591}"/>
            </c:ext>
          </c:extLst>
        </c:ser>
        <c:dLbls>
          <c:showLegendKey val="0"/>
          <c:showVal val="0"/>
          <c:showCatName val="0"/>
          <c:showSerName val="0"/>
          <c:showPercent val="0"/>
          <c:showBubbleSize val="0"/>
        </c:dLbls>
        <c:gapWidth val="100"/>
        <c:overlap val="-24"/>
        <c:axId val="584902488"/>
        <c:axId val="584910720"/>
      </c:barChart>
      <c:catAx>
        <c:axId val="584902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0720"/>
        <c:crosses val="autoZero"/>
        <c:auto val="1"/>
        <c:lblAlgn val="ctr"/>
        <c:lblOffset val="100"/>
        <c:noMultiLvlLbl val="0"/>
      </c:catAx>
      <c:valAx>
        <c:axId val="584910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0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F-4E57-BA26-66C2F61144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F-4E57-BA26-66C2F61144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98.7</c:v>
                </c:pt>
                <c:pt idx="1">
                  <c:v>1.3</c:v>
                </c:pt>
              </c:numCache>
            </c:numRef>
          </c:val>
          <c:extLst>
            <c:ext xmlns:c16="http://schemas.microsoft.com/office/drawing/2014/chart" uri="{C3380CC4-5D6E-409C-BE32-E72D297353CC}">
              <c16:uniqueId val="{00000000-9AEF-4E57-BA26-66C2F611449E}"/>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Hoja1!$I$15</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56F742C-1715-4652-A0A6-76F2ECEFE4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E1-4430-97A3-FA2F55A37471}"/>
                </c:ext>
              </c:extLst>
            </c:dLbl>
            <c:dLbl>
              <c:idx val="1"/>
              <c:tx>
                <c:rich>
                  <a:bodyPr/>
                  <a:lstStyle/>
                  <a:p>
                    <a:fld id="{E0CDDE36-6440-40EA-A6C0-8316AAC90F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E1-4430-97A3-FA2F55A37471}"/>
                </c:ext>
              </c:extLst>
            </c:dLbl>
            <c:dLbl>
              <c:idx val="2"/>
              <c:tx>
                <c:rich>
                  <a:bodyPr/>
                  <a:lstStyle/>
                  <a:p>
                    <a:fld id="{5553A1D7-35D4-4B6D-84F1-CC12CBC54F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E1-4430-97A3-FA2F55A374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Hoja1!$H$16:$H$18</c:f>
              <c:strCache>
                <c:ptCount val="3"/>
                <c:pt idx="0">
                  <c:v>HISTORIA</c:v>
                </c:pt>
                <c:pt idx="1">
                  <c:v>ESCUDO</c:v>
                </c:pt>
                <c:pt idx="2">
                  <c:v>LEMA</c:v>
                </c:pt>
              </c:strCache>
            </c:strRef>
          </c:cat>
          <c:val>
            <c:numRef>
              <c:f>Hoja1!$I$16:$I$18</c:f>
              <c:numCache>
                <c:formatCode>###0</c:formatCode>
                <c:ptCount val="3"/>
                <c:pt idx="0">
                  <c:v>71</c:v>
                </c:pt>
                <c:pt idx="1">
                  <c:v>69.900000000000006</c:v>
                </c:pt>
                <c:pt idx="2">
                  <c:v>55.4</c:v>
                </c:pt>
              </c:numCache>
            </c:numRef>
          </c:val>
          <c:extLst>
            <c:ext xmlns:c16="http://schemas.microsoft.com/office/drawing/2014/chart" uri="{C3380CC4-5D6E-409C-BE32-E72D297353CC}">
              <c16:uniqueId val="{00000003-52E1-4430-97A3-FA2F55A37471}"/>
            </c:ext>
          </c:extLst>
        </c:ser>
        <c:dLbls>
          <c:dLblPos val="inEnd"/>
          <c:showLegendKey val="0"/>
          <c:showVal val="1"/>
          <c:showCatName val="0"/>
          <c:showSerName val="0"/>
          <c:showPercent val="0"/>
          <c:showBubbleSize val="0"/>
        </c:dLbls>
        <c:gapWidth val="150"/>
        <c:overlap val="100"/>
        <c:axId val="278528984"/>
        <c:axId val="219403504"/>
      </c:barChart>
      <c:catAx>
        <c:axId val="278528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3504"/>
        <c:crosses val="autoZero"/>
        <c:auto val="1"/>
        <c:lblAlgn val="ctr"/>
        <c:lblOffset val="100"/>
        <c:noMultiLvlLbl val="0"/>
      </c:catAx>
      <c:valAx>
        <c:axId val="219403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528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052735" y="4653137"/>
            <a:ext cx="7650108"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710) – CENTRO DE DESARROLLO INFANTIL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75BC10E9-BF70-4368-B420-E98AEFFF95EC}"/>
              </a:ext>
            </a:extLst>
          </p:cNvPr>
          <p:cNvGraphicFramePr>
            <a:graphicFrameLocks/>
          </p:cNvGraphicFramePr>
          <p:nvPr>
            <p:extLst>
              <p:ext uri="{D42A27DB-BD31-4B8C-83A1-F6EECF244321}">
                <p14:modId xmlns:p14="http://schemas.microsoft.com/office/powerpoint/2010/main" val="1560653046"/>
              </p:ext>
            </p:extLst>
          </p:nvPr>
        </p:nvGraphicFramePr>
        <p:xfrm>
          <a:off x="1110892" y="1448749"/>
          <a:ext cx="7618139"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15DA46CD-6F25-4914-91D0-63D4026C338B}"/>
              </a:ext>
            </a:extLst>
          </p:cNvPr>
          <p:cNvGraphicFramePr/>
          <p:nvPr>
            <p:extLst>
              <p:ext uri="{D42A27DB-BD31-4B8C-83A1-F6EECF244321}">
                <p14:modId xmlns:p14="http://schemas.microsoft.com/office/powerpoint/2010/main" val="2200374279"/>
              </p:ext>
            </p:extLst>
          </p:nvPr>
        </p:nvGraphicFramePr>
        <p:xfrm>
          <a:off x="1053795" y="1113405"/>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67ABDF8A-7B3F-42A6-8F30-54083AB0B128}"/>
              </a:ext>
            </a:extLst>
          </p:cNvPr>
          <p:cNvGraphicFramePr>
            <a:graphicFrameLocks/>
          </p:cNvGraphicFramePr>
          <p:nvPr>
            <p:extLst>
              <p:ext uri="{D42A27DB-BD31-4B8C-83A1-F6EECF244321}">
                <p14:modId xmlns:p14="http://schemas.microsoft.com/office/powerpoint/2010/main" val="2761968659"/>
              </p:ext>
            </p:extLst>
          </p:nvPr>
        </p:nvGraphicFramePr>
        <p:xfrm>
          <a:off x="971106" y="1423181"/>
          <a:ext cx="7844878" cy="41279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98.7%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1.-Historia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76%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1.-Responsabilidad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3.-Profesionalismo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8.-Justica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EBF5BD32-1BE6-42FA-A35B-4E32A379A07E}"/>
              </a:ext>
            </a:extLst>
          </p:cNvPr>
          <p:cNvGraphicFramePr/>
          <p:nvPr>
            <p:extLst>
              <p:ext uri="{D42A27DB-BD31-4B8C-83A1-F6EECF244321}">
                <p14:modId xmlns:p14="http://schemas.microsoft.com/office/powerpoint/2010/main" val="30816350"/>
              </p:ext>
            </p:extLst>
          </p:nvPr>
        </p:nvGraphicFramePr>
        <p:xfrm>
          <a:off x="1258716" y="1127115"/>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A3BD4DD3-2516-4B79-9C47-8F47DEAEE52C}"/>
              </a:ext>
            </a:extLst>
          </p:cNvPr>
          <p:cNvGraphicFramePr>
            <a:graphicFrameLocks/>
          </p:cNvGraphicFramePr>
          <p:nvPr>
            <p:extLst>
              <p:ext uri="{D42A27DB-BD31-4B8C-83A1-F6EECF244321}">
                <p14:modId xmlns:p14="http://schemas.microsoft.com/office/powerpoint/2010/main" val="3989307202"/>
              </p:ext>
            </p:extLst>
          </p:nvPr>
        </p:nvGraphicFramePr>
        <p:xfrm>
          <a:off x="1050924" y="1202527"/>
          <a:ext cx="7723827" cy="42936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AFE4C180-79BD-4884-9095-462D0C24BBE7}"/>
              </a:ext>
            </a:extLst>
          </p:cNvPr>
          <p:cNvGraphicFramePr/>
          <p:nvPr>
            <p:extLst>
              <p:ext uri="{D42A27DB-BD31-4B8C-83A1-F6EECF244321}">
                <p14:modId xmlns:p14="http://schemas.microsoft.com/office/powerpoint/2010/main" val="2931631647"/>
              </p:ext>
            </p:extLst>
          </p:nvPr>
        </p:nvGraphicFramePr>
        <p:xfrm>
          <a:off x="948022" y="117099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8D514A02-57B2-43EA-939F-15DEFC12F653}"/>
              </a:ext>
            </a:extLst>
          </p:cNvPr>
          <p:cNvGraphicFramePr>
            <a:graphicFrameLocks/>
          </p:cNvGraphicFramePr>
          <p:nvPr>
            <p:extLst>
              <p:ext uri="{D42A27DB-BD31-4B8C-83A1-F6EECF244321}">
                <p14:modId xmlns:p14="http://schemas.microsoft.com/office/powerpoint/2010/main" val="1737633039"/>
              </p:ext>
            </p:extLst>
          </p:nvPr>
        </p:nvGraphicFramePr>
        <p:xfrm>
          <a:off x="1151188" y="1274535"/>
          <a:ext cx="7381252" cy="42020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9C78965B-933C-4B98-B1F0-72ADEA7F73AE}"/>
              </a:ext>
            </a:extLst>
          </p:cNvPr>
          <p:cNvGraphicFramePr/>
          <p:nvPr>
            <p:extLst>
              <p:ext uri="{D42A27DB-BD31-4B8C-83A1-F6EECF244321}">
                <p14:modId xmlns:p14="http://schemas.microsoft.com/office/powerpoint/2010/main" val="2225710246"/>
              </p:ext>
            </p:extLst>
          </p:nvPr>
        </p:nvGraphicFramePr>
        <p:xfrm>
          <a:off x="1335964" y="1193859"/>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0C00E6F8-CDF7-4C1B-90DE-B43544722809}"/>
              </a:ext>
            </a:extLst>
          </p:cNvPr>
          <p:cNvGraphicFramePr>
            <a:graphicFrameLocks/>
          </p:cNvGraphicFramePr>
          <p:nvPr>
            <p:extLst>
              <p:ext uri="{D42A27DB-BD31-4B8C-83A1-F6EECF244321}">
                <p14:modId xmlns:p14="http://schemas.microsoft.com/office/powerpoint/2010/main" val="1416695984"/>
              </p:ext>
            </p:extLst>
          </p:nvPr>
        </p:nvGraphicFramePr>
        <p:xfrm>
          <a:off x="1023313" y="1260254"/>
          <a:ext cx="7797158" cy="424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56CD550F-E270-4EE4-B355-3BE724A319C0}"/>
              </a:ext>
            </a:extLst>
          </p:cNvPr>
          <p:cNvGraphicFramePr/>
          <p:nvPr>
            <p:extLst>
              <p:ext uri="{D42A27DB-BD31-4B8C-83A1-F6EECF244321}">
                <p14:modId xmlns:p14="http://schemas.microsoft.com/office/powerpoint/2010/main" val="3663191308"/>
              </p:ext>
            </p:extLst>
          </p:nvPr>
        </p:nvGraphicFramePr>
        <p:xfrm>
          <a:off x="1318166" y="1129789"/>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F958B2A9-6F58-4932-AF1F-1E1866327E94}"/>
              </a:ext>
            </a:extLst>
          </p:cNvPr>
          <p:cNvGraphicFramePr>
            <a:graphicFrameLocks/>
          </p:cNvGraphicFramePr>
          <p:nvPr>
            <p:extLst>
              <p:ext uri="{D42A27DB-BD31-4B8C-83A1-F6EECF244321}">
                <p14:modId xmlns:p14="http://schemas.microsoft.com/office/powerpoint/2010/main" val="1118319033"/>
              </p:ext>
            </p:extLst>
          </p:nvPr>
        </p:nvGraphicFramePr>
        <p:xfrm>
          <a:off x="1023312" y="1424895"/>
          <a:ext cx="7535415" cy="41262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34E449F5-7C4A-42CB-9992-06CA6DBA4D57}"/>
              </a:ext>
            </a:extLst>
          </p:cNvPr>
          <p:cNvGraphicFramePr/>
          <p:nvPr>
            <p:extLst>
              <p:ext uri="{D42A27DB-BD31-4B8C-83A1-F6EECF244321}">
                <p14:modId xmlns:p14="http://schemas.microsoft.com/office/powerpoint/2010/main" val="2257346922"/>
              </p:ext>
            </p:extLst>
          </p:nvPr>
        </p:nvGraphicFramePr>
        <p:xfrm>
          <a:off x="1132327"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6B6A76D9-AF99-43F2-8893-636335A68986}"/>
              </a:ext>
            </a:extLst>
          </p:cNvPr>
          <p:cNvGraphicFramePr>
            <a:graphicFrameLocks/>
          </p:cNvGraphicFramePr>
          <p:nvPr>
            <p:extLst>
              <p:ext uri="{D42A27DB-BD31-4B8C-83A1-F6EECF244321}">
                <p14:modId xmlns:p14="http://schemas.microsoft.com/office/powerpoint/2010/main" val="2245060798"/>
              </p:ext>
            </p:extLst>
          </p:nvPr>
        </p:nvGraphicFramePr>
        <p:xfrm>
          <a:off x="1048576" y="1494467"/>
          <a:ext cx="7699887" cy="40566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bastante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medio  para realizar las diversas labores encomendadas,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bueno y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excelente, al igual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casi en su totalidad,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bueno.</a:t>
            </a:r>
            <a:endParaRPr lang="es-MX"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F0E572A4-635A-4B92-B8B6-A82FA5DE9A5E}"/>
              </a:ext>
            </a:extLst>
          </p:cNvPr>
          <p:cNvGraphicFramePr>
            <a:graphicFrameLocks/>
          </p:cNvGraphicFramePr>
          <p:nvPr>
            <p:extLst>
              <p:ext uri="{D42A27DB-BD31-4B8C-83A1-F6EECF244321}">
                <p14:modId xmlns:p14="http://schemas.microsoft.com/office/powerpoint/2010/main" val="3205380333"/>
              </p:ext>
            </p:extLst>
          </p:nvPr>
        </p:nvGraphicFramePr>
        <p:xfrm>
          <a:off x="1128940" y="1794681"/>
          <a:ext cx="7403500" cy="372044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7BC49BF-8FB8-4AFE-B707-0DF226F377A1}"/>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1573819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3B5599CE-278F-4075-B89E-F459292AB42E}"/>
              </a:ext>
            </a:extLst>
          </p:cNvPr>
          <p:cNvGraphicFramePr>
            <a:graphicFrameLocks/>
          </p:cNvGraphicFramePr>
          <p:nvPr>
            <p:extLst>
              <p:ext uri="{D42A27DB-BD31-4B8C-83A1-F6EECF244321}">
                <p14:modId xmlns:p14="http://schemas.microsoft.com/office/powerpoint/2010/main" val="868691884"/>
              </p:ext>
            </p:extLst>
          </p:nvPr>
        </p:nvGraphicFramePr>
        <p:xfrm>
          <a:off x="1166013" y="1796776"/>
          <a:ext cx="7419003" cy="3708630"/>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BBB12612-E0C4-49C0-9DDC-4B2F6FD2023F}"/>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95434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90F6F9E3-E916-4429-8CDA-E21905E258A7}"/>
              </a:ext>
            </a:extLst>
          </p:cNvPr>
          <p:cNvGraphicFramePr>
            <a:graphicFrameLocks/>
          </p:cNvGraphicFramePr>
          <p:nvPr>
            <p:extLst>
              <p:ext uri="{D42A27DB-BD31-4B8C-83A1-F6EECF244321}">
                <p14:modId xmlns:p14="http://schemas.microsoft.com/office/powerpoint/2010/main" val="1657453755"/>
              </p:ext>
            </p:extLst>
          </p:nvPr>
        </p:nvGraphicFramePr>
        <p:xfrm>
          <a:off x="1061474" y="1804395"/>
          <a:ext cx="7569261" cy="3776501"/>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13132D7-505F-486A-85E2-19C956E9B242}"/>
              </a:ext>
            </a:extLst>
          </p:cNvPr>
          <p:cNvSpPr txBox="1"/>
          <p:nvPr/>
        </p:nvSpPr>
        <p:spPr>
          <a:xfrm>
            <a:off x="3760085" y="1579407"/>
            <a:ext cx="3179439" cy="369332"/>
          </a:xfrm>
          <a:prstGeom prst="rect">
            <a:avLst/>
          </a:prstGeom>
          <a:noFill/>
        </p:spPr>
        <p:txBody>
          <a:bodyPr wrap="square" rtlCol="0">
            <a:spAutoFit/>
          </a:bodyPr>
          <a:lstStyle/>
          <a:p>
            <a:r>
              <a:rPr lang="es-ES" b="1" dirty="0"/>
              <a:t>FUNCIÓN ADMINISTRATIVA</a:t>
            </a:r>
            <a:endParaRPr lang="es-MX" b="1" dirty="0"/>
          </a:p>
        </p:txBody>
      </p:sp>
    </p:spTree>
    <p:extLst>
      <p:ext uri="{BB962C8B-B14F-4D97-AF65-F5344CB8AC3E}">
        <p14:creationId xmlns:p14="http://schemas.microsoft.com/office/powerpoint/2010/main" val="310893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E432FA17-ECB0-455E-A044-FEABE30F6D96}"/>
              </a:ext>
            </a:extLst>
          </p:cNvPr>
          <p:cNvGraphicFramePr>
            <a:graphicFrameLocks/>
          </p:cNvGraphicFramePr>
          <p:nvPr>
            <p:extLst>
              <p:ext uri="{D42A27DB-BD31-4B8C-83A1-F6EECF244321}">
                <p14:modId xmlns:p14="http://schemas.microsoft.com/office/powerpoint/2010/main" val="643204378"/>
              </p:ext>
            </p:extLst>
          </p:nvPr>
        </p:nvGraphicFramePr>
        <p:xfrm>
          <a:off x="1061475" y="1836551"/>
          <a:ext cx="7523543" cy="3835784"/>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36626B0E-8CC6-41C9-A754-5F47CAD15821}"/>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646468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88E598FF-214A-494A-843A-A9127F27B961}"/>
              </a:ext>
            </a:extLst>
          </p:cNvPr>
          <p:cNvGraphicFramePr>
            <a:graphicFrameLocks/>
          </p:cNvGraphicFramePr>
          <p:nvPr>
            <p:extLst>
              <p:ext uri="{D42A27DB-BD31-4B8C-83A1-F6EECF244321}">
                <p14:modId xmlns:p14="http://schemas.microsoft.com/office/powerpoint/2010/main" val="4215385507"/>
              </p:ext>
            </p:extLst>
          </p:nvPr>
        </p:nvGraphicFramePr>
        <p:xfrm>
          <a:off x="1228139" y="1721178"/>
          <a:ext cx="7702019" cy="3807087"/>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D12754B1-7AE3-4E27-B3A3-5B647F014E43}"/>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94132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175432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No aplica</a:t>
            </a:r>
            <a:endParaRPr lang="es-MX" dirty="0"/>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CENTRO </a:t>
            </a:r>
            <a:r>
              <a:rPr lang="es-MX" sz="4000" b="1">
                <a:effectLst>
                  <a:outerShdw blurRad="38100" dist="38100" dir="2700000" algn="tl">
                    <a:srgbClr val="000000">
                      <a:alpha val="43137"/>
                    </a:srgbClr>
                  </a:outerShdw>
                </a:effectLst>
              </a:rPr>
              <a:t>DE DESARROLLO INFANTIL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67127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puede mejorar.</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dirty="0">
                <a:effectLst/>
                <a:latin typeface="Calibri" panose="020F0502020204030204" pitchFamily="34" charset="0"/>
                <a:ea typeface="Calibri" panose="020F0502020204030204" pitchFamily="34" charset="0"/>
                <a:cs typeface="Times New Roman" panose="02020603050405020304" pitchFamily="18" charset="0"/>
              </a:rPr>
              <a:t>si son atendidos de manera oportuna. (65%) </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896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7FBBCD8F-56E4-4BC6-91E4-1E526243FCEA}"/>
              </a:ext>
            </a:extLst>
          </p:cNvPr>
          <p:cNvGraphicFramePr/>
          <p:nvPr>
            <p:extLst>
              <p:ext uri="{D42A27DB-BD31-4B8C-83A1-F6EECF244321}">
                <p14:modId xmlns:p14="http://schemas.microsoft.com/office/powerpoint/2010/main" val="703443128"/>
              </p:ext>
            </p:extLst>
          </p:nvPr>
        </p:nvGraphicFramePr>
        <p:xfrm>
          <a:off x="1378944" y="1213278"/>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D409BA79-F5C4-4D60-B11C-7BE617185FAF}"/>
              </a:ext>
            </a:extLst>
          </p:cNvPr>
          <p:cNvGraphicFramePr>
            <a:graphicFrameLocks/>
          </p:cNvGraphicFramePr>
          <p:nvPr>
            <p:extLst>
              <p:ext uri="{D42A27DB-BD31-4B8C-83A1-F6EECF244321}">
                <p14:modId xmlns:p14="http://schemas.microsoft.com/office/powerpoint/2010/main" val="3494880006"/>
              </p:ext>
            </p:extLst>
          </p:nvPr>
        </p:nvGraphicFramePr>
        <p:xfrm>
          <a:off x="1061474" y="1038866"/>
          <a:ext cx="7470965" cy="4485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A7BB48D6-C9DC-449F-B651-96D218F02996}"/>
              </a:ext>
            </a:extLst>
          </p:cNvPr>
          <p:cNvGraphicFramePr/>
          <p:nvPr>
            <p:extLst>
              <p:ext uri="{D42A27DB-BD31-4B8C-83A1-F6EECF244321}">
                <p14:modId xmlns:p14="http://schemas.microsoft.com/office/powerpoint/2010/main" val="398700104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32639EC4-6814-4E6A-B34E-6AD8E12BAB6D}"/>
              </a:ext>
            </a:extLst>
          </p:cNvPr>
          <p:cNvGraphicFramePr>
            <a:graphicFrameLocks/>
          </p:cNvGraphicFramePr>
          <p:nvPr>
            <p:extLst>
              <p:ext uri="{D42A27DB-BD31-4B8C-83A1-F6EECF244321}">
                <p14:modId xmlns:p14="http://schemas.microsoft.com/office/powerpoint/2010/main" val="1204104760"/>
              </p:ext>
            </p:extLst>
          </p:nvPr>
        </p:nvGraphicFramePr>
        <p:xfrm>
          <a:off x="1086583" y="1310424"/>
          <a:ext cx="7733888" cy="4194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325CDCF0-373B-43E3-BFCA-6AD91A0560CB}"/>
              </a:ext>
            </a:extLst>
          </p:cNvPr>
          <p:cNvGraphicFramePr/>
          <p:nvPr>
            <p:extLst>
              <p:ext uri="{D42A27DB-BD31-4B8C-83A1-F6EECF244321}">
                <p14:modId xmlns:p14="http://schemas.microsoft.com/office/powerpoint/2010/main" val="1920793684"/>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EEC8AF0F-D764-4A1C-9D18-59215274D8B4}"/>
              </a:ext>
            </a:extLst>
          </p:cNvPr>
          <p:cNvGraphicFramePr>
            <a:graphicFrameLocks/>
          </p:cNvGraphicFramePr>
          <p:nvPr>
            <p:extLst>
              <p:ext uri="{D42A27DB-BD31-4B8C-83A1-F6EECF244321}">
                <p14:modId xmlns:p14="http://schemas.microsoft.com/office/powerpoint/2010/main" val="3112913502"/>
              </p:ext>
            </p:extLst>
          </p:nvPr>
        </p:nvGraphicFramePr>
        <p:xfrm>
          <a:off x="1115182" y="1065432"/>
          <a:ext cx="7659569" cy="4439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23E3D1B7-8908-4B5D-B600-E6BD7C2DF76F}"/>
              </a:ext>
            </a:extLst>
          </p:cNvPr>
          <p:cNvGraphicFramePr/>
          <p:nvPr>
            <p:extLst>
              <p:ext uri="{D42A27DB-BD31-4B8C-83A1-F6EECF244321}">
                <p14:modId xmlns:p14="http://schemas.microsoft.com/office/powerpoint/2010/main" val="4068254304"/>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4177201760"/>
              </p:ext>
            </p:extLst>
          </p:nvPr>
        </p:nvGraphicFramePr>
        <p:xfrm>
          <a:off x="1673424" y="467505"/>
          <a:ext cx="6552728"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el 71%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presenta, pero el 52% dice que solo algunas veces, el 76%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64% dice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casi el 20% dicen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76% algunas veces y 5% nunca.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institucionales, también se externa que generalmente si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40BD743E-C0C3-40AD-A0B4-89513C1A3DB3}"/>
              </a:ext>
            </a:extLst>
          </p:cNvPr>
          <p:cNvGraphicFramePr>
            <a:graphicFrameLocks/>
          </p:cNvGraphicFramePr>
          <p:nvPr>
            <p:extLst>
              <p:ext uri="{D42A27DB-BD31-4B8C-83A1-F6EECF244321}">
                <p14:modId xmlns:p14="http://schemas.microsoft.com/office/powerpoint/2010/main" val="1082182322"/>
              </p:ext>
            </p:extLst>
          </p:nvPr>
        </p:nvGraphicFramePr>
        <p:xfrm>
          <a:off x="1101426" y="1319861"/>
          <a:ext cx="752930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5825C8B1-EE1D-4FB5-A283-2B5BF2EA989E}"/>
              </a:ext>
            </a:extLst>
          </p:cNvPr>
          <p:cNvGraphicFramePr/>
          <p:nvPr>
            <p:extLst>
              <p:ext uri="{D42A27DB-BD31-4B8C-83A1-F6EECF244321}">
                <p14:modId xmlns:p14="http://schemas.microsoft.com/office/powerpoint/2010/main" val="2234900801"/>
              </p:ext>
            </p:extLst>
          </p:nvPr>
        </p:nvGraphicFramePr>
        <p:xfrm>
          <a:off x="1316685" y="1075941"/>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8493ED9-96C2-4A00-AFE9-DDCEB3D30DC8}"/>
              </a:ext>
            </a:extLst>
          </p:cNvPr>
          <p:cNvGraphicFramePr>
            <a:graphicFrameLocks/>
          </p:cNvGraphicFramePr>
          <p:nvPr>
            <p:extLst>
              <p:ext uri="{D42A27DB-BD31-4B8C-83A1-F6EECF244321}">
                <p14:modId xmlns:p14="http://schemas.microsoft.com/office/powerpoint/2010/main" val="2097688854"/>
              </p:ext>
            </p:extLst>
          </p:nvPr>
        </p:nvGraphicFramePr>
        <p:xfrm>
          <a:off x="1101426" y="1363261"/>
          <a:ext cx="7575029" cy="4187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9A8C3E3C-6319-41F7-BE95-0A843F8FDE33}"/>
              </a:ext>
            </a:extLst>
          </p:cNvPr>
          <p:cNvGraphicFramePr/>
          <p:nvPr>
            <p:extLst>
              <p:ext uri="{D42A27DB-BD31-4B8C-83A1-F6EECF244321}">
                <p14:modId xmlns:p14="http://schemas.microsoft.com/office/powerpoint/2010/main" val="3358282537"/>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764F8B03-0BB3-41C6-AC43-9F6825176B1A}"/>
              </a:ext>
            </a:extLst>
          </p:cNvPr>
          <p:cNvGraphicFramePr>
            <a:graphicFrameLocks/>
          </p:cNvGraphicFramePr>
          <p:nvPr>
            <p:extLst>
              <p:ext uri="{D42A27DB-BD31-4B8C-83A1-F6EECF244321}">
                <p14:modId xmlns:p14="http://schemas.microsoft.com/office/powerpoint/2010/main" val="1273523535"/>
              </p:ext>
            </p:extLst>
          </p:nvPr>
        </p:nvGraphicFramePr>
        <p:xfrm>
          <a:off x="1115183" y="1314225"/>
          <a:ext cx="7705288" cy="4236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4435A391-0884-4205-9251-BB3B5E7EA84F}"/>
              </a:ext>
            </a:extLst>
          </p:cNvPr>
          <p:cNvGraphicFramePr/>
          <p:nvPr>
            <p:extLst>
              <p:ext uri="{D42A27DB-BD31-4B8C-83A1-F6EECF244321}">
                <p14:modId xmlns:p14="http://schemas.microsoft.com/office/powerpoint/2010/main" val="4165251065"/>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1780EB39-96DF-4D71-A294-2B4C56232C9B}"/>
              </a:ext>
            </a:extLst>
          </p:cNvPr>
          <p:cNvGraphicFramePr>
            <a:graphicFrameLocks/>
          </p:cNvGraphicFramePr>
          <p:nvPr>
            <p:extLst>
              <p:ext uri="{D42A27DB-BD31-4B8C-83A1-F6EECF244321}">
                <p14:modId xmlns:p14="http://schemas.microsoft.com/office/powerpoint/2010/main" val="10702642"/>
              </p:ext>
            </p:extLst>
          </p:nvPr>
        </p:nvGraphicFramePr>
        <p:xfrm>
          <a:off x="1016577" y="1162819"/>
          <a:ext cx="7621013" cy="43883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931910"/>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71%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(67%)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sin embargo, el 51% señala que solo algunas veces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71%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24% algunas veces y 2% que nunca,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73% expresa que algunas veces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 </a:t>
            </a:r>
            <a:r>
              <a:rPr lang="es-MX" sz="1800" dirty="0">
                <a:effectLst/>
                <a:latin typeface="Calibri" panose="020F0502020204030204" pitchFamily="34" charset="0"/>
                <a:ea typeface="Calibri" panose="020F0502020204030204" pitchFamily="34" charset="0"/>
                <a:cs typeface="Times New Roman" panose="02020603050405020304" pitchFamily="18" charset="0"/>
              </a:rPr>
              <a:t> mientras que el 5% afirma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nunca se toman en cuenta.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BDD8308D-0555-4975-9F6F-A3A2802CB9C6}"/>
              </a:ext>
            </a:extLst>
          </p:cNvPr>
          <p:cNvGraphicFramePr/>
          <p:nvPr>
            <p:extLst>
              <p:ext uri="{D42A27DB-BD31-4B8C-83A1-F6EECF244321}">
                <p14:modId xmlns:p14="http://schemas.microsoft.com/office/powerpoint/2010/main" val="34699336"/>
              </p:ext>
            </p:extLst>
          </p:nvPr>
        </p:nvGraphicFramePr>
        <p:xfrm>
          <a:off x="1611279" y="1190347"/>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10B249C-E9A7-4140-880C-4C27224C8E1F}"/>
              </a:ext>
            </a:extLst>
          </p:cNvPr>
          <p:cNvGraphicFramePr>
            <a:graphicFrameLocks/>
          </p:cNvGraphicFramePr>
          <p:nvPr>
            <p:extLst>
              <p:ext uri="{D42A27DB-BD31-4B8C-83A1-F6EECF244321}">
                <p14:modId xmlns:p14="http://schemas.microsoft.com/office/powerpoint/2010/main" val="3559779262"/>
              </p:ext>
            </p:extLst>
          </p:nvPr>
        </p:nvGraphicFramePr>
        <p:xfrm>
          <a:off x="1066245" y="1332319"/>
          <a:ext cx="7492483" cy="42063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53A218CD-7D7B-4591-9095-9EDE515C7CC5}"/>
              </a:ext>
            </a:extLst>
          </p:cNvPr>
          <p:cNvGraphicFramePr/>
          <p:nvPr>
            <p:extLst>
              <p:ext uri="{D42A27DB-BD31-4B8C-83A1-F6EECF244321}">
                <p14:modId xmlns:p14="http://schemas.microsoft.com/office/powerpoint/2010/main" val="4271888403"/>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95D2CA95-D73C-400B-B8B3-9667F4F22BFD}"/>
              </a:ext>
            </a:extLst>
          </p:cNvPr>
          <p:cNvGraphicFramePr>
            <a:graphicFrameLocks/>
          </p:cNvGraphicFramePr>
          <p:nvPr>
            <p:extLst>
              <p:ext uri="{D42A27DB-BD31-4B8C-83A1-F6EECF244321}">
                <p14:modId xmlns:p14="http://schemas.microsoft.com/office/powerpoint/2010/main" val="3524588252"/>
              </p:ext>
            </p:extLst>
          </p:nvPr>
        </p:nvGraphicFramePr>
        <p:xfrm>
          <a:off x="1061475" y="1130836"/>
          <a:ext cx="7758996" cy="439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AADD18EE-15ED-4D54-B4DE-0BAB2525889E}"/>
              </a:ext>
            </a:extLst>
          </p:cNvPr>
          <p:cNvGraphicFramePr/>
          <p:nvPr>
            <p:extLst>
              <p:ext uri="{D42A27DB-BD31-4B8C-83A1-F6EECF244321}">
                <p14:modId xmlns:p14="http://schemas.microsoft.com/office/powerpoint/2010/main" val="2515611449"/>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21F388C0-902A-4758-9657-4B9B49AB020C}"/>
              </a:ext>
            </a:extLst>
          </p:cNvPr>
          <p:cNvGraphicFramePr>
            <a:graphicFrameLocks/>
          </p:cNvGraphicFramePr>
          <p:nvPr>
            <p:extLst>
              <p:ext uri="{D42A27DB-BD31-4B8C-83A1-F6EECF244321}">
                <p14:modId xmlns:p14="http://schemas.microsoft.com/office/powerpoint/2010/main" val="371724002"/>
              </p:ext>
            </p:extLst>
          </p:nvPr>
        </p:nvGraphicFramePr>
        <p:xfrm>
          <a:off x="1051164" y="1087576"/>
          <a:ext cx="7481275" cy="44627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96D84579-CAB5-4811-9B26-1BB1DE98112C}"/>
              </a:ext>
            </a:extLst>
          </p:cNvPr>
          <p:cNvGraphicFramePr/>
          <p:nvPr>
            <p:extLst>
              <p:ext uri="{D42A27DB-BD31-4B8C-83A1-F6EECF244321}">
                <p14:modId xmlns:p14="http://schemas.microsoft.com/office/powerpoint/2010/main" val="275749935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EE1073E1-E8AE-4AC0-A980-6515996B602A}"/>
              </a:ext>
            </a:extLst>
          </p:cNvPr>
          <p:cNvGraphicFramePr>
            <a:graphicFrameLocks/>
          </p:cNvGraphicFramePr>
          <p:nvPr>
            <p:extLst>
              <p:ext uri="{D42A27DB-BD31-4B8C-83A1-F6EECF244321}">
                <p14:modId xmlns:p14="http://schemas.microsoft.com/office/powerpoint/2010/main" val="514485229"/>
              </p:ext>
            </p:extLst>
          </p:nvPr>
        </p:nvGraphicFramePr>
        <p:xfrm>
          <a:off x="1128939" y="1105079"/>
          <a:ext cx="7691531" cy="44460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7AE94F93-074B-4851-9730-BF3234F5CBA0}"/>
              </a:ext>
            </a:extLst>
          </p:cNvPr>
          <p:cNvGraphicFramePr/>
          <p:nvPr>
            <p:extLst>
              <p:ext uri="{D42A27DB-BD31-4B8C-83A1-F6EECF244321}">
                <p14:modId xmlns:p14="http://schemas.microsoft.com/office/powerpoint/2010/main" val="702608143"/>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95%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36%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86%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78%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en la mayoría (90%) que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poco mas de la mitad (57%)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F50EEBA2-266E-4C17-90F6-B227EE243D71}"/>
              </a:ext>
            </a:extLst>
          </p:cNvPr>
          <p:cNvGraphicFramePr>
            <a:graphicFrameLocks/>
          </p:cNvGraphicFramePr>
          <p:nvPr>
            <p:extLst>
              <p:ext uri="{D42A27DB-BD31-4B8C-83A1-F6EECF244321}">
                <p14:modId xmlns:p14="http://schemas.microsoft.com/office/powerpoint/2010/main" val="1263616734"/>
              </p:ext>
            </p:extLst>
          </p:nvPr>
        </p:nvGraphicFramePr>
        <p:xfrm>
          <a:off x="1081416" y="1390120"/>
          <a:ext cx="7451023" cy="41598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57EFD25D-8C2E-46E1-BB2B-ADDBDC1399E9}"/>
              </a:ext>
            </a:extLst>
          </p:cNvPr>
          <p:cNvGraphicFramePr/>
          <p:nvPr>
            <p:extLst>
              <p:ext uri="{D42A27DB-BD31-4B8C-83A1-F6EECF244321}">
                <p14:modId xmlns:p14="http://schemas.microsoft.com/office/powerpoint/2010/main" val="3230217182"/>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9B8329B2-CBD3-4080-9921-635252568B65}"/>
              </a:ext>
            </a:extLst>
          </p:cNvPr>
          <p:cNvGraphicFramePr>
            <a:graphicFrameLocks/>
          </p:cNvGraphicFramePr>
          <p:nvPr>
            <p:extLst>
              <p:ext uri="{D42A27DB-BD31-4B8C-83A1-F6EECF244321}">
                <p14:modId xmlns:p14="http://schemas.microsoft.com/office/powerpoint/2010/main" val="997191243"/>
              </p:ext>
            </p:extLst>
          </p:nvPr>
        </p:nvGraphicFramePr>
        <p:xfrm>
          <a:off x="1115183" y="1336603"/>
          <a:ext cx="7705288" cy="42145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6B045C72-847A-4021-A24A-2DAE03673389}"/>
              </a:ext>
            </a:extLst>
          </p:cNvPr>
          <p:cNvGraphicFramePr/>
          <p:nvPr>
            <p:extLst>
              <p:ext uri="{D42A27DB-BD31-4B8C-83A1-F6EECF244321}">
                <p14:modId xmlns:p14="http://schemas.microsoft.com/office/powerpoint/2010/main" val="2143606099"/>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75767DC8-0F39-4256-98F6-8F30BB1023B1}"/>
              </a:ext>
            </a:extLst>
          </p:cNvPr>
          <p:cNvGraphicFramePr>
            <a:graphicFrameLocks/>
          </p:cNvGraphicFramePr>
          <p:nvPr>
            <p:extLst>
              <p:ext uri="{D42A27DB-BD31-4B8C-83A1-F6EECF244321}">
                <p14:modId xmlns:p14="http://schemas.microsoft.com/office/powerpoint/2010/main" val="94217648"/>
              </p:ext>
            </p:extLst>
          </p:nvPr>
        </p:nvGraphicFramePr>
        <p:xfrm>
          <a:off x="1157878" y="1322142"/>
          <a:ext cx="737456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14A2E755-ABEB-458A-AFDE-946623741C10}"/>
              </a:ext>
            </a:extLst>
          </p:cNvPr>
          <p:cNvGraphicFramePr/>
          <p:nvPr>
            <p:extLst>
              <p:ext uri="{D42A27DB-BD31-4B8C-83A1-F6EECF244321}">
                <p14:modId xmlns:p14="http://schemas.microsoft.com/office/powerpoint/2010/main" val="1535816706"/>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C86D0B1-7AE7-4891-983A-6BFD051B2F6B}"/>
              </a:ext>
            </a:extLst>
          </p:cNvPr>
          <p:cNvGraphicFramePr>
            <a:graphicFrameLocks/>
          </p:cNvGraphicFramePr>
          <p:nvPr>
            <p:extLst>
              <p:ext uri="{D42A27DB-BD31-4B8C-83A1-F6EECF244321}">
                <p14:modId xmlns:p14="http://schemas.microsoft.com/office/powerpoint/2010/main" val="2817774797"/>
              </p:ext>
            </p:extLst>
          </p:nvPr>
        </p:nvGraphicFramePr>
        <p:xfrm>
          <a:off x="1040151" y="1300247"/>
          <a:ext cx="7891999" cy="42508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2DEF6DC1-68A0-4074-B152-7F17D45D35A2}"/>
              </a:ext>
            </a:extLst>
          </p:cNvPr>
          <p:cNvGraphicFramePr/>
          <p:nvPr>
            <p:extLst>
              <p:ext uri="{D42A27DB-BD31-4B8C-83A1-F6EECF244321}">
                <p14:modId xmlns:p14="http://schemas.microsoft.com/office/powerpoint/2010/main" val="2488865888"/>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6" name="Google Shape;1672;p81">
            <a:extLst>
              <a:ext uri="{FF2B5EF4-FFF2-40B4-BE49-F238E27FC236}">
                <a16:creationId xmlns:a16="http://schemas.microsoft.com/office/drawing/2014/main" id="{A0F88608-24DB-4B1D-A39B-1040F04CE155}"/>
              </a:ext>
            </a:extLst>
          </p:cNvPr>
          <p:cNvGraphicFramePr/>
          <p:nvPr>
            <p:extLst>
              <p:ext uri="{D42A27DB-BD31-4B8C-83A1-F6EECF244321}">
                <p14:modId xmlns:p14="http://schemas.microsoft.com/office/powerpoint/2010/main" val="90008825"/>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40FBCB33-C9CD-4F3C-A990-A0E38E0243B1}"/>
              </a:ext>
            </a:extLst>
          </p:cNvPr>
          <p:cNvGraphicFramePr/>
          <p:nvPr>
            <p:extLst>
              <p:ext uri="{D42A27DB-BD31-4B8C-83A1-F6EECF244321}">
                <p14:modId xmlns:p14="http://schemas.microsoft.com/office/powerpoint/2010/main" val="3838632401"/>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195542"/>
          </a:xfrm>
          <a:prstGeom prst="rect">
            <a:avLst/>
          </a:prstGeom>
          <a:noFill/>
        </p:spPr>
        <p:txBody>
          <a:bodyPr wrap="square" rtlCol="0">
            <a:spAutoFit/>
          </a:bodyPr>
          <a:lstStyle/>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dirty="0">
                <a:effectLst/>
                <a:latin typeface="Calibri" panose="020F0502020204030204" pitchFamily="34" charset="0"/>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las áreas de trabajo están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libres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Basura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99%</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Olores desagradables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90</a:t>
            </a:r>
            <a:r>
              <a:rPr lang="es-MX"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Plagas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 estancada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100%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Se considera que en la UAN se promueve el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Agua</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Insumos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86%</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88%</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Desechos</a:t>
            </a:r>
            <a:r>
              <a:rPr lang="es-MX" sz="1600" dirty="0">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dirty="0">
                <a:effectLst/>
                <a:latin typeface="Calibri" panose="020F0502020204030204" pitchFamily="34" charset="0"/>
                <a:ea typeface="Calibri" panose="020F0502020204030204" pitchFamily="34" charset="0"/>
                <a:cs typeface="Times New Roman" panose="02020603050405020304" pitchFamily="18" charset="0"/>
              </a:rPr>
              <a:t>en un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91%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Por último, se menciona en un alto porcentaje de interés (76%) que, si la UAN ofreciera cursos de capacitación en </a:t>
            </a:r>
            <a:r>
              <a:rPr lang="es-MX" sz="1600" b="1" dirty="0">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dirty="0">
                <a:effectLst/>
                <a:latin typeface="Calibri" panose="020F0502020204030204" pitchFamily="34" charset="0"/>
                <a:ea typeface="Calibri" panose="020F0502020204030204" pitchFamily="34" charset="0"/>
                <a:cs typeface="Times New Roman" panose="02020603050405020304" pitchFamily="18" charset="0"/>
              </a:rPr>
              <a:t>, asistieran a ellos.</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5403</TotalTime>
  <Words>4147</Words>
  <Application>Microsoft Office PowerPoint</Application>
  <PresentationFormat>Presentación en pantalla (4:3)</PresentationFormat>
  <Paragraphs>651</Paragraphs>
  <Slides>82</Slides>
  <Notes>82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82</vt:i4>
      </vt:variant>
    </vt:vector>
  </HeadingPairs>
  <TitlesOfParts>
    <vt:vector size="86"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321</cp:revision>
  <dcterms:created xsi:type="dcterms:W3CDTF">2019-02-18T18:05:13Z</dcterms:created>
  <dcterms:modified xsi:type="dcterms:W3CDTF">2022-04-26T17:22:34Z</dcterms:modified>
</cp:coreProperties>
</file>