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4.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5.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6.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8.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9.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0.xlsx"/></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1.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Rony\practicas\Tablas%20del%20area742.xlsm"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Hoja1!$D$30</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017C2EF-97DA-41EE-A040-A3125B8F29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3B-42E0-8182-1C2A1B3CF85B}"/>
                </c:ext>
              </c:extLst>
            </c:dLbl>
            <c:dLbl>
              <c:idx val="1"/>
              <c:tx>
                <c:rich>
                  <a:bodyPr/>
                  <a:lstStyle/>
                  <a:p>
                    <a:fld id="{E4DC8F7E-66F7-458B-8C15-B701FF3D83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3B-42E0-8182-1C2A1B3CF8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Hoja1!$B$31:$B$32</c:f>
              <c:strCache>
                <c:ptCount val="2"/>
                <c:pt idx="0">
                  <c:v>NO</c:v>
                </c:pt>
                <c:pt idx="1">
                  <c:v>SI</c:v>
                </c:pt>
              </c:strCache>
            </c:strRef>
          </c:cat>
          <c:val>
            <c:numRef>
              <c:f>Hoja1!$D$31:$D$32</c:f>
              <c:numCache>
                <c:formatCode>###0</c:formatCode>
                <c:ptCount val="2"/>
                <c:pt idx="0">
                  <c:v>33.928571428571431</c:v>
                </c:pt>
                <c:pt idx="1">
                  <c:v>66.071428571428569</c:v>
                </c:pt>
              </c:numCache>
            </c:numRef>
          </c:val>
          <c:extLst>
            <c:ext xmlns:c16="http://schemas.microsoft.com/office/drawing/2014/chart" uri="{C3380CC4-5D6E-409C-BE32-E72D297353CC}">
              <c16:uniqueId val="{00000002-013B-42E0-8182-1C2A1B3CF85B}"/>
            </c:ext>
          </c:extLst>
        </c:ser>
        <c:dLbls>
          <c:dLblPos val="inEnd"/>
          <c:showLegendKey val="0"/>
          <c:showVal val="1"/>
          <c:showCatName val="0"/>
          <c:showSerName val="0"/>
          <c:showPercent val="0"/>
          <c:showBubbleSize val="0"/>
        </c:dLbls>
        <c:gapWidth val="150"/>
        <c:overlap val="100"/>
        <c:axId val="279318544"/>
        <c:axId val="279324032"/>
      </c:barChart>
      <c:catAx>
        <c:axId val="27931854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4032"/>
        <c:crosses val="autoZero"/>
        <c:auto val="1"/>
        <c:lblAlgn val="ctr"/>
        <c:lblOffset val="100"/>
        <c:noMultiLvlLbl val="0"/>
      </c:catAx>
      <c:valAx>
        <c:axId val="27932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185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5129716674890278"/>
          <c:y val="3.0304993893420538E-2"/>
          <c:w val="0.84870283325109719"/>
          <c:h val="0.5246644461072496"/>
        </c:manualLayout>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9664290914419345E-3"/>
                  <c:y val="8.135535759030457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E1-46BE-A8CE-92BF3CD3049F}"/>
                </c:ext>
              </c:extLst>
            </c:dLbl>
            <c:dLbl>
              <c:idx val="1"/>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E1-46BE-A8CE-92BF3CD3049F}"/>
                </c:ext>
              </c:extLst>
            </c:dLbl>
            <c:dLbl>
              <c:idx val="2"/>
              <c:layout>
                <c:manualLayout>
                  <c:x val="-1.7915719255969949E-3"/>
                  <c:y val="0.10325872309538658"/>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21603421293E-2"/>
                      <c:h val="8.4406306690973085E-2"/>
                    </c:manualLayout>
                  </c15:layout>
                  <c15:dlblFieldTable/>
                  <c15:showDataLabelsRange val="0"/>
                </c:ext>
                <c:ext xmlns:c16="http://schemas.microsoft.com/office/drawing/2014/chart" uri="{C3380CC4-5D6E-409C-BE32-E72D297353CC}">
                  <c16:uniqueId val="{00000002-83E1-46BE-A8CE-92BF3CD3049F}"/>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E1-46BE-A8CE-92BF3CD3049F}"/>
                </c:ext>
              </c:extLst>
            </c:dLbl>
            <c:dLbl>
              <c:idx val="4"/>
              <c:layout>
                <c:manualLayout>
                  <c:x val="6.2027746006151924E-3"/>
                  <c:y val="8.135535759030451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3E1-46BE-A8CE-92BF3CD3049F}"/>
                </c:ext>
              </c:extLst>
            </c:dLbl>
            <c:dLbl>
              <c:idx val="5"/>
              <c:layout>
                <c:manualLayout>
                  <c:x val="-2.4889759048765713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83E1-46BE-A8CE-92BF3CD3049F}"/>
                </c:ext>
              </c:extLst>
            </c:dLbl>
            <c:dLbl>
              <c:idx val="6"/>
              <c:layout>
                <c:manualLayout>
                  <c:x val="3.5274344372294942E-3"/>
                  <c:y val="8.7613462020327992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3E1-46BE-A8CE-92BF3CD3049F}"/>
                </c:ext>
              </c:extLst>
            </c:dLbl>
            <c:dLbl>
              <c:idx val="7"/>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E1-46BE-A8CE-92BF3CD3049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RESPONSABILIDAD</c:v>
                </c:pt>
                <c:pt idx="1">
                  <c:v> TRANSPARENCIA Y RENDICIÓN DE CUENTAS</c:v>
                </c:pt>
                <c:pt idx="2">
                  <c:v> TOLERANCIA</c:v>
                </c:pt>
                <c:pt idx="3">
                  <c:v> LEALTAD Y COMPROMISO</c:v>
                </c:pt>
                <c:pt idx="4">
                  <c:v> JUSTICIA</c:v>
                </c:pt>
                <c:pt idx="5">
                  <c:v> EQUIDAD</c:v>
                </c:pt>
                <c:pt idx="6">
                  <c:v> CONCIENCIA ECOLÓGICA</c:v>
                </c:pt>
                <c:pt idx="7">
                  <c:v> PROFESIONALISMO E INTEGRIDAD</c:v>
                </c:pt>
              </c:strCache>
            </c:strRef>
          </c:cat>
          <c:val>
            <c:numRef>
              <c:f>VALORES!$B$4:$B$11</c:f>
              <c:numCache>
                <c:formatCode>General</c:formatCode>
                <c:ptCount val="8"/>
                <c:pt idx="0">
                  <c:v>33</c:v>
                </c:pt>
                <c:pt idx="1">
                  <c:v>27</c:v>
                </c:pt>
                <c:pt idx="2">
                  <c:v>20</c:v>
                </c:pt>
                <c:pt idx="3">
                  <c:v>20</c:v>
                </c:pt>
                <c:pt idx="4">
                  <c:v>13</c:v>
                </c:pt>
                <c:pt idx="5">
                  <c:v>13</c:v>
                </c:pt>
                <c:pt idx="6">
                  <c:v>7</c:v>
                </c:pt>
                <c:pt idx="7">
                  <c:v>7</c:v>
                </c:pt>
              </c:numCache>
            </c:numRef>
          </c:val>
          <c:extLst>
            <c:ext xmlns:c16="http://schemas.microsoft.com/office/drawing/2014/chart" uri="{C3380CC4-5D6E-409C-BE32-E72D297353CC}">
              <c16:uniqueId val="{00000008-83E1-46BE-A8CE-92BF3CD3049F}"/>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Hoja1!$D$131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196C271-4E8C-4A69-BD2C-A5EEEC0583BB}"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16-4694-8739-34DB79588519}"/>
                </c:ext>
              </c:extLst>
            </c:dLbl>
            <c:dLbl>
              <c:idx val="1"/>
              <c:tx>
                <c:rich>
                  <a:bodyPr/>
                  <a:lstStyle/>
                  <a:p>
                    <a:fld id="{23F909B7-EF30-4195-AA71-FED2FD00D87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16-4694-8739-34DB79588519}"/>
                </c:ext>
              </c:extLst>
            </c:dLbl>
            <c:dLbl>
              <c:idx val="2"/>
              <c:layout>
                <c:manualLayout>
                  <c:x val="1.6552815014732657E-3"/>
                  <c:y val="-5.5079324418629026E-2"/>
                </c:manualLayout>
              </c:layout>
              <c:tx>
                <c:rich>
                  <a:bodyPr/>
                  <a:lstStyle/>
                  <a:p>
                    <a:fld id="{84B1D44E-48CE-4B23-9D6F-ADE5BDEA1A8F}"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16-4694-8739-34DB79588519}"/>
                </c:ext>
              </c:extLst>
            </c:dLbl>
            <c:dLbl>
              <c:idx val="3"/>
              <c:layout>
                <c:manualLayout>
                  <c:x val="-6.6211260058930627E-3"/>
                  <c:y val="-1.896750174463508E-2"/>
                </c:manualLayout>
              </c:layout>
              <c:tx>
                <c:rich>
                  <a:bodyPr/>
                  <a:lstStyle/>
                  <a:p>
                    <a:fld id="{0CF1C178-C9AF-4F17-A51F-720D54D3F49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16-4694-8739-34DB795885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Hoja1!$B$132:$B$135</c:f>
              <c:strCache>
                <c:ptCount val="4"/>
                <c:pt idx="0">
                  <c:v>EXCELENTE</c:v>
                </c:pt>
                <c:pt idx="1">
                  <c:v>BUENA</c:v>
                </c:pt>
                <c:pt idx="2">
                  <c:v>REGULAR</c:v>
                </c:pt>
                <c:pt idx="3">
                  <c:v>MALA</c:v>
                </c:pt>
              </c:strCache>
            </c:strRef>
          </c:cat>
          <c:val>
            <c:numRef>
              <c:f>Hoja1!$D$132:$D$135</c:f>
              <c:numCache>
                <c:formatCode>###0</c:formatCode>
                <c:ptCount val="4"/>
                <c:pt idx="0">
                  <c:v>64.285714285714292</c:v>
                </c:pt>
                <c:pt idx="1">
                  <c:v>32.142857142857146</c:v>
                </c:pt>
                <c:pt idx="2">
                  <c:v>3.5714285714285712</c:v>
                </c:pt>
                <c:pt idx="3">
                  <c:v>0</c:v>
                </c:pt>
              </c:numCache>
            </c:numRef>
          </c:val>
          <c:extLst>
            <c:ext xmlns:c16="http://schemas.microsoft.com/office/drawing/2014/chart" uri="{C3380CC4-5D6E-409C-BE32-E72D297353CC}">
              <c16:uniqueId val="{00000004-AE16-4694-8739-34DB79588519}"/>
            </c:ext>
          </c:extLst>
        </c:ser>
        <c:dLbls>
          <c:dLblPos val="inEnd"/>
          <c:showLegendKey val="0"/>
          <c:showVal val="1"/>
          <c:showCatName val="0"/>
          <c:showSerName val="0"/>
          <c:showPercent val="0"/>
          <c:showBubbleSize val="0"/>
        </c:dLbls>
        <c:gapWidth val="150"/>
        <c:overlap val="100"/>
        <c:axId val="279324816"/>
        <c:axId val="277989432"/>
      </c:barChart>
      <c:catAx>
        <c:axId val="279324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989432"/>
        <c:crosses val="autoZero"/>
        <c:auto val="1"/>
        <c:lblAlgn val="ctr"/>
        <c:lblOffset val="100"/>
        <c:noMultiLvlLbl val="0"/>
      </c:catAx>
      <c:valAx>
        <c:axId val="277989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Hoja1!$D$126</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8AC1D3C-53D8-4C55-B31D-8A39E4D3BD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AB-4B6E-BA20-E71A5C6C592E}"/>
                </c:ext>
              </c:extLst>
            </c:dLbl>
            <c:dLbl>
              <c:idx val="1"/>
              <c:tx>
                <c:rich>
                  <a:bodyPr/>
                  <a:lstStyle/>
                  <a:p>
                    <a:fld id="{21F4C65B-3AC3-4180-8878-A14BA611C1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AB-4B6E-BA20-E71A5C6C592E}"/>
                </c:ext>
              </c:extLst>
            </c:dLbl>
            <c:dLbl>
              <c:idx val="2"/>
              <c:tx>
                <c:rich>
                  <a:bodyPr/>
                  <a:lstStyle/>
                  <a:p>
                    <a:fld id="{A2E48410-C414-4F28-9C9D-5F94730C97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AB-4B6E-BA20-E71A5C6C592E}"/>
                </c:ext>
              </c:extLst>
            </c:dLbl>
            <c:dLbl>
              <c:idx val="3"/>
              <c:layout>
                <c:manualLayout>
                  <c:x val="0"/>
                  <c:y val="-7.5582019211022072E-3"/>
                </c:manualLayout>
              </c:layout>
              <c:tx>
                <c:rich>
                  <a:bodyPr/>
                  <a:lstStyle/>
                  <a:p>
                    <a:fld id="{44D3EF18-CA1B-4F9E-B806-63A8B7F660D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AB-4B6E-BA20-E71A5C6C59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Hoja1!$B$127:$B$130</c:f>
              <c:strCache>
                <c:ptCount val="4"/>
                <c:pt idx="0">
                  <c:v>MALO</c:v>
                </c:pt>
                <c:pt idx="1">
                  <c:v>REGULAR</c:v>
                </c:pt>
                <c:pt idx="2">
                  <c:v>BUENA</c:v>
                </c:pt>
                <c:pt idx="3">
                  <c:v>EXCELENTE</c:v>
                </c:pt>
              </c:strCache>
            </c:strRef>
          </c:cat>
          <c:val>
            <c:numRef>
              <c:f>Hoja1!$D$127:$D$130</c:f>
              <c:numCache>
                <c:formatCode>###0</c:formatCode>
                <c:ptCount val="4"/>
                <c:pt idx="0">
                  <c:v>13.333333333333334</c:v>
                </c:pt>
                <c:pt idx="1">
                  <c:v>40</c:v>
                </c:pt>
                <c:pt idx="2">
                  <c:v>46.666666666666664</c:v>
                </c:pt>
                <c:pt idx="3">
                  <c:v>0</c:v>
                </c:pt>
              </c:numCache>
            </c:numRef>
          </c:val>
          <c:extLst>
            <c:ext xmlns:c16="http://schemas.microsoft.com/office/drawing/2014/chart" uri="{C3380CC4-5D6E-409C-BE32-E72D297353CC}">
              <c16:uniqueId val="{00000004-ECAB-4B6E-BA20-E71A5C6C592E}"/>
            </c:ext>
          </c:extLst>
        </c:ser>
        <c:dLbls>
          <c:dLblPos val="inEnd"/>
          <c:showLegendKey val="0"/>
          <c:showVal val="1"/>
          <c:showCatName val="0"/>
          <c:showSerName val="0"/>
          <c:showPercent val="0"/>
          <c:showBubbleSize val="0"/>
        </c:dLbls>
        <c:gapWidth val="150"/>
        <c:overlap val="100"/>
        <c:axId val="274311936"/>
        <c:axId val="274310368"/>
      </c:barChart>
      <c:catAx>
        <c:axId val="2743119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0368"/>
        <c:crosses val="autoZero"/>
        <c:auto val="1"/>
        <c:lblAlgn val="ctr"/>
        <c:lblOffset val="100"/>
        <c:noMultiLvlLbl val="0"/>
      </c:catAx>
      <c:valAx>
        <c:axId val="274310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19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6036151413095944E-3"/>
                  <c:y val="-5.4293494329065044E-2"/>
                </c:manualLayout>
              </c:layout>
              <c:tx>
                <c:rich>
                  <a:bodyPr/>
                  <a:lstStyle/>
                  <a:p>
                    <a:fld id="{47DCC5B0-8283-407E-B88F-933486A4F86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9A-4924-AF7B-CA96A7383FA9}"/>
                </c:ext>
              </c:extLst>
            </c:dLbl>
            <c:dLbl>
              <c:idx val="1"/>
              <c:tx>
                <c:rich>
                  <a:bodyPr/>
                  <a:lstStyle/>
                  <a:p>
                    <a:fld id="{56FEF776-D095-461C-A5E8-3E83CB27BAC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9A-4924-AF7B-CA96A7383FA9}"/>
                </c:ext>
              </c:extLst>
            </c:dLbl>
            <c:dLbl>
              <c:idx val="2"/>
              <c:tx>
                <c:rich>
                  <a:bodyPr/>
                  <a:lstStyle/>
                  <a:p>
                    <a:fld id="{6AE109F7-1CA1-4181-8CD2-9604DAF68D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9A-4924-AF7B-CA96A7383FA9}"/>
                </c:ext>
              </c:extLst>
            </c:dLbl>
            <c:dLbl>
              <c:idx val="3"/>
              <c:tx>
                <c:rich>
                  <a:bodyPr/>
                  <a:lstStyle/>
                  <a:p>
                    <a:fld id="{BC90D93D-5AA8-4DA2-A068-2A73409DA78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9A-4924-AF7B-CA96A7383F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Hoja1!$B$146:$B$149</c:f>
              <c:strCache>
                <c:ptCount val="4"/>
                <c:pt idx="0">
                  <c:v>MUY ALTO</c:v>
                </c:pt>
                <c:pt idx="1">
                  <c:v>ALTO</c:v>
                </c:pt>
                <c:pt idx="2">
                  <c:v>MEDIO</c:v>
                </c:pt>
                <c:pt idx="3">
                  <c:v>BAJO</c:v>
                </c:pt>
              </c:strCache>
            </c:strRef>
          </c:cat>
          <c:val>
            <c:numRef>
              <c:f>Hoja1!$D$146:$D$149</c:f>
              <c:numCache>
                <c:formatCode>###0</c:formatCode>
                <c:ptCount val="4"/>
                <c:pt idx="0">
                  <c:v>5.3571428571428568</c:v>
                </c:pt>
                <c:pt idx="1">
                  <c:v>16.071428571428573</c:v>
                </c:pt>
                <c:pt idx="2">
                  <c:v>55.357142857142861</c:v>
                </c:pt>
                <c:pt idx="3">
                  <c:v>23.214285714285715</c:v>
                </c:pt>
              </c:numCache>
            </c:numRef>
          </c:val>
          <c:extLst>
            <c:ext xmlns:c16="http://schemas.microsoft.com/office/drawing/2014/chart" uri="{C3380CC4-5D6E-409C-BE32-E72D297353CC}">
              <c16:uniqueId val="{00000004-B29A-4924-AF7B-CA96A7383FA9}"/>
            </c:ext>
          </c:extLst>
        </c:ser>
        <c:dLbls>
          <c:dLblPos val="inEnd"/>
          <c:showLegendKey val="0"/>
          <c:showVal val="1"/>
          <c:showCatName val="0"/>
          <c:showSerName val="0"/>
          <c:showPercent val="0"/>
          <c:showBubbleSize val="0"/>
        </c:dLbls>
        <c:gapWidth val="150"/>
        <c:overlap val="100"/>
        <c:axId val="279422576"/>
        <c:axId val="279423752"/>
      </c:barChart>
      <c:catAx>
        <c:axId val="27942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3752"/>
        <c:crosses val="autoZero"/>
        <c:auto val="1"/>
        <c:lblAlgn val="ctr"/>
        <c:lblOffset val="100"/>
        <c:noMultiLvlLbl val="0"/>
      </c:catAx>
      <c:valAx>
        <c:axId val="279423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3318267708901025E-7"/>
                  <c:y val="-5.613473218697221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EF5B6A0A-7BAE-4FC1-AF54-1A32A620F6C7}"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4.777422446395304E-2"/>
                      <c:h val="7.746743804633914E-2"/>
                    </c:manualLayout>
                  </c15:layout>
                  <c15:dlblFieldTable/>
                  <c15:showDataLabelsRange val="0"/>
                </c:ext>
                <c:ext xmlns:c16="http://schemas.microsoft.com/office/drawing/2014/chart" uri="{C3380CC4-5D6E-409C-BE32-E72D297353CC}">
                  <c16:uniqueId val="{00000000-9036-46FA-9EE6-A7E095856555}"/>
                </c:ext>
              </c:extLst>
            </c:dLbl>
            <c:dLbl>
              <c:idx val="1"/>
              <c:tx>
                <c:rich>
                  <a:bodyPr/>
                  <a:lstStyle/>
                  <a:p>
                    <a:fld id="{76493321-4EB5-4993-864E-D31EE5EA25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36-46FA-9EE6-A7E095856555}"/>
                </c:ext>
              </c:extLst>
            </c:dLbl>
            <c:dLbl>
              <c:idx val="2"/>
              <c:tx>
                <c:rich>
                  <a:bodyPr/>
                  <a:lstStyle/>
                  <a:p>
                    <a:fld id="{19E5E3D5-06AE-47F6-8B25-71A5B84269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36-46FA-9EE6-A7E095856555}"/>
                </c:ext>
              </c:extLst>
            </c:dLbl>
            <c:dLbl>
              <c:idx val="3"/>
              <c:layout>
                <c:manualLayout>
                  <c:x val="-1.691286816353341E-3"/>
                  <c:y val="-7.2537822214457079E-2"/>
                </c:manualLayout>
              </c:layout>
              <c:tx>
                <c:rich>
                  <a:bodyPr/>
                  <a:lstStyle/>
                  <a:p>
                    <a:fld id="{D359FE47-B789-4F0E-A7B6-2BE33CE13704}"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036-46FA-9EE6-A7E0958565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Hoja1!$B$141:$B$144</c:f>
              <c:strCache>
                <c:ptCount val="4"/>
                <c:pt idx="0">
                  <c:v>MALO</c:v>
                </c:pt>
                <c:pt idx="1">
                  <c:v>REGULAR</c:v>
                </c:pt>
                <c:pt idx="2">
                  <c:v>BUENA</c:v>
                </c:pt>
                <c:pt idx="3">
                  <c:v>EXCELENTE</c:v>
                </c:pt>
              </c:strCache>
            </c:strRef>
          </c:cat>
          <c:val>
            <c:numRef>
              <c:f>Hoja1!$D$141:$D$144</c:f>
              <c:numCache>
                <c:formatCode>###0</c:formatCode>
                <c:ptCount val="4"/>
                <c:pt idx="0">
                  <c:v>6.666666666666667</c:v>
                </c:pt>
                <c:pt idx="1">
                  <c:v>20</c:v>
                </c:pt>
                <c:pt idx="2">
                  <c:v>66.666666666666657</c:v>
                </c:pt>
                <c:pt idx="3">
                  <c:v>6.666666666666667</c:v>
                </c:pt>
              </c:numCache>
            </c:numRef>
          </c:val>
          <c:extLst>
            <c:ext xmlns:c16="http://schemas.microsoft.com/office/drawing/2014/chart" uri="{C3380CC4-5D6E-409C-BE32-E72D297353CC}">
              <c16:uniqueId val="{00000004-9036-46FA-9EE6-A7E095856555}"/>
            </c:ext>
          </c:extLst>
        </c:ser>
        <c:dLbls>
          <c:dLblPos val="inEnd"/>
          <c:showLegendKey val="0"/>
          <c:showVal val="1"/>
          <c:showCatName val="0"/>
          <c:showSerName val="0"/>
          <c:showPercent val="0"/>
          <c:showBubbleSize val="0"/>
        </c:dLbls>
        <c:gapWidth val="150"/>
        <c:overlap val="100"/>
        <c:axId val="274311152"/>
        <c:axId val="274311544"/>
      </c:barChart>
      <c:catAx>
        <c:axId val="2743111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1544"/>
        <c:crosses val="autoZero"/>
        <c:auto val="1"/>
        <c:lblAlgn val="ctr"/>
        <c:lblOffset val="100"/>
        <c:noMultiLvlLbl val="0"/>
      </c:catAx>
      <c:valAx>
        <c:axId val="274311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11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DA963C0-5BA9-4774-A09A-821A183D23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C9-449F-A736-7D520D2AC0A3}"/>
                </c:ext>
              </c:extLst>
            </c:dLbl>
            <c:dLbl>
              <c:idx val="1"/>
              <c:tx>
                <c:rich>
                  <a:bodyPr/>
                  <a:lstStyle/>
                  <a:p>
                    <a:fld id="{EEE14C53-85DE-4097-81C0-951194963D2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C9-449F-A736-7D520D2AC0A3}"/>
                </c:ext>
              </c:extLst>
            </c:dLbl>
            <c:dLbl>
              <c:idx val="2"/>
              <c:tx>
                <c:rich>
                  <a:bodyPr/>
                  <a:lstStyle/>
                  <a:p>
                    <a:fld id="{C8A520D5-8BBB-4337-A42D-9F5EC25551C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C9-449F-A736-7D520D2AC0A3}"/>
                </c:ext>
              </c:extLst>
            </c:dLbl>
            <c:dLbl>
              <c:idx val="3"/>
              <c:layout>
                <c:manualLayout>
                  <c:x val="0"/>
                  <c:y val="1.0380311437466427E-2"/>
                </c:manualLayout>
              </c:layout>
              <c:tx>
                <c:rich>
                  <a:bodyPr/>
                  <a:lstStyle/>
                  <a:p>
                    <a:fld id="{332584E0-1564-46E8-B1E7-84FE08AEF72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C9-449F-A736-7D520D2AC0A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Hoja1!$B$162:$B$165</c:f>
              <c:strCache>
                <c:ptCount val="4"/>
                <c:pt idx="0">
                  <c:v>EXCELENTE</c:v>
                </c:pt>
                <c:pt idx="1">
                  <c:v>BUENA</c:v>
                </c:pt>
                <c:pt idx="2">
                  <c:v>REGULAR</c:v>
                </c:pt>
                <c:pt idx="3">
                  <c:v>MALA</c:v>
                </c:pt>
              </c:strCache>
            </c:strRef>
          </c:cat>
          <c:val>
            <c:numRef>
              <c:f>Hoja1!$D$162:$D$165</c:f>
              <c:numCache>
                <c:formatCode>###0</c:formatCode>
                <c:ptCount val="4"/>
                <c:pt idx="0">
                  <c:v>51.785714285714292</c:v>
                </c:pt>
                <c:pt idx="1">
                  <c:v>35.714285714285715</c:v>
                </c:pt>
                <c:pt idx="2">
                  <c:v>12.5</c:v>
                </c:pt>
                <c:pt idx="3">
                  <c:v>0</c:v>
                </c:pt>
              </c:numCache>
            </c:numRef>
          </c:val>
          <c:extLst>
            <c:ext xmlns:c16="http://schemas.microsoft.com/office/drawing/2014/chart" uri="{C3380CC4-5D6E-409C-BE32-E72D297353CC}">
              <c16:uniqueId val="{00000004-56C9-449F-A736-7D520D2AC0A3}"/>
            </c:ext>
          </c:extLst>
        </c:ser>
        <c:dLbls>
          <c:dLblPos val="inEnd"/>
          <c:showLegendKey val="0"/>
          <c:showVal val="1"/>
          <c:showCatName val="0"/>
          <c:showSerName val="0"/>
          <c:showPercent val="0"/>
          <c:showBubbleSize val="0"/>
        </c:dLbls>
        <c:gapWidth val="150"/>
        <c:overlap val="100"/>
        <c:axId val="279421792"/>
        <c:axId val="279424928"/>
      </c:barChart>
      <c:catAx>
        <c:axId val="27942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4928"/>
        <c:crosses val="autoZero"/>
        <c:auto val="1"/>
        <c:lblAlgn val="ctr"/>
        <c:lblOffset val="100"/>
        <c:noMultiLvlLbl val="0"/>
      </c:catAx>
      <c:valAx>
        <c:axId val="279424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2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Hoja1!$D$154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5.1490013688547047E-2"/>
                </c:manualLayout>
              </c:layout>
              <c:tx>
                <c:rich>
                  <a:bodyPr/>
                  <a:lstStyle/>
                  <a:p>
                    <a:fld id="{AA43D115-F610-40DE-B6B5-CE8643A21CF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89-4BAB-BCA9-24579997DE11}"/>
                </c:ext>
              </c:extLst>
            </c:dLbl>
            <c:dLbl>
              <c:idx val="1"/>
              <c:tx>
                <c:rich>
                  <a:bodyPr/>
                  <a:lstStyle/>
                  <a:p>
                    <a:fld id="{A01DB836-9038-463E-B54C-A08D00531F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89-4BAB-BCA9-24579997DE11}"/>
                </c:ext>
              </c:extLst>
            </c:dLbl>
            <c:dLbl>
              <c:idx val="2"/>
              <c:layout>
                <c:manualLayout>
                  <c:x val="1.6287985955907357E-3"/>
                  <c:y val="-7.1720634530686783E-3"/>
                </c:manualLayout>
              </c:layout>
              <c:tx>
                <c:rich>
                  <a:bodyPr/>
                  <a:lstStyle/>
                  <a:p>
                    <a:fld id="{EBAE90FD-D7B2-4626-8CBE-0F2A5F44E0D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89-4BAB-BCA9-24579997DE11}"/>
                </c:ext>
              </c:extLst>
            </c:dLbl>
            <c:dLbl>
              <c:idx val="3"/>
              <c:layout>
                <c:manualLayout>
                  <c:x val="-1.6287985955909744E-3"/>
                  <c:y val="-1.5140221529266903E-3"/>
                </c:manualLayout>
              </c:layout>
              <c:tx>
                <c:rich>
                  <a:bodyPr/>
                  <a:lstStyle/>
                  <a:p>
                    <a:fld id="{5596E2A2-6E7F-4A25-93DA-F2D3233C85F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89-4BAB-BCA9-24579997DE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Hoja1!$B$155:$B$158</c:f>
              <c:strCache>
                <c:ptCount val="4"/>
                <c:pt idx="0">
                  <c:v>EXCELENTE</c:v>
                </c:pt>
                <c:pt idx="1">
                  <c:v>BUENA</c:v>
                </c:pt>
                <c:pt idx="2">
                  <c:v>REGULAR</c:v>
                </c:pt>
                <c:pt idx="3">
                  <c:v>MALA</c:v>
                </c:pt>
              </c:strCache>
            </c:strRef>
          </c:cat>
          <c:val>
            <c:numRef>
              <c:f>Hoja1!$D$155:$D$158</c:f>
              <c:numCache>
                <c:formatCode>###0</c:formatCode>
                <c:ptCount val="4"/>
                <c:pt idx="0">
                  <c:v>6.666666666666667</c:v>
                </c:pt>
                <c:pt idx="1">
                  <c:v>80</c:v>
                </c:pt>
                <c:pt idx="2">
                  <c:v>13.333333333333334</c:v>
                </c:pt>
                <c:pt idx="3">
                  <c:v>0</c:v>
                </c:pt>
              </c:numCache>
            </c:numRef>
          </c:val>
          <c:extLst>
            <c:ext xmlns:c16="http://schemas.microsoft.com/office/drawing/2014/chart" uri="{C3380CC4-5D6E-409C-BE32-E72D297353CC}">
              <c16:uniqueId val="{00000004-F489-4BAB-BCA9-24579997DE11}"/>
            </c:ext>
          </c:extLst>
        </c:ser>
        <c:dLbls>
          <c:dLblPos val="inEnd"/>
          <c:showLegendKey val="0"/>
          <c:showVal val="1"/>
          <c:showCatName val="0"/>
          <c:showSerName val="0"/>
          <c:showPercent val="0"/>
          <c:showBubbleSize val="0"/>
        </c:dLbls>
        <c:gapWidth val="150"/>
        <c:overlap val="100"/>
        <c:axId val="274314288"/>
        <c:axId val="274731064"/>
      </c:barChart>
      <c:catAx>
        <c:axId val="274314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1064"/>
        <c:crosses val="autoZero"/>
        <c:auto val="1"/>
        <c:lblAlgn val="ctr"/>
        <c:lblOffset val="100"/>
        <c:noMultiLvlLbl val="0"/>
      </c:catAx>
      <c:valAx>
        <c:axId val="274731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D03AEF3-C57F-4D8B-BC7F-8DB33349E7A2}"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F04-4576-9BC0-4E04A22C7903}"/>
                </c:ext>
              </c:extLst>
            </c:dLbl>
            <c:dLbl>
              <c:idx val="1"/>
              <c:tx>
                <c:rich>
                  <a:bodyPr/>
                  <a:lstStyle/>
                  <a:p>
                    <a:fld id="{A4A24A23-19B4-455A-B101-AE377AE481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04-4576-9BC0-4E04A22C7903}"/>
                </c:ext>
              </c:extLst>
            </c:dLbl>
            <c:dLbl>
              <c:idx val="2"/>
              <c:layout>
                <c:manualLayout>
                  <c:x val="-1.6538611798412465E-3"/>
                  <c:y val="-6.7170332616240419E-2"/>
                </c:manualLayout>
              </c:layout>
              <c:tx>
                <c:rich>
                  <a:bodyPr/>
                  <a:lstStyle/>
                  <a:p>
                    <a:fld id="{FDBEDA55-0B15-4BBF-81A5-27BC8E049591}"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F04-4576-9BC0-4E04A22C7903}"/>
                </c:ext>
              </c:extLst>
            </c:dLbl>
            <c:dLbl>
              <c:idx val="3"/>
              <c:layout>
                <c:manualLayout>
                  <c:x val="4.9615835395233751E-3"/>
                  <c:y val="-2.038821620856791E-2"/>
                </c:manualLayout>
              </c:layout>
              <c:tx>
                <c:rich>
                  <a:bodyPr/>
                  <a:lstStyle/>
                  <a:p>
                    <a:fld id="{FF195C2F-F0C4-4F3C-BF9D-94603AC923E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04-4576-9BC0-4E04A22C79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Hoja1!$B$176:$B$179</c:f>
              <c:strCache>
                <c:ptCount val="4"/>
                <c:pt idx="0">
                  <c:v>EXCELENTE</c:v>
                </c:pt>
                <c:pt idx="1">
                  <c:v>BUENA</c:v>
                </c:pt>
                <c:pt idx="2">
                  <c:v>REGULAR</c:v>
                </c:pt>
                <c:pt idx="3">
                  <c:v>MALA</c:v>
                </c:pt>
              </c:strCache>
            </c:strRef>
          </c:cat>
          <c:val>
            <c:numRef>
              <c:f>Hoja1!$D$176:$D$179</c:f>
              <c:numCache>
                <c:formatCode>###0</c:formatCode>
                <c:ptCount val="4"/>
                <c:pt idx="0">
                  <c:v>41.071428571428569</c:v>
                </c:pt>
                <c:pt idx="1">
                  <c:v>51.785714285714292</c:v>
                </c:pt>
                <c:pt idx="2">
                  <c:v>7.1428571428571423</c:v>
                </c:pt>
                <c:pt idx="3">
                  <c:v>0</c:v>
                </c:pt>
              </c:numCache>
            </c:numRef>
          </c:val>
          <c:extLst>
            <c:ext xmlns:c16="http://schemas.microsoft.com/office/drawing/2014/chart" uri="{C3380CC4-5D6E-409C-BE32-E72D297353CC}">
              <c16:uniqueId val="{00000004-2F04-4576-9BC0-4E04A22C7903}"/>
            </c:ext>
          </c:extLst>
        </c:ser>
        <c:dLbls>
          <c:dLblPos val="inEnd"/>
          <c:showLegendKey val="0"/>
          <c:showVal val="1"/>
          <c:showCatName val="0"/>
          <c:showSerName val="0"/>
          <c:showPercent val="0"/>
          <c:showBubbleSize val="0"/>
        </c:dLbls>
        <c:gapWidth val="150"/>
        <c:overlap val="100"/>
        <c:axId val="279686712"/>
        <c:axId val="279682792"/>
      </c:barChart>
      <c:catAx>
        <c:axId val="279686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2792"/>
        <c:crosses val="autoZero"/>
        <c:auto val="1"/>
        <c:lblAlgn val="ctr"/>
        <c:lblOffset val="100"/>
        <c:noMultiLvlLbl val="0"/>
      </c:catAx>
      <c:valAx>
        <c:axId val="279682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6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1057789628773563E-2"/>
                </c:manualLayout>
              </c:layout>
              <c:tx>
                <c:rich>
                  <a:bodyPr/>
                  <a:lstStyle/>
                  <a:p>
                    <a:fld id="{DCCC5A43-4986-4897-B37E-3E129DDE076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FE-49E9-9533-6FC7C00125AF}"/>
                </c:ext>
              </c:extLst>
            </c:dLbl>
            <c:dLbl>
              <c:idx val="1"/>
              <c:tx>
                <c:rich>
                  <a:bodyPr/>
                  <a:lstStyle/>
                  <a:p>
                    <a:fld id="{74A899B6-089E-4C0B-B10D-C99922C6D4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FE-49E9-9533-6FC7C00125AF}"/>
                </c:ext>
              </c:extLst>
            </c:dLbl>
            <c:dLbl>
              <c:idx val="2"/>
              <c:tx>
                <c:rich>
                  <a:bodyPr/>
                  <a:lstStyle/>
                  <a:p>
                    <a:fld id="{D3CE41C0-D770-4FEA-A4DB-A8B933C6B5A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6FE-49E9-9533-6FC7C00125AF}"/>
                </c:ext>
              </c:extLst>
            </c:dLbl>
            <c:dLbl>
              <c:idx val="3"/>
              <c:tx>
                <c:rich>
                  <a:bodyPr/>
                  <a:lstStyle/>
                  <a:p>
                    <a:fld id="{3894E062-F805-47C7-AB42-85F7C2A7FE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FE-49E9-9533-6FC7C00125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Hoja1!$B$169:$B$172</c:f>
              <c:strCache>
                <c:ptCount val="4"/>
                <c:pt idx="0">
                  <c:v>EXCELENTE</c:v>
                </c:pt>
                <c:pt idx="1">
                  <c:v>BUENA</c:v>
                </c:pt>
                <c:pt idx="2">
                  <c:v>REGULAR</c:v>
                </c:pt>
                <c:pt idx="3">
                  <c:v>MALO</c:v>
                </c:pt>
              </c:strCache>
            </c:strRef>
          </c:cat>
          <c:val>
            <c:numRef>
              <c:f>Hoja1!$D$169:$D$172</c:f>
              <c:numCache>
                <c:formatCode>###0</c:formatCode>
                <c:ptCount val="4"/>
                <c:pt idx="0" formatCode="General">
                  <c:v>0</c:v>
                </c:pt>
                <c:pt idx="1">
                  <c:v>53.333333333333336</c:v>
                </c:pt>
                <c:pt idx="2">
                  <c:v>33.333333333333329</c:v>
                </c:pt>
                <c:pt idx="3">
                  <c:v>13.333333333333334</c:v>
                </c:pt>
              </c:numCache>
            </c:numRef>
          </c:val>
          <c:extLst>
            <c:ext xmlns:c16="http://schemas.microsoft.com/office/drawing/2014/chart" uri="{C3380CC4-5D6E-409C-BE32-E72D297353CC}">
              <c16:uniqueId val="{00000004-26FE-49E9-9533-6FC7C00125AF}"/>
            </c:ext>
          </c:extLst>
        </c:ser>
        <c:dLbls>
          <c:dLblPos val="inEnd"/>
          <c:showLegendKey val="0"/>
          <c:showVal val="1"/>
          <c:showCatName val="0"/>
          <c:showSerName val="0"/>
          <c:showPercent val="0"/>
          <c:showBubbleSize val="0"/>
        </c:dLbls>
        <c:gapWidth val="150"/>
        <c:overlap val="100"/>
        <c:axId val="274734200"/>
        <c:axId val="274731848"/>
      </c:barChart>
      <c:catAx>
        <c:axId val="274734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1848"/>
        <c:crosses val="autoZero"/>
        <c:auto val="1"/>
        <c:lblAlgn val="ctr"/>
        <c:lblOffset val="100"/>
        <c:noMultiLvlLbl val="0"/>
      </c:catAx>
      <c:valAx>
        <c:axId val="274731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4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0203676169571958E-17"/>
                  <c:y val="-2.4571118936919698E-2"/>
                </c:manualLayout>
              </c:layout>
              <c:tx>
                <c:rich>
                  <a:bodyPr/>
                  <a:lstStyle/>
                  <a:p>
                    <a:fld id="{7CA1E916-063F-438F-BE4F-F1273761EB4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4F-49AC-A74C-E0BD030C834F}"/>
                </c:ext>
              </c:extLst>
            </c:dLbl>
            <c:dLbl>
              <c:idx val="1"/>
              <c:tx>
                <c:rich>
                  <a:bodyPr/>
                  <a:lstStyle/>
                  <a:p>
                    <a:fld id="{3D37B78F-EC81-4790-A30B-DFDF78127E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4F-49AC-A74C-E0BD030C83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Hoja1!$B$191:$B$192</c:f>
              <c:strCache>
                <c:ptCount val="2"/>
                <c:pt idx="0">
                  <c:v>NO</c:v>
                </c:pt>
                <c:pt idx="1">
                  <c:v>SI</c:v>
                </c:pt>
              </c:strCache>
            </c:strRef>
          </c:cat>
          <c:val>
            <c:numRef>
              <c:f>Hoja1!$D$191:$D$192</c:f>
              <c:numCache>
                <c:formatCode>###0</c:formatCode>
                <c:ptCount val="2"/>
                <c:pt idx="0">
                  <c:v>1.7857142857142856</c:v>
                </c:pt>
                <c:pt idx="1">
                  <c:v>98.214285714285708</c:v>
                </c:pt>
              </c:numCache>
            </c:numRef>
          </c:val>
          <c:extLst>
            <c:ext xmlns:c16="http://schemas.microsoft.com/office/drawing/2014/chart" uri="{C3380CC4-5D6E-409C-BE32-E72D297353CC}">
              <c16:uniqueId val="{00000002-394F-49AC-A74C-E0BD030C834F}"/>
            </c:ext>
          </c:extLst>
        </c:ser>
        <c:dLbls>
          <c:dLblPos val="inEnd"/>
          <c:showLegendKey val="0"/>
          <c:showVal val="1"/>
          <c:showCatName val="0"/>
          <c:showSerName val="0"/>
          <c:showPercent val="0"/>
          <c:showBubbleSize val="0"/>
        </c:dLbls>
        <c:gapWidth val="150"/>
        <c:overlap val="100"/>
        <c:axId val="279685536"/>
        <c:axId val="279688672"/>
      </c:barChart>
      <c:catAx>
        <c:axId val="279685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8672"/>
        <c:crosses val="autoZero"/>
        <c:auto val="1"/>
        <c:lblAlgn val="ctr"/>
        <c:lblOffset val="100"/>
        <c:noMultiLvlLbl val="0"/>
      </c:catAx>
      <c:valAx>
        <c:axId val="27968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685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Hoja1!$D$181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0862CE7-4D46-4EC7-BB22-8FC3516BD94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C1-4D82-9A66-D25BE67CB702}"/>
                </c:ext>
              </c:extLst>
            </c:dLbl>
            <c:dLbl>
              <c:idx val="1"/>
              <c:tx>
                <c:rich>
                  <a:bodyPr/>
                  <a:lstStyle/>
                  <a:p>
                    <a:fld id="{9414B6DA-D433-41BA-A512-C765DEEE65E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C1-4D82-9A66-D25BE67CB7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Hoja1!$B$182:$B$183</c:f>
              <c:strCache>
                <c:ptCount val="2"/>
                <c:pt idx="0">
                  <c:v>NO</c:v>
                </c:pt>
                <c:pt idx="1">
                  <c:v>SI</c:v>
                </c:pt>
              </c:strCache>
            </c:strRef>
          </c:cat>
          <c:val>
            <c:numRef>
              <c:f>Hoja1!$D$182:$D$183</c:f>
              <c:numCache>
                <c:formatCode>###0</c:formatCode>
                <c:ptCount val="2"/>
                <c:pt idx="0">
                  <c:v>40</c:v>
                </c:pt>
                <c:pt idx="1">
                  <c:v>60</c:v>
                </c:pt>
              </c:numCache>
            </c:numRef>
          </c:val>
          <c:extLst>
            <c:ext xmlns:c16="http://schemas.microsoft.com/office/drawing/2014/chart" uri="{C3380CC4-5D6E-409C-BE32-E72D297353CC}">
              <c16:uniqueId val="{00000002-8AC1-4D82-9A66-D25BE67CB702}"/>
            </c:ext>
          </c:extLst>
        </c:ser>
        <c:dLbls>
          <c:dLblPos val="inEnd"/>
          <c:showLegendKey val="0"/>
          <c:showVal val="1"/>
          <c:showCatName val="0"/>
          <c:showSerName val="0"/>
          <c:showPercent val="0"/>
          <c:showBubbleSize val="0"/>
        </c:dLbls>
        <c:gapWidth val="150"/>
        <c:overlap val="100"/>
        <c:axId val="274732240"/>
        <c:axId val="274735768"/>
      </c:barChart>
      <c:catAx>
        <c:axId val="2747322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5768"/>
        <c:crosses val="autoZero"/>
        <c:auto val="1"/>
        <c:lblAlgn val="ctr"/>
        <c:lblOffset val="100"/>
        <c:noMultiLvlLbl val="0"/>
      </c:catAx>
      <c:valAx>
        <c:axId val="274735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22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B0-435E-A9EA-C9F77580CD66}"/>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B0-435E-A9EA-C9F77580CD66}"/>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B0-435E-A9EA-C9F77580CD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82</c:v>
                </c:pt>
                <c:pt idx="1">
                  <c:v>18</c:v>
                </c:pt>
                <c:pt idx="2">
                  <c:v>0</c:v>
                </c:pt>
              </c:numCache>
            </c:numRef>
          </c:val>
          <c:extLst>
            <c:ext xmlns:c16="http://schemas.microsoft.com/office/drawing/2014/chart" uri="{C3380CC4-5D6E-409C-BE32-E72D297353CC}">
              <c16:uniqueId val="{00000003-5AB0-435E-A9EA-C9F77580CD66}"/>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08-40C4-AE8C-80023BF206C3}"/>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08-40C4-AE8C-80023BF206C3}"/>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08-40C4-AE8C-80023BF206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50</c:v>
                </c:pt>
                <c:pt idx="1">
                  <c:v>50</c:v>
                </c:pt>
                <c:pt idx="2">
                  <c:v>0</c:v>
                </c:pt>
              </c:numCache>
            </c:numRef>
          </c:val>
          <c:extLst>
            <c:ext xmlns:c16="http://schemas.microsoft.com/office/drawing/2014/chart" uri="{C3380CC4-5D6E-409C-BE32-E72D297353CC}">
              <c16:uniqueId val="{00000003-0908-40C4-AE8C-80023BF206C3}"/>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4A-403F-9497-F5F856D8195A}"/>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4A-403F-9497-F5F856D8195A}"/>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4A-403F-9497-F5F856D8195A}"/>
                </c:ext>
              </c:extLst>
            </c:dLbl>
            <c:dLbl>
              <c:idx val="3"/>
              <c:tx>
                <c:rich>
                  <a:bodyPr/>
                  <a:lstStyle/>
                  <a:p>
                    <a:r>
                      <a:rPr lang="en-US"/>
                      <a:t>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4A-403F-9497-F5F856D819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EXCELENTE </c:v>
                </c:pt>
                <c:pt idx="1">
                  <c:v>BUENAS </c:v>
                </c:pt>
                <c:pt idx="2">
                  <c:v>REGULARES</c:v>
                </c:pt>
                <c:pt idx="3">
                  <c:v>MALAS</c:v>
                </c:pt>
              </c:strCache>
            </c:strRef>
          </c:cat>
          <c:val>
            <c:numRef>
              <c:f>'MATERIAL PARA REALIZAR TUS FUNC'!$C$3:$C$6</c:f>
              <c:numCache>
                <c:formatCode>General</c:formatCode>
                <c:ptCount val="4"/>
                <c:pt idx="0">
                  <c:v>64</c:v>
                </c:pt>
                <c:pt idx="1">
                  <c:v>32</c:v>
                </c:pt>
                <c:pt idx="2">
                  <c:v>0</c:v>
                </c:pt>
                <c:pt idx="3">
                  <c:v>5</c:v>
                </c:pt>
              </c:numCache>
            </c:numRef>
          </c:val>
          <c:extLst>
            <c:ext xmlns:c16="http://schemas.microsoft.com/office/drawing/2014/chart" uri="{C3380CC4-5D6E-409C-BE32-E72D297353CC}">
              <c16:uniqueId val="{00000003-384A-403F-9497-F5F856D8195A}"/>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Hoja1!$E$209</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C593CAC-9615-40BF-90B4-C41C92CF541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04-400C-AFFD-8D8B73CAC807}"/>
                </c:ext>
              </c:extLst>
            </c:dLbl>
            <c:dLbl>
              <c:idx val="1"/>
              <c:tx>
                <c:rich>
                  <a:bodyPr/>
                  <a:lstStyle/>
                  <a:p>
                    <a:fld id="{A3BD1F4B-CB1E-4931-869E-8EC162A3BA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04-400C-AFFD-8D8B73CAC807}"/>
                </c:ext>
              </c:extLst>
            </c:dLbl>
            <c:dLbl>
              <c:idx val="2"/>
              <c:layout>
                <c:manualLayout>
                  <c:x val="1.0271441026561785E-2"/>
                  <c:y val="-2.9840850453748992E-2"/>
                </c:manualLayout>
              </c:layout>
              <c:tx>
                <c:rich>
                  <a:bodyPr/>
                  <a:lstStyle/>
                  <a:p>
                    <a:fld id="{9E02A0EB-9C50-4C0B-BD23-22127DE8C17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04-400C-AFFD-8D8B73CAC8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Hoja1!$B$210:$B$212</c:f>
              <c:strCache>
                <c:ptCount val="3"/>
                <c:pt idx="0">
                  <c:v>SIEMPRE</c:v>
                </c:pt>
                <c:pt idx="1">
                  <c:v>ALGUNAS VECES</c:v>
                </c:pt>
                <c:pt idx="2">
                  <c:v>NUNCA</c:v>
                </c:pt>
              </c:strCache>
            </c:strRef>
          </c:cat>
          <c:val>
            <c:numRef>
              <c:f>Hoja1!$E$210:$E$212</c:f>
              <c:numCache>
                <c:formatCode>###0</c:formatCode>
                <c:ptCount val="3"/>
                <c:pt idx="0">
                  <c:v>33.333333333333329</c:v>
                </c:pt>
                <c:pt idx="1">
                  <c:v>66.666666666666657</c:v>
                </c:pt>
                <c:pt idx="2" formatCode="General">
                  <c:v>0</c:v>
                </c:pt>
              </c:numCache>
            </c:numRef>
          </c:val>
          <c:extLst>
            <c:ext xmlns:c16="http://schemas.microsoft.com/office/drawing/2014/chart" uri="{C3380CC4-5D6E-409C-BE32-E72D297353CC}">
              <c16:uniqueId val="{00000003-4904-400C-AFFD-8D8B73CAC807}"/>
            </c:ext>
          </c:extLst>
        </c:ser>
        <c:dLbls>
          <c:dLblPos val="inEnd"/>
          <c:showLegendKey val="0"/>
          <c:showVal val="1"/>
          <c:showCatName val="0"/>
          <c:showSerName val="0"/>
          <c:showPercent val="0"/>
          <c:showBubbleSize val="0"/>
        </c:dLbls>
        <c:gapWidth val="150"/>
        <c:overlap val="100"/>
        <c:axId val="274994496"/>
        <c:axId val="274995280"/>
      </c:barChart>
      <c:catAx>
        <c:axId val="274994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5280"/>
        <c:crosses val="autoZero"/>
        <c:auto val="1"/>
        <c:lblAlgn val="ctr"/>
        <c:lblOffset val="100"/>
        <c:noMultiLvlLbl val="0"/>
      </c:catAx>
      <c:valAx>
        <c:axId val="274995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Hoja1!$E$235</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43D1967-6584-4E28-9871-40952F35EE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DF-4238-9B9F-23A8C7F96BFE}"/>
                </c:ext>
              </c:extLst>
            </c:dLbl>
            <c:dLbl>
              <c:idx val="1"/>
              <c:tx>
                <c:rich>
                  <a:bodyPr/>
                  <a:lstStyle/>
                  <a:p>
                    <a:fld id="{CB7505F8-BE85-463F-97E3-6222861DB5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DF-4238-9B9F-23A8C7F96BFE}"/>
                </c:ext>
              </c:extLst>
            </c:dLbl>
            <c:dLbl>
              <c:idx val="2"/>
              <c:layout>
                <c:manualLayout>
                  <c:x val="-5.0738254926306252E-3"/>
                  <c:y val="-8.6082749295458508E-3"/>
                </c:manualLayout>
              </c:layout>
              <c:tx>
                <c:rich>
                  <a:bodyPr/>
                  <a:lstStyle/>
                  <a:p>
                    <a:fld id="{705C89A1-586C-4ADC-9F4D-623C7555DF4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FDF-4238-9B9F-23A8C7F96BF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Hoja1!$B$236:$B$238</c:f>
              <c:strCache>
                <c:ptCount val="3"/>
                <c:pt idx="0">
                  <c:v>SIEMPRE</c:v>
                </c:pt>
                <c:pt idx="1">
                  <c:v>ALGUNAS VECES</c:v>
                </c:pt>
                <c:pt idx="2">
                  <c:v>NUNCA</c:v>
                </c:pt>
              </c:strCache>
            </c:strRef>
          </c:cat>
          <c:val>
            <c:numRef>
              <c:f>Hoja1!$E$236:$E$238</c:f>
              <c:numCache>
                <c:formatCode>###0</c:formatCode>
                <c:ptCount val="3"/>
                <c:pt idx="0">
                  <c:v>85</c:v>
                </c:pt>
                <c:pt idx="1">
                  <c:v>15</c:v>
                </c:pt>
                <c:pt idx="2" formatCode="General">
                  <c:v>0</c:v>
                </c:pt>
              </c:numCache>
            </c:numRef>
          </c:val>
          <c:extLst>
            <c:ext xmlns:c16="http://schemas.microsoft.com/office/drawing/2014/chart" uri="{C3380CC4-5D6E-409C-BE32-E72D297353CC}">
              <c16:uniqueId val="{00000003-3FDF-4238-9B9F-23A8C7F96BFE}"/>
            </c:ext>
          </c:extLst>
        </c:ser>
        <c:dLbls>
          <c:dLblPos val="inEnd"/>
          <c:showLegendKey val="0"/>
          <c:showVal val="1"/>
          <c:showCatName val="0"/>
          <c:showSerName val="0"/>
          <c:showPercent val="0"/>
          <c:showBubbleSize val="0"/>
        </c:dLbls>
        <c:gapWidth val="150"/>
        <c:overlap val="100"/>
        <c:axId val="280950632"/>
        <c:axId val="280946712"/>
      </c:barChart>
      <c:catAx>
        <c:axId val="28095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46712"/>
        <c:crosses val="autoZero"/>
        <c:auto val="1"/>
        <c:lblAlgn val="ctr"/>
        <c:lblOffset val="100"/>
        <c:noMultiLvlLbl val="0"/>
      </c:catAx>
      <c:valAx>
        <c:axId val="280946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50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Hoja1!$E$225</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8594CF7-8FAB-4B95-A669-74356C183C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A6-4D35-9977-4A7BA657A107}"/>
                </c:ext>
              </c:extLst>
            </c:dLbl>
            <c:dLbl>
              <c:idx val="1"/>
              <c:tx>
                <c:rich>
                  <a:bodyPr/>
                  <a:lstStyle/>
                  <a:p>
                    <a:fld id="{5FB19C61-DF63-4DDB-8900-CF97C6C177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A6-4D35-9977-4A7BA657A107}"/>
                </c:ext>
              </c:extLst>
            </c:dLbl>
            <c:dLbl>
              <c:idx val="2"/>
              <c:layout>
                <c:manualLayout>
                  <c:x val="1.7992860942811746E-3"/>
                  <c:y val="-1.5403554418294486E-2"/>
                </c:manualLayout>
              </c:layout>
              <c:tx>
                <c:rich>
                  <a:bodyPr/>
                  <a:lstStyle/>
                  <a:p>
                    <a:fld id="{DADFE7C3-2D60-4612-9B08-BFBFBF2D9CA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A6-4D35-9977-4A7BA657A1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Hoja1!$B$226:$B$228</c:f>
              <c:strCache>
                <c:ptCount val="3"/>
                <c:pt idx="0">
                  <c:v>SIEMPRE</c:v>
                </c:pt>
                <c:pt idx="1">
                  <c:v>ALGUNAS VECES</c:v>
                </c:pt>
                <c:pt idx="2">
                  <c:v>NUNCA</c:v>
                </c:pt>
              </c:strCache>
            </c:strRef>
          </c:cat>
          <c:val>
            <c:numRef>
              <c:f>Hoja1!$E$226:$E$228</c:f>
              <c:numCache>
                <c:formatCode>###0</c:formatCode>
                <c:ptCount val="3"/>
                <c:pt idx="0">
                  <c:v>75</c:v>
                </c:pt>
                <c:pt idx="1">
                  <c:v>25</c:v>
                </c:pt>
                <c:pt idx="2" formatCode="General">
                  <c:v>0</c:v>
                </c:pt>
              </c:numCache>
            </c:numRef>
          </c:val>
          <c:extLst>
            <c:ext xmlns:c16="http://schemas.microsoft.com/office/drawing/2014/chart" uri="{C3380CC4-5D6E-409C-BE32-E72D297353CC}">
              <c16:uniqueId val="{00000003-99A6-4D35-9977-4A7BA657A107}"/>
            </c:ext>
          </c:extLst>
        </c:ser>
        <c:dLbls>
          <c:dLblPos val="inEnd"/>
          <c:showLegendKey val="0"/>
          <c:showVal val="1"/>
          <c:showCatName val="0"/>
          <c:showSerName val="0"/>
          <c:showPercent val="0"/>
          <c:showBubbleSize val="0"/>
        </c:dLbls>
        <c:gapWidth val="150"/>
        <c:overlap val="100"/>
        <c:axId val="272199016"/>
        <c:axId val="276291864"/>
      </c:barChart>
      <c:catAx>
        <c:axId val="272199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1864"/>
        <c:crosses val="autoZero"/>
        <c:auto val="1"/>
        <c:lblAlgn val="ctr"/>
        <c:lblOffset val="100"/>
        <c:noMultiLvlLbl val="0"/>
      </c:catAx>
      <c:valAx>
        <c:axId val="276291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19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6893895207543498E-3"/>
                  <c:y val="0.1029195333678159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71-42BD-AFB9-0B58F8427353}"/>
                </c:ext>
              </c:extLst>
            </c:dLbl>
            <c:dLbl>
              <c:idx val="1"/>
              <c:layout>
                <c:manualLayout>
                  <c:x val="1.029249679205781E-2"/>
                  <c:y val="0.1098783613556652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2216249071385155"/>
                      <c:h val="9.557706966472225E-2"/>
                    </c:manualLayout>
                  </c15:layout>
                  <c15:dlblFieldTable/>
                  <c15:showDataLabelsRange val="0"/>
                </c:ext>
                <c:ext xmlns:c16="http://schemas.microsoft.com/office/drawing/2014/chart" uri="{C3380CC4-5D6E-409C-BE32-E72D297353CC}">
                  <c16:uniqueId val="{00000001-AC71-42BD-AFB9-0B58F8427353}"/>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AC71-42BD-AFB9-0B58F84273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64</c:v>
                </c:pt>
                <c:pt idx="1">
                  <c:v>36</c:v>
                </c:pt>
                <c:pt idx="2">
                  <c:v>0</c:v>
                </c:pt>
              </c:numCache>
            </c:numRef>
          </c:val>
          <c:extLst>
            <c:ext xmlns:c16="http://schemas.microsoft.com/office/drawing/2014/chart" uri="{C3380CC4-5D6E-409C-BE32-E72D297353CC}">
              <c16:uniqueId val="{00000003-AC71-42BD-AFB9-0B58F8427353}"/>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55001458151065E-4"/>
                  <c:y val="1.709823964535282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5-4F25-9097-DF9D56FFE05A}"/>
                </c:ext>
              </c:extLst>
            </c:dLbl>
            <c:dLbl>
              <c:idx val="1"/>
              <c:layout>
                <c:manualLayout>
                  <c:x val="1.029249679205781E-2"/>
                  <c:y val="0.1098783613556652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2216249071385155"/>
                      <c:h val="9.557706966472225E-2"/>
                    </c:manualLayout>
                  </c15:layout>
                  <c15:dlblFieldTable/>
                  <c15:showDataLabelsRange val="0"/>
                </c:ext>
                <c:ext xmlns:c16="http://schemas.microsoft.com/office/drawing/2014/chart" uri="{C3380CC4-5D6E-409C-BE32-E72D297353CC}">
                  <c16:uniqueId val="{00000001-EA45-4F25-9097-DF9D56FFE05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EA45-4F25-9097-DF9D56FFE0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0</c:v>
                </c:pt>
                <c:pt idx="1">
                  <c:v>100</c:v>
                </c:pt>
                <c:pt idx="2">
                  <c:v>0</c:v>
                </c:pt>
              </c:numCache>
            </c:numRef>
          </c:val>
          <c:extLst>
            <c:ext xmlns:c16="http://schemas.microsoft.com/office/drawing/2014/chart" uri="{C3380CC4-5D6E-409C-BE32-E72D297353CC}">
              <c16:uniqueId val="{00000003-EA45-4F25-9097-DF9D56FFE05A}"/>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Hoja1!$D$268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233714552311797E-2"/>
                </c:manualLayout>
              </c:layout>
              <c:tx>
                <c:rich>
                  <a:bodyPr/>
                  <a:lstStyle/>
                  <a:p>
                    <a:fld id="{06075660-2E36-477B-962F-0BDFF2167F1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7E-4812-8ED0-AFB53733239D}"/>
                </c:ext>
              </c:extLst>
            </c:dLbl>
            <c:dLbl>
              <c:idx val="1"/>
              <c:tx>
                <c:rich>
                  <a:bodyPr/>
                  <a:lstStyle/>
                  <a:p>
                    <a:fld id="{951B4A6A-C023-46C2-A14B-209870A2CD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7E-4812-8ED0-AFB53733239D}"/>
                </c:ext>
              </c:extLst>
            </c:dLbl>
            <c:dLbl>
              <c:idx val="2"/>
              <c:tx>
                <c:rich>
                  <a:bodyPr/>
                  <a:lstStyle/>
                  <a:p>
                    <a:fld id="{FD8FBF28-F8C2-45F3-A67A-CC8B6FB0C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7E-4812-8ED0-AFB53733239D}"/>
                </c:ext>
              </c:extLst>
            </c:dLbl>
            <c:dLbl>
              <c:idx val="3"/>
              <c:tx>
                <c:rich>
                  <a:bodyPr/>
                  <a:lstStyle/>
                  <a:p>
                    <a:fld id="{F889891F-3778-4A22-943A-FDB1DD6889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7E-4812-8ED0-AFB5373323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Hoja1!$B$269:$B$272</c:f>
              <c:strCache>
                <c:ptCount val="4"/>
                <c:pt idx="0">
                  <c:v>PESIMAS</c:v>
                </c:pt>
                <c:pt idx="1">
                  <c:v>MALAS</c:v>
                </c:pt>
                <c:pt idx="2">
                  <c:v>BUENAS</c:v>
                </c:pt>
                <c:pt idx="3">
                  <c:v>EXCELENTE</c:v>
                </c:pt>
              </c:strCache>
            </c:strRef>
          </c:cat>
          <c:val>
            <c:numRef>
              <c:f>Hoja1!$D$269:$D$272</c:f>
              <c:numCache>
                <c:formatCode>###0</c:formatCode>
                <c:ptCount val="4"/>
                <c:pt idx="0">
                  <c:v>3.5714285714285712</c:v>
                </c:pt>
                <c:pt idx="1">
                  <c:v>14.285714285714285</c:v>
                </c:pt>
                <c:pt idx="2">
                  <c:v>67.857142857142861</c:v>
                </c:pt>
                <c:pt idx="3">
                  <c:v>14.285714285714285</c:v>
                </c:pt>
              </c:numCache>
            </c:numRef>
          </c:val>
          <c:extLst>
            <c:ext xmlns:c16="http://schemas.microsoft.com/office/drawing/2014/chart" uri="{C3380CC4-5D6E-409C-BE32-E72D297353CC}">
              <c16:uniqueId val="{00000004-047E-4812-8ED0-AFB53733239D}"/>
            </c:ext>
          </c:extLst>
        </c:ser>
        <c:dLbls>
          <c:dLblPos val="inEnd"/>
          <c:showLegendKey val="0"/>
          <c:showVal val="1"/>
          <c:showCatName val="0"/>
          <c:showSerName val="0"/>
          <c:showPercent val="0"/>
          <c:showBubbleSize val="0"/>
        </c:dLbls>
        <c:gapWidth val="150"/>
        <c:overlap val="100"/>
        <c:axId val="281679448"/>
        <c:axId val="281681408"/>
      </c:barChart>
      <c:catAx>
        <c:axId val="2816794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81408"/>
        <c:crosses val="autoZero"/>
        <c:auto val="1"/>
        <c:lblAlgn val="ctr"/>
        <c:lblOffset val="100"/>
        <c:noMultiLvlLbl val="0"/>
      </c:catAx>
      <c:valAx>
        <c:axId val="281681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794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Hoja1!$D$252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8823929545129333E-3"/>
                  <c:y val="-5.9541063210707248E-2"/>
                </c:manualLayout>
              </c:layout>
              <c:tx>
                <c:rich>
                  <a:bodyPr/>
                  <a:lstStyle/>
                  <a:p>
                    <a:fld id="{E0CBAF0F-BFC7-47D2-8560-B2945E1382F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8C-4C9E-B68E-BB1B67B55156}"/>
                </c:ext>
              </c:extLst>
            </c:dLbl>
            <c:dLbl>
              <c:idx val="1"/>
              <c:tx>
                <c:rich>
                  <a:bodyPr/>
                  <a:lstStyle/>
                  <a:p>
                    <a:fld id="{3784F49C-8836-4EAC-A81C-58F29D2AEE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8C-4C9E-B68E-BB1B67B55156}"/>
                </c:ext>
              </c:extLst>
            </c:dLbl>
            <c:dLbl>
              <c:idx val="2"/>
              <c:tx>
                <c:rich>
                  <a:bodyPr/>
                  <a:lstStyle/>
                  <a:p>
                    <a:fld id="{016D55FF-5CA7-4A56-B5D5-07E708546F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8C-4C9E-B68E-BB1B67B551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Hoja1!$B$253:$B$255</c:f>
              <c:strCache>
                <c:ptCount val="3"/>
                <c:pt idx="0">
                  <c:v>NUNCA</c:v>
                </c:pt>
                <c:pt idx="1">
                  <c:v>ALGUNAS VECES</c:v>
                </c:pt>
                <c:pt idx="2">
                  <c:v>SIEMPRE</c:v>
                </c:pt>
              </c:strCache>
            </c:strRef>
          </c:cat>
          <c:val>
            <c:numRef>
              <c:f>Hoja1!$D$253:$D$255</c:f>
              <c:numCache>
                <c:formatCode>###0</c:formatCode>
                <c:ptCount val="3"/>
                <c:pt idx="0">
                  <c:v>6.666666666666667</c:v>
                </c:pt>
                <c:pt idx="1">
                  <c:v>53.333333333333336</c:v>
                </c:pt>
                <c:pt idx="2">
                  <c:v>40</c:v>
                </c:pt>
              </c:numCache>
            </c:numRef>
          </c:val>
          <c:extLst>
            <c:ext xmlns:c16="http://schemas.microsoft.com/office/drawing/2014/chart" uri="{C3380CC4-5D6E-409C-BE32-E72D297353CC}">
              <c16:uniqueId val="{00000003-BD8C-4C9E-B68E-BB1B67B55156}"/>
            </c:ext>
          </c:extLst>
        </c:ser>
        <c:dLbls>
          <c:dLblPos val="inEnd"/>
          <c:showLegendKey val="0"/>
          <c:showVal val="1"/>
          <c:showCatName val="0"/>
          <c:showSerName val="0"/>
          <c:showPercent val="0"/>
          <c:showBubbleSize val="0"/>
        </c:dLbls>
        <c:gapWidth val="150"/>
        <c:overlap val="100"/>
        <c:axId val="275948936"/>
        <c:axId val="275949720"/>
      </c:barChart>
      <c:catAx>
        <c:axId val="2759489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49720"/>
        <c:crosses val="autoZero"/>
        <c:auto val="1"/>
        <c:lblAlgn val="ctr"/>
        <c:lblOffset val="100"/>
        <c:noMultiLvlLbl val="0"/>
      </c:catAx>
      <c:valAx>
        <c:axId val="275949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489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0037086488569365E-17"/>
                  <c:y val="-3.3379395230218496E-2"/>
                </c:manualLayout>
              </c:layout>
              <c:tx>
                <c:rich>
                  <a:bodyPr/>
                  <a:lstStyle/>
                  <a:p>
                    <a:fld id="{A83FC5DF-E2ED-43B0-8686-332B088FC56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EF-423C-8ECF-695185EA0D12}"/>
                </c:ext>
              </c:extLst>
            </c:dLbl>
            <c:dLbl>
              <c:idx val="1"/>
              <c:tx>
                <c:rich>
                  <a:bodyPr/>
                  <a:lstStyle/>
                  <a:p>
                    <a:fld id="{B2A81157-974A-4037-A49A-F58F14E92E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EF-423C-8ECF-695185EA0D12}"/>
                </c:ext>
              </c:extLst>
            </c:dLbl>
            <c:dLbl>
              <c:idx val="2"/>
              <c:tx>
                <c:rich>
                  <a:bodyPr/>
                  <a:lstStyle/>
                  <a:p>
                    <a:fld id="{D161EBFB-5A4C-41CA-9CD9-F27FA26E12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EF-423C-8ECF-695185EA0D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Hoja1!$B$283:$B$285</c:f>
              <c:strCache>
                <c:ptCount val="3"/>
                <c:pt idx="0">
                  <c:v>NUNCA</c:v>
                </c:pt>
                <c:pt idx="1">
                  <c:v>ALGUNAS VECES</c:v>
                </c:pt>
                <c:pt idx="2">
                  <c:v>SIEMPRE</c:v>
                </c:pt>
              </c:strCache>
            </c:strRef>
          </c:cat>
          <c:val>
            <c:numRef>
              <c:f>Hoja1!$D$283:$D$285</c:f>
              <c:numCache>
                <c:formatCode>###0</c:formatCode>
                <c:ptCount val="3"/>
                <c:pt idx="0">
                  <c:v>1.7857142857142856</c:v>
                </c:pt>
                <c:pt idx="1">
                  <c:v>55.357142857142861</c:v>
                </c:pt>
                <c:pt idx="2">
                  <c:v>42.857142857142854</c:v>
                </c:pt>
              </c:numCache>
            </c:numRef>
          </c:val>
          <c:extLst>
            <c:ext xmlns:c16="http://schemas.microsoft.com/office/drawing/2014/chart" uri="{C3380CC4-5D6E-409C-BE32-E72D297353CC}">
              <c16:uniqueId val="{00000003-30EF-423C-8ECF-695185EA0D12}"/>
            </c:ext>
          </c:extLst>
        </c:ser>
        <c:dLbls>
          <c:dLblPos val="inEnd"/>
          <c:showLegendKey val="0"/>
          <c:showVal val="1"/>
          <c:showCatName val="0"/>
          <c:showSerName val="0"/>
          <c:showPercent val="0"/>
          <c:showBubbleSize val="0"/>
        </c:dLbls>
        <c:gapWidth val="150"/>
        <c:overlap val="100"/>
        <c:axId val="282250296"/>
        <c:axId val="282244024"/>
      </c:barChart>
      <c:catAx>
        <c:axId val="2822502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4024"/>
        <c:crosses val="autoZero"/>
        <c:auto val="1"/>
        <c:lblAlgn val="ctr"/>
        <c:lblOffset val="100"/>
        <c:noMultiLvlLbl val="0"/>
      </c:catAx>
      <c:valAx>
        <c:axId val="282244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50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Hoja1!$D$266</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942723748897916E-3"/>
                  <c:y val="2.2477916764352211E-3"/>
                </c:manualLayout>
              </c:layout>
              <c:tx>
                <c:rich>
                  <a:bodyPr/>
                  <a:lstStyle/>
                  <a:p>
                    <a:fld id="{FFF037AC-C954-4B6E-A645-89E3739DFFF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1C-4BCB-9B23-19DC5674BBA7}"/>
                </c:ext>
              </c:extLst>
            </c:dLbl>
            <c:dLbl>
              <c:idx val="1"/>
              <c:tx>
                <c:rich>
                  <a:bodyPr/>
                  <a:lstStyle/>
                  <a:p>
                    <a:fld id="{0AFB01EE-C73B-4B32-ADE0-01316BDBF0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1C-4BCB-9B23-19DC5674BB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Hoja1!$B$267:$B$268</c:f>
              <c:strCache>
                <c:ptCount val="2"/>
                <c:pt idx="0">
                  <c:v>NO</c:v>
                </c:pt>
                <c:pt idx="1">
                  <c:v>SI</c:v>
                </c:pt>
              </c:strCache>
            </c:strRef>
          </c:cat>
          <c:val>
            <c:numRef>
              <c:f>Hoja1!$D$267:$D$268</c:f>
              <c:numCache>
                <c:formatCode>###0</c:formatCode>
                <c:ptCount val="2"/>
                <c:pt idx="0">
                  <c:v>6.666666666666667</c:v>
                </c:pt>
                <c:pt idx="1">
                  <c:v>93.333333333333329</c:v>
                </c:pt>
              </c:numCache>
            </c:numRef>
          </c:val>
          <c:extLst>
            <c:ext xmlns:c16="http://schemas.microsoft.com/office/drawing/2014/chart" uri="{C3380CC4-5D6E-409C-BE32-E72D297353CC}">
              <c16:uniqueId val="{00000002-F71C-4BCB-9B23-19DC5674BBA7}"/>
            </c:ext>
          </c:extLst>
        </c:ser>
        <c:dLbls>
          <c:dLblPos val="inEnd"/>
          <c:showLegendKey val="0"/>
          <c:showVal val="1"/>
          <c:showCatName val="0"/>
          <c:showSerName val="0"/>
          <c:showPercent val="0"/>
          <c:showBubbleSize val="0"/>
        </c:dLbls>
        <c:gapWidth val="150"/>
        <c:overlap val="100"/>
        <c:axId val="275951680"/>
        <c:axId val="275952072"/>
      </c:barChart>
      <c:catAx>
        <c:axId val="27595168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52072"/>
        <c:crosses val="autoZero"/>
        <c:auto val="1"/>
        <c:lblAlgn val="ctr"/>
        <c:lblOffset val="100"/>
        <c:noMultiLvlLbl val="0"/>
      </c:catAx>
      <c:valAx>
        <c:axId val="275952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5168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Hoja1!$D$295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2324283180806295E-3"/>
                  <c:y val="-5.7496674488250944E-2"/>
                </c:manualLayout>
              </c:layout>
              <c:tx>
                <c:rich>
                  <a:bodyPr/>
                  <a:lstStyle/>
                  <a:p>
                    <a:fld id="{BFBFF032-730A-470A-B565-9BDBA1B9197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54-43E4-A532-4CE2F9D0A956}"/>
                </c:ext>
              </c:extLst>
            </c:dLbl>
            <c:dLbl>
              <c:idx val="1"/>
              <c:tx>
                <c:rich>
                  <a:bodyPr/>
                  <a:lstStyle/>
                  <a:p>
                    <a:fld id="{35793C6C-F418-450C-A2AE-3C59B61FB4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54-43E4-A532-4CE2F9D0A956}"/>
                </c:ext>
              </c:extLst>
            </c:dLbl>
            <c:dLbl>
              <c:idx val="2"/>
              <c:tx>
                <c:rich>
                  <a:bodyPr/>
                  <a:lstStyle/>
                  <a:p>
                    <a:fld id="{811DFF92-7D1F-4B4B-9B66-4E8AB164FB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54-43E4-A532-4CE2F9D0A9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Hoja1!$B$296:$B$298</c:f>
              <c:strCache>
                <c:ptCount val="3"/>
                <c:pt idx="0">
                  <c:v>NUNCA</c:v>
                </c:pt>
                <c:pt idx="1">
                  <c:v>ALGUNAS VECES</c:v>
                </c:pt>
                <c:pt idx="2">
                  <c:v>SIEMPRE</c:v>
                </c:pt>
              </c:strCache>
            </c:strRef>
          </c:cat>
          <c:val>
            <c:numRef>
              <c:f>Hoja1!$D$296:$D$298</c:f>
              <c:numCache>
                <c:formatCode>###0</c:formatCode>
                <c:ptCount val="3"/>
                <c:pt idx="0">
                  <c:v>7.1428571428571423</c:v>
                </c:pt>
                <c:pt idx="1">
                  <c:v>53.571428571428569</c:v>
                </c:pt>
                <c:pt idx="2">
                  <c:v>39.285714285714285</c:v>
                </c:pt>
              </c:numCache>
            </c:numRef>
          </c:val>
          <c:extLst>
            <c:ext xmlns:c16="http://schemas.microsoft.com/office/drawing/2014/chart" uri="{C3380CC4-5D6E-409C-BE32-E72D297353CC}">
              <c16:uniqueId val="{00000003-3454-43E4-A532-4CE2F9D0A956}"/>
            </c:ext>
          </c:extLst>
        </c:ser>
        <c:dLbls>
          <c:dLblPos val="inEnd"/>
          <c:showLegendKey val="0"/>
          <c:showVal val="1"/>
          <c:showCatName val="0"/>
          <c:showSerName val="0"/>
          <c:showPercent val="0"/>
          <c:showBubbleSize val="0"/>
        </c:dLbls>
        <c:gapWidth val="150"/>
        <c:overlap val="100"/>
        <c:axId val="282248336"/>
        <c:axId val="282248728"/>
      </c:barChart>
      <c:catAx>
        <c:axId val="282248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8728"/>
        <c:crosses val="autoZero"/>
        <c:auto val="1"/>
        <c:lblAlgn val="ctr"/>
        <c:lblOffset val="100"/>
        <c:noMultiLvlLbl val="0"/>
      </c:catAx>
      <c:valAx>
        <c:axId val="282248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8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Hoja1!$I$285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4401ECD-2764-408B-92EF-E6770B28FD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4A-4C9C-978E-49BED9D3D5B3}"/>
                </c:ext>
              </c:extLst>
            </c:dLbl>
            <c:dLbl>
              <c:idx val="1"/>
              <c:layout>
                <c:manualLayout>
                  <c:x val="-6.0211717616765005E-17"/>
                  <c:y val="-0.24051259498655109"/>
                </c:manualLayout>
              </c:layout>
              <c:tx>
                <c:rich>
                  <a:bodyPr/>
                  <a:lstStyle/>
                  <a:p>
                    <a:fld id="{FEEC5F1F-2E73-40F3-A4CA-EDE6F74CC33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4A-4C9C-978E-49BED9D3D5B3}"/>
                </c:ext>
              </c:extLst>
            </c:dLbl>
            <c:dLbl>
              <c:idx val="2"/>
              <c:tx>
                <c:rich>
                  <a:bodyPr/>
                  <a:lstStyle/>
                  <a:p>
                    <a:fld id="{BB782C48-46BA-4873-A097-A797D937AB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4A-4C9C-978E-49BED9D3D5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Hoja1!$H$286:$H$288</c:f>
              <c:strCache>
                <c:ptCount val="3"/>
                <c:pt idx="0">
                  <c:v>con compañeros</c:v>
                </c:pt>
                <c:pt idx="1">
                  <c:v>Institucionales</c:v>
                </c:pt>
                <c:pt idx="2">
                  <c:v>Directivos</c:v>
                </c:pt>
              </c:strCache>
            </c:strRef>
          </c:cat>
          <c:val>
            <c:numRef>
              <c:f>Hoja1!$I$286:$I$288</c:f>
              <c:numCache>
                <c:formatCode>###0</c:formatCode>
                <c:ptCount val="3"/>
                <c:pt idx="0">
                  <c:v>100</c:v>
                </c:pt>
                <c:pt idx="1">
                  <c:v>66.666666666666657</c:v>
                </c:pt>
                <c:pt idx="2">
                  <c:v>46.7</c:v>
                </c:pt>
              </c:numCache>
            </c:numRef>
          </c:val>
          <c:extLst>
            <c:ext xmlns:c16="http://schemas.microsoft.com/office/drawing/2014/chart" uri="{C3380CC4-5D6E-409C-BE32-E72D297353CC}">
              <c16:uniqueId val="{00000003-864A-4C9C-978E-49BED9D3D5B3}"/>
            </c:ext>
          </c:extLst>
        </c:ser>
        <c:dLbls>
          <c:dLblPos val="inEnd"/>
          <c:showLegendKey val="0"/>
          <c:showVal val="1"/>
          <c:showCatName val="0"/>
          <c:showSerName val="0"/>
          <c:showPercent val="0"/>
          <c:showBubbleSize val="0"/>
        </c:dLbls>
        <c:gapWidth val="150"/>
        <c:overlap val="100"/>
        <c:axId val="277167816"/>
        <c:axId val="277173696"/>
      </c:barChart>
      <c:catAx>
        <c:axId val="277167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73696"/>
        <c:crosses val="autoZero"/>
        <c:auto val="1"/>
        <c:lblAlgn val="ctr"/>
        <c:lblOffset val="100"/>
        <c:noMultiLvlLbl val="0"/>
      </c:catAx>
      <c:valAx>
        <c:axId val="27717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67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Hoja1!$D$327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2214390800543838E-3"/>
                  <c:y val="-5.7470975569453887E-2"/>
                </c:manualLayout>
              </c:layout>
              <c:tx>
                <c:rich>
                  <a:bodyPr/>
                  <a:lstStyle/>
                  <a:p>
                    <a:fld id="{4F365015-FBC9-4C98-B5CB-7B9E78CD90B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F1-4A5E-AE85-A6100F17783B}"/>
                </c:ext>
              </c:extLst>
            </c:dLbl>
            <c:dLbl>
              <c:idx val="1"/>
              <c:tx>
                <c:rich>
                  <a:bodyPr/>
                  <a:lstStyle/>
                  <a:p>
                    <a:fld id="{DF40F239-D1DA-42F2-8AA6-1D7F45B13E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F1-4A5E-AE85-A6100F17783B}"/>
                </c:ext>
              </c:extLst>
            </c:dLbl>
            <c:dLbl>
              <c:idx val="2"/>
              <c:tx>
                <c:rich>
                  <a:bodyPr/>
                  <a:lstStyle/>
                  <a:p>
                    <a:fld id="{AFDD3C9E-0737-41FF-9912-37E5E8C0D44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F1-4A5E-AE85-A6100F1778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Hoja1!$B$328:$B$330</c:f>
              <c:strCache>
                <c:ptCount val="3"/>
                <c:pt idx="0">
                  <c:v>NUNCA</c:v>
                </c:pt>
                <c:pt idx="1">
                  <c:v>ALGUNAS VECES</c:v>
                </c:pt>
                <c:pt idx="2">
                  <c:v>SIEMPRE</c:v>
                </c:pt>
              </c:strCache>
            </c:strRef>
          </c:cat>
          <c:val>
            <c:numRef>
              <c:f>Hoja1!$D$328:$D$330</c:f>
              <c:numCache>
                <c:formatCode>###0</c:formatCode>
                <c:ptCount val="3"/>
                <c:pt idx="0">
                  <c:v>3.5714285714285712</c:v>
                </c:pt>
                <c:pt idx="1">
                  <c:v>55.357142857142861</c:v>
                </c:pt>
                <c:pt idx="2">
                  <c:v>41.071428571428569</c:v>
                </c:pt>
              </c:numCache>
            </c:numRef>
          </c:val>
          <c:extLst>
            <c:ext xmlns:c16="http://schemas.microsoft.com/office/drawing/2014/chart" uri="{C3380CC4-5D6E-409C-BE32-E72D297353CC}">
              <c16:uniqueId val="{00000003-CDF1-4A5E-AE85-A6100F17783B}"/>
            </c:ext>
          </c:extLst>
        </c:ser>
        <c:dLbls>
          <c:dLblPos val="inEnd"/>
          <c:showLegendKey val="0"/>
          <c:showVal val="1"/>
          <c:showCatName val="0"/>
          <c:showSerName val="0"/>
          <c:showPercent val="0"/>
          <c:showBubbleSize val="0"/>
        </c:dLbls>
        <c:gapWidth val="150"/>
        <c:overlap val="100"/>
        <c:axId val="282250688"/>
        <c:axId val="282243632"/>
      </c:barChart>
      <c:catAx>
        <c:axId val="2822506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43632"/>
        <c:crosses val="autoZero"/>
        <c:auto val="1"/>
        <c:lblAlgn val="ctr"/>
        <c:lblOffset val="100"/>
        <c:noMultiLvlLbl val="0"/>
      </c:catAx>
      <c:valAx>
        <c:axId val="282243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2506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Hoja1!$D$306</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F0FE024-8D43-415D-AD73-2FCDBF7F11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63-4C24-920E-50B65473EF65}"/>
                </c:ext>
              </c:extLst>
            </c:dLbl>
            <c:dLbl>
              <c:idx val="1"/>
              <c:tx>
                <c:rich>
                  <a:bodyPr/>
                  <a:lstStyle/>
                  <a:p>
                    <a:fld id="{D1B17026-D23A-4C7C-8666-E6680FB026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63-4C24-920E-50B65473EF65}"/>
                </c:ext>
              </c:extLst>
            </c:dLbl>
            <c:dLbl>
              <c:idx val="2"/>
              <c:layout>
                <c:manualLayout>
                  <c:x val="1.6482187297864881E-3"/>
                  <c:y val="-1.9221495501512819E-2"/>
                </c:manualLayout>
              </c:layout>
              <c:tx>
                <c:rich>
                  <a:bodyPr/>
                  <a:lstStyle/>
                  <a:p>
                    <a:fld id="{248EA29D-3A5C-4A9D-814D-CB13CE7409A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63-4C24-920E-50B65473EF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Hoja1!$B$307:$B$309</c:f>
              <c:strCache>
                <c:ptCount val="3"/>
                <c:pt idx="0">
                  <c:v>SIEMPRE</c:v>
                </c:pt>
                <c:pt idx="1">
                  <c:v>ALGUNAS VECES</c:v>
                </c:pt>
                <c:pt idx="2">
                  <c:v>NUNCA</c:v>
                </c:pt>
              </c:strCache>
            </c:strRef>
          </c:cat>
          <c:val>
            <c:numRef>
              <c:f>Hoja1!$D$307:$D$309</c:f>
              <c:numCache>
                <c:formatCode>###0</c:formatCode>
                <c:ptCount val="3"/>
                <c:pt idx="0">
                  <c:v>53.333333333333336</c:v>
                </c:pt>
                <c:pt idx="1">
                  <c:v>46.666666666666664</c:v>
                </c:pt>
                <c:pt idx="2" formatCode="General">
                  <c:v>0</c:v>
                </c:pt>
              </c:numCache>
            </c:numRef>
          </c:val>
          <c:extLst>
            <c:ext xmlns:c16="http://schemas.microsoft.com/office/drawing/2014/chart" uri="{C3380CC4-5D6E-409C-BE32-E72D297353CC}">
              <c16:uniqueId val="{00000003-6463-4C24-920E-50B65473EF65}"/>
            </c:ext>
          </c:extLst>
        </c:ser>
        <c:dLbls>
          <c:dLblPos val="inEnd"/>
          <c:showLegendKey val="0"/>
          <c:showVal val="1"/>
          <c:showCatName val="0"/>
          <c:showSerName val="0"/>
          <c:showPercent val="0"/>
          <c:showBubbleSize val="0"/>
        </c:dLbls>
        <c:gapWidth val="150"/>
        <c:overlap val="100"/>
        <c:axId val="277169384"/>
        <c:axId val="277169776"/>
      </c:barChart>
      <c:catAx>
        <c:axId val="277169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69776"/>
        <c:crosses val="autoZero"/>
        <c:auto val="1"/>
        <c:lblAlgn val="ctr"/>
        <c:lblOffset val="100"/>
        <c:noMultiLvlLbl val="0"/>
      </c:catAx>
      <c:valAx>
        <c:axId val="277169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69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6903956353091917E-2"/>
                </c:manualLayout>
              </c:layout>
              <c:tx>
                <c:rich>
                  <a:bodyPr/>
                  <a:lstStyle/>
                  <a:p>
                    <a:fld id="{B9A82782-C9CD-4DAA-9740-58790816F95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B3-4A41-868C-7210AD30987E}"/>
                </c:ext>
              </c:extLst>
            </c:dLbl>
            <c:dLbl>
              <c:idx val="1"/>
              <c:tx>
                <c:rich>
                  <a:bodyPr/>
                  <a:lstStyle/>
                  <a:p>
                    <a:fld id="{8A76268C-8298-4D6C-A5E5-F6A50062B7E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B3-4A41-868C-7210AD30987E}"/>
                </c:ext>
              </c:extLst>
            </c:dLbl>
            <c:dLbl>
              <c:idx val="2"/>
              <c:tx>
                <c:rich>
                  <a:bodyPr/>
                  <a:lstStyle/>
                  <a:p>
                    <a:fld id="{57DA9799-6908-45F3-A5C9-32A7CBB74D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B3-4A41-868C-7210AD3098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Hoja1!$B$342:$B$344</c:f>
              <c:strCache>
                <c:ptCount val="3"/>
                <c:pt idx="0">
                  <c:v>NUNCA</c:v>
                </c:pt>
                <c:pt idx="1">
                  <c:v>ALGUNAS VECES</c:v>
                </c:pt>
                <c:pt idx="2">
                  <c:v>SIEMPRE</c:v>
                </c:pt>
              </c:strCache>
            </c:strRef>
          </c:cat>
          <c:val>
            <c:numRef>
              <c:f>Hoja1!$D$342:$D$344</c:f>
              <c:numCache>
                <c:formatCode>###0</c:formatCode>
                <c:ptCount val="3"/>
                <c:pt idx="0">
                  <c:v>1.7857142857142856</c:v>
                </c:pt>
                <c:pt idx="1">
                  <c:v>30.357142857142854</c:v>
                </c:pt>
                <c:pt idx="2">
                  <c:v>67.857142857142861</c:v>
                </c:pt>
              </c:numCache>
            </c:numRef>
          </c:val>
          <c:extLst>
            <c:ext xmlns:c16="http://schemas.microsoft.com/office/drawing/2014/chart" uri="{C3380CC4-5D6E-409C-BE32-E72D297353CC}">
              <c16:uniqueId val="{00000003-91B3-4A41-868C-7210AD30987E}"/>
            </c:ext>
          </c:extLst>
        </c:ser>
        <c:dLbls>
          <c:dLblPos val="inEnd"/>
          <c:showLegendKey val="0"/>
          <c:showVal val="1"/>
          <c:showCatName val="0"/>
          <c:showSerName val="0"/>
          <c:showPercent val="0"/>
          <c:showBubbleSize val="0"/>
        </c:dLbls>
        <c:gapWidth val="150"/>
        <c:overlap val="100"/>
        <c:axId val="282342648"/>
        <c:axId val="282346960"/>
      </c:barChart>
      <c:catAx>
        <c:axId val="2823426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6960"/>
        <c:crosses val="autoZero"/>
        <c:auto val="1"/>
        <c:lblAlgn val="ctr"/>
        <c:lblOffset val="100"/>
        <c:noMultiLvlLbl val="0"/>
      </c:catAx>
      <c:valAx>
        <c:axId val="28234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26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Hoja1!$D$318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F78D71-60AA-40A6-98D6-4507A03D05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DE-43E3-B4FC-A6667951CB3A}"/>
                </c:ext>
              </c:extLst>
            </c:dLbl>
            <c:dLbl>
              <c:idx val="1"/>
              <c:tx>
                <c:rich>
                  <a:bodyPr/>
                  <a:lstStyle/>
                  <a:p>
                    <a:fld id="{6CAEE589-1893-4367-9C7F-21D7317EC01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DE-43E3-B4FC-A6667951CB3A}"/>
                </c:ext>
              </c:extLst>
            </c:dLbl>
            <c:dLbl>
              <c:idx val="2"/>
              <c:layout>
                <c:manualLayout>
                  <c:x val="3.3454449856718804E-3"/>
                  <c:y val="-1.9491998566168699E-2"/>
                </c:manualLayout>
              </c:layout>
              <c:tx>
                <c:rich>
                  <a:bodyPr/>
                  <a:lstStyle/>
                  <a:p>
                    <a:fld id="{BF77D479-5C3E-4E00-85F8-E777746FF85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DE-43E3-B4FC-A6667951CB3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Hoja1!$B$319:$B$321</c:f>
              <c:strCache>
                <c:ptCount val="3"/>
                <c:pt idx="0">
                  <c:v>SIEMPRE</c:v>
                </c:pt>
                <c:pt idx="1">
                  <c:v>ALGUNAS VECES</c:v>
                </c:pt>
                <c:pt idx="2">
                  <c:v>NUNCA</c:v>
                </c:pt>
              </c:strCache>
            </c:strRef>
          </c:cat>
          <c:val>
            <c:numRef>
              <c:f>Hoja1!$D$319:$D$321</c:f>
              <c:numCache>
                <c:formatCode>###0</c:formatCode>
                <c:ptCount val="3"/>
                <c:pt idx="0">
                  <c:v>13.333333333333334</c:v>
                </c:pt>
                <c:pt idx="1">
                  <c:v>86.666666666666671</c:v>
                </c:pt>
                <c:pt idx="2" formatCode="General">
                  <c:v>0</c:v>
                </c:pt>
              </c:numCache>
            </c:numRef>
          </c:val>
          <c:extLst>
            <c:ext xmlns:c16="http://schemas.microsoft.com/office/drawing/2014/chart" uri="{C3380CC4-5D6E-409C-BE32-E72D297353CC}">
              <c16:uniqueId val="{00000003-B2DE-43E3-B4FC-A6667951CB3A}"/>
            </c:ext>
          </c:extLst>
        </c:ser>
        <c:dLbls>
          <c:dLblPos val="inEnd"/>
          <c:showLegendKey val="0"/>
          <c:showVal val="1"/>
          <c:showCatName val="0"/>
          <c:showSerName val="0"/>
          <c:showPercent val="0"/>
          <c:showBubbleSize val="0"/>
        </c:dLbls>
        <c:gapWidth val="150"/>
        <c:overlap val="100"/>
        <c:axId val="277874872"/>
        <c:axId val="277870168"/>
      </c:barChart>
      <c:catAx>
        <c:axId val="27787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0168"/>
        <c:crosses val="autoZero"/>
        <c:auto val="1"/>
        <c:lblAlgn val="ctr"/>
        <c:lblOffset val="100"/>
        <c:noMultiLvlLbl val="0"/>
      </c:catAx>
      <c:valAx>
        <c:axId val="277870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BDEDD62-634B-4C5E-AE5C-E94ECF05116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95-4CFD-8B40-C85CED1D271D}"/>
                </c:ext>
              </c:extLst>
            </c:dLbl>
            <c:dLbl>
              <c:idx val="1"/>
              <c:tx>
                <c:rich>
                  <a:bodyPr/>
                  <a:lstStyle/>
                  <a:p>
                    <a:fld id="{0032B8C4-DAD9-4381-8AD7-BEFC2529A9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95-4CFD-8B40-C85CED1D27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Hoja1!$B$356:$B$357</c:f>
              <c:strCache>
                <c:ptCount val="2"/>
                <c:pt idx="0">
                  <c:v>SI</c:v>
                </c:pt>
                <c:pt idx="1">
                  <c:v>NO</c:v>
                </c:pt>
              </c:strCache>
            </c:strRef>
          </c:cat>
          <c:val>
            <c:numRef>
              <c:f>Hoja1!$D$356:$D$357</c:f>
              <c:numCache>
                <c:formatCode>###0</c:formatCode>
                <c:ptCount val="2"/>
                <c:pt idx="0">
                  <c:v>71.428571428571431</c:v>
                </c:pt>
                <c:pt idx="1">
                  <c:v>28.571428571428569</c:v>
                </c:pt>
              </c:numCache>
            </c:numRef>
          </c:val>
          <c:extLst>
            <c:ext xmlns:c16="http://schemas.microsoft.com/office/drawing/2014/chart" uri="{C3380CC4-5D6E-409C-BE32-E72D297353CC}">
              <c16:uniqueId val="{00000002-B595-4CFD-8B40-C85CED1D271D}"/>
            </c:ext>
          </c:extLst>
        </c:ser>
        <c:dLbls>
          <c:dLblPos val="inEnd"/>
          <c:showLegendKey val="0"/>
          <c:showVal val="1"/>
          <c:showCatName val="0"/>
          <c:showSerName val="0"/>
          <c:showPercent val="0"/>
          <c:showBubbleSize val="0"/>
        </c:dLbls>
        <c:gapWidth val="150"/>
        <c:overlap val="100"/>
        <c:axId val="282347352"/>
        <c:axId val="282345000"/>
      </c:barChart>
      <c:catAx>
        <c:axId val="282347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5000"/>
        <c:crosses val="autoZero"/>
        <c:auto val="1"/>
        <c:lblAlgn val="ctr"/>
        <c:lblOffset val="100"/>
        <c:noMultiLvlLbl val="0"/>
      </c:catAx>
      <c:valAx>
        <c:axId val="282345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47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Hoja1!$D$330</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B97CF56-63E6-4D81-987F-1657B97E63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CD-48DA-AE7C-F1F2B02A3F2E}"/>
                </c:ext>
              </c:extLst>
            </c:dLbl>
            <c:dLbl>
              <c:idx val="1"/>
              <c:tx>
                <c:rich>
                  <a:bodyPr/>
                  <a:lstStyle/>
                  <a:p>
                    <a:fld id="{C137E495-7B77-40C0-9C99-DC0F11E955A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CD-48DA-AE7C-F1F2B02A3F2E}"/>
                </c:ext>
              </c:extLst>
            </c:dLbl>
            <c:dLbl>
              <c:idx val="2"/>
              <c:tx>
                <c:rich>
                  <a:bodyPr/>
                  <a:lstStyle/>
                  <a:p>
                    <a:fld id="{C5EF3131-C6A5-43C9-8800-E933A7F0CE9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CD-48DA-AE7C-F1F2B02A3F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Hoja1!$B$331:$B$333</c:f>
              <c:strCache>
                <c:ptCount val="3"/>
                <c:pt idx="0">
                  <c:v>NUNCA</c:v>
                </c:pt>
                <c:pt idx="1">
                  <c:v>ALGUNAS VECES</c:v>
                </c:pt>
                <c:pt idx="2">
                  <c:v>SIEMPRE</c:v>
                </c:pt>
              </c:strCache>
            </c:strRef>
          </c:cat>
          <c:val>
            <c:numRef>
              <c:f>Hoja1!$D$331:$D$333</c:f>
              <c:numCache>
                <c:formatCode>###0</c:formatCode>
                <c:ptCount val="3"/>
                <c:pt idx="0">
                  <c:v>13.333333333333334</c:v>
                </c:pt>
                <c:pt idx="1">
                  <c:v>46.666666666666664</c:v>
                </c:pt>
                <c:pt idx="2">
                  <c:v>40</c:v>
                </c:pt>
              </c:numCache>
            </c:numRef>
          </c:val>
          <c:extLst>
            <c:ext xmlns:c16="http://schemas.microsoft.com/office/drawing/2014/chart" uri="{C3380CC4-5D6E-409C-BE32-E72D297353CC}">
              <c16:uniqueId val="{00000003-07CD-48DA-AE7C-F1F2B02A3F2E}"/>
            </c:ext>
          </c:extLst>
        </c:ser>
        <c:dLbls>
          <c:dLblPos val="inEnd"/>
          <c:showLegendKey val="0"/>
          <c:showVal val="1"/>
          <c:showCatName val="0"/>
          <c:showSerName val="0"/>
          <c:showPercent val="0"/>
          <c:showBubbleSize val="0"/>
        </c:dLbls>
        <c:gapWidth val="150"/>
        <c:overlap val="100"/>
        <c:axId val="277871736"/>
        <c:axId val="277871344"/>
      </c:barChart>
      <c:catAx>
        <c:axId val="2778717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1344"/>
        <c:crosses val="autoZero"/>
        <c:auto val="1"/>
        <c:lblAlgn val="ctr"/>
        <c:lblOffset val="100"/>
        <c:noMultiLvlLbl val="0"/>
      </c:catAx>
      <c:valAx>
        <c:axId val="27787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17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Hoja1!$D$368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679511506986227E-3"/>
                  <c:y val="-6.3318282146807209E-2"/>
                </c:manualLayout>
              </c:layout>
              <c:tx>
                <c:rich>
                  <a:bodyPr/>
                  <a:lstStyle/>
                  <a:p>
                    <a:fld id="{BB8143BA-671D-4F30-BE0B-C84C369AE91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09-4D25-B310-A14494DD2EBA}"/>
                </c:ext>
              </c:extLst>
            </c:dLbl>
            <c:dLbl>
              <c:idx val="1"/>
              <c:tx>
                <c:rich>
                  <a:bodyPr/>
                  <a:lstStyle/>
                  <a:p>
                    <a:fld id="{F449ACDB-4E04-4D9A-904B-2E0C1E42C2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09-4D25-B310-A14494DD2EBA}"/>
                </c:ext>
              </c:extLst>
            </c:dLbl>
            <c:dLbl>
              <c:idx val="2"/>
              <c:layout>
                <c:manualLayout>
                  <c:x val="1.6340399076291393E-3"/>
                  <c:y val="-0.22748904312698254"/>
                </c:manualLayout>
              </c:layout>
              <c:tx>
                <c:rich>
                  <a:bodyPr/>
                  <a:lstStyle/>
                  <a:p>
                    <a:fld id="{E11D80D2-E308-4D5F-ACC3-CEA44C2B088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09-4D25-B310-A14494DD2E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Hoja1!$B$369:$B$371</c:f>
              <c:strCache>
                <c:ptCount val="3"/>
                <c:pt idx="0">
                  <c:v>NUNCA</c:v>
                </c:pt>
                <c:pt idx="1">
                  <c:v>ALGUNAS VECES</c:v>
                </c:pt>
                <c:pt idx="2">
                  <c:v>SIEMPRE</c:v>
                </c:pt>
              </c:strCache>
            </c:strRef>
          </c:cat>
          <c:val>
            <c:numRef>
              <c:f>Hoja1!$D$369:$D$371</c:f>
              <c:numCache>
                <c:formatCode>###0</c:formatCode>
                <c:ptCount val="3"/>
                <c:pt idx="0">
                  <c:v>7.1428571428571423</c:v>
                </c:pt>
                <c:pt idx="1">
                  <c:v>32.142857142857146</c:v>
                </c:pt>
                <c:pt idx="2">
                  <c:v>60.714285714285708</c:v>
                </c:pt>
              </c:numCache>
            </c:numRef>
          </c:val>
          <c:extLst>
            <c:ext xmlns:c16="http://schemas.microsoft.com/office/drawing/2014/chart" uri="{C3380CC4-5D6E-409C-BE32-E72D297353CC}">
              <c16:uniqueId val="{00000003-6209-4D25-B310-A14494DD2EBA}"/>
            </c:ext>
          </c:extLst>
        </c:ser>
        <c:dLbls>
          <c:dLblPos val="inEnd"/>
          <c:showLegendKey val="0"/>
          <c:showVal val="1"/>
          <c:showCatName val="0"/>
          <c:showSerName val="0"/>
          <c:showPercent val="0"/>
          <c:showBubbleSize val="0"/>
        </c:dLbls>
        <c:gapWidth val="150"/>
        <c:overlap val="100"/>
        <c:axId val="283191784"/>
        <c:axId val="283199232"/>
      </c:barChart>
      <c:catAx>
        <c:axId val="2831917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9232"/>
        <c:crosses val="autoZero"/>
        <c:auto val="1"/>
        <c:lblAlgn val="ctr"/>
        <c:lblOffset val="100"/>
        <c:noMultiLvlLbl val="0"/>
      </c:catAx>
      <c:valAx>
        <c:axId val="28319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17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Hoja1!$D$344</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9087940453980926E-3"/>
                  <c:y val="-5.1071315340008389E-2"/>
                </c:manualLayout>
              </c:layout>
              <c:tx>
                <c:rich>
                  <a:bodyPr/>
                  <a:lstStyle/>
                  <a:p>
                    <a:fld id="{140A0282-645E-487B-AB7A-5F46E8A1007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22-446A-8E85-40F4B23D8F85}"/>
                </c:ext>
              </c:extLst>
            </c:dLbl>
            <c:dLbl>
              <c:idx val="1"/>
              <c:tx>
                <c:rich>
                  <a:bodyPr/>
                  <a:lstStyle/>
                  <a:p>
                    <a:fld id="{1CD4866C-6B66-44B5-BF8C-1421A05D8A0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22-446A-8E85-40F4B23D8F85}"/>
                </c:ext>
              </c:extLst>
            </c:dLbl>
            <c:dLbl>
              <c:idx val="2"/>
              <c:tx>
                <c:rich>
                  <a:bodyPr/>
                  <a:lstStyle/>
                  <a:p>
                    <a:fld id="{6A2F3615-A49F-435F-A47D-47FF0108FB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22-446A-8E85-40F4B23D8F8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Hoja1!$B$345:$B$347</c:f>
              <c:strCache>
                <c:ptCount val="3"/>
                <c:pt idx="0">
                  <c:v>NUNCA</c:v>
                </c:pt>
                <c:pt idx="1">
                  <c:v>ALGUNAS VECES</c:v>
                </c:pt>
                <c:pt idx="2">
                  <c:v>SIEMPRE</c:v>
                </c:pt>
              </c:strCache>
            </c:strRef>
          </c:cat>
          <c:val>
            <c:numRef>
              <c:f>Hoja1!$D$345:$D$347</c:f>
              <c:numCache>
                <c:formatCode>###0</c:formatCode>
                <c:ptCount val="3"/>
                <c:pt idx="0">
                  <c:v>6.666666666666667</c:v>
                </c:pt>
                <c:pt idx="1">
                  <c:v>60</c:v>
                </c:pt>
                <c:pt idx="2">
                  <c:v>33.333333333333329</c:v>
                </c:pt>
              </c:numCache>
            </c:numRef>
          </c:val>
          <c:extLst>
            <c:ext xmlns:c16="http://schemas.microsoft.com/office/drawing/2014/chart" uri="{C3380CC4-5D6E-409C-BE32-E72D297353CC}">
              <c16:uniqueId val="{00000003-8822-446A-8E85-40F4B23D8F85}"/>
            </c:ext>
          </c:extLst>
        </c:ser>
        <c:dLbls>
          <c:dLblPos val="inEnd"/>
          <c:showLegendKey val="0"/>
          <c:showVal val="1"/>
          <c:showCatName val="0"/>
          <c:showSerName val="0"/>
          <c:showPercent val="0"/>
          <c:showBubbleSize val="0"/>
        </c:dLbls>
        <c:gapWidth val="150"/>
        <c:overlap val="100"/>
        <c:axId val="277873304"/>
        <c:axId val="276542096"/>
      </c:barChart>
      <c:catAx>
        <c:axId val="27787330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42096"/>
        <c:crosses val="autoZero"/>
        <c:auto val="1"/>
        <c:lblAlgn val="ctr"/>
        <c:lblOffset val="100"/>
        <c:noMultiLvlLbl val="0"/>
      </c:catAx>
      <c:valAx>
        <c:axId val="276542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330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invertIfNegative val="0"/>
          <c:dLbls>
            <c:dLbl>
              <c:idx val="0"/>
              <c:layout>
                <c:manualLayout>
                  <c:x val="0"/>
                  <c:y val="-2.9157695308146558E-2"/>
                </c:manualLayout>
              </c:layout>
              <c:tx>
                <c:rich>
                  <a:bodyPr/>
                  <a:lstStyle/>
                  <a:p>
                    <a:fld id="{29D8F3C7-BAAA-43CC-98CA-89F1C0CEC61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70-4EE6-833F-633F6E4F4273}"/>
                </c:ext>
              </c:extLst>
            </c:dLbl>
            <c:dLbl>
              <c:idx val="1"/>
              <c:tx>
                <c:rich>
                  <a:bodyPr/>
                  <a:lstStyle/>
                  <a:p>
                    <a:fld id="{EC89B25E-31CF-4B2B-A6EA-329D5C4225C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70-4EE6-833F-633F6E4F4273}"/>
                </c:ext>
              </c:extLst>
            </c:dLbl>
            <c:dLbl>
              <c:idx val="2"/>
              <c:tx>
                <c:rich>
                  <a:bodyPr/>
                  <a:lstStyle/>
                  <a:p>
                    <a:fld id="{E701F7AC-29C2-4B8C-9074-EF7E67CC4C7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70-4EE6-833F-633F6E4F42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Hoja1!$B$383:$B$385</c:f>
              <c:strCache>
                <c:ptCount val="3"/>
                <c:pt idx="0">
                  <c:v>NUNCA</c:v>
                </c:pt>
                <c:pt idx="1">
                  <c:v>ALGUNAS VECES</c:v>
                </c:pt>
                <c:pt idx="2">
                  <c:v>SIEMPRE</c:v>
                </c:pt>
              </c:strCache>
            </c:strRef>
          </c:cat>
          <c:val>
            <c:numRef>
              <c:f>Hoja1!$D$383:$D$385</c:f>
              <c:numCache>
                <c:formatCode>###0</c:formatCode>
                <c:ptCount val="3"/>
                <c:pt idx="0">
                  <c:v>1.7857142857142856</c:v>
                </c:pt>
                <c:pt idx="1">
                  <c:v>19.642857142857142</c:v>
                </c:pt>
                <c:pt idx="2">
                  <c:v>78.571428571428569</c:v>
                </c:pt>
              </c:numCache>
            </c:numRef>
          </c:val>
          <c:extLst>
            <c:ext xmlns:c16="http://schemas.microsoft.com/office/drawing/2014/chart" uri="{C3380CC4-5D6E-409C-BE32-E72D297353CC}">
              <c16:uniqueId val="{00000003-0E70-4EE6-833F-633F6E4F4273}"/>
            </c:ext>
          </c:extLst>
        </c:ser>
        <c:dLbls>
          <c:dLblPos val="inEnd"/>
          <c:showLegendKey val="0"/>
          <c:showVal val="1"/>
          <c:showCatName val="0"/>
          <c:showSerName val="0"/>
          <c:showPercent val="0"/>
          <c:showBubbleSize val="0"/>
        </c:dLbls>
        <c:gapWidth val="150"/>
        <c:overlap val="100"/>
        <c:axId val="283196096"/>
        <c:axId val="283196488"/>
      </c:barChart>
      <c:catAx>
        <c:axId val="2831960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6488"/>
        <c:crosses val="autoZero"/>
        <c:auto val="1"/>
        <c:lblAlgn val="ctr"/>
        <c:lblOffset val="100"/>
        <c:noMultiLvlLbl val="0"/>
      </c:catAx>
      <c:valAx>
        <c:axId val="283196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60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1594C87-7F50-45CB-81D4-E1DD63ED2DF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7E-4126-9E2C-DC3895D83492}"/>
                </c:ext>
              </c:extLst>
            </c:dLbl>
            <c:dLbl>
              <c:idx val="1"/>
              <c:tx>
                <c:rich>
                  <a:bodyPr/>
                  <a:lstStyle/>
                  <a:p>
                    <a:fld id="{2FE76546-C441-40C8-8384-7EC14CE650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7E-4126-9E2C-DC3895D83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Hoja1!$B$358:$B$359</c:f>
              <c:strCache>
                <c:ptCount val="2"/>
                <c:pt idx="0">
                  <c:v>NO</c:v>
                </c:pt>
                <c:pt idx="1">
                  <c:v>SI</c:v>
                </c:pt>
              </c:strCache>
            </c:strRef>
          </c:cat>
          <c:val>
            <c:numRef>
              <c:f>Hoja1!$D$358:$D$359</c:f>
              <c:numCache>
                <c:formatCode>###0</c:formatCode>
                <c:ptCount val="2"/>
                <c:pt idx="0">
                  <c:v>53.333333333333336</c:v>
                </c:pt>
                <c:pt idx="1">
                  <c:v>46.666666666666664</c:v>
                </c:pt>
              </c:numCache>
            </c:numRef>
          </c:val>
          <c:extLst>
            <c:ext xmlns:c16="http://schemas.microsoft.com/office/drawing/2014/chart" uri="{C3380CC4-5D6E-409C-BE32-E72D297353CC}">
              <c16:uniqueId val="{00000002-DF7E-4126-9E2C-DC3895D83492}"/>
            </c:ext>
          </c:extLst>
        </c:ser>
        <c:dLbls>
          <c:dLblPos val="inEnd"/>
          <c:showLegendKey val="0"/>
          <c:showVal val="1"/>
          <c:showCatName val="0"/>
          <c:showSerName val="0"/>
          <c:showPercent val="0"/>
          <c:showBubbleSize val="0"/>
        </c:dLbls>
        <c:gapWidth val="150"/>
        <c:overlap val="100"/>
        <c:axId val="276530728"/>
        <c:axId val="276531120"/>
      </c:barChart>
      <c:catAx>
        <c:axId val="27653072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1120"/>
        <c:crosses val="autoZero"/>
        <c:auto val="1"/>
        <c:lblAlgn val="ctr"/>
        <c:lblOffset val="100"/>
        <c:noMultiLvlLbl val="0"/>
      </c:catAx>
      <c:valAx>
        <c:axId val="276531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07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Hoja1!$D$395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546218707858887E-2"/>
                  <c:y val="-4.3416309336759683E-2"/>
                </c:manualLayout>
              </c:layout>
              <c:tx>
                <c:rich>
                  <a:bodyPr/>
                  <a:lstStyle/>
                  <a:p>
                    <a:fld id="{CF90CFA4-A885-438D-895C-1C40A896FC8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EC-4D4E-A8BF-83149DF75A2A}"/>
                </c:ext>
              </c:extLst>
            </c:dLbl>
            <c:dLbl>
              <c:idx val="1"/>
              <c:tx>
                <c:rich>
                  <a:bodyPr/>
                  <a:lstStyle/>
                  <a:p>
                    <a:fld id="{53774CC8-9998-4319-92B7-E419471F71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EC-4D4E-A8BF-83149DF75A2A}"/>
                </c:ext>
              </c:extLst>
            </c:dLbl>
            <c:dLbl>
              <c:idx val="2"/>
              <c:tx>
                <c:rich>
                  <a:bodyPr/>
                  <a:lstStyle/>
                  <a:p>
                    <a:fld id="{402AE578-86DA-40A2-BB16-3C892226D3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EC-4D4E-A8BF-83149DF75A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Hoja1!$B$396:$B$398</c:f>
              <c:strCache>
                <c:ptCount val="3"/>
                <c:pt idx="0">
                  <c:v>NUNCA</c:v>
                </c:pt>
                <c:pt idx="1">
                  <c:v>ALGUNAS VECES</c:v>
                </c:pt>
                <c:pt idx="2">
                  <c:v>SIEMPRE</c:v>
                </c:pt>
              </c:strCache>
            </c:strRef>
          </c:cat>
          <c:val>
            <c:numRef>
              <c:f>Hoja1!$D$396:$D$398</c:f>
              <c:numCache>
                <c:formatCode>###0</c:formatCode>
                <c:ptCount val="3"/>
                <c:pt idx="0">
                  <c:v>5.3571428571428568</c:v>
                </c:pt>
                <c:pt idx="1">
                  <c:v>37.5</c:v>
                </c:pt>
                <c:pt idx="2">
                  <c:v>57.142857142857139</c:v>
                </c:pt>
              </c:numCache>
            </c:numRef>
          </c:val>
          <c:extLst>
            <c:ext xmlns:c16="http://schemas.microsoft.com/office/drawing/2014/chart" uri="{C3380CC4-5D6E-409C-BE32-E72D297353CC}">
              <c16:uniqueId val="{00000003-40EC-4D4E-A8BF-83149DF75A2A}"/>
            </c:ext>
          </c:extLst>
        </c:ser>
        <c:dLbls>
          <c:dLblPos val="inEnd"/>
          <c:showLegendKey val="0"/>
          <c:showVal val="1"/>
          <c:showCatName val="0"/>
          <c:showSerName val="0"/>
          <c:showPercent val="0"/>
          <c:showBubbleSize val="0"/>
        </c:dLbls>
        <c:gapWidth val="150"/>
        <c:overlap val="100"/>
        <c:axId val="283198840"/>
        <c:axId val="283198056"/>
      </c:barChart>
      <c:catAx>
        <c:axId val="2831988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8056"/>
        <c:crosses val="autoZero"/>
        <c:auto val="1"/>
        <c:lblAlgn val="ctr"/>
        <c:lblOffset val="100"/>
        <c:noMultiLvlLbl val="0"/>
      </c:catAx>
      <c:valAx>
        <c:axId val="28319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88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Hoja1!$D$370</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13867110102262E-3"/>
                  <c:y val="-6.6064334897203897E-2"/>
                </c:manualLayout>
              </c:layout>
              <c:tx>
                <c:rich>
                  <a:bodyPr/>
                  <a:lstStyle/>
                  <a:p>
                    <a:fld id="{1E58F222-9B49-4A9E-BC9A-9CDE98F3D97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FC-4965-BAC1-C591700D1EE1}"/>
                </c:ext>
              </c:extLst>
            </c:dLbl>
            <c:dLbl>
              <c:idx val="1"/>
              <c:tx>
                <c:rich>
                  <a:bodyPr/>
                  <a:lstStyle/>
                  <a:p>
                    <a:fld id="{983FD138-8996-4CAF-B25D-6EC9E478D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FC-4965-BAC1-C591700D1E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Hoja1!$B$371:$B$372</c:f>
              <c:strCache>
                <c:ptCount val="2"/>
                <c:pt idx="0">
                  <c:v>NO</c:v>
                </c:pt>
                <c:pt idx="1">
                  <c:v>SI</c:v>
                </c:pt>
              </c:strCache>
            </c:strRef>
          </c:cat>
          <c:val>
            <c:numRef>
              <c:f>Hoja1!$D$371:$D$372</c:f>
              <c:numCache>
                <c:formatCode>###0</c:formatCode>
                <c:ptCount val="2"/>
                <c:pt idx="0">
                  <c:v>6.666666666666667</c:v>
                </c:pt>
                <c:pt idx="1">
                  <c:v>93.333333333333329</c:v>
                </c:pt>
              </c:numCache>
            </c:numRef>
          </c:val>
          <c:extLst>
            <c:ext xmlns:c16="http://schemas.microsoft.com/office/drawing/2014/chart" uri="{C3380CC4-5D6E-409C-BE32-E72D297353CC}">
              <c16:uniqueId val="{00000002-DAFC-4965-BAC1-C591700D1EE1}"/>
            </c:ext>
          </c:extLst>
        </c:ser>
        <c:dLbls>
          <c:dLblPos val="inEnd"/>
          <c:showLegendKey val="0"/>
          <c:showVal val="1"/>
          <c:showCatName val="0"/>
          <c:showSerName val="0"/>
          <c:showPercent val="0"/>
          <c:showBubbleSize val="0"/>
        </c:dLbls>
        <c:gapWidth val="150"/>
        <c:overlap val="100"/>
        <c:axId val="276536608"/>
        <c:axId val="276537000"/>
      </c:barChart>
      <c:catAx>
        <c:axId val="27653660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7000"/>
        <c:crosses val="autoZero"/>
        <c:auto val="1"/>
        <c:lblAlgn val="ctr"/>
        <c:lblOffset val="100"/>
        <c:noMultiLvlLbl val="0"/>
      </c:catAx>
      <c:valAx>
        <c:axId val="276537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66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Hoja1!$D$408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884C209-34FC-4775-B602-6F4DB886F30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44-43A0-AA2E-1E7BB25AAF20}"/>
                </c:ext>
              </c:extLst>
            </c:dLbl>
            <c:dLbl>
              <c:idx val="1"/>
              <c:tx>
                <c:rich>
                  <a:bodyPr/>
                  <a:lstStyle/>
                  <a:p>
                    <a:fld id="{E5A30CC8-FD23-483B-BE9F-133E7AB46F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44-43A0-AA2E-1E7BB25AAF20}"/>
                </c:ext>
              </c:extLst>
            </c:dLbl>
            <c:dLbl>
              <c:idx val="2"/>
              <c:tx>
                <c:rich>
                  <a:bodyPr/>
                  <a:lstStyle/>
                  <a:p>
                    <a:fld id="{3F1C0B2E-CC83-4F6C-8A33-6F4A08BDF2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44-43A0-AA2E-1E7BB25AAF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Hoja1!$B$409:$B$411</c:f>
              <c:strCache>
                <c:ptCount val="3"/>
                <c:pt idx="0">
                  <c:v>NUNCA</c:v>
                </c:pt>
                <c:pt idx="1">
                  <c:v>ALGUNAS VECES</c:v>
                </c:pt>
                <c:pt idx="2">
                  <c:v>SIEMPRE</c:v>
                </c:pt>
              </c:strCache>
            </c:strRef>
          </c:cat>
          <c:val>
            <c:numRef>
              <c:f>Hoja1!$D$409:$D$411</c:f>
              <c:numCache>
                <c:formatCode>###0</c:formatCode>
                <c:ptCount val="3"/>
                <c:pt idx="0">
                  <c:v>19.642857142857142</c:v>
                </c:pt>
                <c:pt idx="1">
                  <c:v>17.857142857142858</c:v>
                </c:pt>
                <c:pt idx="2">
                  <c:v>62.5</c:v>
                </c:pt>
              </c:numCache>
            </c:numRef>
          </c:val>
          <c:extLst>
            <c:ext xmlns:c16="http://schemas.microsoft.com/office/drawing/2014/chart" uri="{C3380CC4-5D6E-409C-BE32-E72D297353CC}">
              <c16:uniqueId val="{00000003-F044-43A0-AA2E-1E7BB25AAF20}"/>
            </c:ext>
          </c:extLst>
        </c:ser>
        <c:dLbls>
          <c:dLblPos val="inEnd"/>
          <c:showLegendKey val="0"/>
          <c:showVal val="1"/>
          <c:showCatName val="0"/>
          <c:showSerName val="0"/>
          <c:showPercent val="0"/>
          <c:showBubbleSize val="0"/>
        </c:dLbls>
        <c:gapWidth val="150"/>
        <c:overlap val="100"/>
        <c:axId val="283190216"/>
        <c:axId val="283190608"/>
      </c:barChart>
      <c:catAx>
        <c:axId val="2831902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0608"/>
        <c:crosses val="autoZero"/>
        <c:auto val="1"/>
        <c:lblAlgn val="ctr"/>
        <c:lblOffset val="100"/>
        <c:noMultiLvlLbl val="0"/>
      </c:catAx>
      <c:valAx>
        <c:axId val="28319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1902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7D5F200-9392-4F9A-8E52-39B57E14FB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F4-4B31-95C3-8BF6DCE6895E}"/>
                </c:ext>
              </c:extLst>
            </c:dLbl>
            <c:dLbl>
              <c:idx val="1"/>
              <c:tx>
                <c:rich>
                  <a:bodyPr/>
                  <a:lstStyle/>
                  <a:p>
                    <a:fld id="{5CFA3E05-0060-4786-9D7F-13B795769CA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F4-4B31-95C3-8BF6DCE6895E}"/>
                </c:ext>
              </c:extLst>
            </c:dLbl>
            <c:dLbl>
              <c:idx val="2"/>
              <c:layout>
                <c:manualLayout>
                  <c:x val="0"/>
                  <c:y val="-2.4470837492615152E-2"/>
                </c:manualLayout>
              </c:layout>
              <c:tx>
                <c:rich>
                  <a:bodyPr/>
                  <a:lstStyle/>
                  <a:p>
                    <a:fld id="{FA3586E7-89DB-4ADF-82B9-6172F6859E6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F4-4B31-95C3-8BF6DCE689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Hoja1!$B$383:$B$385</c:f>
              <c:strCache>
                <c:ptCount val="3"/>
                <c:pt idx="0">
                  <c:v>SIEMPRE</c:v>
                </c:pt>
                <c:pt idx="1">
                  <c:v>ALGUNAS VECES</c:v>
                </c:pt>
                <c:pt idx="2">
                  <c:v>NUNCA</c:v>
                </c:pt>
              </c:strCache>
            </c:strRef>
          </c:cat>
          <c:val>
            <c:numRef>
              <c:f>Hoja1!$D$383:$D$385</c:f>
              <c:numCache>
                <c:formatCode>###0</c:formatCode>
                <c:ptCount val="3"/>
                <c:pt idx="0">
                  <c:v>73.333333333333329</c:v>
                </c:pt>
                <c:pt idx="1">
                  <c:v>26.666666666666668</c:v>
                </c:pt>
                <c:pt idx="2">
                  <c:v>0</c:v>
                </c:pt>
              </c:numCache>
            </c:numRef>
          </c:val>
          <c:extLst>
            <c:ext xmlns:c16="http://schemas.microsoft.com/office/drawing/2014/chart" uri="{C3380CC4-5D6E-409C-BE32-E72D297353CC}">
              <c16:uniqueId val="{00000003-5FF4-4B31-95C3-8BF6DCE6895E}"/>
            </c:ext>
          </c:extLst>
        </c:ser>
        <c:dLbls>
          <c:dLblPos val="inEnd"/>
          <c:showLegendKey val="0"/>
          <c:showVal val="1"/>
          <c:showCatName val="0"/>
          <c:showSerName val="0"/>
          <c:showPercent val="0"/>
          <c:showBubbleSize val="0"/>
        </c:dLbls>
        <c:gapWidth val="150"/>
        <c:overlap val="100"/>
        <c:axId val="276539352"/>
        <c:axId val="276538960"/>
      </c:barChart>
      <c:catAx>
        <c:axId val="276539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8960"/>
        <c:crosses val="autoZero"/>
        <c:auto val="1"/>
        <c:lblAlgn val="ctr"/>
        <c:lblOffset val="100"/>
        <c:noMultiLvlLbl val="0"/>
      </c:catAx>
      <c:valAx>
        <c:axId val="276538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9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Hoja1!$D$421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47850D9-9A7F-49C1-AC5A-B33D23B7C3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9C-4860-9693-5D4933D2BC9B}"/>
                </c:ext>
              </c:extLst>
            </c:dLbl>
            <c:dLbl>
              <c:idx val="1"/>
              <c:tx>
                <c:rich>
                  <a:bodyPr/>
                  <a:lstStyle/>
                  <a:p>
                    <a:fld id="{DBB4FCC0-F9D9-41DB-8A8F-AA9891B90E0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9C-4860-9693-5D4933D2BC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Hoja1!$B$422:$B$423</c:f>
              <c:strCache>
                <c:ptCount val="2"/>
                <c:pt idx="0">
                  <c:v>NO</c:v>
                </c:pt>
                <c:pt idx="1">
                  <c:v>SI</c:v>
                </c:pt>
              </c:strCache>
            </c:strRef>
          </c:cat>
          <c:val>
            <c:numRef>
              <c:f>Hoja1!$D$422:$D$423</c:f>
              <c:numCache>
                <c:formatCode>###0</c:formatCode>
                <c:ptCount val="2"/>
                <c:pt idx="0">
                  <c:v>30.357142857142854</c:v>
                </c:pt>
                <c:pt idx="1">
                  <c:v>69.642857142857139</c:v>
                </c:pt>
              </c:numCache>
            </c:numRef>
          </c:val>
          <c:extLst>
            <c:ext xmlns:c16="http://schemas.microsoft.com/office/drawing/2014/chart" uri="{C3380CC4-5D6E-409C-BE32-E72D297353CC}">
              <c16:uniqueId val="{00000002-599C-4860-9693-5D4933D2BC9B}"/>
            </c:ext>
          </c:extLst>
        </c:ser>
        <c:dLbls>
          <c:dLblPos val="inEnd"/>
          <c:showLegendKey val="0"/>
          <c:showVal val="1"/>
          <c:showCatName val="0"/>
          <c:showSerName val="0"/>
          <c:showPercent val="0"/>
          <c:showBubbleSize val="0"/>
        </c:dLbls>
        <c:gapWidth val="150"/>
        <c:overlap val="100"/>
        <c:axId val="283203152"/>
        <c:axId val="283200800"/>
      </c:barChart>
      <c:catAx>
        <c:axId val="2832031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200800"/>
        <c:crosses val="autoZero"/>
        <c:auto val="1"/>
        <c:lblAlgn val="ctr"/>
        <c:lblOffset val="100"/>
        <c:noMultiLvlLbl val="0"/>
      </c:catAx>
      <c:valAx>
        <c:axId val="283200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2031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222C943-88EE-4BDD-90EB-9493606E8C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10-455E-B1C6-DA4DFABFA27A}"/>
                </c:ext>
              </c:extLst>
            </c:dLbl>
            <c:dLbl>
              <c:idx val="1"/>
              <c:tx>
                <c:rich>
                  <a:bodyPr/>
                  <a:lstStyle/>
                  <a:p>
                    <a:fld id="{EBA5F08C-FC9D-4225-ACEA-9FB7431EA6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10-455E-B1C6-DA4DFABFA27A}"/>
                </c:ext>
              </c:extLst>
            </c:dLbl>
            <c:dLbl>
              <c:idx val="2"/>
              <c:layout>
                <c:manualLayout>
                  <c:x val="-1.2270284570889426E-16"/>
                  <c:y val="-2.7139022116389043E-2"/>
                </c:manualLayout>
              </c:layout>
              <c:tx>
                <c:rich>
                  <a:bodyPr/>
                  <a:lstStyle/>
                  <a:p>
                    <a:fld id="{7615B0A7-CAD7-4455-A619-36D0D8D015AD}"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10-455E-B1C6-DA4DFABFA27A}"/>
                </c:ext>
              </c:extLst>
            </c:dLbl>
            <c:dLbl>
              <c:idx val="3"/>
              <c:tx>
                <c:rich>
                  <a:bodyPr/>
                  <a:lstStyle/>
                  <a:p>
                    <a:fld id="{E0D9B71C-420B-4236-82A8-AAE78B924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410-455E-B1C6-DA4DFABFA2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Hoja1!$B$395:$B$398</c:f>
              <c:strCache>
                <c:ptCount val="4"/>
                <c:pt idx="0">
                  <c:v>SIEMPRE</c:v>
                </c:pt>
                <c:pt idx="1">
                  <c:v>ALGUNAS VECES</c:v>
                </c:pt>
                <c:pt idx="2">
                  <c:v>NUNCA</c:v>
                </c:pt>
                <c:pt idx="3">
                  <c:v>NO HE SIDO CONVOCADO</c:v>
                </c:pt>
              </c:strCache>
            </c:strRef>
          </c:cat>
          <c:val>
            <c:numRef>
              <c:f>Hoja1!$D$395:$D$398</c:f>
              <c:numCache>
                <c:formatCode>###0</c:formatCode>
                <c:ptCount val="4"/>
                <c:pt idx="0">
                  <c:v>66.666666666666657</c:v>
                </c:pt>
                <c:pt idx="1">
                  <c:v>20</c:v>
                </c:pt>
                <c:pt idx="2" formatCode="General">
                  <c:v>0</c:v>
                </c:pt>
                <c:pt idx="3">
                  <c:v>13.333333333333334</c:v>
                </c:pt>
              </c:numCache>
            </c:numRef>
          </c:val>
          <c:extLst>
            <c:ext xmlns:c16="http://schemas.microsoft.com/office/drawing/2014/chart" uri="{C3380CC4-5D6E-409C-BE32-E72D297353CC}">
              <c16:uniqueId val="{00000004-3410-455E-B1C6-DA4DFABFA27A}"/>
            </c:ext>
          </c:extLst>
        </c:ser>
        <c:dLbls>
          <c:dLblPos val="inEnd"/>
          <c:showLegendKey val="0"/>
          <c:showVal val="1"/>
          <c:showCatName val="0"/>
          <c:showSerName val="0"/>
          <c:showPercent val="0"/>
          <c:showBubbleSize val="0"/>
        </c:dLbls>
        <c:gapWidth val="150"/>
        <c:overlap val="100"/>
        <c:axId val="276529552"/>
        <c:axId val="276529944"/>
      </c:barChart>
      <c:catAx>
        <c:axId val="276529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29944"/>
        <c:crosses val="autoZero"/>
        <c:auto val="1"/>
        <c:lblAlgn val="ctr"/>
        <c:lblOffset val="100"/>
        <c:noMultiLvlLbl val="0"/>
      </c:catAx>
      <c:valAx>
        <c:axId val="276529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29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Hoja1!$D$435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31151558674941E-3"/>
                  <c:y val="-7.530442876720457E-2"/>
                </c:manualLayout>
              </c:layout>
              <c:tx>
                <c:rich>
                  <a:bodyPr/>
                  <a:lstStyle/>
                  <a:p>
                    <a:fld id="{45A26A1A-5B20-4AE2-9BCE-58676423C8E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EE-42D9-9B87-8B50A3C76CC0}"/>
                </c:ext>
              </c:extLst>
            </c:dLbl>
            <c:dLbl>
              <c:idx val="1"/>
              <c:tx>
                <c:rich>
                  <a:bodyPr/>
                  <a:lstStyle/>
                  <a:p>
                    <a:fld id="{064F1FE6-424D-46F8-904C-02B3161AC96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EE-42D9-9B87-8B50A3C76CC0}"/>
                </c:ext>
              </c:extLst>
            </c:dLbl>
            <c:dLbl>
              <c:idx val="2"/>
              <c:tx>
                <c:rich>
                  <a:bodyPr/>
                  <a:lstStyle/>
                  <a:p>
                    <a:fld id="{44C9DBEC-83F3-4B3E-BF99-76B3D686DB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EE-42D9-9B87-8B50A3C76C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Hoja1!$B$436:$B$438</c:f>
              <c:strCache>
                <c:ptCount val="3"/>
                <c:pt idx="0">
                  <c:v>NUNCA</c:v>
                </c:pt>
                <c:pt idx="1">
                  <c:v>ALGUNAS VECES</c:v>
                </c:pt>
                <c:pt idx="2">
                  <c:v>SIEMPRE</c:v>
                </c:pt>
              </c:strCache>
            </c:strRef>
          </c:cat>
          <c:val>
            <c:numRef>
              <c:f>Hoja1!$D$436:$D$438</c:f>
              <c:numCache>
                <c:formatCode>###0</c:formatCode>
                <c:ptCount val="3"/>
                <c:pt idx="0">
                  <c:v>7.1428571428571423</c:v>
                </c:pt>
                <c:pt idx="1">
                  <c:v>37.5</c:v>
                </c:pt>
                <c:pt idx="2">
                  <c:v>55.357142857142861</c:v>
                </c:pt>
              </c:numCache>
            </c:numRef>
          </c:val>
          <c:extLst>
            <c:ext xmlns:c16="http://schemas.microsoft.com/office/drawing/2014/chart" uri="{C3380CC4-5D6E-409C-BE32-E72D297353CC}">
              <c16:uniqueId val="{00000003-6CEE-42D9-9B87-8B50A3C76CC0}"/>
            </c:ext>
          </c:extLst>
        </c:ser>
        <c:dLbls>
          <c:dLblPos val="inEnd"/>
          <c:showLegendKey val="0"/>
          <c:showVal val="1"/>
          <c:showCatName val="0"/>
          <c:showSerName val="0"/>
          <c:showPercent val="0"/>
          <c:showBubbleSize val="0"/>
        </c:dLbls>
        <c:gapWidth val="150"/>
        <c:overlap val="100"/>
        <c:axId val="282596584"/>
        <c:axId val="282595408"/>
      </c:barChart>
      <c:catAx>
        <c:axId val="2825965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5408"/>
        <c:crosses val="autoZero"/>
        <c:auto val="1"/>
        <c:lblAlgn val="ctr"/>
        <c:lblOffset val="100"/>
        <c:noMultiLvlLbl val="0"/>
      </c:catAx>
      <c:valAx>
        <c:axId val="282595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65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a:t>
            </a:r>
            <a:r>
              <a:rPr lang="en-US" baseline="0" dirty="0"/>
              <a:t> BASURA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6384F5A-0994-458D-8B86-0858E7D5DC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03-4741-AACA-4C5E466EAAE0}"/>
                </c:ext>
              </c:extLst>
            </c:dLbl>
            <c:dLbl>
              <c:idx val="1"/>
              <c:tx>
                <c:rich>
                  <a:bodyPr/>
                  <a:lstStyle/>
                  <a:p>
                    <a:fld id="{77994FD2-1A47-4356-B305-7EB9A03D45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03-4741-AACA-4C5E466EAA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Hoja1!$B$409:$B$410</c:f>
              <c:strCache>
                <c:ptCount val="2"/>
                <c:pt idx="0">
                  <c:v>NO</c:v>
                </c:pt>
                <c:pt idx="1">
                  <c:v>SI</c:v>
                </c:pt>
              </c:strCache>
            </c:strRef>
          </c:cat>
          <c:val>
            <c:numRef>
              <c:f>Hoja1!$D$409:$D$410</c:f>
              <c:numCache>
                <c:formatCode>###0</c:formatCode>
                <c:ptCount val="2"/>
                <c:pt idx="0">
                  <c:v>13.333333333333334</c:v>
                </c:pt>
                <c:pt idx="1">
                  <c:v>86.666666666666671</c:v>
                </c:pt>
              </c:numCache>
            </c:numRef>
          </c:val>
          <c:extLst>
            <c:ext xmlns:c16="http://schemas.microsoft.com/office/drawing/2014/chart" uri="{C3380CC4-5D6E-409C-BE32-E72D297353CC}">
              <c16:uniqueId val="{00000002-6503-4741-AACA-4C5E466EAAE0}"/>
            </c:ext>
          </c:extLst>
        </c:ser>
        <c:dLbls>
          <c:dLblPos val="inEnd"/>
          <c:showLegendKey val="0"/>
          <c:showVal val="1"/>
          <c:showCatName val="0"/>
          <c:showSerName val="0"/>
          <c:showPercent val="0"/>
          <c:showBubbleSize val="0"/>
        </c:dLbls>
        <c:gapWidth val="150"/>
        <c:overlap val="100"/>
        <c:axId val="278195144"/>
        <c:axId val="278199456"/>
      </c:barChart>
      <c:catAx>
        <c:axId val="27819514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9456"/>
        <c:crosses val="autoZero"/>
        <c:auto val="1"/>
        <c:lblAlgn val="ctr"/>
        <c:lblOffset val="100"/>
        <c:noMultiLvlLbl val="0"/>
      </c:catAx>
      <c:valAx>
        <c:axId val="278199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51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755046442423325E-3"/>
                  <c:y val="-3.0789148186890648E-2"/>
                </c:manualLayout>
              </c:layout>
              <c:tx>
                <c:rich>
                  <a:bodyPr/>
                  <a:lstStyle/>
                  <a:p>
                    <a:fld id="{15291649-A59B-478F-ADA2-DDE272E4F63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2D-44C5-BA81-C50A0DC706E9}"/>
                </c:ext>
              </c:extLst>
            </c:dLbl>
            <c:dLbl>
              <c:idx val="1"/>
              <c:tx>
                <c:rich>
                  <a:bodyPr/>
                  <a:lstStyle/>
                  <a:p>
                    <a:fld id="{7FC386FB-9FFC-4A88-9F41-42B3A6F2B9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2D-44C5-BA81-C50A0DC706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Hoja1!$B$449:$B$450</c:f>
              <c:strCache>
                <c:ptCount val="2"/>
                <c:pt idx="0">
                  <c:v>NO</c:v>
                </c:pt>
                <c:pt idx="1">
                  <c:v>SI</c:v>
                </c:pt>
              </c:strCache>
            </c:strRef>
          </c:cat>
          <c:val>
            <c:numRef>
              <c:f>Hoja1!$D$449:$D$450</c:f>
              <c:numCache>
                <c:formatCode>###0</c:formatCode>
                <c:ptCount val="2"/>
                <c:pt idx="0">
                  <c:v>5.3571428571428568</c:v>
                </c:pt>
                <c:pt idx="1">
                  <c:v>94.642857142857139</c:v>
                </c:pt>
              </c:numCache>
            </c:numRef>
          </c:val>
          <c:extLst>
            <c:ext xmlns:c16="http://schemas.microsoft.com/office/drawing/2014/chart" uri="{C3380CC4-5D6E-409C-BE32-E72D297353CC}">
              <c16:uniqueId val="{00000002-8F2D-44C5-BA81-C50A0DC706E9}"/>
            </c:ext>
          </c:extLst>
        </c:ser>
        <c:dLbls>
          <c:dLblPos val="inEnd"/>
          <c:showLegendKey val="0"/>
          <c:showVal val="1"/>
          <c:showCatName val="0"/>
          <c:showSerName val="0"/>
          <c:showPercent val="0"/>
          <c:showBubbleSize val="0"/>
        </c:dLbls>
        <c:gapWidth val="150"/>
        <c:overlap val="100"/>
        <c:axId val="282597760"/>
        <c:axId val="282598152"/>
      </c:barChart>
      <c:catAx>
        <c:axId val="28259776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8152"/>
        <c:crosses val="autoZero"/>
        <c:auto val="1"/>
        <c:lblAlgn val="ctr"/>
        <c:lblOffset val="100"/>
        <c:noMultiLvlLbl val="0"/>
      </c:catAx>
      <c:valAx>
        <c:axId val="282598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5977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Hoja1!$D$420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1DC32A4-C614-4464-B5B2-11FC7DA8CA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A3-4FE2-B07A-1D990755F817}"/>
                </c:ext>
              </c:extLst>
            </c:dLbl>
            <c:dLbl>
              <c:idx val="1"/>
              <c:tx>
                <c:rich>
                  <a:bodyPr/>
                  <a:lstStyle/>
                  <a:p>
                    <a:fld id="{4859B24D-4C4F-48B7-A2FB-CF6371C80F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A3-4FE2-B07A-1D990755F8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Hoja1!$B$421:$B$422</c:f>
              <c:strCache>
                <c:ptCount val="2"/>
                <c:pt idx="0">
                  <c:v>NO</c:v>
                </c:pt>
                <c:pt idx="1">
                  <c:v>SI</c:v>
                </c:pt>
              </c:strCache>
            </c:strRef>
          </c:cat>
          <c:val>
            <c:numRef>
              <c:f>Hoja1!$D$421:$D$422</c:f>
              <c:numCache>
                <c:formatCode>###0</c:formatCode>
                <c:ptCount val="2"/>
                <c:pt idx="0">
                  <c:v>13.333333333333334</c:v>
                </c:pt>
                <c:pt idx="1">
                  <c:v>86.666666666666671</c:v>
                </c:pt>
              </c:numCache>
            </c:numRef>
          </c:val>
          <c:extLst>
            <c:ext xmlns:c16="http://schemas.microsoft.com/office/drawing/2014/chart" uri="{C3380CC4-5D6E-409C-BE32-E72D297353CC}">
              <c16:uniqueId val="{00000002-DFA3-4FE2-B07A-1D990755F817}"/>
            </c:ext>
          </c:extLst>
        </c:ser>
        <c:dLbls>
          <c:dLblPos val="inEnd"/>
          <c:showLegendKey val="0"/>
          <c:showVal val="1"/>
          <c:showCatName val="0"/>
          <c:showSerName val="0"/>
          <c:showPercent val="0"/>
          <c:showBubbleSize val="0"/>
        </c:dLbls>
        <c:gapWidth val="150"/>
        <c:overlap val="100"/>
        <c:axId val="278192400"/>
        <c:axId val="278198672"/>
      </c:barChart>
      <c:catAx>
        <c:axId val="2781924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8672"/>
        <c:crosses val="autoZero"/>
        <c:auto val="1"/>
        <c:lblAlgn val="ctr"/>
        <c:lblOffset val="100"/>
        <c:noMultiLvlLbl val="0"/>
      </c:catAx>
      <c:valAx>
        <c:axId val="27819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24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AGUA ESTANCADA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678964793214849E-3"/>
                  <c:y val="-3.6620250560325397E-2"/>
                </c:manualLayout>
              </c:layout>
              <c:tx>
                <c:rich>
                  <a:bodyPr/>
                  <a:lstStyle/>
                  <a:p>
                    <a:fld id="{D3D09412-F740-41C5-BF6F-40989B64F73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F5-4B87-87CE-56A419E4ABC7}"/>
                </c:ext>
              </c:extLst>
            </c:dLbl>
            <c:dLbl>
              <c:idx val="1"/>
              <c:tx>
                <c:rich>
                  <a:bodyPr/>
                  <a:lstStyle/>
                  <a:p>
                    <a:fld id="{36DFB167-BB32-4B13-B288-FB5198CFBB8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F5-4B87-87CE-56A419E4AB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Hoja1!$B$461:$B$462</c:f>
              <c:strCache>
                <c:ptCount val="2"/>
                <c:pt idx="0">
                  <c:v>NO</c:v>
                </c:pt>
                <c:pt idx="1">
                  <c:v>SI</c:v>
                </c:pt>
              </c:strCache>
            </c:strRef>
          </c:cat>
          <c:val>
            <c:numRef>
              <c:f>Hoja1!$D$461:$D$462</c:f>
              <c:numCache>
                <c:formatCode>###0</c:formatCode>
                <c:ptCount val="2"/>
                <c:pt idx="0">
                  <c:v>5.3571428571428568</c:v>
                </c:pt>
                <c:pt idx="1">
                  <c:v>94.642857142857139</c:v>
                </c:pt>
              </c:numCache>
            </c:numRef>
          </c:val>
          <c:extLst>
            <c:ext xmlns:c16="http://schemas.microsoft.com/office/drawing/2014/chart" uri="{C3380CC4-5D6E-409C-BE32-E72D297353CC}">
              <c16:uniqueId val="{00000002-00F5-4B87-87CE-56A419E4ABC7}"/>
            </c:ext>
          </c:extLst>
        </c:ser>
        <c:dLbls>
          <c:dLblPos val="inEnd"/>
          <c:showLegendKey val="0"/>
          <c:showVal val="1"/>
          <c:showCatName val="0"/>
          <c:showSerName val="0"/>
          <c:showPercent val="0"/>
          <c:showBubbleSize val="0"/>
        </c:dLbls>
        <c:gapWidth val="150"/>
        <c:overlap val="100"/>
        <c:axId val="283768024"/>
        <c:axId val="283767632"/>
      </c:barChart>
      <c:catAx>
        <c:axId val="2837680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7632"/>
        <c:crosses val="autoZero"/>
        <c:auto val="1"/>
        <c:lblAlgn val="ctr"/>
        <c:lblOffset val="100"/>
        <c:noMultiLvlLbl val="0"/>
      </c:catAx>
      <c:valAx>
        <c:axId val="28376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802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a:t>
            </a:r>
            <a:r>
              <a:rPr lang="en-US" baseline="0" dirty="0"/>
              <a:t> AGUA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E935238-7858-41D5-BEDD-0B7F67EA28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25-48F9-9BED-ECE4D2104390}"/>
                </c:ext>
              </c:extLst>
            </c:dLbl>
            <c:dLbl>
              <c:idx val="1"/>
              <c:tx>
                <c:rich>
                  <a:bodyPr/>
                  <a:lstStyle/>
                  <a:p>
                    <a:fld id="{CBB62724-7560-426E-A8D3-BCE87D6628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25-48F9-9BED-ECE4D21043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Hoja1!$B$433:$B$434</c:f>
              <c:strCache>
                <c:ptCount val="2"/>
                <c:pt idx="0">
                  <c:v>NO</c:v>
                </c:pt>
                <c:pt idx="1">
                  <c:v>SI</c:v>
                </c:pt>
              </c:strCache>
            </c:strRef>
          </c:cat>
          <c:val>
            <c:numRef>
              <c:f>Hoja1!$D$433:$D$434</c:f>
              <c:numCache>
                <c:formatCode>###0</c:formatCode>
                <c:ptCount val="2"/>
                <c:pt idx="0">
                  <c:v>46.666666666666664</c:v>
                </c:pt>
                <c:pt idx="1">
                  <c:v>53.333333333333336</c:v>
                </c:pt>
              </c:numCache>
            </c:numRef>
          </c:val>
          <c:extLst>
            <c:ext xmlns:c16="http://schemas.microsoft.com/office/drawing/2014/chart" uri="{C3380CC4-5D6E-409C-BE32-E72D297353CC}">
              <c16:uniqueId val="{00000002-C125-48F9-9BED-ECE4D2104390}"/>
            </c:ext>
          </c:extLst>
        </c:ser>
        <c:dLbls>
          <c:dLblPos val="inEnd"/>
          <c:showLegendKey val="0"/>
          <c:showVal val="1"/>
          <c:showCatName val="0"/>
          <c:showSerName val="0"/>
          <c:showPercent val="0"/>
          <c:showBubbleSize val="0"/>
        </c:dLbls>
        <c:gapWidth val="150"/>
        <c:overlap val="100"/>
        <c:axId val="278197888"/>
        <c:axId val="278190832"/>
      </c:barChart>
      <c:catAx>
        <c:axId val="278197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0832"/>
        <c:crosses val="autoZero"/>
        <c:auto val="1"/>
        <c:lblAlgn val="ctr"/>
        <c:lblOffset val="100"/>
        <c:noMultiLvlLbl val="0"/>
      </c:catAx>
      <c:valAx>
        <c:axId val="278190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7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B9154CC-85C7-4ECC-9C24-2E8CA4A789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B6-4057-9F61-5CFA230E83C8}"/>
                </c:ext>
              </c:extLst>
            </c:dLbl>
            <c:dLbl>
              <c:idx val="1"/>
              <c:tx>
                <c:rich>
                  <a:bodyPr/>
                  <a:lstStyle/>
                  <a:p>
                    <a:fld id="{F1E3D0E0-A1E0-432B-89F0-CA68814DD6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B6-4057-9F61-5CFA230E83C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Hoja1!$B$473:$B$474</c:f>
              <c:strCache>
                <c:ptCount val="2"/>
                <c:pt idx="0">
                  <c:v>NO</c:v>
                </c:pt>
                <c:pt idx="1">
                  <c:v>SI</c:v>
                </c:pt>
              </c:strCache>
            </c:strRef>
          </c:cat>
          <c:val>
            <c:numRef>
              <c:f>Hoja1!$D$473:$D$474</c:f>
              <c:numCache>
                <c:formatCode>###0</c:formatCode>
                <c:ptCount val="2"/>
                <c:pt idx="0">
                  <c:v>19.642857142857142</c:v>
                </c:pt>
                <c:pt idx="1">
                  <c:v>80.357142857142861</c:v>
                </c:pt>
              </c:numCache>
            </c:numRef>
          </c:val>
          <c:extLst>
            <c:ext xmlns:c16="http://schemas.microsoft.com/office/drawing/2014/chart" uri="{C3380CC4-5D6E-409C-BE32-E72D297353CC}">
              <c16:uniqueId val="{00000002-0FB6-4057-9F61-5CFA230E83C8}"/>
            </c:ext>
          </c:extLst>
        </c:ser>
        <c:dLbls>
          <c:dLblPos val="inEnd"/>
          <c:showLegendKey val="0"/>
          <c:showVal val="1"/>
          <c:showCatName val="0"/>
          <c:showSerName val="0"/>
          <c:showPercent val="0"/>
          <c:showBubbleSize val="0"/>
        </c:dLbls>
        <c:gapWidth val="150"/>
        <c:overlap val="100"/>
        <c:axId val="283769592"/>
        <c:axId val="283770768"/>
      </c:barChart>
      <c:catAx>
        <c:axId val="28376959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70768"/>
        <c:crosses val="autoZero"/>
        <c:auto val="1"/>
        <c:lblAlgn val="ctr"/>
        <c:lblOffset val="100"/>
        <c:noMultiLvlLbl val="0"/>
      </c:catAx>
      <c:valAx>
        <c:axId val="283770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959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ENERGÍA</a:t>
            </a:r>
            <a:r>
              <a:rPr lang="en-US" baseline="0" dirty="0"/>
              <a:t> ELECTRICA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D049284-62CF-46CD-ACE2-2F77BD8915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56-45D5-AB89-6A9FB397FC21}"/>
                </c:ext>
              </c:extLst>
            </c:dLbl>
            <c:dLbl>
              <c:idx val="1"/>
              <c:tx>
                <c:rich>
                  <a:bodyPr/>
                  <a:lstStyle/>
                  <a:p>
                    <a:fld id="{CED236C5-3509-4E94-ADCE-B9D79449A6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56-45D5-AB89-6A9FB397FC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Hoja1!$B$445:$B$446</c:f>
              <c:strCache>
                <c:ptCount val="2"/>
                <c:pt idx="0">
                  <c:v>NO</c:v>
                </c:pt>
                <c:pt idx="1">
                  <c:v>SI</c:v>
                </c:pt>
              </c:strCache>
            </c:strRef>
          </c:cat>
          <c:val>
            <c:numRef>
              <c:f>Hoja1!$D$445:$D$446</c:f>
              <c:numCache>
                <c:formatCode>###0</c:formatCode>
                <c:ptCount val="2"/>
                <c:pt idx="0">
                  <c:v>73.333333333333329</c:v>
                </c:pt>
                <c:pt idx="1">
                  <c:v>26.666666666666668</c:v>
                </c:pt>
              </c:numCache>
            </c:numRef>
          </c:val>
          <c:extLst>
            <c:ext xmlns:c16="http://schemas.microsoft.com/office/drawing/2014/chart" uri="{C3380CC4-5D6E-409C-BE32-E72D297353CC}">
              <c16:uniqueId val="{00000002-5056-45D5-AB89-6A9FB397FC21}"/>
            </c:ext>
          </c:extLst>
        </c:ser>
        <c:dLbls>
          <c:dLblPos val="inEnd"/>
          <c:showLegendKey val="0"/>
          <c:showVal val="1"/>
          <c:showCatName val="0"/>
          <c:showSerName val="0"/>
          <c:showPercent val="0"/>
          <c:showBubbleSize val="0"/>
        </c:dLbls>
        <c:gapWidth val="150"/>
        <c:overlap val="100"/>
        <c:axId val="278190048"/>
        <c:axId val="278190440"/>
      </c:barChart>
      <c:catAx>
        <c:axId val="2781900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0440"/>
        <c:crosses val="autoZero"/>
        <c:auto val="1"/>
        <c:lblAlgn val="ctr"/>
        <c:lblOffset val="100"/>
        <c:noMultiLvlLbl val="0"/>
      </c:catAx>
      <c:valAx>
        <c:axId val="278190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00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Hoja1!$D$484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62248004238229E-3"/>
                  <c:y val="-4.0743932107357571E-2"/>
                </c:manualLayout>
              </c:layout>
              <c:tx>
                <c:rich>
                  <a:bodyPr/>
                  <a:lstStyle/>
                  <a:p>
                    <a:fld id="{11E3BDCE-D36D-4DE4-954C-F73705F94B8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60-42DC-B9C6-6B40D20B5E26}"/>
                </c:ext>
              </c:extLst>
            </c:dLbl>
            <c:dLbl>
              <c:idx val="1"/>
              <c:tx>
                <c:rich>
                  <a:bodyPr/>
                  <a:lstStyle/>
                  <a:p>
                    <a:fld id="{3F53E6D2-1343-4F82-B6DE-804B4E315B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60-42DC-B9C6-6B40D20B5E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Hoja1!$B$485:$B$486</c:f>
              <c:strCache>
                <c:ptCount val="2"/>
                <c:pt idx="0">
                  <c:v>NO</c:v>
                </c:pt>
                <c:pt idx="1">
                  <c:v>SI</c:v>
                </c:pt>
              </c:strCache>
            </c:strRef>
          </c:cat>
          <c:val>
            <c:numRef>
              <c:f>Hoja1!$D$485:$D$486</c:f>
              <c:numCache>
                <c:formatCode>###0</c:formatCode>
                <c:ptCount val="2"/>
                <c:pt idx="0">
                  <c:v>5.3571428571428568</c:v>
                </c:pt>
                <c:pt idx="1">
                  <c:v>94.642857142857139</c:v>
                </c:pt>
              </c:numCache>
            </c:numRef>
          </c:val>
          <c:extLst>
            <c:ext xmlns:c16="http://schemas.microsoft.com/office/drawing/2014/chart" uri="{C3380CC4-5D6E-409C-BE32-E72D297353CC}">
              <c16:uniqueId val="{00000002-F860-42DC-B9C6-6B40D20B5E26}"/>
            </c:ext>
          </c:extLst>
        </c:ser>
        <c:dLbls>
          <c:dLblPos val="inEnd"/>
          <c:showLegendKey val="0"/>
          <c:showVal val="1"/>
          <c:showCatName val="0"/>
          <c:showSerName val="0"/>
          <c:showPercent val="0"/>
          <c:showBubbleSize val="0"/>
        </c:dLbls>
        <c:gapWidth val="150"/>
        <c:overlap val="100"/>
        <c:axId val="283768416"/>
        <c:axId val="283762928"/>
      </c:barChart>
      <c:catAx>
        <c:axId val="2837684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2928"/>
        <c:crosses val="autoZero"/>
        <c:auto val="1"/>
        <c:lblAlgn val="ctr"/>
        <c:lblOffset val="100"/>
        <c:noMultiLvlLbl val="0"/>
      </c:catAx>
      <c:valAx>
        <c:axId val="283762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84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C4D7427-342F-4848-A511-1A6691C079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B6-42C5-BD38-1B8CDD7F9E10}"/>
                </c:ext>
              </c:extLst>
            </c:dLbl>
            <c:dLbl>
              <c:idx val="1"/>
              <c:tx>
                <c:rich>
                  <a:bodyPr/>
                  <a:lstStyle/>
                  <a:p>
                    <a:fld id="{A143A320-1E5A-4940-B4EB-BAD63BBFB3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B6-42C5-BD38-1B8CDD7F9E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Hoja1!$B$457:$B$459</c:f>
              <c:strCache>
                <c:ptCount val="3"/>
                <c:pt idx="0">
                  <c:v>NO</c:v>
                </c:pt>
                <c:pt idx="1">
                  <c:v>SI</c:v>
                </c:pt>
                <c:pt idx="2">
                  <c:v>Total</c:v>
                </c:pt>
              </c:strCache>
            </c:strRef>
          </c:cat>
          <c:val>
            <c:numRef>
              <c:f>Hoja1!$D$457:$D$458</c:f>
              <c:numCache>
                <c:formatCode>###0</c:formatCode>
                <c:ptCount val="2"/>
                <c:pt idx="0">
                  <c:v>33.333333333333329</c:v>
                </c:pt>
                <c:pt idx="1">
                  <c:v>66.666666666666657</c:v>
                </c:pt>
              </c:numCache>
            </c:numRef>
          </c:val>
          <c:extLst>
            <c:ext xmlns:c16="http://schemas.microsoft.com/office/drawing/2014/chart" uri="{C3380CC4-5D6E-409C-BE32-E72D297353CC}">
              <c16:uniqueId val="{00000002-B4B6-42C5-BD38-1B8CDD7F9E10}"/>
            </c:ext>
          </c:extLst>
        </c:ser>
        <c:dLbls>
          <c:dLblPos val="inEnd"/>
          <c:showLegendKey val="0"/>
          <c:showVal val="1"/>
          <c:showCatName val="0"/>
          <c:showSerName val="0"/>
          <c:showPercent val="0"/>
          <c:showBubbleSize val="0"/>
        </c:dLbls>
        <c:gapWidth val="150"/>
        <c:overlap val="100"/>
        <c:axId val="278201024"/>
        <c:axId val="278202592"/>
      </c:barChart>
      <c:catAx>
        <c:axId val="2782010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202592"/>
        <c:crosses val="autoZero"/>
        <c:auto val="1"/>
        <c:lblAlgn val="ctr"/>
        <c:lblOffset val="100"/>
        <c:noMultiLvlLbl val="0"/>
      </c:catAx>
      <c:valAx>
        <c:axId val="278202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20102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Hoja1!$D$496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D286623-E7F9-4175-A401-45FB4C6BEA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34-49CC-9C7A-3F0FF9073F35}"/>
                </c:ext>
              </c:extLst>
            </c:dLbl>
            <c:dLbl>
              <c:idx val="1"/>
              <c:tx>
                <c:rich>
                  <a:bodyPr/>
                  <a:lstStyle/>
                  <a:p>
                    <a:fld id="{3CE37502-92F7-4E66-A6C4-B87DE63496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34-49CC-9C7A-3F0FF9073F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Hoja1!$B$497:$B$498</c:f>
              <c:strCache>
                <c:ptCount val="2"/>
                <c:pt idx="0">
                  <c:v>NO</c:v>
                </c:pt>
                <c:pt idx="1">
                  <c:v>SI</c:v>
                </c:pt>
              </c:strCache>
            </c:strRef>
          </c:cat>
          <c:val>
            <c:numRef>
              <c:f>Hoja1!$D$497:$D$498</c:f>
              <c:numCache>
                <c:formatCode>###0</c:formatCode>
                <c:ptCount val="2"/>
                <c:pt idx="0">
                  <c:v>19.642857142857142</c:v>
                </c:pt>
                <c:pt idx="1">
                  <c:v>80.357142857142861</c:v>
                </c:pt>
              </c:numCache>
            </c:numRef>
          </c:val>
          <c:extLst>
            <c:ext xmlns:c16="http://schemas.microsoft.com/office/drawing/2014/chart" uri="{C3380CC4-5D6E-409C-BE32-E72D297353CC}">
              <c16:uniqueId val="{00000002-E834-49CC-9C7A-3F0FF9073F35}"/>
            </c:ext>
          </c:extLst>
        </c:ser>
        <c:dLbls>
          <c:dLblPos val="inEnd"/>
          <c:showLegendKey val="0"/>
          <c:showVal val="1"/>
          <c:showCatName val="0"/>
          <c:showSerName val="0"/>
          <c:showPercent val="0"/>
          <c:showBubbleSize val="0"/>
        </c:dLbls>
        <c:gapWidth val="150"/>
        <c:overlap val="100"/>
        <c:axId val="283760968"/>
        <c:axId val="283765280"/>
      </c:barChart>
      <c:catAx>
        <c:axId val="2837609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5280"/>
        <c:crosses val="autoZero"/>
        <c:auto val="1"/>
        <c:lblAlgn val="ctr"/>
        <c:lblOffset val="100"/>
        <c:noMultiLvlLbl val="0"/>
      </c:catAx>
      <c:valAx>
        <c:axId val="283765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7609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FD4C24A-79DE-4EF6-9F36-5CF2D7299B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19-4CFE-AC95-80DB0CC570C4}"/>
                </c:ext>
              </c:extLst>
            </c:dLbl>
            <c:dLbl>
              <c:idx val="1"/>
              <c:layout>
                <c:manualLayout>
                  <c:x val="1.7575198322966274E-3"/>
                  <c:y val="-1.762717941461299E-2"/>
                </c:manualLayout>
              </c:layout>
              <c:tx>
                <c:rich>
                  <a:bodyPr/>
                  <a:lstStyle/>
                  <a:p>
                    <a:fld id="{3EC20DEC-E2F5-45E9-BA6A-E2C627E847A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19-4CFE-AC95-80DB0CC570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SI</c:v>
                </c:pt>
                <c:pt idx="1">
                  <c:v>NO</c:v>
                </c:pt>
              </c:strCache>
            </c:strRef>
          </c:cat>
          <c:val>
            <c:numRef>
              <c:f>Hoja1!$D$3:$D$4</c:f>
              <c:numCache>
                <c:formatCode>General</c:formatCode>
                <c:ptCount val="2"/>
                <c:pt idx="0" formatCode="###0">
                  <c:v>100</c:v>
                </c:pt>
                <c:pt idx="1">
                  <c:v>0</c:v>
                </c:pt>
              </c:numCache>
            </c:numRef>
          </c:val>
          <c:extLst>
            <c:ext xmlns:c16="http://schemas.microsoft.com/office/drawing/2014/chart" uri="{C3380CC4-5D6E-409C-BE32-E72D297353CC}">
              <c16:uniqueId val="{00000002-9E19-4CFE-AC95-80DB0CC570C4}"/>
            </c:ext>
          </c:extLst>
        </c:ser>
        <c:dLbls>
          <c:dLblPos val="inEnd"/>
          <c:showLegendKey val="0"/>
          <c:showVal val="1"/>
          <c:showCatName val="0"/>
          <c:showSerName val="0"/>
          <c:showPercent val="0"/>
          <c:showBubbleSize val="0"/>
        </c:dLbls>
        <c:gapWidth val="150"/>
        <c:overlap val="100"/>
        <c:axId val="279321680"/>
        <c:axId val="279325208"/>
      </c:barChart>
      <c:catAx>
        <c:axId val="279321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5208"/>
        <c:crosses val="autoZero"/>
        <c:auto val="1"/>
        <c:lblAlgn val="ctr"/>
        <c:lblOffset val="100"/>
        <c:noMultiLvlLbl val="0"/>
      </c:catAx>
      <c:valAx>
        <c:axId val="279325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32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8CEC600-A0DC-476F-ADB9-3BD2E53678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D3-4463-9371-A3160CF621AC}"/>
                </c:ext>
              </c:extLst>
            </c:dLbl>
            <c:dLbl>
              <c:idx val="1"/>
              <c:tx>
                <c:rich>
                  <a:bodyPr/>
                  <a:lstStyle/>
                  <a:p>
                    <a:fld id="{F75B4C17-CCE7-470C-B96B-8149FEF122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D3-4463-9371-A3160CF621AC}"/>
                </c:ext>
              </c:extLst>
            </c:dLbl>
            <c:dLbl>
              <c:idx val="2"/>
              <c:tx>
                <c:rich>
                  <a:bodyPr/>
                  <a:lstStyle/>
                  <a:p>
                    <a:fld id="{A2199673-3B88-4798-8C82-A1743C862F9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D3-4463-9371-A3160CF621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Hoja1!$H$6:$H$8</c:f>
              <c:strCache>
                <c:ptCount val="3"/>
                <c:pt idx="0">
                  <c:v>ESCUDO</c:v>
                </c:pt>
                <c:pt idx="1">
                  <c:v>HISTORIA</c:v>
                </c:pt>
                <c:pt idx="2">
                  <c:v>LEMA</c:v>
                </c:pt>
              </c:strCache>
            </c:strRef>
          </c:cat>
          <c:val>
            <c:numRef>
              <c:f>Hoja1!$I$6:$I$8</c:f>
              <c:numCache>
                <c:formatCode>###0</c:formatCode>
                <c:ptCount val="3"/>
                <c:pt idx="0">
                  <c:v>80</c:v>
                </c:pt>
                <c:pt idx="1">
                  <c:v>73.400000000000006</c:v>
                </c:pt>
                <c:pt idx="2">
                  <c:v>53</c:v>
                </c:pt>
              </c:numCache>
            </c:numRef>
          </c:val>
          <c:extLst>
            <c:ext xmlns:c16="http://schemas.microsoft.com/office/drawing/2014/chart" uri="{C3380CC4-5D6E-409C-BE32-E72D297353CC}">
              <c16:uniqueId val="{00000003-E6D3-4463-9371-A3160CF621AC}"/>
            </c:ext>
          </c:extLst>
        </c:ser>
        <c:dLbls>
          <c:dLblPos val="inEnd"/>
          <c:showLegendKey val="0"/>
          <c:showVal val="1"/>
          <c:showCatName val="0"/>
          <c:showSerName val="0"/>
          <c:showPercent val="0"/>
          <c:showBubbleSize val="0"/>
        </c:dLbls>
        <c:gapWidth val="150"/>
        <c:overlap val="100"/>
        <c:axId val="273551208"/>
        <c:axId val="273544544"/>
      </c:barChart>
      <c:catAx>
        <c:axId val="273551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44544"/>
        <c:crosses val="autoZero"/>
        <c:auto val="1"/>
        <c:lblAlgn val="ctr"/>
        <c:lblOffset val="100"/>
        <c:noMultiLvlLbl val="0"/>
      </c:catAx>
      <c:valAx>
        <c:axId val="2735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51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27584" y="4653137"/>
            <a:ext cx="8210415"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690) – DIRECCIÓN DE VINCULACIÓN ACADÉMICA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9979FCA2-4298-482E-9AF8-4C68B94179BA}"/>
              </a:ext>
            </a:extLst>
          </p:cNvPr>
          <p:cNvGraphicFramePr>
            <a:graphicFrameLocks/>
          </p:cNvGraphicFramePr>
          <p:nvPr>
            <p:extLst>
              <p:ext uri="{D42A27DB-BD31-4B8C-83A1-F6EECF244321}">
                <p14:modId xmlns:p14="http://schemas.microsoft.com/office/powerpoint/2010/main" val="4246476394"/>
              </p:ext>
            </p:extLst>
          </p:nvPr>
        </p:nvGraphicFramePr>
        <p:xfrm>
          <a:off x="1378356" y="1375333"/>
          <a:ext cx="7226092" cy="39715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9069A9D4-B580-4639-AA2C-58EC585256F5}"/>
              </a:ext>
            </a:extLst>
          </p:cNvPr>
          <p:cNvGraphicFramePr>
            <a:graphicFrameLocks/>
          </p:cNvGraphicFramePr>
          <p:nvPr>
            <p:extLst>
              <p:ext uri="{D42A27DB-BD31-4B8C-83A1-F6EECF244321}">
                <p14:modId xmlns:p14="http://schemas.microsoft.com/office/powerpoint/2010/main" val="1458795572"/>
              </p:ext>
            </p:extLst>
          </p:nvPr>
        </p:nvGraphicFramePr>
        <p:xfrm>
          <a:off x="1357063" y="1516588"/>
          <a:ext cx="7463407" cy="39888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58E5B532-9DDE-46BA-8322-D5EC356E37EE}"/>
              </a:ext>
            </a:extLst>
          </p:cNvPr>
          <p:cNvGraphicFramePr>
            <a:graphicFrameLocks/>
          </p:cNvGraphicFramePr>
          <p:nvPr>
            <p:extLst>
              <p:ext uri="{D42A27DB-BD31-4B8C-83A1-F6EECF244321}">
                <p14:modId xmlns:p14="http://schemas.microsoft.com/office/powerpoint/2010/main" val="152123228"/>
              </p:ext>
            </p:extLst>
          </p:nvPr>
        </p:nvGraphicFramePr>
        <p:xfrm>
          <a:off x="997456" y="1229251"/>
          <a:ext cx="7679000" cy="43218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oogle Shape;400;p17">
            <a:extLst>
              <a:ext uri="{FF2B5EF4-FFF2-40B4-BE49-F238E27FC236}">
                <a16:creationId xmlns:a16="http://schemas.microsoft.com/office/drawing/2014/main" id="{1083EA0B-4D5C-4700-968C-FC5FB17BB424}"/>
              </a:ext>
            </a:extLst>
          </p:cNvPr>
          <p:cNvGraphicFramePr>
            <a:graphicFrameLocks/>
          </p:cNvGraphicFramePr>
          <p:nvPr>
            <p:extLst>
              <p:ext uri="{D42A27DB-BD31-4B8C-83A1-F6EECF244321}">
                <p14:modId xmlns:p14="http://schemas.microsoft.com/office/powerpoint/2010/main" val="1665685549"/>
              </p:ext>
            </p:extLst>
          </p:nvPr>
        </p:nvGraphicFramePr>
        <p:xfrm>
          <a:off x="457199" y="1512110"/>
          <a:ext cx="8258061" cy="49412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2.-Historia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66%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0691AAF4-BE91-4765-903C-D84D7EF04862}"/>
              </a:ext>
            </a:extLst>
          </p:cNvPr>
          <p:cNvGraphicFramePr>
            <a:graphicFrameLocks/>
          </p:cNvGraphicFramePr>
          <p:nvPr>
            <p:extLst>
              <p:ext uri="{D42A27DB-BD31-4B8C-83A1-F6EECF244321}">
                <p14:modId xmlns:p14="http://schemas.microsoft.com/office/powerpoint/2010/main" val="1967306466"/>
              </p:ext>
            </p:extLst>
          </p:nvPr>
        </p:nvGraphicFramePr>
        <p:xfrm>
          <a:off x="1030333" y="1190613"/>
          <a:ext cx="7672411" cy="4360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F37AD91E-F528-456A-A0D9-674882280C82}"/>
              </a:ext>
            </a:extLst>
          </p:cNvPr>
          <p:cNvGraphicFramePr>
            <a:graphicFrameLocks/>
          </p:cNvGraphicFramePr>
          <p:nvPr>
            <p:extLst>
              <p:ext uri="{D42A27DB-BD31-4B8C-83A1-F6EECF244321}">
                <p14:modId xmlns:p14="http://schemas.microsoft.com/office/powerpoint/2010/main" val="1063341512"/>
              </p:ext>
            </p:extLst>
          </p:nvPr>
        </p:nvGraphicFramePr>
        <p:xfrm>
          <a:off x="1043312" y="1274535"/>
          <a:ext cx="7273104" cy="4221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E31437FB-2B6A-4FF1-8210-D3595DE71761}"/>
              </a:ext>
            </a:extLst>
          </p:cNvPr>
          <p:cNvGraphicFramePr>
            <a:graphicFrameLocks/>
          </p:cNvGraphicFramePr>
          <p:nvPr>
            <p:extLst>
              <p:ext uri="{D42A27DB-BD31-4B8C-83A1-F6EECF244321}">
                <p14:modId xmlns:p14="http://schemas.microsoft.com/office/powerpoint/2010/main" val="3762101977"/>
              </p:ext>
            </p:extLst>
          </p:nvPr>
        </p:nvGraphicFramePr>
        <p:xfrm>
          <a:off x="983700" y="1149889"/>
          <a:ext cx="7692756" cy="43462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F538B8BE-A02A-47EC-BFC7-3B08E3A5A713}"/>
              </a:ext>
            </a:extLst>
          </p:cNvPr>
          <p:cNvGraphicFramePr>
            <a:graphicFrameLocks/>
          </p:cNvGraphicFramePr>
          <p:nvPr>
            <p:extLst>
              <p:ext uri="{D42A27DB-BD31-4B8C-83A1-F6EECF244321}">
                <p14:modId xmlns:p14="http://schemas.microsoft.com/office/powerpoint/2010/main" val="3648195218"/>
              </p:ext>
            </p:extLst>
          </p:nvPr>
        </p:nvGraphicFramePr>
        <p:xfrm>
          <a:off x="1023956" y="1218203"/>
          <a:ext cx="7508484" cy="42583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850A1CB4-136B-4B2B-B6FE-98669DA8508D}"/>
              </a:ext>
            </a:extLst>
          </p:cNvPr>
          <p:cNvGraphicFramePr>
            <a:graphicFrameLocks/>
          </p:cNvGraphicFramePr>
          <p:nvPr>
            <p:extLst>
              <p:ext uri="{D42A27DB-BD31-4B8C-83A1-F6EECF244321}">
                <p14:modId xmlns:p14="http://schemas.microsoft.com/office/powerpoint/2010/main" val="3392563620"/>
              </p:ext>
            </p:extLst>
          </p:nvPr>
        </p:nvGraphicFramePr>
        <p:xfrm>
          <a:off x="983699" y="1229251"/>
          <a:ext cx="7836771" cy="42669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C6A610BB-9DC3-4050-ABBC-34371E4E98CC}"/>
              </a:ext>
            </a:extLst>
          </p:cNvPr>
          <p:cNvGraphicFramePr>
            <a:graphicFrameLocks/>
          </p:cNvGraphicFramePr>
          <p:nvPr>
            <p:extLst>
              <p:ext uri="{D42A27DB-BD31-4B8C-83A1-F6EECF244321}">
                <p14:modId xmlns:p14="http://schemas.microsoft.com/office/powerpoint/2010/main" val="1613161251"/>
              </p:ext>
            </p:extLst>
          </p:nvPr>
        </p:nvGraphicFramePr>
        <p:xfrm>
          <a:off x="1023313" y="1252641"/>
          <a:ext cx="7797158" cy="4298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C898900B-9336-4BB6-8624-2C0044B50A35}"/>
              </a:ext>
            </a:extLst>
          </p:cNvPr>
          <p:cNvGraphicFramePr>
            <a:graphicFrameLocks/>
          </p:cNvGraphicFramePr>
          <p:nvPr>
            <p:extLst>
              <p:ext uri="{D42A27DB-BD31-4B8C-83A1-F6EECF244321}">
                <p14:modId xmlns:p14="http://schemas.microsoft.com/office/powerpoint/2010/main" val="1896314320"/>
              </p:ext>
            </p:extLst>
          </p:nvPr>
        </p:nvGraphicFramePr>
        <p:xfrm>
          <a:off x="997456" y="1494467"/>
          <a:ext cx="7679000"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B683917A-2284-4A2C-8C46-D49504BB5586}"/>
              </a:ext>
            </a:extLst>
          </p:cNvPr>
          <p:cNvGraphicFramePr>
            <a:graphicFrameLocks/>
          </p:cNvGraphicFramePr>
          <p:nvPr>
            <p:extLst>
              <p:ext uri="{D42A27DB-BD31-4B8C-83A1-F6EECF244321}">
                <p14:modId xmlns:p14="http://schemas.microsoft.com/office/powerpoint/2010/main" val="1702407063"/>
              </p:ext>
            </p:extLst>
          </p:nvPr>
        </p:nvGraphicFramePr>
        <p:xfrm>
          <a:off x="1088930" y="1471608"/>
          <a:ext cx="7587525" cy="38897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9AF04137-A134-423E-91A6-1E8A8DDDF8E5}"/>
              </a:ext>
            </a:extLst>
          </p:cNvPr>
          <p:cNvGraphicFramePr>
            <a:graphicFrameLocks/>
          </p:cNvGraphicFramePr>
          <p:nvPr>
            <p:extLst>
              <p:ext uri="{D42A27DB-BD31-4B8C-83A1-F6EECF244321}">
                <p14:modId xmlns:p14="http://schemas.microsoft.com/office/powerpoint/2010/main" val="589963773"/>
              </p:ext>
            </p:extLst>
          </p:nvPr>
        </p:nvGraphicFramePr>
        <p:xfrm>
          <a:off x="1085705" y="1444449"/>
          <a:ext cx="7734765" cy="4178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B0036355-CF2C-4400-A243-7593C58EFC8D}"/>
              </a:ext>
            </a:extLst>
          </p:cNvPr>
          <p:cNvGraphicFramePr>
            <a:graphicFrameLocks/>
          </p:cNvGraphicFramePr>
          <p:nvPr>
            <p:extLst>
              <p:ext uri="{D42A27DB-BD31-4B8C-83A1-F6EECF244321}">
                <p14:modId xmlns:p14="http://schemas.microsoft.com/office/powerpoint/2010/main" val="28136227"/>
              </p:ext>
            </p:extLst>
          </p:nvPr>
        </p:nvGraphicFramePr>
        <p:xfrm>
          <a:off x="1023312" y="1494467"/>
          <a:ext cx="7607423" cy="39575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se encuentra entre bueno y regular,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medio  para realizar las diversas labores encomendadas,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bueno,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excelente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general es buena, al igual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casi en su totalidad,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bueno, pero hay espacio para mejorar.</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763688" y="574119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6" name="Google Shape;760;p35">
            <a:extLst>
              <a:ext uri="{FF2B5EF4-FFF2-40B4-BE49-F238E27FC236}">
                <a16:creationId xmlns:a16="http://schemas.microsoft.com/office/drawing/2014/main" id="{E3FED313-F91D-4346-B139-6E0F5DC3F6F0}"/>
              </a:ext>
            </a:extLst>
          </p:cNvPr>
          <p:cNvGraphicFramePr>
            <a:graphicFrameLocks/>
          </p:cNvGraphicFramePr>
          <p:nvPr>
            <p:extLst>
              <p:ext uri="{D42A27DB-BD31-4B8C-83A1-F6EECF244321}">
                <p14:modId xmlns:p14="http://schemas.microsoft.com/office/powerpoint/2010/main" val="1658843779"/>
              </p:ext>
            </p:extLst>
          </p:nvPr>
        </p:nvGraphicFramePr>
        <p:xfrm>
          <a:off x="1128940" y="1471609"/>
          <a:ext cx="7886700" cy="43513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446567" y="5913171"/>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6" name="Google Shape;760;p35">
            <a:extLst>
              <a:ext uri="{FF2B5EF4-FFF2-40B4-BE49-F238E27FC236}">
                <a16:creationId xmlns:a16="http://schemas.microsoft.com/office/drawing/2014/main" id="{CD585D29-C6C4-4303-AD37-7E16C6C85970}"/>
              </a:ext>
            </a:extLst>
          </p:cNvPr>
          <p:cNvGraphicFramePr>
            <a:graphicFrameLocks/>
          </p:cNvGraphicFramePr>
          <p:nvPr>
            <p:extLst>
              <p:ext uri="{D42A27DB-BD31-4B8C-83A1-F6EECF244321}">
                <p14:modId xmlns:p14="http://schemas.microsoft.com/office/powerpoint/2010/main" val="3282336052"/>
              </p:ext>
            </p:extLst>
          </p:nvPr>
        </p:nvGraphicFramePr>
        <p:xfrm>
          <a:off x="1253278" y="1478293"/>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547664" y="5936539"/>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5" name="Google Shape;760;p35">
            <a:extLst>
              <a:ext uri="{FF2B5EF4-FFF2-40B4-BE49-F238E27FC236}">
                <a16:creationId xmlns:a16="http://schemas.microsoft.com/office/drawing/2014/main" id="{970077DB-FA63-4223-ABB2-2760552CC307}"/>
              </a:ext>
            </a:extLst>
          </p:cNvPr>
          <p:cNvGraphicFramePr>
            <a:graphicFrameLocks/>
          </p:cNvGraphicFramePr>
          <p:nvPr>
            <p:extLst>
              <p:ext uri="{D42A27DB-BD31-4B8C-83A1-F6EECF244321}">
                <p14:modId xmlns:p14="http://schemas.microsoft.com/office/powerpoint/2010/main" val="3296151910"/>
              </p:ext>
            </p:extLst>
          </p:nvPr>
        </p:nvGraphicFramePr>
        <p:xfrm>
          <a:off x="914400" y="1311456"/>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4C0E5296-6F0C-409F-8693-35FFBCB642A3}"/>
              </a:ext>
            </a:extLst>
          </p:cNvPr>
          <p:cNvGraphicFramePr>
            <a:graphicFrameLocks/>
          </p:cNvGraphicFramePr>
          <p:nvPr>
            <p:extLst>
              <p:ext uri="{D42A27DB-BD31-4B8C-83A1-F6EECF244321}">
                <p14:modId xmlns:p14="http://schemas.microsoft.com/office/powerpoint/2010/main" val="3344670856"/>
              </p:ext>
            </p:extLst>
          </p:nvPr>
        </p:nvGraphicFramePr>
        <p:xfrm>
          <a:off x="1113812" y="1882586"/>
          <a:ext cx="7418628" cy="36228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ACDCC050-8A8E-4141-97B6-9757D0DFF28B}"/>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479DF468-DDD3-4D89-9732-F2371BD9E924}"/>
              </a:ext>
            </a:extLst>
          </p:cNvPr>
          <p:cNvGraphicFramePr>
            <a:graphicFrameLocks/>
          </p:cNvGraphicFramePr>
          <p:nvPr>
            <p:extLst>
              <p:ext uri="{D42A27DB-BD31-4B8C-83A1-F6EECF244321}">
                <p14:modId xmlns:p14="http://schemas.microsoft.com/office/powerpoint/2010/main" val="608891399"/>
              </p:ext>
            </p:extLst>
          </p:nvPr>
        </p:nvGraphicFramePr>
        <p:xfrm>
          <a:off x="1023312" y="1798740"/>
          <a:ext cx="7509127" cy="370666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EEA55917-F051-4979-BAB8-723850C56309}"/>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A15735EA-7292-40E3-A891-51352254DBA5}"/>
              </a:ext>
            </a:extLst>
          </p:cNvPr>
          <p:cNvGraphicFramePr>
            <a:graphicFrameLocks/>
          </p:cNvGraphicFramePr>
          <p:nvPr>
            <p:extLst>
              <p:ext uri="{D42A27DB-BD31-4B8C-83A1-F6EECF244321}">
                <p14:modId xmlns:p14="http://schemas.microsoft.com/office/powerpoint/2010/main" val="2268483149"/>
              </p:ext>
            </p:extLst>
          </p:nvPr>
        </p:nvGraphicFramePr>
        <p:xfrm>
          <a:off x="1474084" y="1804396"/>
          <a:ext cx="7058355" cy="37204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6397885-DD27-4F53-A296-04436FAB973D}"/>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VINCULACIÓN ACADÉMICA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763688" y="57507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6" name="Google Shape;822;p38">
            <a:extLst>
              <a:ext uri="{FF2B5EF4-FFF2-40B4-BE49-F238E27FC236}">
                <a16:creationId xmlns:a16="http://schemas.microsoft.com/office/drawing/2014/main" id="{6F24DC92-DCE5-45E2-8AA8-68C2950DA5AB}"/>
              </a:ext>
            </a:extLst>
          </p:cNvPr>
          <p:cNvGraphicFramePr>
            <a:graphicFrameLocks/>
          </p:cNvGraphicFramePr>
          <p:nvPr>
            <p:extLst>
              <p:ext uri="{D42A27DB-BD31-4B8C-83A1-F6EECF244321}">
                <p14:modId xmlns:p14="http://schemas.microsoft.com/office/powerpoint/2010/main" val="1686830992"/>
              </p:ext>
            </p:extLst>
          </p:nvPr>
        </p:nvGraphicFramePr>
        <p:xfrm>
          <a:off x="1072858" y="1179050"/>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465806" y="595542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6" name="Google Shape;822;p38">
            <a:extLst>
              <a:ext uri="{FF2B5EF4-FFF2-40B4-BE49-F238E27FC236}">
                <a16:creationId xmlns:a16="http://schemas.microsoft.com/office/drawing/2014/main" id="{389CC06E-4C58-4806-A399-9654B8A2D4FE}"/>
              </a:ext>
            </a:extLst>
          </p:cNvPr>
          <p:cNvGraphicFramePr>
            <a:graphicFrameLocks/>
          </p:cNvGraphicFramePr>
          <p:nvPr>
            <p:extLst>
              <p:ext uri="{D42A27DB-BD31-4B8C-83A1-F6EECF244321}">
                <p14:modId xmlns:p14="http://schemas.microsoft.com/office/powerpoint/2010/main" val="1334121292"/>
              </p:ext>
            </p:extLst>
          </p:nvPr>
        </p:nvGraphicFramePr>
        <p:xfrm>
          <a:off x="859905" y="1166018"/>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8524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son proporcionadas de manera correcta y oportuna</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Por lo regular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en su mayoría excelentes a buenas, aunque un 5% indica que son malas. </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9323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aunque puede mejorar.</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a:t>
            </a:r>
            <a:r>
              <a:rPr lang="es-MX" sz="1800" dirty="0">
                <a:effectLst/>
                <a:latin typeface="Calibri" panose="020F0502020204030204" pitchFamily="34" charset="0"/>
                <a:ea typeface="Calibri" panose="020F0502020204030204" pitchFamily="34" charset="0"/>
                <a:cs typeface="Times New Roman" panose="02020603050405020304" pitchFamily="18" charset="0"/>
              </a:rPr>
              <a:t>si son atendidos de manera oportuna. (75%)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718326"/>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dirty="0">
                <a:latin typeface="Calibri" panose="020F0502020204030204" pitchFamily="34" charset="0"/>
                <a:ea typeface="Calibri" panose="020F0502020204030204" pitchFamily="34" charset="0"/>
                <a:cs typeface="Times New Roman" panose="02020603050405020304" pitchFamily="18" charset="0"/>
              </a:rPr>
              <a:t>El 64% dijo que s</a:t>
            </a:r>
            <a:r>
              <a:rPr lang="es-MX" sz="1800" dirty="0">
                <a:effectLst/>
                <a:latin typeface="Calibri" panose="020F0502020204030204" pitchFamily="34" charset="0"/>
                <a:ea typeface="Calibri" panose="020F0502020204030204" pitchFamily="34" charset="0"/>
                <a:cs typeface="Times New Roman" panose="02020603050405020304" pitchFamily="18" charset="0"/>
              </a:rPr>
              <a:t>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No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ya que el 100% indica que solo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4C908E1C-AB93-4F55-B671-6F4D8D34F26E}"/>
              </a:ext>
            </a:extLst>
          </p:cNvPr>
          <p:cNvGraphicFramePr>
            <a:graphicFrameLocks/>
          </p:cNvGraphicFramePr>
          <p:nvPr>
            <p:extLst>
              <p:ext uri="{D42A27DB-BD31-4B8C-83A1-F6EECF244321}">
                <p14:modId xmlns:p14="http://schemas.microsoft.com/office/powerpoint/2010/main" val="1210369240"/>
              </p:ext>
            </p:extLst>
          </p:nvPr>
        </p:nvGraphicFramePr>
        <p:xfrm>
          <a:off x="1079610" y="1319862"/>
          <a:ext cx="7695141"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DC60368-0290-4949-88A2-0469E49B331B}"/>
              </a:ext>
            </a:extLst>
          </p:cNvPr>
          <p:cNvGraphicFramePr>
            <a:graphicFrameLocks/>
          </p:cNvGraphicFramePr>
          <p:nvPr>
            <p:extLst>
              <p:ext uri="{D42A27DB-BD31-4B8C-83A1-F6EECF244321}">
                <p14:modId xmlns:p14="http://schemas.microsoft.com/office/powerpoint/2010/main" val="238839045"/>
              </p:ext>
            </p:extLst>
          </p:nvPr>
        </p:nvGraphicFramePr>
        <p:xfrm>
          <a:off x="1239336" y="1119359"/>
          <a:ext cx="7149087"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C2CD8703-0281-4514-8E5C-6634876DE85C}"/>
              </a:ext>
            </a:extLst>
          </p:cNvPr>
          <p:cNvGraphicFramePr>
            <a:graphicFrameLocks/>
          </p:cNvGraphicFramePr>
          <p:nvPr>
            <p:extLst>
              <p:ext uri="{D42A27DB-BD31-4B8C-83A1-F6EECF244321}">
                <p14:modId xmlns:p14="http://schemas.microsoft.com/office/powerpoint/2010/main" val="2264969360"/>
              </p:ext>
            </p:extLst>
          </p:nvPr>
        </p:nvGraphicFramePr>
        <p:xfrm>
          <a:off x="1023312" y="1319861"/>
          <a:ext cx="775143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28DDDAB-ED7D-46C8-9157-02667D3AEB9E}"/>
              </a:ext>
            </a:extLst>
          </p:cNvPr>
          <p:cNvGraphicFramePr>
            <a:graphicFrameLocks/>
          </p:cNvGraphicFramePr>
          <p:nvPr>
            <p:extLst>
              <p:ext uri="{D42A27DB-BD31-4B8C-83A1-F6EECF244321}">
                <p14:modId xmlns:p14="http://schemas.microsoft.com/office/powerpoint/2010/main" val="3939854869"/>
              </p:ext>
            </p:extLst>
          </p:nvPr>
        </p:nvGraphicFramePr>
        <p:xfrm>
          <a:off x="1206428" y="1319861"/>
          <a:ext cx="7476886"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35220568"/>
              </p:ext>
            </p:extLst>
          </p:nvPr>
        </p:nvGraphicFramePr>
        <p:xfrm>
          <a:off x="1637420" y="394845"/>
          <a:ext cx="6624736" cy="56442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59E0EC3D-0BEA-4B86-AADF-D7BFC8FB86A2}"/>
              </a:ext>
            </a:extLst>
          </p:cNvPr>
          <p:cNvGraphicFramePr>
            <a:graphicFrameLocks/>
          </p:cNvGraphicFramePr>
          <p:nvPr>
            <p:extLst>
              <p:ext uri="{D42A27DB-BD31-4B8C-83A1-F6EECF244321}">
                <p14:modId xmlns:p14="http://schemas.microsoft.com/office/powerpoint/2010/main" val="3911394870"/>
              </p:ext>
            </p:extLst>
          </p:nvPr>
        </p:nvGraphicFramePr>
        <p:xfrm>
          <a:off x="1061474" y="1297967"/>
          <a:ext cx="7713277" cy="41091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25814E86-9246-447B-BAFF-D9D8F1B6F9DD}"/>
              </a:ext>
            </a:extLst>
          </p:cNvPr>
          <p:cNvGraphicFramePr>
            <a:graphicFrameLocks/>
          </p:cNvGraphicFramePr>
          <p:nvPr>
            <p:extLst>
              <p:ext uri="{D42A27DB-BD31-4B8C-83A1-F6EECF244321}">
                <p14:modId xmlns:p14="http://schemas.microsoft.com/office/powerpoint/2010/main" val="3574260461"/>
              </p:ext>
            </p:extLst>
          </p:nvPr>
        </p:nvGraphicFramePr>
        <p:xfrm>
          <a:off x="1086739" y="1105440"/>
          <a:ext cx="7733732"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510B2247-AA05-4D73-9F00-99F86EA920BC}"/>
              </a:ext>
            </a:extLst>
          </p:cNvPr>
          <p:cNvGraphicFramePr>
            <a:graphicFrameLocks/>
          </p:cNvGraphicFramePr>
          <p:nvPr>
            <p:extLst>
              <p:ext uri="{D42A27DB-BD31-4B8C-83A1-F6EECF244321}">
                <p14:modId xmlns:p14="http://schemas.microsoft.com/office/powerpoint/2010/main" val="2388825711"/>
              </p:ext>
            </p:extLst>
          </p:nvPr>
        </p:nvGraphicFramePr>
        <p:xfrm>
          <a:off x="1051164" y="1087576"/>
          <a:ext cx="772358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el 68%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aunque el 14% y 4% considera que son malas y pésimas.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pero el 53% dice que solo algunas veces, el  43%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93% dice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 </a:t>
            </a:r>
            <a:r>
              <a:rPr lang="es-MX" sz="1800" dirty="0">
                <a:effectLst/>
                <a:latin typeface="Calibri" panose="020F0502020204030204" pitchFamily="34" charset="0"/>
                <a:ea typeface="Calibri" panose="020F0502020204030204" pitchFamily="34" charset="0"/>
                <a:cs typeface="Times New Roman" panose="02020603050405020304" pitchFamily="18" charset="0"/>
              </a:rPr>
              <a:t>, casi el 40% dicen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afectan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institucionales, 3.-conflictos con directivos, también se externa que generalmente si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5A6221C7-9D57-41B5-B584-258D475B931E}"/>
              </a:ext>
            </a:extLst>
          </p:cNvPr>
          <p:cNvGraphicFramePr>
            <a:graphicFrameLocks/>
          </p:cNvGraphicFramePr>
          <p:nvPr>
            <p:extLst>
              <p:ext uri="{D42A27DB-BD31-4B8C-83A1-F6EECF244321}">
                <p14:modId xmlns:p14="http://schemas.microsoft.com/office/powerpoint/2010/main" val="2429752860"/>
              </p:ext>
            </p:extLst>
          </p:nvPr>
        </p:nvGraphicFramePr>
        <p:xfrm>
          <a:off x="1115183" y="1323724"/>
          <a:ext cx="7705288" cy="43028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74FC5CFE-24DF-4AC1-9AE2-09750D0FCD10}"/>
              </a:ext>
            </a:extLst>
          </p:cNvPr>
          <p:cNvGraphicFramePr>
            <a:graphicFrameLocks/>
          </p:cNvGraphicFramePr>
          <p:nvPr>
            <p:extLst>
              <p:ext uri="{D42A27DB-BD31-4B8C-83A1-F6EECF244321}">
                <p14:modId xmlns:p14="http://schemas.microsoft.com/office/powerpoint/2010/main" val="3836741895"/>
              </p:ext>
            </p:extLst>
          </p:nvPr>
        </p:nvGraphicFramePr>
        <p:xfrm>
          <a:off x="1100932" y="1064625"/>
          <a:ext cx="7431507" cy="4342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9ED4E922-8104-45D9-8F45-DBA57032D2D8}"/>
              </a:ext>
            </a:extLst>
          </p:cNvPr>
          <p:cNvGraphicFramePr>
            <a:graphicFrameLocks/>
          </p:cNvGraphicFramePr>
          <p:nvPr>
            <p:extLst>
              <p:ext uri="{D42A27DB-BD31-4B8C-83A1-F6EECF244321}">
                <p14:modId xmlns:p14="http://schemas.microsoft.com/office/powerpoint/2010/main" val="907244085"/>
              </p:ext>
            </p:extLst>
          </p:nvPr>
        </p:nvGraphicFramePr>
        <p:xfrm>
          <a:off x="1084042" y="1307947"/>
          <a:ext cx="7592413" cy="42431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13C7406B-3B28-4EDE-A633-FB7AEE40AC7B}"/>
              </a:ext>
            </a:extLst>
          </p:cNvPr>
          <p:cNvGraphicFramePr>
            <a:graphicFrameLocks/>
          </p:cNvGraphicFramePr>
          <p:nvPr>
            <p:extLst>
              <p:ext uri="{D42A27DB-BD31-4B8C-83A1-F6EECF244321}">
                <p14:modId xmlns:p14="http://schemas.microsoft.com/office/powerpoint/2010/main" val="1891122881"/>
              </p:ext>
            </p:extLst>
          </p:nvPr>
        </p:nvGraphicFramePr>
        <p:xfrm>
          <a:off x="1027609" y="1307947"/>
          <a:ext cx="7675135" cy="42071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E2511307-F868-48CD-B08C-D94276CF1A59}"/>
              </a:ext>
            </a:extLst>
          </p:cNvPr>
          <p:cNvGraphicFramePr>
            <a:graphicFrameLocks/>
          </p:cNvGraphicFramePr>
          <p:nvPr>
            <p:extLst>
              <p:ext uri="{D42A27DB-BD31-4B8C-83A1-F6EECF244321}">
                <p14:modId xmlns:p14="http://schemas.microsoft.com/office/powerpoint/2010/main" val="107194777"/>
              </p:ext>
            </p:extLst>
          </p:nvPr>
        </p:nvGraphicFramePr>
        <p:xfrm>
          <a:off x="1128939" y="1325700"/>
          <a:ext cx="7645811" cy="4215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71D5612E-EC4A-42AE-A327-E42E4C3D5A3C}"/>
              </a:ext>
            </a:extLst>
          </p:cNvPr>
          <p:cNvGraphicFramePr>
            <a:graphicFrameLocks/>
          </p:cNvGraphicFramePr>
          <p:nvPr>
            <p:extLst>
              <p:ext uri="{D42A27DB-BD31-4B8C-83A1-F6EECF244321}">
                <p14:modId xmlns:p14="http://schemas.microsoft.com/office/powerpoint/2010/main" val="1185699146"/>
              </p:ext>
            </p:extLst>
          </p:nvPr>
        </p:nvGraphicFramePr>
        <p:xfrm>
          <a:off x="1048323" y="1342722"/>
          <a:ext cx="7772148"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F2463C5B-1198-4D2C-8FBC-91EFB54D690A}"/>
              </a:ext>
            </a:extLst>
          </p:cNvPr>
          <p:cNvGraphicFramePr>
            <a:graphicFrameLocks/>
          </p:cNvGraphicFramePr>
          <p:nvPr>
            <p:extLst>
              <p:ext uri="{D42A27DB-BD31-4B8C-83A1-F6EECF244321}">
                <p14:modId xmlns:p14="http://schemas.microsoft.com/office/powerpoint/2010/main" val="663519871"/>
              </p:ext>
            </p:extLst>
          </p:nvPr>
        </p:nvGraphicFramePr>
        <p:xfrm>
          <a:off x="1061474" y="1105440"/>
          <a:ext cx="7353237"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4228273"/>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53%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(68%)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sin embargo, el 87% señala que solo algunas veces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se tienen resultados mixtos en cuanto a la persona que evalúa a los compañeros , 40%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47% algunas veces y 13% que nunca,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pero el 7% afirma que no,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60% expresa que algunas veces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7%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nunca se toman en cuenta.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4A83EB3D-3E16-476B-B72D-BF2B01E80B5D}"/>
              </a:ext>
            </a:extLst>
          </p:cNvPr>
          <p:cNvGraphicFramePr>
            <a:graphicFrameLocks/>
          </p:cNvGraphicFramePr>
          <p:nvPr>
            <p:extLst>
              <p:ext uri="{D42A27DB-BD31-4B8C-83A1-F6EECF244321}">
                <p14:modId xmlns:p14="http://schemas.microsoft.com/office/powerpoint/2010/main" val="1923988702"/>
              </p:ext>
            </p:extLst>
          </p:nvPr>
        </p:nvGraphicFramePr>
        <p:xfrm>
          <a:off x="1128940" y="1064625"/>
          <a:ext cx="7835548" cy="4486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5DE2CDFA-3F4A-4A1B-A2A2-EA5B120B43F8}"/>
              </a:ext>
            </a:extLst>
          </p:cNvPr>
          <p:cNvGraphicFramePr>
            <a:graphicFrameLocks/>
          </p:cNvGraphicFramePr>
          <p:nvPr>
            <p:extLst>
              <p:ext uri="{D42A27DB-BD31-4B8C-83A1-F6EECF244321}">
                <p14:modId xmlns:p14="http://schemas.microsoft.com/office/powerpoint/2010/main" val="2038456939"/>
              </p:ext>
            </p:extLst>
          </p:nvPr>
        </p:nvGraphicFramePr>
        <p:xfrm>
          <a:off x="1115182" y="1365580"/>
          <a:ext cx="7568129"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C26BFE6C-83CB-4730-84E0-B09169BD7583}"/>
              </a:ext>
            </a:extLst>
          </p:cNvPr>
          <p:cNvGraphicFramePr>
            <a:graphicFrameLocks/>
          </p:cNvGraphicFramePr>
          <p:nvPr>
            <p:extLst>
              <p:ext uri="{D42A27DB-BD31-4B8C-83A1-F6EECF244321}">
                <p14:modId xmlns:p14="http://schemas.microsoft.com/office/powerpoint/2010/main" val="719867350"/>
              </p:ext>
            </p:extLst>
          </p:nvPr>
        </p:nvGraphicFramePr>
        <p:xfrm>
          <a:off x="1075174" y="1390468"/>
          <a:ext cx="7699577" cy="4134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59732E3-47B8-482C-A706-BCF7F5E249FC}"/>
              </a:ext>
            </a:extLst>
          </p:cNvPr>
          <p:cNvGraphicFramePr>
            <a:graphicFrameLocks/>
          </p:cNvGraphicFramePr>
          <p:nvPr>
            <p:extLst>
              <p:ext uri="{D42A27DB-BD31-4B8C-83A1-F6EECF244321}">
                <p14:modId xmlns:p14="http://schemas.microsoft.com/office/powerpoint/2010/main" val="1003773287"/>
              </p:ext>
            </p:extLst>
          </p:nvPr>
        </p:nvGraphicFramePr>
        <p:xfrm>
          <a:off x="1209269" y="1082581"/>
          <a:ext cx="7421467" cy="43245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32884CF8-EE61-4065-B15C-3E39FC0C5482}"/>
              </a:ext>
            </a:extLst>
          </p:cNvPr>
          <p:cNvGraphicFramePr>
            <a:graphicFrameLocks/>
          </p:cNvGraphicFramePr>
          <p:nvPr>
            <p:extLst>
              <p:ext uri="{D42A27DB-BD31-4B8C-83A1-F6EECF244321}">
                <p14:modId xmlns:p14="http://schemas.microsoft.com/office/powerpoint/2010/main" val="2970125147"/>
              </p:ext>
            </p:extLst>
          </p:nvPr>
        </p:nvGraphicFramePr>
        <p:xfrm>
          <a:off x="1128940" y="1251411"/>
          <a:ext cx="7547516" cy="4299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46807B79-1A03-46DE-A8A0-2656998AAD92}"/>
              </a:ext>
            </a:extLst>
          </p:cNvPr>
          <p:cNvGraphicFramePr>
            <a:graphicFrameLocks/>
          </p:cNvGraphicFramePr>
          <p:nvPr>
            <p:extLst>
              <p:ext uri="{D42A27DB-BD31-4B8C-83A1-F6EECF244321}">
                <p14:modId xmlns:p14="http://schemas.microsoft.com/office/powerpoint/2010/main" val="3987144333"/>
              </p:ext>
            </p:extLst>
          </p:nvPr>
        </p:nvGraphicFramePr>
        <p:xfrm>
          <a:off x="1090970" y="1087576"/>
          <a:ext cx="782779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694377D9-9DCA-4958-B681-E05FCC2C5743}"/>
              </a:ext>
            </a:extLst>
          </p:cNvPr>
          <p:cNvGraphicFramePr>
            <a:graphicFrameLocks/>
          </p:cNvGraphicFramePr>
          <p:nvPr>
            <p:extLst>
              <p:ext uri="{D42A27DB-BD31-4B8C-83A1-F6EECF244321}">
                <p14:modId xmlns:p14="http://schemas.microsoft.com/office/powerpoint/2010/main" val="3147953829"/>
              </p:ext>
            </p:extLst>
          </p:nvPr>
        </p:nvGraphicFramePr>
        <p:xfrm>
          <a:off x="1113812" y="1082582"/>
          <a:ext cx="7418628" cy="4442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E77AECDE-3DCC-4BF9-AC98-5C856A33A7CE}"/>
              </a:ext>
            </a:extLst>
          </p:cNvPr>
          <p:cNvGraphicFramePr>
            <a:graphicFrameLocks/>
          </p:cNvGraphicFramePr>
          <p:nvPr>
            <p:extLst>
              <p:ext uri="{D42A27DB-BD31-4B8C-83A1-F6EECF244321}">
                <p14:modId xmlns:p14="http://schemas.microsoft.com/office/powerpoint/2010/main" val="2753076373"/>
              </p:ext>
            </p:extLst>
          </p:nvPr>
        </p:nvGraphicFramePr>
        <p:xfrm>
          <a:off x="1086390" y="1053956"/>
          <a:ext cx="7590065" cy="445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D07FD846-AC94-4D48-9902-C86C533E850C}"/>
              </a:ext>
            </a:extLst>
          </p:cNvPr>
          <p:cNvGraphicFramePr>
            <a:graphicFrameLocks/>
          </p:cNvGraphicFramePr>
          <p:nvPr>
            <p:extLst>
              <p:ext uri="{D42A27DB-BD31-4B8C-83A1-F6EECF244321}">
                <p14:modId xmlns:p14="http://schemas.microsoft.com/office/powerpoint/2010/main" val="1935420434"/>
              </p:ext>
            </p:extLst>
          </p:nvPr>
        </p:nvGraphicFramePr>
        <p:xfrm>
          <a:off x="1051164" y="1365581"/>
          <a:ext cx="7625291"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79%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47%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57%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93%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pero 7% afirma que no, se expresa que en la mayoría (63%) que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70%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poco más de la mitad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11607044-3196-46CF-A746-E15239BFDB3D}"/>
              </a:ext>
            </a:extLst>
          </p:cNvPr>
          <p:cNvGraphicFramePr>
            <a:graphicFrameLocks/>
          </p:cNvGraphicFramePr>
          <p:nvPr>
            <p:extLst>
              <p:ext uri="{D42A27DB-BD31-4B8C-83A1-F6EECF244321}">
                <p14:modId xmlns:p14="http://schemas.microsoft.com/office/powerpoint/2010/main" val="3945259753"/>
              </p:ext>
            </p:extLst>
          </p:nvPr>
        </p:nvGraphicFramePr>
        <p:xfrm>
          <a:off x="1259632" y="1145649"/>
          <a:ext cx="7416824"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63AF32FB-507B-4439-A3B7-2C0AC0009F96}"/>
              </a:ext>
            </a:extLst>
          </p:cNvPr>
          <p:cNvGraphicFramePr>
            <a:graphicFrameLocks/>
          </p:cNvGraphicFramePr>
          <p:nvPr>
            <p:extLst>
              <p:ext uri="{D42A27DB-BD31-4B8C-83A1-F6EECF244321}">
                <p14:modId xmlns:p14="http://schemas.microsoft.com/office/powerpoint/2010/main" val="3259810447"/>
              </p:ext>
            </p:extLst>
          </p:nvPr>
        </p:nvGraphicFramePr>
        <p:xfrm>
          <a:off x="1066245" y="1065681"/>
          <a:ext cx="7754225" cy="44854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AB7B06BB-3514-454C-96C5-F23FA4C532B2}"/>
              </a:ext>
            </a:extLst>
          </p:cNvPr>
          <p:cNvGraphicFramePr>
            <a:graphicFrameLocks/>
          </p:cNvGraphicFramePr>
          <p:nvPr>
            <p:extLst>
              <p:ext uri="{D42A27DB-BD31-4B8C-83A1-F6EECF244321}">
                <p14:modId xmlns:p14="http://schemas.microsoft.com/office/powerpoint/2010/main" val="1676259742"/>
              </p:ext>
            </p:extLst>
          </p:nvPr>
        </p:nvGraphicFramePr>
        <p:xfrm>
          <a:off x="1187714" y="1341337"/>
          <a:ext cx="7299005" cy="41548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2E2E9D86-F1A6-4C16-B0D6-922BE6A47780}"/>
              </a:ext>
            </a:extLst>
          </p:cNvPr>
          <p:cNvGraphicFramePr>
            <a:graphicFrameLocks/>
          </p:cNvGraphicFramePr>
          <p:nvPr>
            <p:extLst>
              <p:ext uri="{D42A27DB-BD31-4B8C-83A1-F6EECF244321}">
                <p14:modId xmlns:p14="http://schemas.microsoft.com/office/powerpoint/2010/main" val="2370927670"/>
              </p:ext>
            </p:extLst>
          </p:nvPr>
        </p:nvGraphicFramePr>
        <p:xfrm>
          <a:off x="1061474" y="1087575"/>
          <a:ext cx="7614981" cy="44085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29F04167-B493-46AA-942F-32AF30E63419}"/>
              </a:ext>
            </a:extLst>
          </p:cNvPr>
          <p:cNvGraphicFramePr>
            <a:graphicFrameLocks/>
          </p:cNvGraphicFramePr>
          <p:nvPr>
            <p:extLst>
              <p:ext uri="{D42A27DB-BD31-4B8C-83A1-F6EECF244321}">
                <p14:modId xmlns:p14="http://schemas.microsoft.com/office/powerpoint/2010/main" val="394691797"/>
              </p:ext>
            </p:extLst>
          </p:nvPr>
        </p:nvGraphicFramePr>
        <p:xfrm>
          <a:off x="1101426" y="1322142"/>
          <a:ext cx="7529309" cy="4137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D2A91FD-DEF7-45C9-B178-99A9A313CD8B}"/>
              </a:ext>
            </a:extLst>
          </p:cNvPr>
          <p:cNvGraphicFramePr>
            <a:graphicFrameLocks/>
          </p:cNvGraphicFramePr>
          <p:nvPr>
            <p:extLst>
              <p:ext uri="{D42A27DB-BD31-4B8C-83A1-F6EECF244321}">
                <p14:modId xmlns:p14="http://schemas.microsoft.com/office/powerpoint/2010/main" val="2057910881"/>
              </p:ext>
            </p:extLst>
          </p:nvPr>
        </p:nvGraphicFramePr>
        <p:xfrm>
          <a:off x="1149771" y="1322143"/>
          <a:ext cx="7670699"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AA64A977-541F-4EA0-9FD2-63C956A1496B}"/>
              </a:ext>
            </a:extLst>
          </p:cNvPr>
          <p:cNvGraphicFramePr>
            <a:graphicFrameLocks/>
          </p:cNvGraphicFramePr>
          <p:nvPr>
            <p:extLst>
              <p:ext uri="{D42A27DB-BD31-4B8C-83A1-F6EECF244321}">
                <p14:modId xmlns:p14="http://schemas.microsoft.com/office/powerpoint/2010/main" val="3825257246"/>
              </p:ext>
            </p:extLst>
          </p:nvPr>
        </p:nvGraphicFramePr>
        <p:xfrm>
          <a:off x="1164998" y="1400320"/>
          <a:ext cx="7472593" cy="4059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331BC3E-ABF1-4394-903E-80C51585A1A1}"/>
              </a:ext>
            </a:extLst>
          </p:cNvPr>
          <p:cNvGraphicFramePr>
            <a:graphicFrameLocks/>
          </p:cNvGraphicFramePr>
          <p:nvPr>
            <p:extLst>
              <p:ext uri="{D42A27DB-BD31-4B8C-83A1-F6EECF244321}">
                <p14:modId xmlns:p14="http://schemas.microsoft.com/office/powerpoint/2010/main" val="2374664366"/>
              </p:ext>
            </p:extLst>
          </p:nvPr>
        </p:nvGraphicFramePr>
        <p:xfrm>
          <a:off x="1053842" y="1333619"/>
          <a:ext cx="7478598" cy="4073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3165245-98D4-47FB-B401-98D0FC49041F}"/>
              </a:ext>
            </a:extLst>
          </p:cNvPr>
          <p:cNvGraphicFramePr>
            <a:graphicFrameLocks/>
          </p:cNvGraphicFramePr>
          <p:nvPr>
            <p:extLst>
              <p:ext uri="{D42A27DB-BD31-4B8C-83A1-F6EECF244321}">
                <p14:modId xmlns:p14="http://schemas.microsoft.com/office/powerpoint/2010/main" val="2101449727"/>
              </p:ext>
            </p:extLst>
          </p:nvPr>
        </p:nvGraphicFramePr>
        <p:xfrm>
          <a:off x="1201402" y="1322142"/>
          <a:ext cx="7429333" cy="4137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30A7A650-E00B-4A57-9F7F-BD53CFA6CEA0}"/>
              </a:ext>
            </a:extLst>
          </p:cNvPr>
          <p:cNvGraphicFramePr>
            <a:graphicFrameLocks/>
          </p:cNvGraphicFramePr>
          <p:nvPr>
            <p:extLst>
              <p:ext uri="{D42A27DB-BD31-4B8C-83A1-F6EECF244321}">
                <p14:modId xmlns:p14="http://schemas.microsoft.com/office/powerpoint/2010/main" val="215931208"/>
              </p:ext>
            </p:extLst>
          </p:nvPr>
        </p:nvGraphicFramePr>
        <p:xfrm>
          <a:off x="1069031" y="1322142"/>
          <a:ext cx="7705719"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5355312"/>
          </a:xfrm>
          <a:prstGeom prst="rect">
            <a:avLst/>
          </a:prstGeom>
          <a:noFill/>
        </p:spPr>
        <p:txBody>
          <a:bodyPr wrap="square" rtlCol="0">
            <a:spAutoFit/>
          </a:bodyPr>
          <a:lstStyle/>
          <a:p>
            <a:pPr algn="just"/>
            <a:r>
              <a:rPr lang="es-MX" dirty="0"/>
              <a:t>En el rubro correspondiente a “Medio Ambiente” se articulan los siguientes resultados.</a:t>
            </a:r>
          </a:p>
          <a:p>
            <a:pPr algn="just"/>
            <a:r>
              <a:rPr lang="es-MX" dirty="0"/>
              <a:t>Se considera que las áreas de trabajo están libres de:</a:t>
            </a:r>
          </a:p>
          <a:p>
            <a:pPr algn="just"/>
            <a:r>
              <a:rPr lang="es-MX" dirty="0"/>
              <a:t>•	Basura en un 87%</a:t>
            </a:r>
          </a:p>
          <a:p>
            <a:pPr algn="just"/>
            <a:r>
              <a:rPr lang="es-MX" dirty="0"/>
              <a:t>•	Olores desagradables en un 95%</a:t>
            </a:r>
          </a:p>
          <a:p>
            <a:pPr algn="just"/>
            <a:r>
              <a:rPr lang="es-MX" dirty="0"/>
              <a:t>•	Plagas en un 87%</a:t>
            </a:r>
          </a:p>
          <a:p>
            <a:pPr algn="just"/>
            <a:r>
              <a:rPr lang="es-MX" dirty="0"/>
              <a:t>•	Agua estancada en un 95%</a:t>
            </a:r>
          </a:p>
          <a:p>
            <a:pPr algn="just"/>
            <a:r>
              <a:rPr lang="es-MX" dirty="0"/>
              <a:t>Se considera que en la UAN se promueve el uso correcto de:</a:t>
            </a:r>
          </a:p>
          <a:p>
            <a:pPr algn="just"/>
            <a:r>
              <a:rPr lang="es-MX" dirty="0"/>
              <a:t>•	Agua en un 53%</a:t>
            </a:r>
          </a:p>
          <a:p>
            <a:pPr algn="just"/>
            <a:r>
              <a:rPr lang="es-MX" dirty="0"/>
              <a:t>•	Insumos en un 80%</a:t>
            </a:r>
          </a:p>
          <a:p>
            <a:pPr algn="just"/>
            <a:r>
              <a:rPr lang="es-MX" dirty="0"/>
              <a:t>•	Energía eléctrica en un 27%</a:t>
            </a:r>
          </a:p>
          <a:p>
            <a:pPr algn="just"/>
            <a:r>
              <a:rPr lang="es-MX" dirty="0"/>
              <a:t>•	Desechos en un 95%</a:t>
            </a:r>
          </a:p>
          <a:p>
            <a:pPr algn="just"/>
            <a:r>
              <a:rPr lang="es-MX" dirty="0"/>
              <a:t>•	Áreas verdes en un 67%</a:t>
            </a:r>
          </a:p>
          <a:p>
            <a:pPr algn="just"/>
            <a:r>
              <a:rPr lang="es-MX" dirty="0"/>
              <a:t>Por último, se menciona en un alto porcentaje de interés (80%) que, si la UAN ofreciera cursos de capacitación en materia de medio ambiente, asistieran a ellos.</a:t>
            </a:r>
          </a:p>
          <a:p>
            <a:endParaRPr lang="es-MX" dirty="0"/>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5383</TotalTime>
  <Words>4425</Words>
  <Application>Microsoft Office PowerPoint</Application>
  <PresentationFormat>Presentación en pantalla (4:3)</PresentationFormat>
  <Paragraphs>682</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328</cp:revision>
  <dcterms:created xsi:type="dcterms:W3CDTF">2019-02-18T18:05:13Z</dcterms:created>
  <dcterms:modified xsi:type="dcterms:W3CDTF">2022-04-26T17:21:25Z</dcterms:modified>
</cp:coreProperties>
</file>