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3.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5.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7.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8.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9.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10.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11.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4.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6.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31.xlsx"/></Relationships>
</file>

<file path=ppt/charts/_rels/chart5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32.xlsx"/></Relationships>
</file>

<file path=ppt/charts/_rels/chart5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3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34.xlsx"/></Relationships>
</file>

<file path=ppt/charts/_rels/chart6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75-42EE-8134-26D728E6ACB8}"/>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75-42EE-8134-26D728E6AC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26</c:v>
                </c:pt>
                <c:pt idx="1">
                  <c:v>74</c:v>
                </c:pt>
              </c:numCache>
            </c:numRef>
          </c:val>
          <c:extLst>
            <c:ext xmlns:c16="http://schemas.microsoft.com/office/drawing/2014/chart" uri="{C3380CC4-5D6E-409C-BE32-E72D297353CC}">
              <c16:uniqueId val="{00000002-B775-42EE-8134-26D728E6ACB8}"/>
            </c:ext>
          </c:extLst>
        </c:ser>
        <c:dLbls>
          <c:showLegendKey val="0"/>
          <c:showVal val="0"/>
          <c:showCatName val="0"/>
          <c:showSerName val="0"/>
          <c:showPercent val="0"/>
          <c:showBubbleSize val="0"/>
        </c:dLbls>
        <c:gapWidth val="100"/>
        <c:overlap val="-24"/>
        <c:axId val="222039016"/>
        <c:axId val="222044896"/>
      </c:barChart>
      <c:catAx>
        <c:axId val="222039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22044896"/>
        <c:crosses val="autoZero"/>
        <c:auto val="1"/>
        <c:lblAlgn val="ctr"/>
        <c:lblOffset val="100"/>
        <c:noMultiLvlLbl val="0"/>
      </c:catAx>
      <c:valAx>
        <c:axId val="222044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203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Hoja1!$D$96</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DA-4727-B7BA-959FE30115A8}"/>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DA-4727-B7BA-959FE30115A8}"/>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DA-4727-B7BA-959FE30115A8}"/>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DA-4727-B7BA-959FE30115A8}"/>
                </c:ext>
              </c:extLst>
            </c:dLbl>
            <c:dLbl>
              <c:idx val="4"/>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DA-4727-B7BA-959FE30115A8}"/>
                </c:ext>
              </c:extLst>
            </c:dLbl>
            <c:dLbl>
              <c:idx val="5"/>
              <c:layout>
                <c:manualLayout>
                  <c:x val="-1.1534746384353731E-16"/>
                  <c:y val="-6.9897200769735421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DA-4727-B7BA-959FE30115A8}"/>
                </c:ext>
              </c:extLst>
            </c:dLbl>
            <c:dLbl>
              <c:idx val="6"/>
              <c:layout>
                <c:manualLayout>
                  <c:x val="2.3594071980126002E-3"/>
                  <c:y val="-7.1052874187276502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layout>
                    <c:manualLayout>
                      <c:w val="4.9146513861300548E-2"/>
                      <c:h val="7.7154275225412267E-2"/>
                    </c:manualLayout>
                  </c15:layout>
                </c:ext>
                <c:ext xmlns:c16="http://schemas.microsoft.com/office/drawing/2014/chart" uri="{C3380CC4-5D6E-409C-BE32-E72D297353CC}">
                  <c16:uniqueId val="{00000006-3DDA-4727-B7BA-959FE30115A8}"/>
                </c:ext>
              </c:extLst>
            </c:dLbl>
            <c:dLbl>
              <c:idx val="7"/>
              <c:layout>
                <c:manualLayout>
                  <c:x val="-1.1534746384353731E-16"/>
                  <c:y val="-6.9917390391637316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DA-4727-B7BA-959FE30115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Hoja1!$B$97:$B$104</c:f>
              <c:strCache>
                <c:ptCount val="8"/>
                <c:pt idx="0">
                  <c:v>PROFESIONALISMO E INTEGRIDAD</c:v>
                </c:pt>
                <c:pt idx="1">
                  <c:v>TRANSPARENCIA Y RENDICIÓN DE CUENTAS</c:v>
                </c:pt>
                <c:pt idx="2">
                  <c:v>RESPONSABILIDAD</c:v>
                </c:pt>
                <c:pt idx="3">
                  <c:v>LEALTAD Y COMPROMISO</c:v>
                </c:pt>
                <c:pt idx="4">
                  <c:v>EQUIDAD</c:v>
                </c:pt>
                <c:pt idx="5">
                  <c:v>CONCIENCIA ECOLOGICA</c:v>
                </c:pt>
                <c:pt idx="6">
                  <c:v>TOLERANCIA</c:v>
                </c:pt>
                <c:pt idx="7">
                  <c:v>JUSTICIA</c:v>
                </c:pt>
              </c:strCache>
            </c:strRef>
          </c:cat>
          <c:val>
            <c:numRef>
              <c:f>Hoja1!$D$97:$D$104</c:f>
              <c:numCache>
                <c:formatCode>###0.0</c:formatCode>
                <c:ptCount val="8"/>
                <c:pt idx="0">
                  <c:v>39.4</c:v>
                </c:pt>
                <c:pt idx="1">
                  <c:v>30.303030303030305</c:v>
                </c:pt>
                <c:pt idx="2">
                  <c:v>30.303030303030305</c:v>
                </c:pt>
                <c:pt idx="3">
                  <c:v>15.2</c:v>
                </c:pt>
                <c:pt idx="4">
                  <c:v>12.1</c:v>
                </c:pt>
                <c:pt idx="5">
                  <c:v>9.1</c:v>
                </c:pt>
                <c:pt idx="6">
                  <c:v>9.0909090909090917</c:v>
                </c:pt>
                <c:pt idx="7">
                  <c:v>6.1</c:v>
                </c:pt>
              </c:numCache>
            </c:numRef>
          </c:val>
          <c:extLst>
            <c:ext xmlns:c16="http://schemas.microsoft.com/office/drawing/2014/chart" uri="{C3380CC4-5D6E-409C-BE32-E72D297353CC}">
              <c16:uniqueId val="{00000008-3DDA-4727-B7BA-959FE30115A8}"/>
            </c:ext>
          </c:extLst>
        </c:ser>
        <c:dLbls>
          <c:dLblPos val="inEnd"/>
          <c:showLegendKey val="0"/>
          <c:showVal val="1"/>
          <c:showCatName val="0"/>
          <c:showSerName val="0"/>
          <c:showPercent val="0"/>
          <c:showBubbleSize val="0"/>
        </c:dLbls>
        <c:gapWidth val="150"/>
        <c:overlap val="100"/>
        <c:axId val="283466752"/>
        <c:axId val="283467928"/>
      </c:barChart>
      <c:catAx>
        <c:axId val="283466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83467928"/>
        <c:crosses val="autoZero"/>
        <c:auto val="1"/>
        <c:lblAlgn val="ctr"/>
        <c:lblOffset val="100"/>
        <c:noMultiLvlLbl val="0"/>
      </c:catAx>
      <c:valAx>
        <c:axId val="283467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46675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8A-4036-B512-FEC950A6CF4E}"/>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8A-4036-B512-FEC950A6CF4E}"/>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8A-4036-B512-FEC950A6CF4E}"/>
                </c:ext>
              </c:extLst>
            </c:dLbl>
            <c:dLbl>
              <c:idx val="3"/>
              <c:layout>
                <c:manualLayout>
                  <c:x val="-1.799616057345110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E28A-4036-B512-FEC950A6CF4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28</c:v>
                </c:pt>
                <c:pt idx="2">
                  <c:v>42</c:v>
                </c:pt>
                <c:pt idx="3">
                  <c:v>12</c:v>
                </c:pt>
              </c:numCache>
            </c:numRef>
          </c:val>
          <c:extLst>
            <c:ext xmlns:c16="http://schemas.microsoft.com/office/drawing/2014/chart" uri="{C3380CC4-5D6E-409C-BE32-E72D297353CC}">
              <c16:uniqueId val="{00000004-E28A-4036-B512-FEC950A6CF4E}"/>
            </c:ext>
          </c:extLst>
        </c:ser>
        <c:dLbls>
          <c:showLegendKey val="0"/>
          <c:showVal val="0"/>
          <c:showCatName val="0"/>
          <c:showSerName val="0"/>
          <c:showPercent val="0"/>
          <c:showBubbleSize val="0"/>
        </c:dLbls>
        <c:gapWidth val="100"/>
        <c:overlap val="-24"/>
        <c:axId val="290575080"/>
        <c:axId val="290571944"/>
      </c:barChart>
      <c:catAx>
        <c:axId val="290575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90571944"/>
        <c:crosses val="autoZero"/>
        <c:auto val="1"/>
        <c:lblAlgn val="ctr"/>
        <c:lblOffset val="100"/>
        <c:noMultiLvlLbl val="0"/>
      </c:catAx>
      <c:valAx>
        <c:axId val="290571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575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Hoja1!$E$132</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9FBEBAD-441F-48AF-8C02-865581EB7C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A3-460A-B86E-5AAC9EDF82A4}"/>
                </c:ext>
              </c:extLst>
            </c:dLbl>
            <c:dLbl>
              <c:idx val="1"/>
              <c:tx>
                <c:rich>
                  <a:bodyPr/>
                  <a:lstStyle/>
                  <a:p>
                    <a:fld id="{D43E55B1-BE1F-4342-89DD-6002323B54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A3-460A-B86E-5AAC9EDF82A4}"/>
                </c:ext>
              </c:extLst>
            </c:dLbl>
            <c:dLbl>
              <c:idx val="2"/>
              <c:tx>
                <c:rich>
                  <a:bodyPr/>
                  <a:lstStyle/>
                  <a:p>
                    <a:fld id="{FC7F50A6-7AB2-4D77-BF91-5935BB0F90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A3-460A-B86E-5AAC9EDF82A4}"/>
                </c:ext>
              </c:extLst>
            </c:dLbl>
            <c:dLbl>
              <c:idx val="3"/>
              <c:layout>
                <c:manualLayout>
                  <c:x val="0"/>
                  <c:y val="-3.9078991004361373E-2"/>
                </c:manualLayout>
              </c:layout>
              <c:tx>
                <c:rich>
                  <a:bodyPr/>
                  <a:lstStyle/>
                  <a:p>
                    <a:fld id="{D218E7D4-3AF5-4FCE-BAA3-4BDF2C7A1AC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A3-460A-B86E-5AAC9EDF82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Hoja1!$B$133:$B$136</c:f>
              <c:strCache>
                <c:ptCount val="4"/>
                <c:pt idx="0">
                  <c:v>EXCELENTE</c:v>
                </c:pt>
                <c:pt idx="1">
                  <c:v>BUENA</c:v>
                </c:pt>
                <c:pt idx="2">
                  <c:v>REGULAR</c:v>
                </c:pt>
                <c:pt idx="3">
                  <c:v>MALO</c:v>
                </c:pt>
              </c:strCache>
            </c:strRef>
          </c:cat>
          <c:val>
            <c:numRef>
              <c:f>Hoja1!$E$133:$E$136</c:f>
              <c:numCache>
                <c:formatCode>###0</c:formatCode>
                <c:ptCount val="4"/>
                <c:pt idx="0">
                  <c:v>36.363636363636367</c:v>
                </c:pt>
                <c:pt idx="1">
                  <c:v>36.363636363636367</c:v>
                </c:pt>
                <c:pt idx="2">
                  <c:v>24.242424242424242</c:v>
                </c:pt>
                <c:pt idx="3">
                  <c:v>3.0303030303030303</c:v>
                </c:pt>
              </c:numCache>
            </c:numRef>
          </c:val>
          <c:extLst>
            <c:ext xmlns:c16="http://schemas.microsoft.com/office/drawing/2014/chart" uri="{C3380CC4-5D6E-409C-BE32-E72D297353CC}">
              <c16:uniqueId val="{00000004-66A3-460A-B86E-5AAC9EDF82A4}"/>
            </c:ext>
          </c:extLst>
        </c:ser>
        <c:dLbls>
          <c:dLblPos val="inEnd"/>
          <c:showLegendKey val="0"/>
          <c:showVal val="1"/>
          <c:showCatName val="0"/>
          <c:showSerName val="0"/>
          <c:showPercent val="0"/>
          <c:showBubbleSize val="0"/>
        </c:dLbls>
        <c:gapWidth val="150"/>
        <c:overlap val="100"/>
        <c:axId val="285597224"/>
        <c:axId val="285597616"/>
      </c:barChart>
      <c:catAx>
        <c:axId val="285597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7616"/>
        <c:crosses val="autoZero"/>
        <c:auto val="1"/>
        <c:lblAlgn val="ctr"/>
        <c:lblOffset val="100"/>
        <c:noMultiLvlLbl val="0"/>
      </c:catAx>
      <c:valAx>
        <c:axId val="285597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70-4981-9A1E-A0BB4A01CB26}"/>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70-4981-9A1E-A0BB4A01CB26}"/>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70-4981-9A1E-A0BB4A01CB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33</c:v>
                </c:pt>
                <c:pt idx="1">
                  <c:v>32</c:v>
                </c:pt>
                <c:pt idx="2">
                  <c:v>35</c:v>
                </c:pt>
              </c:numCache>
            </c:numRef>
          </c:val>
          <c:extLst>
            <c:ext xmlns:c16="http://schemas.microsoft.com/office/drawing/2014/chart" uri="{C3380CC4-5D6E-409C-BE32-E72D297353CC}">
              <c16:uniqueId val="{00000003-8270-4981-9A1E-A0BB4A01CB26}"/>
            </c:ext>
          </c:extLst>
        </c:ser>
        <c:dLbls>
          <c:showLegendKey val="0"/>
          <c:showVal val="0"/>
          <c:showCatName val="0"/>
          <c:showSerName val="0"/>
          <c:showPercent val="0"/>
          <c:showBubbleSize val="0"/>
        </c:dLbls>
        <c:gapWidth val="100"/>
        <c:overlap val="-24"/>
        <c:axId val="290573120"/>
        <c:axId val="290569200"/>
      </c:barChart>
      <c:catAx>
        <c:axId val="290573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569200"/>
        <c:crosses val="autoZero"/>
        <c:auto val="1"/>
        <c:lblAlgn val="ctr"/>
        <c:lblOffset val="100"/>
        <c:noMultiLvlLbl val="0"/>
      </c:catAx>
      <c:valAx>
        <c:axId val="290569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57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Hoja1!$E$148</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CD5F5B9-FEC7-4DD4-A0E5-AFB9C8F481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92-44E4-A52E-B0321267A62E}"/>
                </c:ext>
              </c:extLst>
            </c:dLbl>
            <c:dLbl>
              <c:idx val="1"/>
              <c:tx>
                <c:rich>
                  <a:bodyPr/>
                  <a:lstStyle/>
                  <a:p>
                    <a:fld id="{20745B5E-F53F-42A7-9581-FEE8E88EB0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92-44E4-A52E-B0321267A62E}"/>
                </c:ext>
              </c:extLst>
            </c:dLbl>
            <c:dLbl>
              <c:idx val="2"/>
              <c:tx>
                <c:rich>
                  <a:bodyPr/>
                  <a:lstStyle/>
                  <a:p>
                    <a:fld id="{EC462277-11C6-4506-A9EB-240565D7EE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92-44E4-A52E-B0321267A62E}"/>
                </c:ext>
              </c:extLst>
            </c:dLbl>
            <c:dLbl>
              <c:idx val="3"/>
              <c:layout>
                <c:manualLayout>
                  <c:x val="-5.0296830507601947E-3"/>
                  <c:y val="-1.9797704741606185E-2"/>
                </c:manualLayout>
              </c:layout>
              <c:tx>
                <c:rich>
                  <a:bodyPr/>
                  <a:lstStyle/>
                  <a:p>
                    <a:fld id="{D4A6318D-8709-494F-A9FB-4E9F1D2493F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92-44E4-A52E-B0321267A6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EXCELENTE</c:v>
                </c:pt>
                <c:pt idx="1">
                  <c:v>BUENA</c:v>
                </c:pt>
                <c:pt idx="2">
                  <c:v>REGULAR</c:v>
                </c:pt>
                <c:pt idx="3">
                  <c:v>MALO</c:v>
                </c:pt>
              </c:strCache>
            </c:strRef>
          </c:cat>
          <c:val>
            <c:numRef>
              <c:f>Hoja1!$E$149:$E$152</c:f>
              <c:numCache>
                <c:formatCode>###0</c:formatCode>
                <c:ptCount val="4"/>
                <c:pt idx="0">
                  <c:v>30.303030303030305</c:v>
                </c:pt>
                <c:pt idx="1">
                  <c:v>48.484848484848484</c:v>
                </c:pt>
                <c:pt idx="2">
                  <c:v>21.212121212121211</c:v>
                </c:pt>
                <c:pt idx="3">
                  <c:v>0</c:v>
                </c:pt>
              </c:numCache>
            </c:numRef>
          </c:val>
          <c:extLst>
            <c:ext xmlns:c16="http://schemas.microsoft.com/office/drawing/2014/chart" uri="{C3380CC4-5D6E-409C-BE32-E72D297353CC}">
              <c16:uniqueId val="{00000004-B692-44E4-A52E-B0321267A62E}"/>
            </c:ext>
          </c:extLst>
        </c:ser>
        <c:dLbls>
          <c:dLblPos val="inEnd"/>
          <c:showLegendKey val="0"/>
          <c:showVal val="1"/>
          <c:showCatName val="0"/>
          <c:showSerName val="0"/>
          <c:showPercent val="0"/>
          <c:showBubbleSize val="0"/>
        </c:dLbls>
        <c:gapWidth val="150"/>
        <c:overlap val="100"/>
        <c:axId val="285594872"/>
        <c:axId val="285592912"/>
      </c:barChart>
      <c:catAx>
        <c:axId val="28559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2912"/>
        <c:crosses val="autoZero"/>
        <c:auto val="1"/>
        <c:lblAlgn val="ctr"/>
        <c:lblOffset val="100"/>
        <c:noMultiLvlLbl val="0"/>
      </c:catAx>
      <c:valAx>
        <c:axId val="28559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559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69-4100-A21C-61E68217A360}"/>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69-4100-A21C-61E68217A360}"/>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69-4100-A21C-61E68217A360}"/>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5D69-4100-A21C-61E68217A3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formatCode="###0.0">
                  <c:v>19</c:v>
                </c:pt>
                <c:pt idx="1">
                  <c:v>56</c:v>
                </c:pt>
                <c:pt idx="2" formatCode="###0.0">
                  <c:v>21</c:v>
                </c:pt>
                <c:pt idx="3">
                  <c:v>5</c:v>
                </c:pt>
              </c:numCache>
            </c:numRef>
          </c:val>
          <c:extLst>
            <c:ext xmlns:c16="http://schemas.microsoft.com/office/drawing/2014/chart" uri="{C3380CC4-5D6E-409C-BE32-E72D297353CC}">
              <c16:uniqueId val="{00000004-5D69-4100-A21C-61E68217A360}"/>
            </c:ext>
          </c:extLst>
        </c:ser>
        <c:dLbls>
          <c:showLegendKey val="0"/>
          <c:showVal val="0"/>
          <c:showCatName val="0"/>
          <c:showSerName val="0"/>
          <c:showPercent val="0"/>
          <c:showBubbleSize val="0"/>
        </c:dLbls>
        <c:gapWidth val="100"/>
        <c:overlap val="-24"/>
        <c:axId val="291362792"/>
        <c:axId val="291360048"/>
      </c:barChart>
      <c:catAx>
        <c:axId val="29136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91360048"/>
        <c:crosses val="autoZero"/>
        <c:auto val="1"/>
        <c:lblAlgn val="ctr"/>
        <c:lblOffset val="100"/>
        <c:noMultiLvlLbl val="0"/>
      </c:catAx>
      <c:valAx>
        <c:axId val="291360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136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Hoja1!$E$162</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11E6E67-3134-4515-8D77-295B564A30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A1-4557-8C4C-0DDA4E4C485F}"/>
                </c:ext>
              </c:extLst>
            </c:dLbl>
            <c:dLbl>
              <c:idx val="1"/>
              <c:tx>
                <c:rich>
                  <a:bodyPr/>
                  <a:lstStyle/>
                  <a:p>
                    <a:fld id="{C491C741-1680-4088-8BFA-85584B2688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A1-4557-8C4C-0DDA4E4C485F}"/>
                </c:ext>
              </c:extLst>
            </c:dLbl>
            <c:dLbl>
              <c:idx val="2"/>
              <c:layout>
                <c:manualLayout>
                  <c:x val="-3.3188974361386642E-3"/>
                  <c:y val="-5.4528599269762799E-2"/>
                </c:manualLayout>
              </c:layout>
              <c:tx>
                <c:rich>
                  <a:bodyPr/>
                  <a:lstStyle/>
                  <a:p>
                    <a:fld id="{1E69ACFC-F114-4D21-9DE9-CB8D95D4854A}"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A1-4557-8C4C-0DDA4E4C485F}"/>
                </c:ext>
              </c:extLst>
            </c:dLbl>
            <c:dLbl>
              <c:idx val="3"/>
              <c:layout>
                <c:manualLayout>
                  <c:x val="-3.3188974361386642E-3"/>
                  <c:y val="-3.372497839251385E-2"/>
                </c:manualLayout>
              </c:layout>
              <c:tx>
                <c:rich>
                  <a:bodyPr/>
                  <a:lstStyle/>
                  <a:p>
                    <a:fld id="{A23A11D9-B43B-4135-8BDA-AB52F7F89A0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A1-4557-8C4C-0DDA4E4C48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Hoja1!$B$163:$B$166</c:f>
              <c:strCache>
                <c:ptCount val="4"/>
                <c:pt idx="0">
                  <c:v>EXCELENTE</c:v>
                </c:pt>
                <c:pt idx="1">
                  <c:v>BUENA</c:v>
                </c:pt>
                <c:pt idx="2">
                  <c:v>REGULAR</c:v>
                </c:pt>
                <c:pt idx="3">
                  <c:v>MALO</c:v>
                </c:pt>
              </c:strCache>
            </c:strRef>
          </c:cat>
          <c:val>
            <c:numRef>
              <c:f>Hoja1!$E$163:$E$166</c:f>
              <c:numCache>
                <c:formatCode>###0</c:formatCode>
                <c:ptCount val="4"/>
                <c:pt idx="0">
                  <c:v>33.333333333333329</c:v>
                </c:pt>
                <c:pt idx="1">
                  <c:v>60.606060606060609</c:v>
                </c:pt>
                <c:pt idx="2">
                  <c:v>6.0606060606060606</c:v>
                </c:pt>
                <c:pt idx="3">
                  <c:v>0</c:v>
                </c:pt>
              </c:numCache>
            </c:numRef>
          </c:val>
          <c:extLst>
            <c:ext xmlns:c16="http://schemas.microsoft.com/office/drawing/2014/chart" uri="{C3380CC4-5D6E-409C-BE32-E72D297353CC}">
              <c16:uniqueId val="{00000004-9CA1-4557-8C4C-0DDA4E4C485F}"/>
            </c:ext>
          </c:extLst>
        </c:ser>
        <c:dLbls>
          <c:dLblPos val="inEnd"/>
          <c:showLegendKey val="0"/>
          <c:showVal val="1"/>
          <c:showCatName val="0"/>
          <c:showSerName val="0"/>
          <c:showPercent val="0"/>
          <c:showBubbleSize val="0"/>
        </c:dLbls>
        <c:gapWidth val="150"/>
        <c:overlap val="100"/>
        <c:axId val="286450448"/>
        <c:axId val="286449664"/>
      </c:barChart>
      <c:catAx>
        <c:axId val="28645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9664"/>
        <c:crosses val="autoZero"/>
        <c:auto val="1"/>
        <c:lblAlgn val="ctr"/>
        <c:lblOffset val="100"/>
        <c:noMultiLvlLbl val="0"/>
      </c:catAx>
      <c:valAx>
        <c:axId val="28644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5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32-4597-B5D1-4E5D6FE00243}"/>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32-4597-B5D1-4E5D6FE00243}"/>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32-4597-B5D1-4E5D6FE00243}"/>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3-E032-4597-B5D1-4E5D6FE0024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###0.0</c:formatCode>
                <c:ptCount val="4"/>
                <c:pt idx="0">
                  <c:v>9</c:v>
                </c:pt>
                <c:pt idx="1">
                  <c:v>37</c:v>
                </c:pt>
                <c:pt idx="2">
                  <c:v>30</c:v>
                </c:pt>
                <c:pt idx="3" formatCode="General">
                  <c:v>23</c:v>
                </c:pt>
              </c:numCache>
            </c:numRef>
          </c:val>
          <c:extLst>
            <c:ext xmlns:c16="http://schemas.microsoft.com/office/drawing/2014/chart" uri="{C3380CC4-5D6E-409C-BE32-E72D297353CC}">
              <c16:uniqueId val="{00000004-E032-4597-B5D1-4E5D6FE00243}"/>
            </c:ext>
          </c:extLst>
        </c:ser>
        <c:dLbls>
          <c:showLegendKey val="0"/>
          <c:showVal val="0"/>
          <c:showCatName val="0"/>
          <c:showSerName val="0"/>
          <c:showPercent val="0"/>
          <c:showBubbleSize val="0"/>
        </c:dLbls>
        <c:gapWidth val="100"/>
        <c:overlap val="-24"/>
        <c:axId val="291355736"/>
        <c:axId val="291358088"/>
      </c:barChart>
      <c:catAx>
        <c:axId val="291355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91358088"/>
        <c:crosses val="autoZero"/>
        <c:auto val="1"/>
        <c:lblAlgn val="ctr"/>
        <c:lblOffset val="100"/>
        <c:noMultiLvlLbl val="0"/>
      </c:catAx>
      <c:valAx>
        <c:axId val="291358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1355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Hoja1!$E$177</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43DBD88-5533-4DB3-A4C2-9C597BEFF9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F8-4130-8275-26E7F6AF3E61}"/>
                </c:ext>
              </c:extLst>
            </c:dLbl>
            <c:dLbl>
              <c:idx val="1"/>
              <c:tx>
                <c:rich>
                  <a:bodyPr/>
                  <a:lstStyle/>
                  <a:p>
                    <a:fld id="{FF08B6E2-8A1D-4F4D-BA6C-6433DB3D03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F8-4130-8275-26E7F6AF3E61}"/>
                </c:ext>
              </c:extLst>
            </c:dLbl>
            <c:dLbl>
              <c:idx val="2"/>
              <c:tx>
                <c:rich>
                  <a:bodyPr/>
                  <a:lstStyle/>
                  <a:p>
                    <a:fld id="{EFDF61EA-4511-4707-9584-A7E526427EA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F8-4130-8275-26E7F6AF3E61}"/>
                </c:ext>
              </c:extLst>
            </c:dLbl>
            <c:dLbl>
              <c:idx val="3"/>
              <c:layout>
                <c:manualLayout>
                  <c:x val="-4.9823219110879157E-3"/>
                  <c:y val="-6.2095478327681322E-2"/>
                </c:manualLayout>
              </c:layout>
              <c:tx>
                <c:rich>
                  <a:bodyPr/>
                  <a:lstStyle/>
                  <a:p>
                    <a:fld id="{67CAA994-E4B1-4468-A333-B37D31E8B57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F8-4130-8275-26E7F6AF3E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Hoja1!$B$178:$B$181</c:f>
              <c:strCache>
                <c:ptCount val="4"/>
                <c:pt idx="0">
                  <c:v>EXCELENTE</c:v>
                </c:pt>
                <c:pt idx="1">
                  <c:v>BUENA</c:v>
                </c:pt>
                <c:pt idx="2">
                  <c:v>REGULAR</c:v>
                </c:pt>
                <c:pt idx="3">
                  <c:v>MALO</c:v>
                </c:pt>
              </c:strCache>
            </c:strRef>
          </c:cat>
          <c:val>
            <c:numRef>
              <c:f>Hoja1!$E$178:$E$181</c:f>
              <c:numCache>
                <c:formatCode>###0</c:formatCode>
                <c:ptCount val="4"/>
                <c:pt idx="0">
                  <c:v>21.212121212121211</c:v>
                </c:pt>
                <c:pt idx="1">
                  <c:v>60.606060606060609</c:v>
                </c:pt>
                <c:pt idx="2">
                  <c:v>12.121212121212121</c:v>
                </c:pt>
                <c:pt idx="3">
                  <c:v>6.0606060606060606</c:v>
                </c:pt>
              </c:numCache>
            </c:numRef>
          </c:val>
          <c:extLst>
            <c:ext xmlns:c16="http://schemas.microsoft.com/office/drawing/2014/chart" uri="{C3380CC4-5D6E-409C-BE32-E72D297353CC}">
              <c16:uniqueId val="{00000004-BBF8-4130-8275-26E7F6AF3E61}"/>
            </c:ext>
          </c:extLst>
        </c:ser>
        <c:dLbls>
          <c:dLblPos val="inEnd"/>
          <c:showLegendKey val="0"/>
          <c:showVal val="1"/>
          <c:showCatName val="0"/>
          <c:showSerName val="0"/>
          <c:showPercent val="0"/>
          <c:showBubbleSize val="0"/>
        </c:dLbls>
        <c:gapWidth val="150"/>
        <c:overlap val="100"/>
        <c:axId val="286451232"/>
        <c:axId val="286448096"/>
      </c:barChart>
      <c:catAx>
        <c:axId val="286451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8096"/>
        <c:crosses val="autoZero"/>
        <c:auto val="1"/>
        <c:lblAlgn val="ctr"/>
        <c:lblOffset val="100"/>
        <c:noMultiLvlLbl val="0"/>
      </c:catAx>
      <c:valAx>
        <c:axId val="28644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51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F7-493F-B24B-88F4722161D6}"/>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F7-493F-B24B-88F4722161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58</c:v>
                </c:pt>
                <c:pt idx="1">
                  <c:v>42</c:v>
                </c:pt>
              </c:numCache>
            </c:numRef>
          </c:val>
          <c:extLst>
            <c:ext xmlns:c16="http://schemas.microsoft.com/office/drawing/2014/chart" uri="{C3380CC4-5D6E-409C-BE32-E72D297353CC}">
              <c16:uniqueId val="{00000002-7EF7-493F-B24B-88F4722161D6}"/>
            </c:ext>
          </c:extLst>
        </c:ser>
        <c:dLbls>
          <c:showLegendKey val="0"/>
          <c:showVal val="0"/>
          <c:showCatName val="0"/>
          <c:showSerName val="0"/>
          <c:showPercent val="0"/>
          <c:showBubbleSize val="0"/>
        </c:dLbls>
        <c:gapWidth val="100"/>
        <c:overlap val="-24"/>
        <c:axId val="291358872"/>
        <c:axId val="291359264"/>
      </c:barChart>
      <c:catAx>
        <c:axId val="291358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91359264"/>
        <c:crosses val="autoZero"/>
        <c:auto val="1"/>
        <c:lblAlgn val="ctr"/>
        <c:lblOffset val="100"/>
        <c:noMultiLvlLbl val="0"/>
      </c:catAx>
      <c:valAx>
        <c:axId val="291359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1358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228A9B0-72C9-4396-928B-3834F2D4E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32-4F3E-AD0E-A262212D6FAF}"/>
                </c:ext>
              </c:extLst>
            </c:dLbl>
            <c:dLbl>
              <c:idx val="1"/>
              <c:tx>
                <c:rich>
                  <a:bodyPr/>
                  <a:lstStyle/>
                  <a:p>
                    <a:fld id="{185D31BF-02A1-44FA-9722-6FE2D3C146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32-4F3E-AD0E-A262212D6F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Hoja1!$B$193:$B$194</c:f>
              <c:strCache>
                <c:ptCount val="2"/>
                <c:pt idx="0">
                  <c:v>SI RECIBE</c:v>
                </c:pt>
                <c:pt idx="1">
                  <c:v>NO RECIBE</c:v>
                </c:pt>
              </c:strCache>
            </c:strRef>
          </c:cat>
          <c:val>
            <c:numRef>
              <c:f>Hoja1!$E$193:$E$194</c:f>
              <c:numCache>
                <c:formatCode>###0</c:formatCode>
                <c:ptCount val="2"/>
                <c:pt idx="0">
                  <c:v>60.606060606060609</c:v>
                </c:pt>
                <c:pt idx="1">
                  <c:v>39.393939393939391</c:v>
                </c:pt>
              </c:numCache>
            </c:numRef>
          </c:val>
          <c:extLst>
            <c:ext xmlns:c16="http://schemas.microsoft.com/office/drawing/2014/chart" uri="{C3380CC4-5D6E-409C-BE32-E72D297353CC}">
              <c16:uniqueId val="{00000002-F732-4F3E-AD0E-A262212D6FAF}"/>
            </c:ext>
          </c:extLst>
        </c:ser>
        <c:dLbls>
          <c:dLblPos val="inEnd"/>
          <c:showLegendKey val="0"/>
          <c:showVal val="1"/>
          <c:showCatName val="0"/>
          <c:showSerName val="0"/>
          <c:showPercent val="0"/>
          <c:showBubbleSize val="0"/>
        </c:dLbls>
        <c:gapWidth val="150"/>
        <c:overlap val="100"/>
        <c:axId val="286447312"/>
        <c:axId val="286447704"/>
      </c:barChart>
      <c:catAx>
        <c:axId val="286447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7704"/>
        <c:crosses val="autoZero"/>
        <c:auto val="1"/>
        <c:lblAlgn val="ctr"/>
        <c:lblOffset val="100"/>
        <c:noMultiLvlLbl val="0"/>
      </c:catAx>
      <c:valAx>
        <c:axId val="286447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4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6EC9-4DC0-B97D-0A44E98A96B4}"/>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6EC9-4DC0-B97D-0A44E98A96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25</c:v>
                </c:pt>
                <c:pt idx="1">
                  <c:v>75</c:v>
                </c:pt>
              </c:numCache>
            </c:numRef>
          </c:val>
          <c:extLst>
            <c:ext xmlns:c16="http://schemas.microsoft.com/office/drawing/2014/chart" uri="{C3380CC4-5D6E-409C-BE32-E72D297353CC}">
              <c16:uniqueId val="{00000002-6EC9-4DC0-B97D-0A44E98A96B4}"/>
            </c:ext>
          </c:extLst>
        </c:ser>
        <c:dLbls>
          <c:showLegendKey val="0"/>
          <c:showVal val="0"/>
          <c:showCatName val="0"/>
          <c:showSerName val="0"/>
          <c:showPercent val="0"/>
          <c:showBubbleSize val="0"/>
        </c:dLbls>
        <c:gapWidth val="100"/>
        <c:overlap val="-24"/>
        <c:axId val="292102032"/>
        <c:axId val="292103208"/>
      </c:barChart>
      <c:catAx>
        <c:axId val="29210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3208"/>
        <c:crosses val="autoZero"/>
        <c:auto val="1"/>
        <c:lblAlgn val="ctr"/>
        <c:lblOffset val="100"/>
        <c:noMultiLvlLbl val="0"/>
      </c:catAx>
      <c:valAx>
        <c:axId val="292103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Hoja1!$E$534</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0352B1-4151-4C41-8DE5-3CC8A742E6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FA-46C0-BB5C-2C54F63D4174}"/>
                </c:ext>
              </c:extLst>
            </c:dLbl>
            <c:dLbl>
              <c:idx val="1"/>
              <c:tx>
                <c:rich>
                  <a:bodyPr/>
                  <a:lstStyle/>
                  <a:p>
                    <a:fld id="{CA6D1CED-B931-485D-BAC5-C8BF207BB8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FA-46C0-BB5C-2C54F63D4174}"/>
                </c:ext>
              </c:extLst>
            </c:dLbl>
            <c:dLbl>
              <c:idx val="2"/>
              <c:layout>
                <c:manualLayout>
                  <c:x val="-1.6220825982341436E-3"/>
                  <c:y val="-4.906161841656434E-2"/>
                </c:manualLayout>
              </c:layout>
              <c:tx>
                <c:rich>
                  <a:bodyPr/>
                  <a:lstStyle/>
                  <a:p>
                    <a:fld id="{ABEDBAE0-E96D-43E2-8947-A2B8A45452D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FA-46C0-BB5C-2C54F63D41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Hoja1!$B$535:$B$537</c:f>
              <c:strCache>
                <c:ptCount val="3"/>
                <c:pt idx="0">
                  <c:v>SIEMPRE</c:v>
                </c:pt>
                <c:pt idx="1">
                  <c:v>ALGUNAS VECES</c:v>
                </c:pt>
                <c:pt idx="2">
                  <c:v>NUNCA</c:v>
                </c:pt>
              </c:strCache>
            </c:strRef>
          </c:cat>
          <c:val>
            <c:numRef>
              <c:f>Hoja1!$E$535:$E$537</c:f>
              <c:numCache>
                <c:formatCode>###0</c:formatCode>
                <c:ptCount val="3"/>
                <c:pt idx="0">
                  <c:v>68.181818181818173</c:v>
                </c:pt>
                <c:pt idx="1">
                  <c:v>27.27272727272727</c:v>
                </c:pt>
                <c:pt idx="2">
                  <c:v>4.5454545454545459</c:v>
                </c:pt>
              </c:numCache>
            </c:numRef>
          </c:val>
          <c:extLst>
            <c:ext xmlns:c16="http://schemas.microsoft.com/office/drawing/2014/chart" uri="{C3380CC4-5D6E-409C-BE32-E72D297353CC}">
              <c16:uniqueId val="{00000003-0DFA-46C0-BB5C-2C54F63D4174}"/>
            </c:ext>
          </c:extLst>
        </c:ser>
        <c:dLbls>
          <c:dLblPos val="inEnd"/>
          <c:showLegendKey val="0"/>
          <c:showVal val="1"/>
          <c:showCatName val="0"/>
          <c:showSerName val="0"/>
          <c:showPercent val="0"/>
          <c:showBubbleSize val="0"/>
        </c:dLbls>
        <c:gapWidth val="150"/>
        <c:overlap val="100"/>
        <c:axId val="286413064"/>
        <c:axId val="286417768"/>
      </c:barChart>
      <c:catAx>
        <c:axId val="286413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7768"/>
        <c:crosses val="autoZero"/>
        <c:auto val="1"/>
        <c:lblAlgn val="ctr"/>
        <c:lblOffset val="100"/>
        <c:noMultiLvlLbl val="0"/>
      </c:catAx>
      <c:valAx>
        <c:axId val="286417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A0-41C4-BFE7-3C5EF08FCFCE}"/>
                </c:ext>
              </c:extLst>
            </c:dLbl>
            <c:dLbl>
              <c:idx val="1"/>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A0-41C4-BFE7-3C5EF08FCFCE}"/>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BUENAS</c:v>
                </c:pt>
                <c:pt idx="1">
                  <c:v>MALAS</c:v>
                </c:pt>
              </c:strCache>
            </c:strRef>
          </c:cat>
          <c:val>
            <c:numRef>
              <c:f>'CONDICIONES DE LAS AULAS'!$B$3:$B$6</c:f>
              <c:numCache>
                <c:formatCode>General</c:formatCode>
                <c:ptCount val="2"/>
                <c:pt idx="0">
                  <c:v>75</c:v>
                </c:pt>
                <c:pt idx="1">
                  <c:v>25</c:v>
                </c:pt>
              </c:numCache>
            </c:numRef>
          </c:val>
          <c:extLst>
            <c:ext xmlns:c16="http://schemas.microsoft.com/office/drawing/2014/chart" uri="{C3380CC4-5D6E-409C-BE32-E72D297353CC}">
              <c16:uniqueId val="{00000002-3EA0-41C4-BFE7-3C5EF08FCFCE}"/>
            </c:ext>
          </c:extLst>
        </c:ser>
        <c:dLbls>
          <c:showLegendKey val="0"/>
          <c:showVal val="0"/>
          <c:showCatName val="0"/>
          <c:showSerName val="0"/>
          <c:showPercent val="0"/>
          <c:showBubbleSize val="0"/>
        </c:dLbls>
        <c:gapWidth val="100"/>
        <c:overlap val="-24"/>
        <c:axId val="292105168"/>
        <c:axId val="292104776"/>
      </c:barChart>
      <c:catAx>
        <c:axId val="292105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4776"/>
        <c:crosses val="autoZero"/>
        <c:auto val="1"/>
        <c:lblAlgn val="ctr"/>
        <c:lblOffset val="100"/>
        <c:noMultiLvlLbl val="0"/>
      </c:catAx>
      <c:valAx>
        <c:axId val="292104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210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Hoja1!$E$551</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39ACB4D-23C9-4123-A3E4-93DC2053D7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58-4EFB-87BB-1C3B5D143994}"/>
                </c:ext>
              </c:extLst>
            </c:dLbl>
            <c:dLbl>
              <c:idx val="1"/>
              <c:layout>
                <c:manualLayout>
                  <c:x val="-6.3129351407932648E-17"/>
                  <c:y val="-0.20655649525019892"/>
                </c:manualLayout>
              </c:layout>
              <c:tx>
                <c:rich>
                  <a:bodyPr/>
                  <a:lstStyle/>
                  <a:p>
                    <a:fld id="{94FDDAB7-B70B-4BD9-BC5E-B7D3BD38EA8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58-4EFB-87BB-1C3B5D143994}"/>
                </c:ext>
              </c:extLst>
            </c:dLbl>
            <c:dLbl>
              <c:idx val="2"/>
              <c:layout>
                <c:manualLayout>
                  <c:x val="0"/>
                  <c:y val="-1.5971929003119955E-2"/>
                </c:manualLayout>
              </c:layout>
              <c:tx>
                <c:rich>
                  <a:bodyPr/>
                  <a:lstStyle/>
                  <a:p>
                    <a:fld id="{CEB2E910-3DFD-4C40-9E30-36F1A601535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58-4EFB-87BB-1C3B5D1439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Hoja1!$B$552:$B$554</c:f>
              <c:strCache>
                <c:ptCount val="3"/>
                <c:pt idx="0">
                  <c:v>SIEMPRE</c:v>
                </c:pt>
                <c:pt idx="1">
                  <c:v>ALGUNAS VECES</c:v>
                </c:pt>
                <c:pt idx="2">
                  <c:v>NUNCA</c:v>
                </c:pt>
              </c:strCache>
            </c:strRef>
          </c:cat>
          <c:val>
            <c:numRef>
              <c:f>Hoja1!$E$552:$E$554</c:f>
              <c:numCache>
                <c:formatCode>###0</c:formatCode>
                <c:ptCount val="3"/>
                <c:pt idx="0">
                  <c:v>36.363636363636367</c:v>
                </c:pt>
                <c:pt idx="1">
                  <c:v>63.636363636363633</c:v>
                </c:pt>
                <c:pt idx="2">
                  <c:v>0</c:v>
                </c:pt>
              </c:numCache>
            </c:numRef>
          </c:val>
          <c:extLst>
            <c:ext xmlns:c16="http://schemas.microsoft.com/office/drawing/2014/chart" uri="{C3380CC4-5D6E-409C-BE32-E72D297353CC}">
              <c16:uniqueId val="{00000003-2A58-4EFB-87BB-1C3B5D143994}"/>
            </c:ext>
          </c:extLst>
        </c:ser>
        <c:dLbls>
          <c:dLblPos val="inEnd"/>
          <c:showLegendKey val="0"/>
          <c:showVal val="1"/>
          <c:showCatName val="0"/>
          <c:showSerName val="0"/>
          <c:showPercent val="0"/>
          <c:showBubbleSize val="0"/>
        </c:dLbls>
        <c:gapWidth val="150"/>
        <c:overlap val="100"/>
        <c:axId val="286412672"/>
        <c:axId val="286416592"/>
      </c:barChart>
      <c:catAx>
        <c:axId val="28641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6592"/>
        <c:crosses val="autoZero"/>
        <c:auto val="1"/>
        <c:lblAlgn val="ctr"/>
        <c:lblOffset val="100"/>
        <c:noMultiLvlLbl val="0"/>
      </c:catAx>
      <c:valAx>
        <c:axId val="28641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A3-4EA9-A625-2F945F969A6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A3-4EA9-A625-2F945F969A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68</c:v>
                </c:pt>
                <c:pt idx="1">
                  <c:v>32</c:v>
                </c:pt>
              </c:numCache>
            </c:numRef>
          </c:val>
          <c:extLst>
            <c:ext xmlns:c16="http://schemas.microsoft.com/office/drawing/2014/chart" uri="{C3380CC4-5D6E-409C-BE32-E72D297353CC}">
              <c16:uniqueId val="{00000002-ABA3-4EA9-A625-2F945F969A60}"/>
            </c:ext>
          </c:extLst>
        </c:ser>
        <c:dLbls>
          <c:showLegendKey val="0"/>
          <c:showVal val="0"/>
          <c:showCatName val="0"/>
          <c:showSerName val="0"/>
          <c:showPercent val="0"/>
          <c:showBubbleSize val="0"/>
        </c:dLbls>
        <c:gapWidth val="100"/>
        <c:overlap val="-24"/>
        <c:axId val="293912032"/>
        <c:axId val="293915168"/>
      </c:barChart>
      <c:catAx>
        <c:axId val="29391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5168"/>
        <c:crosses val="autoZero"/>
        <c:auto val="1"/>
        <c:lblAlgn val="ctr"/>
        <c:lblOffset val="100"/>
        <c:noMultiLvlLbl val="0"/>
      </c:catAx>
      <c:valAx>
        <c:axId val="29391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Hoja1!$E$567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A82F5A6-D289-4E3C-8D6D-C64678366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59-43EA-8E08-F512771F1223}"/>
                </c:ext>
              </c:extLst>
            </c:dLbl>
            <c:dLbl>
              <c:idx val="1"/>
              <c:tx>
                <c:rich>
                  <a:bodyPr/>
                  <a:lstStyle/>
                  <a:p>
                    <a:fld id="{C244EC70-9B7F-440D-8FBF-5F0AEE3CE5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59-43EA-8E08-F512771F1223}"/>
                </c:ext>
              </c:extLst>
            </c:dLbl>
            <c:dLbl>
              <c:idx val="2"/>
              <c:layout>
                <c:manualLayout>
                  <c:x val="-3.5355264732985533E-3"/>
                  <c:y val="-3.0306436795851623E-2"/>
                </c:manualLayout>
              </c:layout>
              <c:tx>
                <c:rich>
                  <a:bodyPr/>
                  <a:lstStyle/>
                  <a:p>
                    <a:fld id="{6D363471-F3AA-4EFD-90C1-B7B81A420D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59-43EA-8E08-F512771F12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Hoja1!$B$568:$B$570</c:f>
              <c:strCache>
                <c:ptCount val="3"/>
                <c:pt idx="0">
                  <c:v>SIEMPRE</c:v>
                </c:pt>
                <c:pt idx="1">
                  <c:v>ALGUNAS VECES</c:v>
                </c:pt>
                <c:pt idx="2">
                  <c:v>NUNCA</c:v>
                </c:pt>
              </c:strCache>
            </c:strRef>
          </c:cat>
          <c:val>
            <c:numRef>
              <c:f>Hoja1!$E$568:$E$570</c:f>
              <c:numCache>
                <c:formatCode>###0</c:formatCode>
                <c:ptCount val="3"/>
                <c:pt idx="0">
                  <c:v>81.818181818181827</c:v>
                </c:pt>
                <c:pt idx="1">
                  <c:v>18.181818181818183</c:v>
                </c:pt>
                <c:pt idx="2">
                  <c:v>0</c:v>
                </c:pt>
              </c:numCache>
            </c:numRef>
          </c:val>
          <c:extLst>
            <c:ext xmlns:c16="http://schemas.microsoft.com/office/drawing/2014/chart" uri="{C3380CC4-5D6E-409C-BE32-E72D297353CC}">
              <c16:uniqueId val="{00000003-0C59-43EA-8E08-F512771F1223}"/>
            </c:ext>
          </c:extLst>
        </c:ser>
        <c:dLbls>
          <c:dLblPos val="inEnd"/>
          <c:showLegendKey val="0"/>
          <c:showVal val="1"/>
          <c:showCatName val="0"/>
          <c:showSerName val="0"/>
          <c:showPercent val="0"/>
          <c:showBubbleSize val="0"/>
        </c:dLbls>
        <c:gapWidth val="150"/>
        <c:overlap val="100"/>
        <c:axId val="287345528"/>
        <c:axId val="287342000"/>
      </c:barChart>
      <c:catAx>
        <c:axId val="2873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2000"/>
        <c:crosses val="autoZero"/>
        <c:auto val="1"/>
        <c:lblAlgn val="ctr"/>
        <c:lblOffset val="100"/>
        <c:noMultiLvlLbl val="0"/>
      </c:catAx>
      <c:valAx>
        <c:axId val="28734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D041-4384-A43A-A5022255A03B}"/>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D041-4384-A43A-A5022255A03B}"/>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1-4384-A43A-A5022255A0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7</c:v>
                </c:pt>
                <c:pt idx="1">
                  <c:v>86</c:v>
                </c:pt>
                <c:pt idx="2">
                  <c:v>7</c:v>
                </c:pt>
              </c:numCache>
            </c:numRef>
          </c:val>
          <c:extLst>
            <c:ext xmlns:c16="http://schemas.microsoft.com/office/drawing/2014/chart" uri="{C3380CC4-5D6E-409C-BE32-E72D297353CC}">
              <c16:uniqueId val="{00000003-D041-4384-A43A-A5022255A03B}"/>
            </c:ext>
          </c:extLst>
        </c:ser>
        <c:dLbls>
          <c:showLegendKey val="0"/>
          <c:showVal val="0"/>
          <c:showCatName val="0"/>
          <c:showSerName val="0"/>
          <c:showPercent val="0"/>
          <c:showBubbleSize val="0"/>
        </c:dLbls>
        <c:gapWidth val="100"/>
        <c:overlap val="-24"/>
        <c:axId val="293917520"/>
        <c:axId val="293915952"/>
      </c:barChart>
      <c:catAx>
        <c:axId val="2939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5952"/>
        <c:crosses val="autoZero"/>
        <c:auto val="1"/>
        <c:lblAlgn val="ctr"/>
        <c:lblOffset val="100"/>
        <c:noMultiLvlLbl val="0"/>
      </c:catAx>
      <c:valAx>
        <c:axId val="29391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ECB-4BB4-B1D3-01B40A4EA169}"/>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AECB-4BB4-B1D3-01B40A4EA169}"/>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CB-4BB4-B1D3-01B40A4EA1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7</c:v>
                </c:pt>
                <c:pt idx="1">
                  <c:v>86</c:v>
                </c:pt>
                <c:pt idx="2">
                  <c:v>7</c:v>
                </c:pt>
              </c:numCache>
            </c:numRef>
          </c:val>
          <c:extLst>
            <c:ext xmlns:c16="http://schemas.microsoft.com/office/drawing/2014/chart" uri="{C3380CC4-5D6E-409C-BE32-E72D297353CC}">
              <c16:uniqueId val="{00000003-AECB-4BB4-B1D3-01B40A4EA169}"/>
            </c:ext>
          </c:extLst>
        </c:ser>
        <c:dLbls>
          <c:showLegendKey val="0"/>
          <c:showVal val="0"/>
          <c:showCatName val="0"/>
          <c:showSerName val="0"/>
          <c:showPercent val="0"/>
          <c:showBubbleSize val="0"/>
        </c:dLbls>
        <c:gapWidth val="100"/>
        <c:overlap val="-24"/>
        <c:axId val="293916344"/>
        <c:axId val="293919480"/>
      </c:barChart>
      <c:catAx>
        <c:axId val="293916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9480"/>
        <c:crosses val="autoZero"/>
        <c:auto val="1"/>
        <c:lblAlgn val="ctr"/>
        <c:lblOffset val="100"/>
        <c:noMultiLvlLbl val="0"/>
      </c:catAx>
      <c:valAx>
        <c:axId val="293919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3916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41640550989597E-3"/>
                  <c:y val="-5.4017686343015833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C8-4908-A30B-A4FDC1D44E2E}"/>
                </c:ext>
              </c:extLst>
            </c:dLbl>
            <c:dLbl>
              <c:idx val="1"/>
              <c:layout>
                <c:manualLayout>
                  <c:x val="1.7147040768538619E-3"/>
                  <c:y val="-5.7272149762718869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C8-4908-A30B-A4FDC1D44E2E}"/>
                </c:ext>
              </c:extLst>
            </c:dLbl>
            <c:dLbl>
              <c:idx val="2"/>
              <c:tx>
                <c:rich>
                  <a:bodyPr/>
                  <a:lstStyle/>
                  <a:p>
                    <a:r>
                      <a:rPr lang="en-US" dirty="0"/>
                      <a:t>76%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C8-4908-A30B-A4FDC1D44E2E}"/>
                </c:ext>
              </c:extLst>
            </c:dLbl>
            <c:dLbl>
              <c:idx val="3"/>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C8-4908-A30B-A4FDC1D44E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Hoja1!$B$3:$B$6</c:f>
              <c:strCache>
                <c:ptCount val="4"/>
                <c:pt idx="0">
                  <c:v>PESIMAS</c:v>
                </c:pt>
                <c:pt idx="1">
                  <c:v>MALAS</c:v>
                </c:pt>
                <c:pt idx="2">
                  <c:v>BUENAS</c:v>
                </c:pt>
                <c:pt idx="3">
                  <c:v>EXCELENTE</c:v>
                </c:pt>
              </c:strCache>
            </c:strRef>
          </c:cat>
          <c:val>
            <c:numRef>
              <c:f>Hoja1!$D$3:$D$6</c:f>
              <c:numCache>
                <c:formatCode>###0.0</c:formatCode>
                <c:ptCount val="4"/>
                <c:pt idx="0">
                  <c:v>6.0606060606060606</c:v>
                </c:pt>
                <c:pt idx="1">
                  <c:v>6.0606060606060606</c:v>
                </c:pt>
                <c:pt idx="2">
                  <c:v>75.757575757575751</c:v>
                </c:pt>
                <c:pt idx="3">
                  <c:v>12.121212121212121</c:v>
                </c:pt>
              </c:numCache>
            </c:numRef>
          </c:val>
          <c:extLst>
            <c:ext xmlns:c16="http://schemas.microsoft.com/office/drawing/2014/chart" uri="{C3380CC4-5D6E-409C-BE32-E72D297353CC}">
              <c16:uniqueId val="{00000004-6EC8-4908-A30B-A4FDC1D44E2E}"/>
            </c:ext>
          </c:extLst>
        </c:ser>
        <c:dLbls>
          <c:dLblPos val="inEnd"/>
          <c:showLegendKey val="0"/>
          <c:showVal val="1"/>
          <c:showCatName val="0"/>
          <c:showSerName val="0"/>
          <c:showPercent val="0"/>
          <c:showBubbleSize val="0"/>
        </c:dLbls>
        <c:gapWidth val="150"/>
        <c:overlap val="100"/>
        <c:axId val="287340040"/>
        <c:axId val="287338472"/>
      </c:barChart>
      <c:catAx>
        <c:axId val="2873400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38472"/>
        <c:crosses val="autoZero"/>
        <c:auto val="1"/>
        <c:lblAlgn val="ctr"/>
        <c:lblOffset val="100"/>
        <c:noMultiLvlLbl val="0"/>
      </c:catAx>
      <c:valAx>
        <c:axId val="28733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00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DB-432F-AFE7-A11D3CEECA97}"/>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3DB-432F-AFE7-A11D3CEECA97}"/>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3DB-432F-AFE7-A11D3CEECA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42</c:v>
                </c:pt>
                <c:pt idx="1">
                  <c:v>56</c:v>
                </c:pt>
                <c:pt idx="2">
                  <c:v>2</c:v>
                </c:pt>
              </c:numCache>
            </c:numRef>
          </c:val>
          <c:extLst>
            <c:ext xmlns:c16="http://schemas.microsoft.com/office/drawing/2014/chart" uri="{C3380CC4-5D6E-409C-BE32-E72D297353CC}">
              <c16:uniqueId val="{00000003-F3DB-432F-AFE7-A11D3CEECA97}"/>
            </c:ext>
          </c:extLst>
        </c:ser>
        <c:dLbls>
          <c:showLegendKey val="0"/>
          <c:showVal val="0"/>
          <c:showCatName val="0"/>
          <c:showSerName val="0"/>
          <c:showPercent val="0"/>
          <c:showBubbleSize val="0"/>
        </c:dLbls>
        <c:gapWidth val="100"/>
        <c:overlap val="-24"/>
        <c:axId val="288245328"/>
        <c:axId val="288247288"/>
      </c:barChart>
      <c:catAx>
        <c:axId val="288245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247288"/>
        <c:crosses val="autoZero"/>
        <c:auto val="1"/>
        <c:lblAlgn val="ctr"/>
        <c:lblOffset val="100"/>
        <c:noMultiLvlLbl val="0"/>
      </c:catAx>
      <c:valAx>
        <c:axId val="288247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24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724042852404661E-16"/>
                  <c:y val="-5.1115325684718646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84-4FFB-811C-3741470E4A9E}"/>
                </c:ext>
              </c:extLst>
            </c:dLbl>
            <c:dLbl>
              <c:idx val="1"/>
              <c:tx>
                <c:rich>
                  <a:bodyPr/>
                  <a:lstStyle/>
                  <a:p>
                    <a:r>
                      <a:rPr lang="en-US" dirty="0"/>
                      <a:t>58%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84-4FFB-811C-3741470E4A9E}"/>
                </c:ext>
              </c:extLst>
            </c:dLbl>
            <c:dLbl>
              <c:idx val="2"/>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84-4FFB-811C-3741470E4A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Hoja1!$B$18:$B$20</c:f>
              <c:strCache>
                <c:ptCount val="3"/>
                <c:pt idx="0">
                  <c:v>NUNCA</c:v>
                </c:pt>
                <c:pt idx="1">
                  <c:v>ALGUNAS VECES</c:v>
                </c:pt>
                <c:pt idx="2">
                  <c:v>SIEMPRE</c:v>
                </c:pt>
              </c:strCache>
            </c:strRef>
          </c:cat>
          <c:val>
            <c:numRef>
              <c:f>Hoja1!$D$18:$D$20</c:f>
              <c:numCache>
                <c:formatCode>###0.0</c:formatCode>
                <c:ptCount val="3"/>
                <c:pt idx="0">
                  <c:v>6.0606060606060606</c:v>
                </c:pt>
                <c:pt idx="1">
                  <c:v>57.575757575757578</c:v>
                </c:pt>
                <c:pt idx="2">
                  <c:v>36.363636363636367</c:v>
                </c:pt>
              </c:numCache>
            </c:numRef>
          </c:val>
          <c:extLst>
            <c:ext xmlns:c16="http://schemas.microsoft.com/office/drawing/2014/chart" uri="{C3380CC4-5D6E-409C-BE32-E72D297353CC}">
              <c16:uniqueId val="{00000003-F584-4FFB-811C-3741470E4A9E}"/>
            </c:ext>
          </c:extLst>
        </c:ser>
        <c:dLbls>
          <c:dLblPos val="inEnd"/>
          <c:showLegendKey val="0"/>
          <c:showVal val="1"/>
          <c:showCatName val="0"/>
          <c:showSerName val="0"/>
          <c:showPercent val="0"/>
          <c:showBubbleSize val="0"/>
        </c:dLbls>
        <c:gapWidth val="150"/>
        <c:overlap val="100"/>
        <c:axId val="287344352"/>
        <c:axId val="287344744"/>
      </c:barChart>
      <c:catAx>
        <c:axId val="2873443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4744"/>
        <c:crosses val="autoZero"/>
        <c:auto val="1"/>
        <c:lblAlgn val="ctr"/>
        <c:lblOffset val="100"/>
        <c:noMultiLvlLbl val="0"/>
      </c:catAx>
      <c:valAx>
        <c:axId val="287344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3443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10-4826-AE6D-DD2F60704EC6}"/>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10-4826-AE6D-DD2F60704E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67</c:v>
                </c:pt>
                <c:pt idx="1">
                  <c:v>33</c:v>
                </c:pt>
              </c:numCache>
            </c:numRef>
          </c:val>
          <c:extLst>
            <c:ext xmlns:c16="http://schemas.microsoft.com/office/drawing/2014/chart" uri="{C3380CC4-5D6E-409C-BE32-E72D297353CC}">
              <c16:uniqueId val="{00000002-8910-4826-AE6D-DD2F60704EC6}"/>
            </c:ext>
          </c:extLst>
        </c:ser>
        <c:dLbls>
          <c:showLegendKey val="0"/>
          <c:showVal val="0"/>
          <c:showCatName val="0"/>
          <c:showSerName val="0"/>
          <c:showPercent val="0"/>
          <c:showBubbleSize val="0"/>
        </c:dLbls>
        <c:gapWidth val="100"/>
        <c:overlap val="-24"/>
        <c:axId val="288248464"/>
        <c:axId val="288250032"/>
      </c:barChart>
      <c:catAx>
        <c:axId val="288248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250032"/>
        <c:crosses val="autoZero"/>
        <c:auto val="1"/>
        <c:lblAlgn val="ctr"/>
        <c:lblOffset val="100"/>
        <c:noMultiLvlLbl val="0"/>
      </c:catAx>
      <c:valAx>
        <c:axId val="28825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24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Hoja1!$D$30</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9645684763891949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33-4BFD-B65E-0BC10DF348B0}"/>
                </c:ext>
              </c:extLst>
            </c:dLbl>
            <c:dLbl>
              <c:idx val="1"/>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33-4BFD-B65E-0BC10DF348B0}"/>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33-4BFD-B65E-0BC10DF348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Hoja1!$B$31:$B$33</c:f>
              <c:strCache>
                <c:ptCount val="3"/>
                <c:pt idx="0">
                  <c:v>NUNCA</c:v>
                </c:pt>
                <c:pt idx="1">
                  <c:v>ALGUNAS VECES</c:v>
                </c:pt>
                <c:pt idx="2">
                  <c:v>SIEMPRE</c:v>
                </c:pt>
              </c:strCache>
            </c:strRef>
          </c:cat>
          <c:val>
            <c:numRef>
              <c:f>Hoja1!$D$31:$D$33</c:f>
              <c:numCache>
                <c:formatCode>###0.0</c:formatCode>
                <c:ptCount val="3"/>
                <c:pt idx="0">
                  <c:v>9.0909090909090917</c:v>
                </c:pt>
                <c:pt idx="1">
                  <c:v>39.393939393939391</c:v>
                </c:pt>
                <c:pt idx="2">
                  <c:v>51.515151515151516</c:v>
                </c:pt>
              </c:numCache>
            </c:numRef>
          </c:val>
          <c:extLst>
            <c:ext xmlns:c16="http://schemas.microsoft.com/office/drawing/2014/chart" uri="{C3380CC4-5D6E-409C-BE32-E72D297353CC}">
              <c16:uniqueId val="{00000003-FC33-4BFD-B65E-0BC10DF348B0}"/>
            </c:ext>
          </c:extLst>
        </c:ser>
        <c:dLbls>
          <c:dLblPos val="inEnd"/>
          <c:showLegendKey val="0"/>
          <c:showVal val="1"/>
          <c:showCatName val="0"/>
          <c:showSerName val="0"/>
          <c:showPercent val="0"/>
          <c:showBubbleSize val="0"/>
        </c:dLbls>
        <c:gapWidth val="150"/>
        <c:overlap val="100"/>
        <c:axId val="287934952"/>
        <c:axId val="287933384"/>
      </c:barChart>
      <c:catAx>
        <c:axId val="287934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3384"/>
        <c:crosses val="autoZero"/>
        <c:auto val="1"/>
        <c:lblAlgn val="ctr"/>
        <c:lblOffset val="100"/>
        <c:noMultiLvlLbl val="0"/>
      </c:catAx>
      <c:valAx>
        <c:axId val="287933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49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38-44A3-98B7-EFF4C2E19568}"/>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38-44A3-98B7-EFF4C2E19568}"/>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38-44A3-98B7-EFF4C2E195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65</c:v>
                </c:pt>
                <c:pt idx="1">
                  <c:v>37</c:v>
                </c:pt>
                <c:pt idx="2">
                  <c:v>30</c:v>
                </c:pt>
              </c:numCache>
            </c:numRef>
          </c:val>
          <c:extLst>
            <c:ext xmlns:c16="http://schemas.microsoft.com/office/drawing/2014/chart" uri="{C3380CC4-5D6E-409C-BE32-E72D297353CC}">
              <c16:uniqueId val="{00000003-7738-44A3-98B7-EFF4C2E19568}"/>
            </c:ext>
          </c:extLst>
        </c:ser>
        <c:dLbls>
          <c:showLegendKey val="0"/>
          <c:showVal val="0"/>
          <c:showCatName val="0"/>
          <c:showSerName val="0"/>
          <c:showPercent val="0"/>
          <c:showBubbleSize val="0"/>
        </c:dLbls>
        <c:gapWidth val="100"/>
        <c:overlap val="-24"/>
        <c:axId val="294767632"/>
        <c:axId val="294766456"/>
      </c:barChart>
      <c:catAx>
        <c:axId val="29476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4766456"/>
        <c:crosses val="autoZero"/>
        <c:auto val="1"/>
        <c:lblAlgn val="ctr"/>
        <c:lblOffset val="100"/>
        <c:noMultiLvlLbl val="0"/>
      </c:catAx>
      <c:valAx>
        <c:axId val="29476645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476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655288625008023E-7"/>
                  <c:y val="-4.427611615197514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13-4A2D-8B4B-1A40C1DF2DB1}"/>
                </c:ext>
              </c:extLst>
            </c:dLbl>
            <c:dLbl>
              <c:idx val="1"/>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13-4A2D-8B4B-1A40C1DF2DB1}"/>
                </c:ext>
              </c:extLst>
            </c:dLbl>
            <c:dLbl>
              <c:idx val="2"/>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13-4A2D-8B4B-1A40C1DF2D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Hoja1!$B$38:$B$40</c:f>
              <c:strCache>
                <c:ptCount val="3"/>
                <c:pt idx="0">
                  <c:v>NUNCA</c:v>
                </c:pt>
                <c:pt idx="1">
                  <c:v>ALGUNAS VECES</c:v>
                </c:pt>
                <c:pt idx="2">
                  <c:v>SIEMPRE</c:v>
                </c:pt>
              </c:strCache>
            </c:strRef>
          </c:cat>
          <c:val>
            <c:numRef>
              <c:f>Hoja1!$D$38:$D$40</c:f>
              <c:numCache>
                <c:formatCode>###0.0</c:formatCode>
                <c:ptCount val="3"/>
                <c:pt idx="0">
                  <c:v>3.0303030303030303</c:v>
                </c:pt>
                <c:pt idx="1">
                  <c:v>63.636363636363633</c:v>
                </c:pt>
                <c:pt idx="2">
                  <c:v>33.333333333333329</c:v>
                </c:pt>
              </c:numCache>
            </c:numRef>
          </c:val>
          <c:extLst>
            <c:ext xmlns:c16="http://schemas.microsoft.com/office/drawing/2014/chart" uri="{C3380CC4-5D6E-409C-BE32-E72D297353CC}">
              <c16:uniqueId val="{00000003-BB13-4A2D-8B4B-1A40C1DF2DB1}"/>
            </c:ext>
          </c:extLst>
        </c:ser>
        <c:dLbls>
          <c:dLblPos val="inEnd"/>
          <c:showLegendKey val="0"/>
          <c:showVal val="1"/>
          <c:showCatName val="0"/>
          <c:showSerName val="0"/>
          <c:showPercent val="0"/>
          <c:showBubbleSize val="0"/>
        </c:dLbls>
        <c:gapWidth val="150"/>
        <c:overlap val="100"/>
        <c:axId val="287930640"/>
        <c:axId val="287932208"/>
      </c:barChart>
      <c:catAx>
        <c:axId val="2879306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2208"/>
        <c:crosses val="autoZero"/>
        <c:auto val="1"/>
        <c:lblAlgn val="ctr"/>
        <c:lblOffset val="100"/>
        <c:noMultiLvlLbl val="0"/>
      </c:catAx>
      <c:valAx>
        <c:axId val="287932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793064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22-41D6-AE0B-4A7D6C6057EA}"/>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22-41D6-AE0B-4A7D6C605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47</c:v>
                </c:pt>
                <c:pt idx="1">
                  <c:v>53</c:v>
                </c:pt>
              </c:numCache>
            </c:numRef>
          </c:val>
          <c:extLst>
            <c:ext xmlns:c16="http://schemas.microsoft.com/office/drawing/2014/chart" uri="{C3380CC4-5D6E-409C-BE32-E72D297353CC}">
              <c16:uniqueId val="{00000002-9922-41D6-AE0B-4A7D6C6057EA}"/>
            </c:ext>
          </c:extLst>
        </c:ser>
        <c:dLbls>
          <c:showLegendKey val="0"/>
          <c:showVal val="0"/>
          <c:showCatName val="0"/>
          <c:showSerName val="0"/>
          <c:showPercent val="0"/>
          <c:showBubbleSize val="0"/>
        </c:dLbls>
        <c:gapWidth val="100"/>
        <c:overlap val="-24"/>
        <c:axId val="294766848"/>
        <c:axId val="294762536"/>
      </c:barChart>
      <c:catAx>
        <c:axId val="294766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4762536"/>
        <c:crosses val="autoZero"/>
        <c:auto val="1"/>
        <c:lblAlgn val="ctr"/>
        <c:lblOffset val="100"/>
        <c:noMultiLvlLbl val="0"/>
      </c:catAx>
      <c:valAx>
        <c:axId val="294762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476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787488067082052E-3"/>
                  <c:y val="-3.843994963988061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58-4065-AD58-D5AB1026C356}"/>
                </c:ext>
              </c:extLst>
            </c:dLbl>
            <c:dLbl>
              <c:idx val="1"/>
              <c:tx>
                <c:rich>
                  <a:bodyPr/>
                  <a:lstStyle/>
                  <a:p>
                    <a:r>
                      <a:rPr lang="en-US" dirty="0"/>
                      <a:t>45%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8-4065-AD58-D5AB1026C356}"/>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58-4065-AD58-D5AB1026C3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Hoja1!$B$52:$B$54</c:f>
              <c:strCache>
                <c:ptCount val="3"/>
                <c:pt idx="0">
                  <c:v>NUNCA</c:v>
                </c:pt>
                <c:pt idx="1">
                  <c:v>ALGUNAS VECES</c:v>
                </c:pt>
                <c:pt idx="2">
                  <c:v>SIEMPRE</c:v>
                </c:pt>
              </c:strCache>
            </c:strRef>
          </c:cat>
          <c:val>
            <c:numRef>
              <c:f>Hoja1!$D$52:$D$54</c:f>
              <c:numCache>
                <c:formatCode>###0.0</c:formatCode>
                <c:ptCount val="3"/>
                <c:pt idx="0">
                  <c:v>3.0303030303030303</c:v>
                </c:pt>
                <c:pt idx="1">
                  <c:v>45.454545454545453</c:v>
                </c:pt>
                <c:pt idx="2">
                  <c:v>51.515151515151516</c:v>
                </c:pt>
              </c:numCache>
            </c:numRef>
          </c:val>
          <c:extLst>
            <c:ext xmlns:c16="http://schemas.microsoft.com/office/drawing/2014/chart" uri="{C3380CC4-5D6E-409C-BE32-E72D297353CC}">
              <c16:uniqueId val="{00000003-9158-4065-AD58-D5AB1026C356}"/>
            </c:ext>
          </c:extLst>
        </c:ser>
        <c:dLbls>
          <c:dLblPos val="inEnd"/>
          <c:showLegendKey val="0"/>
          <c:showVal val="1"/>
          <c:showCatName val="0"/>
          <c:showSerName val="0"/>
          <c:showPercent val="0"/>
          <c:showBubbleSize val="0"/>
        </c:dLbls>
        <c:gapWidth val="150"/>
        <c:overlap val="100"/>
        <c:axId val="288482536"/>
        <c:axId val="288482144"/>
      </c:barChart>
      <c:catAx>
        <c:axId val="288482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2144"/>
        <c:crosses val="autoZero"/>
        <c:auto val="1"/>
        <c:lblAlgn val="ctr"/>
        <c:lblOffset val="100"/>
        <c:noMultiLvlLbl val="0"/>
      </c:catAx>
      <c:valAx>
        <c:axId val="288482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253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F7E2-4799-9204-F8797B9DE52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7E2-4799-9204-F8797B9DE522}"/>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7E2-4799-9204-F8797B9DE5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42</c:v>
                </c:pt>
                <c:pt idx="1">
                  <c:v>53</c:v>
                </c:pt>
                <c:pt idx="2">
                  <c:v>5</c:v>
                </c:pt>
              </c:numCache>
            </c:numRef>
          </c:val>
          <c:extLst>
            <c:ext xmlns:c16="http://schemas.microsoft.com/office/drawing/2014/chart" uri="{C3380CC4-5D6E-409C-BE32-E72D297353CC}">
              <c16:uniqueId val="{00000003-F7E2-4799-9204-F8797B9DE522}"/>
            </c:ext>
          </c:extLst>
        </c:ser>
        <c:dLbls>
          <c:showLegendKey val="0"/>
          <c:showVal val="0"/>
          <c:showCatName val="0"/>
          <c:showSerName val="0"/>
          <c:showPercent val="0"/>
          <c:showBubbleSize val="0"/>
        </c:dLbls>
        <c:gapWidth val="100"/>
        <c:overlap val="-24"/>
        <c:axId val="324652200"/>
        <c:axId val="324654160"/>
      </c:barChart>
      <c:catAx>
        <c:axId val="324652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654160"/>
        <c:crosses val="autoZero"/>
        <c:auto val="1"/>
        <c:lblAlgn val="ctr"/>
        <c:lblOffset val="100"/>
        <c:noMultiLvlLbl val="0"/>
      </c:catAx>
      <c:valAx>
        <c:axId val="32465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652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47-44FF-9951-F90AA0F5121E}"/>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7-44FF-9951-F90AA0F512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Hoja1!$B$66:$B$67</c:f>
              <c:strCache>
                <c:ptCount val="2"/>
                <c:pt idx="0">
                  <c:v>SI</c:v>
                </c:pt>
                <c:pt idx="1">
                  <c:v>NO</c:v>
                </c:pt>
              </c:strCache>
            </c:strRef>
          </c:cat>
          <c:val>
            <c:numRef>
              <c:f>Hoja1!$D$66:$D$67</c:f>
              <c:numCache>
                <c:formatCode>###0.0</c:formatCode>
                <c:ptCount val="2"/>
                <c:pt idx="0">
                  <c:v>63.636363636363633</c:v>
                </c:pt>
                <c:pt idx="1">
                  <c:v>36.363636363636367</c:v>
                </c:pt>
              </c:numCache>
            </c:numRef>
          </c:val>
          <c:extLst>
            <c:ext xmlns:c16="http://schemas.microsoft.com/office/drawing/2014/chart" uri="{C3380CC4-5D6E-409C-BE32-E72D297353CC}">
              <c16:uniqueId val="{00000002-0047-44FF-9951-F90AA0F5121E}"/>
            </c:ext>
          </c:extLst>
        </c:ser>
        <c:dLbls>
          <c:dLblPos val="inEnd"/>
          <c:showLegendKey val="0"/>
          <c:showVal val="1"/>
          <c:showCatName val="0"/>
          <c:showSerName val="0"/>
          <c:showPercent val="0"/>
          <c:showBubbleSize val="0"/>
        </c:dLbls>
        <c:gapWidth val="150"/>
        <c:overlap val="100"/>
        <c:axId val="288485280"/>
        <c:axId val="288483320"/>
      </c:barChart>
      <c:catAx>
        <c:axId val="28848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3320"/>
        <c:crosses val="autoZero"/>
        <c:auto val="1"/>
        <c:lblAlgn val="ctr"/>
        <c:lblOffset val="100"/>
        <c:noMultiLvlLbl val="0"/>
      </c:catAx>
      <c:valAx>
        <c:axId val="288483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7F-4D99-AA4F-2B55904D2A29}"/>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427F-4D99-AA4F-2B55904D2A29}"/>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427F-4D99-AA4F-2B55904D2A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26</c:v>
                </c:pt>
                <c:pt idx="2">
                  <c:v>2</c:v>
                </c:pt>
              </c:numCache>
            </c:numRef>
          </c:val>
          <c:extLst>
            <c:ext xmlns:c16="http://schemas.microsoft.com/office/drawing/2014/chart" uri="{C3380CC4-5D6E-409C-BE32-E72D297353CC}">
              <c16:uniqueId val="{00000003-427F-4D99-AA4F-2B55904D2A29}"/>
            </c:ext>
          </c:extLst>
        </c:ser>
        <c:dLbls>
          <c:showLegendKey val="0"/>
          <c:showVal val="0"/>
          <c:showCatName val="0"/>
          <c:showSerName val="0"/>
          <c:showPercent val="0"/>
          <c:showBubbleSize val="0"/>
        </c:dLbls>
        <c:gapWidth val="100"/>
        <c:overlap val="-24"/>
        <c:axId val="324655728"/>
        <c:axId val="324652592"/>
      </c:barChart>
      <c:catAx>
        <c:axId val="324655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652592"/>
        <c:crosses val="autoZero"/>
        <c:auto val="1"/>
        <c:lblAlgn val="ctr"/>
        <c:lblOffset val="100"/>
        <c:noMultiLvlLbl val="0"/>
      </c:catAx>
      <c:valAx>
        <c:axId val="324652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65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Hoja1!$D$78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692752737501995E-3"/>
                  <c:y val="-6.9776392131194617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3-44BA-8D02-C0FAA55F9FA8}"/>
                </c:ext>
              </c:extLst>
            </c:dLbl>
            <c:dLbl>
              <c:idx val="1"/>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3-44BA-8D02-C0FAA55F9FA8}"/>
                </c:ext>
              </c:extLst>
            </c:dLbl>
            <c:dLbl>
              <c:idx val="2"/>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43-44BA-8D02-C0FAA55F9F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Hoja1!$B$79:$B$81</c:f>
              <c:strCache>
                <c:ptCount val="3"/>
                <c:pt idx="0">
                  <c:v>NUNCA</c:v>
                </c:pt>
                <c:pt idx="1">
                  <c:v>ALGUNAS VECES</c:v>
                </c:pt>
                <c:pt idx="2">
                  <c:v>SIEMPRE</c:v>
                </c:pt>
              </c:strCache>
            </c:strRef>
          </c:cat>
          <c:val>
            <c:numRef>
              <c:f>Hoja1!$D$79:$D$81</c:f>
              <c:numCache>
                <c:formatCode>###0.0</c:formatCode>
                <c:ptCount val="3"/>
                <c:pt idx="0">
                  <c:v>9.0909090909090917</c:v>
                </c:pt>
                <c:pt idx="1">
                  <c:v>24.242424242424242</c:v>
                </c:pt>
                <c:pt idx="2">
                  <c:v>66.666666666666657</c:v>
                </c:pt>
              </c:numCache>
            </c:numRef>
          </c:val>
          <c:extLst>
            <c:ext xmlns:c16="http://schemas.microsoft.com/office/drawing/2014/chart" uri="{C3380CC4-5D6E-409C-BE32-E72D297353CC}">
              <c16:uniqueId val="{00000003-1E43-44BA-8D02-C0FAA55F9FA8}"/>
            </c:ext>
          </c:extLst>
        </c:ser>
        <c:dLbls>
          <c:dLblPos val="inEnd"/>
          <c:showLegendKey val="0"/>
          <c:showVal val="1"/>
          <c:showCatName val="0"/>
          <c:showSerName val="0"/>
          <c:showPercent val="0"/>
          <c:showBubbleSize val="0"/>
        </c:dLbls>
        <c:gapWidth val="150"/>
        <c:overlap val="100"/>
        <c:axId val="288488416"/>
        <c:axId val="288484496"/>
      </c:barChart>
      <c:catAx>
        <c:axId val="2884884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4496"/>
        <c:crosses val="autoZero"/>
        <c:auto val="1"/>
        <c:lblAlgn val="ctr"/>
        <c:lblOffset val="100"/>
        <c:noMultiLvlLbl val="0"/>
      </c:catAx>
      <c:valAx>
        <c:axId val="288484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848841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B3-40A6-8339-22DB3B126D98}"/>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9B3-40A6-8339-22DB3B126D98}"/>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99B3-40A6-8339-22DB3B126D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37</c:v>
                </c:pt>
                <c:pt idx="1">
                  <c:v>58</c:v>
                </c:pt>
                <c:pt idx="2">
                  <c:v>5</c:v>
                </c:pt>
              </c:numCache>
            </c:numRef>
          </c:val>
          <c:extLst>
            <c:ext xmlns:c16="http://schemas.microsoft.com/office/drawing/2014/chart" uri="{C3380CC4-5D6E-409C-BE32-E72D297353CC}">
              <c16:uniqueId val="{00000003-99B3-40A6-8339-22DB3B126D98}"/>
            </c:ext>
          </c:extLst>
        </c:ser>
        <c:dLbls>
          <c:showLegendKey val="0"/>
          <c:showVal val="0"/>
          <c:showCatName val="0"/>
          <c:showSerName val="0"/>
          <c:showPercent val="0"/>
          <c:showBubbleSize val="0"/>
        </c:dLbls>
        <c:gapWidth val="100"/>
        <c:overlap val="-24"/>
        <c:axId val="324653376"/>
        <c:axId val="324649848"/>
      </c:barChart>
      <c:catAx>
        <c:axId val="32465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649848"/>
        <c:crosses val="autoZero"/>
        <c:auto val="1"/>
        <c:lblAlgn val="ctr"/>
        <c:lblOffset val="100"/>
        <c:noMultiLvlLbl val="0"/>
      </c:catAx>
      <c:valAx>
        <c:axId val="32464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465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Hoja1!$E$428</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88229BC-445E-4AB9-A347-9AC7A9BE92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E3-4B20-B5A7-FFCC5BF2B286}"/>
                </c:ext>
              </c:extLst>
            </c:dLbl>
            <c:dLbl>
              <c:idx val="1"/>
              <c:tx>
                <c:rich>
                  <a:bodyPr/>
                  <a:lstStyle/>
                  <a:p>
                    <a:fld id="{B7F027A5-02D2-4C7A-9AE6-85671D877F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E3-4B20-B5A7-FFCC5BF2B286}"/>
                </c:ext>
              </c:extLst>
            </c:dLbl>
            <c:dLbl>
              <c:idx val="2"/>
              <c:layout>
                <c:manualLayout>
                  <c:x val="-3.2582499144388705E-3"/>
                  <c:y val="-2.4418588104713538E-2"/>
                </c:manualLayout>
              </c:layout>
              <c:tx>
                <c:rich>
                  <a:bodyPr/>
                  <a:lstStyle/>
                  <a:p>
                    <a:fld id="{AF011AEF-12F6-48A0-85B3-26DE3C65B91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E3-4B20-B5A7-FFCC5BF2B2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Hoja1!$B$429:$B$431</c:f>
              <c:strCache>
                <c:ptCount val="3"/>
                <c:pt idx="0">
                  <c:v>SIEMPRE</c:v>
                </c:pt>
                <c:pt idx="1">
                  <c:v>ALGUNAS VECES</c:v>
                </c:pt>
                <c:pt idx="2">
                  <c:v>NUNCA</c:v>
                </c:pt>
              </c:strCache>
            </c:strRef>
          </c:cat>
          <c:val>
            <c:numRef>
              <c:f>Hoja1!$E$429:$E$431</c:f>
              <c:numCache>
                <c:formatCode>###0</c:formatCode>
                <c:ptCount val="3"/>
                <c:pt idx="0">
                  <c:v>75.757575757575751</c:v>
                </c:pt>
                <c:pt idx="1">
                  <c:v>24.242424242424242</c:v>
                </c:pt>
                <c:pt idx="2">
                  <c:v>0</c:v>
                </c:pt>
              </c:numCache>
            </c:numRef>
          </c:val>
          <c:extLst>
            <c:ext xmlns:c16="http://schemas.microsoft.com/office/drawing/2014/chart" uri="{C3380CC4-5D6E-409C-BE32-E72D297353CC}">
              <c16:uniqueId val="{00000003-15E3-4B20-B5A7-FFCC5BF2B286}"/>
            </c:ext>
          </c:extLst>
        </c:ser>
        <c:dLbls>
          <c:dLblPos val="inEnd"/>
          <c:showLegendKey val="0"/>
          <c:showVal val="1"/>
          <c:showCatName val="0"/>
          <c:showSerName val="0"/>
          <c:showPercent val="0"/>
          <c:showBubbleSize val="0"/>
        </c:dLbls>
        <c:gapWidth val="150"/>
        <c:overlap val="100"/>
        <c:axId val="286808256"/>
        <c:axId val="286806688"/>
      </c:barChart>
      <c:catAx>
        <c:axId val="28680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6688"/>
        <c:crosses val="autoZero"/>
        <c:auto val="1"/>
        <c:lblAlgn val="ctr"/>
        <c:lblOffset val="100"/>
        <c:noMultiLvlLbl val="0"/>
      </c:catAx>
      <c:valAx>
        <c:axId val="28680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F6-40DE-87B0-361138D548C5}"/>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F6-40DE-87B0-361138D548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58</c:v>
                </c:pt>
                <c:pt idx="1">
                  <c:v>42</c:v>
                </c:pt>
              </c:numCache>
            </c:numRef>
          </c:val>
          <c:extLst>
            <c:ext xmlns:c16="http://schemas.microsoft.com/office/drawing/2014/chart" uri="{C3380CC4-5D6E-409C-BE32-E72D297353CC}">
              <c16:uniqueId val="{00000002-53F6-40DE-87B0-361138D548C5}"/>
            </c:ext>
          </c:extLst>
        </c:ser>
        <c:dLbls>
          <c:showLegendKey val="0"/>
          <c:showVal val="0"/>
          <c:showCatName val="0"/>
          <c:showSerName val="0"/>
          <c:showPercent val="0"/>
          <c:showBubbleSize val="0"/>
        </c:dLbls>
        <c:gapWidth val="100"/>
        <c:overlap val="-24"/>
        <c:axId val="290268432"/>
        <c:axId val="290266472"/>
      </c:barChart>
      <c:catAx>
        <c:axId val="29026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266472"/>
        <c:crosses val="autoZero"/>
        <c:auto val="1"/>
        <c:lblAlgn val="ctr"/>
        <c:lblOffset val="100"/>
        <c:noMultiLvlLbl val="0"/>
      </c:catAx>
      <c:valAx>
        <c:axId val="29026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26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Hoja1!$E$440</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92A6EE-2CEC-4BC1-88BE-FF8FD00B034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FA-4138-8CBC-024B89295F57}"/>
                </c:ext>
              </c:extLst>
            </c:dLbl>
            <c:dLbl>
              <c:idx val="1"/>
              <c:tx>
                <c:rich>
                  <a:bodyPr/>
                  <a:lstStyle/>
                  <a:p>
                    <a:fld id="{B5583518-206A-4FBE-914D-796D547039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FA-4138-8CBC-024B89295F57}"/>
                </c:ext>
              </c:extLst>
            </c:dLbl>
            <c:dLbl>
              <c:idx val="2"/>
              <c:layout>
                <c:manualLayout>
                  <c:x val="3.2905629246315995E-3"/>
                  <c:y val="-1.3702993100202957E-2"/>
                </c:manualLayout>
              </c:layout>
              <c:tx>
                <c:rich>
                  <a:bodyPr/>
                  <a:lstStyle/>
                  <a:p>
                    <a:fld id="{E43DCF02-D259-43E6-A6F7-843798CA3D6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FA-4138-8CBC-024B89295F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Hoja1!$B$441:$B$443</c:f>
              <c:strCache>
                <c:ptCount val="3"/>
                <c:pt idx="0">
                  <c:v>SIEMPRE</c:v>
                </c:pt>
                <c:pt idx="1">
                  <c:v>ALGUNAS VECES</c:v>
                </c:pt>
                <c:pt idx="2">
                  <c:v>NUNCA</c:v>
                </c:pt>
              </c:strCache>
            </c:strRef>
          </c:cat>
          <c:val>
            <c:numRef>
              <c:f>Hoja1!$E$441:$E$443</c:f>
              <c:numCache>
                <c:formatCode>###0</c:formatCode>
                <c:ptCount val="3"/>
                <c:pt idx="0">
                  <c:v>54.54545454545454</c:v>
                </c:pt>
                <c:pt idx="1">
                  <c:v>45.454545454545453</c:v>
                </c:pt>
                <c:pt idx="2">
                  <c:v>0</c:v>
                </c:pt>
              </c:numCache>
            </c:numRef>
          </c:val>
          <c:extLst>
            <c:ext xmlns:c16="http://schemas.microsoft.com/office/drawing/2014/chart" uri="{C3380CC4-5D6E-409C-BE32-E72D297353CC}">
              <c16:uniqueId val="{00000003-CEFA-4138-8CBC-024B89295F57}"/>
            </c:ext>
          </c:extLst>
        </c:ser>
        <c:dLbls>
          <c:dLblPos val="inEnd"/>
          <c:showLegendKey val="0"/>
          <c:showVal val="1"/>
          <c:showCatName val="0"/>
          <c:showSerName val="0"/>
          <c:showPercent val="0"/>
          <c:showBubbleSize val="0"/>
        </c:dLbls>
        <c:gapWidth val="150"/>
        <c:overlap val="100"/>
        <c:axId val="286802376"/>
        <c:axId val="286807864"/>
      </c:barChart>
      <c:catAx>
        <c:axId val="286802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7864"/>
        <c:crosses val="autoZero"/>
        <c:auto val="1"/>
        <c:lblAlgn val="ctr"/>
        <c:lblOffset val="100"/>
        <c:noMultiLvlLbl val="0"/>
      </c:catAx>
      <c:valAx>
        <c:axId val="286807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802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82-47C9-9FA5-A9237F4668C4}"/>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82-47C9-9FA5-A9237F4668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65</c:v>
                </c:pt>
                <c:pt idx="1">
                  <c:v>35</c:v>
                </c:pt>
              </c:numCache>
            </c:numRef>
          </c:val>
          <c:extLst>
            <c:ext xmlns:c16="http://schemas.microsoft.com/office/drawing/2014/chart" uri="{C3380CC4-5D6E-409C-BE32-E72D297353CC}">
              <c16:uniqueId val="{00000002-2982-47C9-9FA5-A9237F4668C4}"/>
            </c:ext>
          </c:extLst>
        </c:ser>
        <c:dLbls>
          <c:showLegendKey val="0"/>
          <c:showVal val="0"/>
          <c:showCatName val="0"/>
          <c:showSerName val="0"/>
          <c:showPercent val="0"/>
          <c:showBubbleSize val="0"/>
        </c:dLbls>
        <c:gapWidth val="100"/>
        <c:overlap val="-24"/>
        <c:axId val="290269216"/>
        <c:axId val="290264904"/>
      </c:barChart>
      <c:catAx>
        <c:axId val="290269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264904"/>
        <c:crosses val="autoZero"/>
        <c:auto val="1"/>
        <c:lblAlgn val="ctr"/>
        <c:lblOffset val="100"/>
        <c:noMultiLvlLbl val="0"/>
      </c:catAx>
      <c:valAx>
        <c:axId val="290264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26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Hoja1!$D$118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2558560721677535E-4"/>
                  <c:y val="-4.917024330064638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A0-4BC0-BFA3-ACD2DD50DDD1}"/>
                </c:ext>
              </c:extLst>
            </c:dLbl>
            <c:dLbl>
              <c:idx val="1"/>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A0-4BC0-BFA3-ACD2DD50DDD1}"/>
                </c:ext>
              </c:extLst>
            </c:dLbl>
            <c:dLbl>
              <c:idx val="2"/>
              <c:tx>
                <c:rich>
                  <a:bodyPr/>
                  <a:lstStyle/>
                  <a:p>
                    <a:r>
                      <a:rPr lang="en-US" dirty="0"/>
                      <a:t>79%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A0-4BC0-BFA3-ACD2DD50DD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Hoja1!$B$119:$B$121</c:f>
              <c:strCache>
                <c:ptCount val="3"/>
                <c:pt idx="0">
                  <c:v>NUNCA</c:v>
                </c:pt>
                <c:pt idx="1">
                  <c:v>ALGUNAS VECES</c:v>
                </c:pt>
                <c:pt idx="2">
                  <c:v>SIEMPRE</c:v>
                </c:pt>
              </c:strCache>
            </c:strRef>
          </c:cat>
          <c:val>
            <c:numRef>
              <c:f>Hoja1!$D$119:$D$121</c:f>
              <c:numCache>
                <c:formatCode>###0.0</c:formatCode>
                <c:ptCount val="3"/>
                <c:pt idx="0">
                  <c:v>3.0303030303030303</c:v>
                </c:pt>
                <c:pt idx="1">
                  <c:v>18.181818181818183</c:v>
                </c:pt>
                <c:pt idx="2">
                  <c:v>78.787878787878782</c:v>
                </c:pt>
              </c:numCache>
            </c:numRef>
          </c:val>
          <c:extLst>
            <c:ext xmlns:c16="http://schemas.microsoft.com/office/drawing/2014/chart" uri="{C3380CC4-5D6E-409C-BE32-E72D297353CC}">
              <c16:uniqueId val="{00000003-76A0-4BC0-BFA3-ACD2DD50DDD1}"/>
            </c:ext>
          </c:extLst>
        </c:ser>
        <c:dLbls>
          <c:dLblPos val="inEnd"/>
          <c:showLegendKey val="0"/>
          <c:showVal val="1"/>
          <c:showCatName val="0"/>
          <c:showSerName val="0"/>
          <c:showPercent val="0"/>
          <c:showBubbleSize val="0"/>
        </c:dLbls>
        <c:gapWidth val="150"/>
        <c:overlap val="100"/>
        <c:axId val="289704896"/>
        <c:axId val="289712344"/>
      </c:barChart>
      <c:catAx>
        <c:axId val="2897048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2344"/>
        <c:crosses val="autoZero"/>
        <c:auto val="1"/>
        <c:lblAlgn val="ctr"/>
        <c:lblOffset val="100"/>
        <c:noMultiLvlLbl val="0"/>
      </c:catAx>
      <c:valAx>
        <c:axId val="289712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48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9D-4C6F-A48A-AE674BDBEF7C}"/>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9D-4C6F-A48A-AE674BDBEF7C}"/>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069D-4C6F-A48A-AE674BDBEF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###0.0</c:formatCode>
                <c:ptCount val="3"/>
                <c:pt idx="0">
                  <c:v>65</c:v>
                </c:pt>
                <c:pt idx="1">
                  <c:v>33</c:v>
                </c:pt>
                <c:pt idx="2" formatCode="General">
                  <c:v>2</c:v>
                </c:pt>
              </c:numCache>
            </c:numRef>
          </c:val>
          <c:extLst>
            <c:ext xmlns:c16="http://schemas.microsoft.com/office/drawing/2014/chart" uri="{C3380CC4-5D6E-409C-BE32-E72D297353CC}">
              <c16:uniqueId val="{00000003-069D-4C6F-A48A-AE674BDBEF7C}"/>
            </c:ext>
          </c:extLst>
        </c:ser>
        <c:dLbls>
          <c:showLegendKey val="0"/>
          <c:showVal val="0"/>
          <c:showCatName val="0"/>
          <c:showSerName val="0"/>
          <c:showPercent val="0"/>
          <c:showBubbleSize val="0"/>
        </c:dLbls>
        <c:gapWidth val="100"/>
        <c:overlap val="-24"/>
        <c:axId val="326921552"/>
        <c:axId val="326917240"/>
      </c:barChart>
      <c:catAx>
        <c:axId val="326921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17240"/>
        <c:crosses val="autoZero"/>
        <c:auto val="1"/>
        <c:lblAlgn val="ctr"/>
        <c:lblOffset val="100"/>
        <c:noMultiLvlLbl val="0"/>
      </c:catAx>
      <c:valAx>
        <c:axId val="326917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2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Hoja1!$D$132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t>30%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3C-43FA-BB59-B0D0030DA7A7}"/>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t>70%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3C-43FA-BB59-B0D0030DA7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Hoja1!$B$133:$B$134</c:f>
              <c:strCache>
                <c:ptCount val="2"/>
                <c:pt idx="0">
                  <c:v>NO</c:v>
                </c:pt>
                <c:pt idx="1">
                  <c:v>SI</c:v>
                </c:pt>
              </c:strCache>
            </c:strRef>
          </c:cat>
          <c:val>
            <c:numRef>
              <c:f>Hoja1!$D$133:$D$134</c:f>
              <c:numCache>
                <c:formatCode>###0.0</c:formatCode>
                <c:ptCount val="2"/>
                <c:pt idx="0">
                  <c:v>30.303030303030305</c:v>
                </c:pt>
                <c:pt idx="1">
                  <c:v>69.696969696969703</c:v>
                </c:pt>
              </c:numCache>
            </c:numRef>
          </c:val>
          <c:extLst>
            <c:ext xmlns:c16="http://schemas.microsoft.com/office/drawing/2014/chart" uri="{C3380CC4-5D6E-409C-BE32-E72D297353CC}">
              <c16:uniqueId val="{00000002-063C-43FA-BB59-B0D0030DA7A7}"/>
            </c:ext>
          </c:extLst>
        </c:ser>
        <c:dLbls>
          <c:dLblPos val="inEnd"/>
          <c:showLegendKey val="0"/>
          <c:showVal val="1"/>
          <c:showCatName val="0"/>
          <c:showSerName val="0"/>
          <c:showPercent val="0"/>
          <c:showBubbleSize val="0"/>
        </c:dLbls>
        <c:gapWidth val="150"/>
        <c:overlap val="100"/>
        <c:axId val="289707248"/>
        <c:axId val="289703328"/>
      </c:barChart>
      <c:catAx>
        <c:axId val="2897072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3328"/>
        <c:crosses val="autoZero"/>
        <c:auto val="1"/>
        <c:lblAlgn val="ctr"/>
        <c:lblOffset val="100"/>
        <c:noMultiLvlLbl val="0"/>
      </c:catAx>
      <c:valAx>
        <c:axId val="289703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72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88-4AB6-9389-A517A61334B7}"/>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88-4AB6-9389-A517A61334B7}"/>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2E88-4AB6-9389-A517A61334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89</c:v>
                </c:pt>
                <c:pt idx="1">
                  <c:v>9</c:v>
                </c:pt>
                <c:pt idx="2" formatCode="General">
                  <c:v>2</c:v>
                </c:pt>
              </c:numCache>
            </c:numRef>
          </c:val>
          <c:extLst>
            <c:ext xmlns:c16="http://schemas.microsoft.com/office/drawing/2014/chart" uri="{C3380CC4-5D6E-409C-BE32-E72D297353CC}">
              <c16:uniqueId val="{00000003-2E88-4AB6-9389-A517A61334B7}"/>
            </c:ext>
          </c:extLst>
        </c:ser>
        <c:dLbls>
          <c:showLegendKey val="0"/>
          <c:showVal val="0"/>
          <c:showCatName val="0"/>
          <c:showSerName val="0"/>
          <c:showPercent val="0"/>
          <c:showBubbleSize val="0"/>
        </c:dLbls>
        <c:gapWidth val="100"/>
        <c:overlap val="-24"/>
        <c:axId val="326921160"/>
        <c:axId val="326917632"/>
      </c:barChart>
      <c:catAx>
        <c:axId val="326921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17632"/>
        <c:crosses val="autoZero"/>
        <c:auto val="1"/>
        <c:lblAlgn val="ctr"/>
        <c:lblOffset val="100"/>
        <c:noMultiLvlLbl val="0"/>
      </c:catAx>
      <c:valAx>
        <c:axId val="32691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21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Hoja1!$D$146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4.3702322285105531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DB-4659-9D7F-6A0521E9C4E8}"/>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DB-4659-9D7F-6A0521E9C4E8}"/>
                </c:ext>
              </c:extLst>
            </c:dLbl>
            <c:dLbl>
              <c:idx val="2"/>
              <c:tx>
                <c:rich>
                  <a:bodyPr/>
                  <a:lstStyle/>
                  <a:p>
                    <a:r>
                      <a:rPr lang="en-US" dirty="0"/>
                      <a:t>58%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DB-4659-9D7F-6A0521E9C4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Hoja1!$B$147:$B$149</c:f>
              <c:strCache>
                <c:ptCount val="3"/>
                <c:pt idx="0">
                  <c:v>NUNCA</c:v>
                </c:pt>
                <c:pt idx="1">
                  <c:v>ALGUNAS VECES</c:v>
                </c:pt>
                <c:pt idx="2">
                  <c:v>SIEMPRE</c:v>
                </c:pt>
              </c:strCache>
            </c:strRef>
          </c:cat>
          <c:val>
            <c:numRef>
              <c:f>Hoja1!$D$147:$D$149</c:f>
              <c:numCache>
                <c:formatCode>###0.0</c:formatCode>
                <c:ptCount val="3"/>
                <c:pt idx="0">
                  <c:v>6.0606060606060606</c:v>
                </c:pt>
                <c:pt idx="1">
                  <c:v>36.363636363636367</c:v>
                </c:pt>
                <c:pt idx="2">
                  <c:v>57.575757575757578</c:v>
                </c:pt>
              </c:numCache>
            </c:numRef>
          </c:val>
          <c:extLst>
            <c:ext xmlns:c16="http://schemas.microsoft.com/office/drawing/2014/chart" uri="{C3380CC4-5D6E-409C-BE32-E72D297353CC}">
              <c16:uniqueId val="{00000003-7DDB-4659-9D7F-6A0521E9C4E8}"/>
            </c:ext>
          </c:extLst>
        </c:ser>
        <c:dLbls>
          <c:dLblPos val="inEnd"/>
          <c:showLegendKey val="0"/>
          <c:showVal val="1"/>
          <c:showCatName val="0"/>
          <c:showSerName val="0"/>
          <c:showPercent val="0"/>
          <c:showBubbleSize val="0"/>
        </c:dLbls>
        <c:gapWidth val="150"/>
        <c:overlap val="100"/>
        <c:axId val="289708032"/>
        <c:axId val="289714304"/>
      </c:barChart>
      <c:catAx>
        <c:axId val="289708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4304"/>
        <c:crosses val="autoZero"/>
        <c:auto val="1"/>
        <c:lblAlgn val="ctr"/>
        <c:lblOffset val="100"/>
        <c:noMultiLvlLbl val="0"/>
      </c:catAx>
      <c:valAx>
        <c:axId val="289714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80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08-4EF6-BB2F-0E484EF6F9BF}"/>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F08-4EF6-BB2F-0E484EF6F9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98</c:v>
                </c:pt>
                <c:pt idx="1">
                  <c:v>2</c:v>
                </c:pt>
              </c:numCache>
            </c:numRef>
          </c:val>
          <c:extLst>
            <c:ext xmlns:c16="http://schemas.microsoft.com/office/drawing/2014/chart" uri="{C3380CC4-5D6E-409C-BE32-E72D297353CC}">
              <c16:uniqueId val="{00000002-FF08-4EF6-BB2F-0E484EF6F9BF}"/>
            </c:ext>
          </c:extLst>
        </c:ser>
        <c:dLbls>
          <c:showLegendKey val="0"/>
          <c:showVal val="0"/>
          <c:showCatName val="0"/>
          <c:showSerName val="0"/>
          <c:showPercent val="0"/>
          <c:showBubbleSize val="0"/>
        </c:dLbls>
        <c:gapWidth val="100"/>
        <c:overlap val="-24"/>
        <c:axId val="326915280"/>
        <c:axId val="326925472"/>
      </c:barChart>
      <c:catAx>
        <c:axId val="32691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25472"/>
        <c:crosses val="autoZero"/>
        <c:auto val="1"/>
        <c:lblAlgn val="ctr"/>
        <c:lblOffset val="100"/>
        <c:noMultiLvlLbl val="0"/>
      </c:catAx>
      <c:valAx>
        <c:axId val="32692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1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tx1"/>
                </a:solidFill>
              </a:rPr>
              <a:t>DE OLORES</a:t>
            </a:r>
            <a:r>
              <a:rPr lang="en-US" dirty="0"/>
              <a:t> </a:t>
            </a:r>
            <a:r>
              <a:rPr lang="en-US" dirty="0">
                <a:solidFill>
                  <a:schemeClr val="tx1"/>
                </a:solidFill>
              </a:rPr>
              <a:t>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Hoja1!$D$159</c:f>
              <c:strCache>
                <c:ptCount val="1"/>
                <c:pt idx="0">
                  <c:v>OLORES DESAGRADABLES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96-40F2-A42A-457BA7FE5893}"/>
                </c:ext>
              </c:extLst>
            </c:dLbl>
            <c:dLbl>
              <c:idx val="1"/>
              <c:tx>
                <c:rich>
                  <a:bodyPr/>
                  <a:lstStyle/>
                  <a:p>
                    <a:r>
                      <a:rPr lang="en-US" dirty="0"/>
                      <a:t>82%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96-40F2-A42A-457BA7FE58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Hoja1!$B$160:$B$161</c:f>
              <c:strCache>
                <c:ptCount val="2"/>
                <c:pt idx="0">
                  <c:v>NO</c:v>
                </c:pt>
                <c:pt idx="1">
                  <c:v>SI</c:v>
                </c:pt>
              </c:strCache>
            </c:strRef>
          </c:cat>
          <c:val>
            <c:numRef>
              <c:f>Hoja1!$D$160:$D$161</c:f>
              <c:numCache>
                <c:formatCode>###0.0</c:formatCode>
                <c:ptCount val="2"/>
                <c:pt idx="0">
                  <c:v>18.181818181818183</c:v>
                </c:pt>
                <c:pt idx="1">
                  <c:v>81.818181818181827</c:v>
                </c:pt>
              </c:numCache>
            </c:numRef>
          </c:val>
          <c:extLst>
            <c:ext xmlns:c16="http://schemas.microsoft.com/office/drawing/2014/chart" uri="{C3380CC4-5D6E-409C-BE32-E72D297353CC}">
              <c16:uniqueId val="{00000002-9996-40F2-A42A-457BA7FE5893}"/>
            </c:ext>
          </c:extLst>
        </c:ser>
        <c:dLbls>
          <c:dLblPos val="inEnd"/>
          <c:showLegendKey val="0"/>
          <c:showVal val="1"/>
          <c:showCatName val="0"/>
          <c:showSerName val="0"/>
          <c:showPercent val="0"/>
          <c:showBubbleSize val="0"/>
        </c:dLbls>
        <c:gapWidth val="150"/>
        <c:overlap val="100"/>
        <c:axId val="289704504"/>
        <c:axId val="289705288"/>
      </c:barChart>
      <c:catAx>
        <c:axId val="28970450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5288"/>
        <c:crosses val="autoZero"/>
        <c:auto val="1"/>
        <c:lblAlgn val="ctr"/>
        <c:lblOffset val="100"/>
        <c:noMultiLvlLbl val="0"/>
      </c:catAx>
      <c:valAx>
        <c:axId val="289705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045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7C-4D37-86D1-8821C213DA73}"/>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97C-4D37-86D1-8821C213DA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93</c:v>
                </c:pt>
                <c:pt idx="1">
                  <c:v>7</c:v>
                </c:pt>
              </c:numCache>
            </c:numRef>
          </c:val>
          <c:extLst>
            <c:ext xmlns:c16="http://schemas.microsoft.com/office/drawing/2014/chart" uri="{C3380CC4-5D6E-409C-BE32-E72D297353CC}">
              <c16:uniqueId val="{00000002-F97C-4D37-86D1-8821C213DA73}"/>
            </c:ext>
          </c:extLst>
        </c:ser>
        <c:dLbls>
          <c:showLegendKey val="0"/>
          <c:showVal val="0"/>
          <c:showCatName val="0"/>
          <c:showSerName val="0"/>
          <c:showPercent val="0"/>
          <c:showBubbleSize val="0"/>
        </c:dLbls>
        <c:gapWidth val="100"/>
        <c:overlap val="-24"/>
        <c:axId val="326918024"/>
        <c:axId val="326918416"/>
      </c:barChart>
      <c:catAx>
        <c:axId val="326918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18416"/>
        <c:crosses val="autoZero"/>
        <c:auto val="1"/>
        <c:lblAlgn val="ctr"/>
        <c:lblOffset val="100"/>
        <c:noMultiLvlLbl val="0"/>
      </c:catAx>
      <c:valAx>
        <c:axId val="326918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18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Hoja1!$D$171</c:f>
              <c:strCache>
                <c:ptCount val="1"/>
                <c:pt idx="0">
                  <c:v>DE AGUA ESTANCADA</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59-4407-A673-3A694BDDB252}"/>
                </c:ext>
              </c:extLst>
            </c:dLbl>
            <c:dLbl>
              <c:idx val="1"/>
              <c:tx>
                <c:rich>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r>
                      <a:rPr lang="en-US" dirty="0"/>
                      <a:t>85%</a:t>
                    </a:r>
                  </a:p>
                </c:rich>
              </c:tx>
              <c:spPr>
                <a:noFill/>
                <a:ln>
                  <a:noFill/>
                </a:ln>
                <a:effectLst/>
              </c:spPr>
              <c:txPr>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59-4407-A673-3A694BDDB2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Hoja1!$B$172:$B$173</c:f>
              <c:strCache>
                <c:ptCount val="2"/>
                <c:pt idx="0">
                  <c:v>NO</c:v>
                </c:pt>
                <c:pt idx="1">
                  <c:v>SI</c:v>
                </c:pt>
              </c:strCache>
            </c:strRef>
          </c:cat>
          <c:val>
            <c:numRef>
              <c:f>Hoja1!$D$172:$D$173</c:f>
              <c:numCache>
                <c:formatCode>###0.0</c:formatCode>
                <c:ptCount val="2"/>
                <c:pt idx="0">
                  <c:v>15.151515151515152</c:v>
                </c:pt>
                <c:pt idx="1">
                  <c:v>84.848484848484844</c:v>
                </c:pt>
              </c:numCache>
            </c:numRef>
          </c:val>
          <c:extLst>
            <c:ext xmlns:c16="http://schemas.microsoft.com/office/drawing/2014/chart" uri="{C3380CC4-5D6E-409C-BE32-E72D297353CC}">
              <c16:uniqueId val="{00000002-EA59-4407-A673-3A694BDDB252}"/>
            </c:ext>
          </c:extLst>
        </c:ser>
        <c:dLbls>
          <c:dLblPos val="inEnd"/>
          <c:showLegendKey val="0"/>
          <c:showVal val="1"/>
          <c:showCatName val="0"/>
          <c:showSerName val="0"/>
          <c:showPercent val="0"/>
          <c:showBubbleSize val="0"/>
        </c:dLbls>
        <c:gapWidth val="150"/>
        <c:overlap val="100"/>
        <c:axId val="289715088"/>
        <c:axId val="289715872"/>
      </c:barChart>
      <c:catAx>
        <c:axId val="2897150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5872"/>
        <c:crosses val="autoZero"/>
        <c:auto val="1"/>
        <c:lblAlgn val="ctr"/>
        <c:lblOffset val="100"/>
        <c:noMultiLvlLbl val="0"/>
      </c:catAx>
      <c:valAx>
        <c:axId val="28971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50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8-4DE5-AD2C-96800328955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E18-4DE5-AD2C-9680032895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58</c:v>
                </c:pt>
                <c:pt idx="1">
                  <c:v>42</c:v>
                </c:pt>
              </c:numCache>
            </c:numRef>
          </c:val>
          <c:extLst>
            <c:ext xmlns:c16="http://schemas.microsoft.com/office/drawing/2014/chart" uri="{C3380CC4-5D6E-409C-BE32-E72D297353CC}">
              <c16:uniqueId val="{00000002-FE18-4DE5-AD2C-968003289553}"/>
            </c:ext>
          </c:extLst>
        </c:ser>
        <c:dLbls>
          <c:showLegendKey val="0"/>
          <c:showVal val="0"/>
          <c:showCatName val="0"/>
          <c:showSerName val="0"/>
          <c:showPercent val="0"/>
          <c:showBubbleSize val="0"/>
        </c:dLbls>
        <c:gapWidth val="100"/>
        <c:overlap val="-24"/>
        <c:axId val="326927040"/>
        <c:axId val="326929392"/>
      </c:barChart>
      <c:catAx>
        <c:axId val="326927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29392"/>
        <c:crosses val="autoZero"/>
        <c:auto val="1"/>
        <c:lblAlgn val="ctr"/>
        <c:lblOffset val="100"/>
        <c:noMultiLvlLbl val="0"/>
      </c:catAx>
      <c:valAx>
        <c:axId val="326929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692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Hoja1!$D$183</c:f>
              <c:strCache>
                <c:ptCount val="1"/>
                <c:pt idx="0">
                  <c:v>DE INSUMOS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ED-4697-ACF7-5815EE52C371}"/>
                </c:ext>
              </c:extLst>
            </c:dLbl>
            <c:dLbl>
              <c:idx val="1"/>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ED-4697-ACF7-5815EE52C3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Hoja1!$B$184:$B$185</c:f>
              <c:strCache>
                <c:ptCount val="2"/>
                <c:pt idx="0">
                  <c:v>NO</c:v>
                </c:pt>
                <c:pt idx="1">
                  <c:v>SI</c:v>
                </c:pt>
              </c:strCache>
            </c:strRef>
          </c:cat>
          <c:val>
            <c:numRef>
              <c:f>Hoja1!$D$184:$D$185</c:f>
              <c:numCache>
                <c:formatCode>###0.0</c:formatCode>
                <c:ptCount val="2"/>
                <c:pt idx="0">
                  <c:v>15.151515151515152</c:v>
                </c:pt>
                <c:pt idx="1">
                  <c:v>84.848484848484844</c:v>
                </c:pt>
              </c:numCache>
            </c:numRef>
          </c:val>
          <c:extLst>
            <c:ext xmlns:c16="http://schemas.microsoft.com/office/drawing/2014/chart" uri="{C3380CC4-5D6E-409C-BE32-E72D297353CC}">
              <c16:uniqueId val="{00000002-E2ED-4697-ACF7-5815EE52C371}"/>
            </c:ext>
          </c:extLst>
        </c:ser>
        <c:dLbls>
          <c:dLblPos val="inEnd"/>
          <c:showLegendKey val="0"/>
          <c:showVal val="1"/>
          <c:showCatName val="0"/>
          <c:showSerName val="0"/>
          <c:showPercent val="0"/>
          <c:showBubbleSize val="0"/>
        </c:dLbls>
        <c:gapWidth val="150"/>
        <c:overlap val="100"/>
        <c:axId val="290794488"/>
        <c:axId val="290791744"/>
      </c:barChart>
      <c:catAx>
        <c:axId val="2907944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91744"/>
        <c:crosses val="autoZero"/>
        <c:auto val="1"/>
        <c:lblAlgn val="ctr"/>
        <c:lblOffset val="100"/>
        <c:noMultiLvlLbl val="0"/>
      </c:catAx>
      <c:valAx>
        <c:axId val="29079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944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AD-4313-9D7B-3F38DE0F7C93}"/>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AD-4313-9D7B-3F38DE0F7C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65</c:v>
                </c:pt>
                <c:pt idx="1">
                  <c:v>35</c:v>
                </c:pt>
              </c:numCache>
            </c:numRef>
          </c:val>
          <c:extLst>
            <c:ext xmlns:c16="http://schemas.microsoft.com/office/drawing/2014/chart" uri="{C3380CC4-5D6E-409C-BE32-E72D297353CC}">
              <c16:uniqueId val="{00000002-DBAD-4313-9D7B-3F38DE0F7C93}"/>
            </c:ext>
          </c:extLst>
        </c:ser>
        <c:dLbls>
          <c:showLegendKey val="0"/>
          <c:showVal val="0"/>
          <c:showCatName val="0"/>
          <c:showSerName val="0"/>
          <c:showPercent val="0"/>
          <c:showBubbleSize val="0"/>
        </c:dLbls>
        <c:gapWidth val="100"/>
        <c:overlap val="-24"/>
        <c:axId val="329609568"/>
        <c:axId val="329610352"/>
      </c:barChart>
      <c:catAx>
        <c:axId val="329609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9610352"/>
        <c:crosses val="autoZero"/>
        <c:auto val="1"/>
        <c:lblAlgn val="ctr"/>
        <c:lblOffset val="100"/>
        <c:noMultiLvlLbl val="0"/>
      </c:catAx>
      <c:valAx>
        <c:axId val="329610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960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manualLayout>
          <c:layoutTarget val="inner"/>
          <c:xMode val="edge"/>
          <c:yMode val="edge"/>
          <c:x val="7.074369984685637E-2"/>
          <c:y val="0.14856180206286976"/>
          <c:w val="0.90087619388137763"/>
          <c:h val="0.77092683867059508"/>
        </c:manualLayout>
      </c:layout>
      <c:barChart>
        <c:barDir val="col"/>
        <c:grouping val="stacked"/>
        <c:varyColors val="0"/>
        <c:ser>
          <c:idx val="0"/>
          <c:order val="0"/>
          <c:tx>
            <c:strRef>
              <c:f>Hoja1!$D$195</c:f>
              <c:strCache>
                <c:ptCount val="1"/>
                <c:pt idx="0">
                  <c:v>DE DESECHOS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7-4983-B3C3-8510BE2728D8}"/>
                </c:ext>
              </c:extLst>
            </c:dLbl>
            <c:dLbl>
              <c:idx val="1"/>
              <c:tx>
                <c:rich>
                  <a:bodyPr/>
                  <a:lstStyle/>
                  <a:p>
                    <a:r>
                      <a:rPr lang="en-US" dirty="0"/>
                      <a:t>70%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7-4983-B3C3-8510BE2728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Hoja1!$B$196:$B$197</c:f>
              <c:strCache>
                <c:ptCount val="2"/>
                <c:pt idx="0">
                  <c:v>NO</c:v>
                </c:pt>
                <c:pt idx="1">
                  <c:v>SI</c:v>
                </c:pt>
              </c:strCache>
            </c:strRef>
          </c:cat>
          <c:val>
            <c:numRef>
              <c:f>Hoja1!$D$196:$D$197</c:f>
              <c:numCache>
                <c:formatCode>###0.0</c:formatCode>
                <c:ptCount val="2"/>
                <c:pt idx="0">
                  <c:v>30.303030303030305</c:v>
                </c:pt>
                <c:pt idx="1">
                  <c:v>69.696969696969703</c:v>
                </c:pt>
              </c:numCache>
            </c:numRef>
          </c:val>
          <c:extLst>
            <c:ext xmlns:c16="http://schemas.microsoft.com/office/drawing/2014/chart" uri="{C3380CC4-5D6E-409C-BE32-E72D297353CC}">
              <c16:uniqueId val="{00000002-BF57-4983-B3C3-8510BE2728D8}"/>
            </c:ext>
          </c:extLst>
        </c:ser>
        <c:dLbls>
          <c:dLblPos val="inEnd"/>
          <c:showLegendKey val="0"/>
          <c:showVal val="1"/>
          <c:showCatName val="0"/>
          <c:showSerName val="0"/>
          <c:showPercent val="0"/>
          <c:showBubbleSize val="0"/>
        </c:dLbls>
        <c:gapWidth val="150"/>
        <c:overlap val="100"/>
        <c:axId val="290785472"/>
        <c:axId val="290784688"/>
      </c:barChart>
      <c:catAx>
        <c:axId val="290785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4688"/>
        <c:crosses val="autoZero"/>
        <c:auto val="1"/>
        <c:lblAlgn val="ctr"/>
        <c:lblOffset val="100"/>
        <c:noMultiLvlLbl val="0"/>
      </c:catAx>
      <c:valAx>
        <c:axId val="290784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547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06-4313-988F-697AC129A38A}"/>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1306-4313-988F-697AC129A3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74</c:v>
                </c:pt>
                <c:pt idx="1">
                  <c:v>26</c:v>
                </c:pt>
              </c:numCache>
            </c:numRef>
          </c:val>
          <c:extLst>
            <c:ext xmlns:c16="http://schemas.microsoft.com/office/drawing/2014/chart" uri="{C3380CC4-5D6E-409C-BE32-E72D297353CC}">
              <c16:uniqueId val="{00000002-1306-4313-988F-697AC129A38A}"/>
            </c:ext>
          </c:extLst>
        </c:ser>
        <c:dLbls>
          <c:showLegendKey val="0"/>
          <c:showVal val="0"/>
          <c:showCatName val="0"/>
          <c:showSerName val="0"/>
          <c:showPercent val="0"/>
          <c:showBubbleSize val="0"/>
        </c:dLbls>
        <c:gapWidth val="100"/>
        <c:overlap val="-24"/>
        <c:axId val="329607608"/>
        <c:axId val="329599768"/>
      </c:barChart>
      <c:catAx>
        <c:axId val="329607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9599768"/>
        <c:crosses val="autoZero"/>
        <c:auto val="1"/>
        <c:lblAlgn val="ctr"/>
        <c:lblOffset val="100"/>
        <c:noMultiLvlLbl val="0"/>
      </c:catAx>
      <c:valAx>
        <c:axId val="329599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9607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Hoja1!$D$207</c:f>
              <c:strCache>
                <c:ptCount val="1"/>
                <c:pt idx="0">
                  <c:v>CURSOS DE MEDIO AMBIENTE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2C-487F-A649-D597659A08F6}"/>
                </c:ext>
              </c:extLst>
            </c:dLbl>
            <c:dLbl>
              <c:idx val="1"/>
              <c:tx>
                <c:rich>
                  <a:bodyPr/>
                  <a:lstStyle/>
                  <a:p>
                    <a:r>
                      <a:rPr lang="en-US"/>
                      <a:t>73%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2C-487F-A649-D597659A08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Hoja1!$B$208:$B$209</c:f>
              <c:strCache>
                <c:ptCount val="2"/>
                <c:pt idx="0">
                  <c:v>NO</c:v>
                </c:pt>
                <c:pt idx="1">
                  <c:v>SI</c:v>
                </c:pt>
              </c:strCache>
            </c:strRef>
          </c:cat>
          <c:val>
            <c:numRef>
              <c:f>Hoja1!$D$208:$D$209</c:f>
              <c:numCache>
                <c:formatCode>###0.0</c:formatCode>
                <c:ptCount val="2"/>
                <c:pt idx="0">
                  <c:v>27.27272727272727</c:v>
                </c:pt>
                <c:pt idx="1">
                  <c:v>72.727272727272734</c:v>
                </c:pt>
              </c:numCache>
            </c:numRef>
          </c:val>
          <c:extLst>
            <c:ext xmlns:c16="http://schemas.microsoft.com/office/drawing/2014/chart" uri="{C3380CC4-5D6E-409C-BE32-E72D297353CC}">
              <c16:uniqueId val="{00000002-B02C-487F-A649-D597659A08F6}"/>
            </c:ext>
          </c:extLst>
        </c:ser>
        <c:dLbls>
          <c:dLblPos val="inEnd"/>
          <c:showLegendKey val="0"/>
          <c:showVal val="1"/>
          <c:showCatName val="0"/>
          <c:showSerName val="0"/>
          <c:showPercent val="0"/>
          <c:showBubbleSize val="0"/>
        </c:dLbls>
        <c:gapWidth val="150"/>
        <c:overlap val="100"/>
        <c:axId val="290786648"/>
        <c:axId val="290789392"/>
      </c:barChart>
      <c:catAx>
        <c:axId val="2907866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9392"/>
        <c:crosses val="autoZero"/>
        <c:auto val="1"/>
        <c:lblAlgn val="ctr"/>
        <c:lblOffset val="100"/>
        <c:noMultiLvlLbl val="0"/>
      </c:catAx>
      <c:valAx>
        <c:axId val="290789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78664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38-460D-8107-E2D055BB12B0}"/>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38-460D-8107-E2D055BB12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c:v>
                </c:pt>
                <c:pt idx="1">
                  <c:v>2</c:v>
                </c:pt>
              </c:numCache>
            </c:numRef>
          </c:val>
          <c:extLst>
            <c:ext xmlns:c16="http://schemas.microsoft.com/office/drawing/2014/chart" uri="{C3380CC4-5D6E-409C-BE32-E72D297353CC}">
              <c16:uniqueId val="{00000002-B238-460D-8107-E2D055BB12B0}"/>
            </c:ext>
          </c:extLst>
        </c:ser>
        <c:dLbls>
          <c:showLegendKey val="0"/>
          <c:showVal val="0"/>
          <c:showCatName val="0"/>
          <c:showSerName val="0"/>
          <c:showPercent val="0"/>
          <c:showBubbleSize val="0"/>
        </c:dLbls>
        <c:gapWidth val="100"/>
        <c:overlap val="-24"/>
        <c:axId val="290213904"/>
        <c:axId val="290214288"/>
      </c:barChart>
      <c:catAx>
        <c:axId val="290213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90214288"/>
        <c:crosses val="autoZero"/>
        <c:auto val="1"/>
        <c:lblAlgn val="ctr"/>
        <c:lblOffset val="100"/>
        <c:noMultiLvlLbl val="0"/>
      </c:catAx>
      <c:valAx>
        <c:axId val="290214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0213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Hoja1!$I$495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79DE2F0-C809-43F3-8C19-B8D2D151EF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46-4657-99AD-5116B21AA372}"/>
                </c:ext>
              </c:extLst>
            </c:dLbl>
            <c:dLbl>
              <c:idx val="1"/>
              <c:tx>
                <c:rich>
                  <a:bodyPr/>
                  <a:lstStyle/>
                  <a:p>
                    <a:fld id="{753E40C0-5660-43B1-A594-C5A580D4ED9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46-4657-99AD-5116B21AA372}"/>
                </c:ext>
              </c:extLst>
            </c:dLbl>
            <c:dLbl>
              <c:idx val="2"/>
              <c:tx>
                <c:rich>
                  <a:bodyPr/>
                  <a:lstStyle/>
                  <a:p>
                    <a:fld id="{CC30B8DA-A811-4BF2-ADAD-5BD10DF142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46-4657-99AD-5116B21AA3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Hoja1!$H$496:$H$498</c:f>
              <c:strCache>
                <c:ptCount val="3"/>
                <c:pt idx="0">
                  <c:v>ESCUDO</c:v>
                </c:pt>
                <c:pt idx="1">
                  <c:v>LEMA</c:v>
                </c:pt>
                <c:pt idx="2">
                  <c:v>HISTORIA</c:v>
                </c:pt>
              </c:strCache>
            </c:strRef>
          </c:cat>
          <c:val>
            <c:numRef>
              <c:f>Hoja1!$I$496:$I$498</c:f>
              <c:numCache>
                <c:formatCode>0</c:formatCode>
                <c:ptCount val="3"/>
                <c:pt idx="0">
                  <c:v>81.8</c:v>
                </c:pt>
                <c:pt idx="1">
                  <c:v>69.7</c:v>
                </c:pt>
                <c:pt idx="2">
                  <c:v>57.6</c:v>
                </c:pt>
              </c:numCache>
            </c:numRef>
          </c:val>
          <c:extLst>
            <c:ext xmlns:c16="http://schemas.microsoft.com/office/drawing/2014/chart" uri="{C3380CC4-5D6E-409C-BE32-E72D297353CC}">
              <c16:uniqueId val="{00000003-1146-4657-99AD-5116B21AA372}"/>
            </c:ext>
          </c:extLst>
        </c:ser>
        <c:dLbls>
          <c:dLblPos val="inEnd"/>
          <c:showLegendKey val="0"/>
          <c:showVal val="1"/>
          <c:showCatName val="0"/>
          <c:showSerName val="0"/>
          <c:showPercent val="0"/>
          <c:showBubbleSize val="0"/>
        </c:dLbls>
        <c:gapWidth val="150"/>
        <c:overlap val="100"/>
        <c:axId val="283471064"/>
        <c:axId val="283465576"/>
      </c:barChart>
      <c:catAx>
        <c:axId val="283471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465576"/>
        <c:crosses val="autoZero"/>
        <c:auto val="1"/>
        <c:lblAlgn val="ctr"/>
        <c:lblOffset val="100"/>
        <c:noMultiLvlLbl val="0"/>
      </c:catAx>
      <c:valAx>
        <c:axId val="283465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471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732168" y="4653137"/>
            <a:ext cx="8315589"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620) – SECRETARÍA DE EDUCACIÓN MEDIA SUPERIOR</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DB68BD37-B416-4F23-B2E3-926479F3D71E}"/>
              </a:ext>
            </a:extLst>
          </p:cNvPr>
          <p:cNvGraphicFramePr>
            <a:graphicFrameLocks/>
          </p:cNvGraphicFramePr>
          <p:nvPr>
            <p:extLst>
              <p:ext uri="{D42A27DB-BD31-4B8C-83A1-F6EECF244321}">
                <p14:modId xmlns:p14="http://schemas.microsoft.com/office/powerpoint/2010/main" val="1547892756"/>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51C70DE1-A950-4B63-AEE0-612BB5BC800D}"/>
              </a:ext>
            </a:extLst>
          </p:cNvPr>
          <p:cNvGraphicFramePr>
            <a:graphicFrameLocks/>
          </p:cNvGraphicFramePr>
          <p:nvPr>
            <p:extLst>
              <p:ext uri="{D42A27DB-BD31-4B8C-83A1-F6EECF244321}">
                <p14:modId xmlns:p14="http://schemas.microsoft.com/office/powerpoint/2010/main" val="1408664830"/>
              </p:ext>
            </p:extLst>
          </p:nvPr>
        </p:nvGraphicFramePr>
        <p:xfrm>
          <a:off x="1066992" y="1413466"/>
          <a:ext cx="7537455" cy="4091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7BF71F7A-883B-4F7D-A8CD-290890329847}"/>
              </a:ext>
            </a:extLst>
          </p:cNvPr>
          <p:cNvGraphicFramePr>
            <a:graphicFrameLocks/>
          </p:cNvGraphicFramePr>
          <p:nvPr>
            <p:extLst>
              <p:ext uri="{D42A27DB-BD31-4B8C-83A1-F6EECF244321}">
                <p14:modId xmlns:p14="http://schemas.microsoft.com/office/powerpoint/2010/main" val="3685777474"/>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8369B80E-E704-4BFE-87B0-009C0AF837E2}"/>
              </a:ext>
            </a:extLst>
          </p:cNvPr>
          <p:cNvGraphicFramePr>
            <a:graphicFrameLocks/>
          </p:cNvGraphicFramePr>
          <p:nvPr>
            <p:extLst>
              <p:ext uri="{D42A27DB-BD31-4B8C-83A1-F6EECF244321}">
                <p14:modId xmlns:p14="http://schemas.microsoft.com/office/powerpoint/2010/main" val="1648735079"/>
              </p:ext>
            </p:extLst>
          </p:nvPr>
        </p:nvGraphicFramePr>
        <p:xfrm>
          <a:off x="890426" y="1440101"/>
          <a:ext cx="8074062" cy="4111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99%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Escudo</a:t>
            </a:r>
          </a:p>
          <a:p>
            <a:pPr marL="342900" indent="-342900">
              <a:buFont typeface="+mj-lt"/>
              <a:buAutoNum type="arabicPeriod"/>
            </a:pPr>
            <a:r>
              <a:rPr lang="es-MX" dirty="0"/>
              <a:t>Lema</a:t>
            </a:r>
          </a:p>
          <a:p>
            <a:pPr marL="342900" indent="-342900">
              <a:buFont typeface="+mj-lt"/>
              <a:buAutoNum type="arabicPeriod"/>
            </a:pPr>
            <a:r>
              <a:rPr lang="es-MX" dirty="0"/>
              <a:t>Historia</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Profesionalismo e Integridad</a:t>
            </a:r>
          </a:p>
          <a:p>
            <a:pPr marL="342900" indent="-342900">
              <a:buFont typeface="+mj-lt"/>
              <a:buAutoNum type="arabicPeriod"/>
            </a:pPr>
            <a:r>
              <a:rPr lang="es-MX" dirty="0"/>
              <a:t>Transparencia y rendición de cuentas</a:t>
            </a:r>
          </a:p>
          <a:p>
            <a:pPr marL="342900" indent="-342900">
              <a:buFont typeface="+mj-lt"/>
              <a:buAutoNum type="arabicPeriod"/>
            </a:pPr>
            <a:r>
              <a:rPr lang="es-MX" dirty="0"/>
              <a:t>Responsabilidad</a:t>
            </a:r>
          </a:p>
          <a:p>
            <a:pPr marL="342900" indent="-342900">
              <a:buFont typeface="+mj-lt"/>
              <a:buAutoNum type="arabicPeriod"/>
            </a:pPr>
            <a:r>
              <a:rPr lang="es-MX" dirty="0"/>
              <a:t>Lealtad y Compromiso</a:t>
            </a:r>
          </a:p>
          <a:p>
            <a:pPr marL="342900" indent="-342900">
              <a:buFont typeface="+mj-lt"/>
              <a:buAutoNum type="arabicPeriod"/>
            </a:pPr>
            <a:r>
              <a:rPr lang="es-MX" dirty="0"/>
              <a:t>Equidad</a:t>
            </a:r>
          </a:p>
          <a:p>
            <a:pPr marL="342900" indent="-342900">
              <a:buFont typeface="+mj-lt"/>
              <a:buAutoNum type="arabicPeriod"/>
            </a:pPr>
            <a:r>
              <a:rPr lang="es-MX" dirty="0"/>
              <a:t>Conciencia Ecológica</a:t>
            </a:r>
          </a:p>
          <a:p>
            <a:pPr marL="342900" indent="-342900">
              <a:buFont typeface="+mj-lt"/>
              <a:buAutoNum type="arabicPeriod"/>
            </a:pPr>
            <a:r>
              <a:rPr lang="es-MX" dirty="0"/>
              <a:t>Tolerancia</a:t>
            </a:r>
          </a:p>
          <a:p>
            <a:pPr marL="342900" indent="-342900">
              <a:buFont typeface="+mj-lt"/>
              <a:buAutoNum type="arabicPeriod"/>
            </a:pPr>
            <a:r>
              <a:rPr lang="es-MX" dirty="0"/>
              <a:t>Justicia</a:t>
            </a:r>
          </a:p>
          <a:p>
            <a:pPr algn="just"/>
            <a:endParaRPr lang="es-MX"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99DAC0AE-ED17-4A5F-A8A4-86C526A14B75}"/>
              </a:ext>
            </a:extLst>
          </p:cNvPr>
          <p:cNvGraphicFramePr>
            <a:graphicFrameLocks/>
          </p:cNvGraphicFramePr>
          <p:nvPr>
            <p:extLst>
              <p:ext uri="{D42A27DB-BD31-4B8C-83A1-F6EECF244321}">
                <p14:modId xmlns:p14="http://schemas.microsoft.com/office/powerpoint/2010/main" val="24147775"/>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94AAD57D-4CC9-447E-958F-CE4E5E4F8F9E}"/>
              </a:ext>
            </a:extLst>
          </p:cNvPr>
          <p:cNvGraphicFramePr>
            <a:graphicFrameLocks/>
          </p:cNvGraphicFramePr>
          <p:nvPr>
            <p:extLst>
              <p:ext uri="{D42A27DB-BD31-4B8C-83A1-F6EECF244321}">
                <p14:modId xmlns:p14="http://schemas.microsoft.com/office/powerpoint/2010/main" val="3423870783"/>
              </p:ext>
            </p:extLst>
          </p:nvPr>
        </p:nvGraphicFramePr>
        <p:xfrm>
          <a:off x="1023312" y="1216371"/>
          <a:ext cx="7509127" cy="41883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68B262D6-B24F-48AA-A16A-97533CB2872D}"/>
              </a:ext>
            </a:extLst>
          </p:cNvPr>
          <p:cNvGraphicFramePr>
            <a:graphicFrameLocks/>
          </p:cNvGraphicFramePr>
          <p:nvPr>
            <p:extLst>
              <p:ext uri="{D42A27DB-BD31-4B8C-83A1-F6EECF244321}">
                <p14:modId xmlns:p14="http://schemas.microsoft.com/office/powerpoint/2010/main" val="2806721257"/>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6DE2F318-C9E2-44F7-94D7-439E3313B75C}"/>
              </a:ext>
            </a:extLst>
          </p:cNvPr>
          <p:cNvGraphicFramePr>
            <a:graphicFrameLocks/>
          </p:cNvGraphicFramePr>
          <p:nvPr>
            <p:extLst>
              <p:ext uri="{D42A27DB-BD31-4B8C-83A1-F6EECF244321}">
                <p14:modId xmlns:p14="http://schemas.microsoft.com/office/powerpoint/2010/main" val="4184276299"/>
              </p:ext>
            </p:extLst>
          </p:nvPr>
        </p:nvGraphicFramePr>
        <p:xfrm>
          <a:off x="1101426" y="1298891"/>
          <a:ext cx="7575030" cy="4177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D2419D8F-FF3B-4648-8BD9-BE07BC3A5D13}"/>
              </a:ext>
            </a:extLst>
          </p:cNvPr>
          <p:cNvGraphicFramePr>
            <a:graphicFrameLocks/>
          </p:cNvGraphicFramePr>
          <p:nvPr>
            <p:extLst>
              <p:ext uri="{D42A27DB-BD31-4B8C-83A1-F6EECF244321}">
                <p14:modId xmlns:p14="http://schemas.microsoft.com/office/powerpoint/2010/main" val="2878951755"/>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BF39ED8B-C4AB-4C1D-B6B7-A57815AF66E4}"/>
              </a:ext>
            </a:extLst>
          </p:cNvPr>
          <p:cNvGraphicFramePr>
            <a:graphicFrameLocks/>
          </p:cNvGraphicFramePr>
          <p:nvPr>
            <p:extLst>
              <p:ext uri="{D42A27DB-BD31-4B8C-83A1-F6EECF244321}">
                <p14:modId xmlns:p14="http://schemas.microsoft.com/office/powerpoint/2010/main" val="3202758404"/>
              </p:ext>
            </p:extLst>
          </p:nvPr>
        </p:nvGraphicFramePr>
        <p:xfrm>
          <a:off x="1023312" y="1215821"/>
          <a:ext cx="7653144" cy="43353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9A7E992-5381-47DB-BE9B-A13F3F660C34}"/>
              </a:ext>
            </a:extLst>
          </p:cNvPr>
          <p:cNvGraphicFramePr>
            <a:graphicFrameLocks/>
          </p:cNvGraphicFramePr>
          <p:nvPr>
            <p:extLst>
              <p:ext uri="{D42A27DB-BD31-4B8C-83A1-F6EECF244321}">
                <p14:modId xmlns:p14="http://schemas.microsoft.com/office/powerpoint/2010/main" val="4174871168"/>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5B2A7C7A-D94A-42DC-86C8-737998493C96}"/>
              </a:ext>
            </a:extLst>
          </p:cNvPr>
          <p:cNvGraphicFramePr>
            <a:graphicFrameLocks/>
          </p:cNvGraphicFramePr>
          <p:nvPr>
            <p:extLst>
              <p:ext uri="{D42A27DB-BD31-4B8C-83A1-F6EECF244321}">
                <p14:modId xmlns:p14="http://schemas.microsoft.com/office/powerpoint/2010/main" val="1128425263"/>
              </p:ext>
            </p:extLst>
          </p:nvPr>
        </p:nvGraphicFramePr>
        <p:xfrm>
          <a:off x="983699" y="1448749"/>
          <a:ext cx="7647037"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6312280E-5961-405D-91D5-E8543AC6708D}"/>
              </a:ext>
            </a:extLst>
          </p:cNvPr>
          <p:cNvGraphicFramePr>
            <a:graphicFrameLocks/>
          </p:cNvGraphicFramePr>
          <p:nvPr>
            <p:extLst>
              <p:ext uri="{D42A27DB-BD31-4B8C-83A1-F6EECF244321}">
                <p14:modId xmlns:p14="http://schemas.microsoft.com/office/powerpoint/2010/main" val="2890665672"/>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03AEBD8B-32F4-4C54-B0F3-9F1A6ED1E931}"/>
              </a:ext>
            </a:extLst>
          </p:cNvPr>
          <p:cNvGraphicFramePr>
            <a:graphicFrameLocks/>
          </p:cNvGraphicFramePr>
          <p:nvPr>
            <p:extLst>
              <p:ext uri="{D42A27DB-BD31-4B8C-83A1-F6EECF244321}">
                <p14:modId xmlns:p14="http://schemas.microsoft.com/office/powerpoint/2010/main" val="386567054"/>
              </p:ext>
            </p:extLst>
          </p:nvPr>
        </p:nvGraphicFramePr>
        <p:xfrm>
          <a:off x="1125294" y="1484753"/>
          <a:ext cx="7361425" cy="40663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2031325"/>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 </a:t>
            </a:r>
            <a:r>
              <a:rPr lang="es-MX" dirty="0"/>
              <a:t>es Regular(42%), el </a:t>
            </a:r>
            <a:r>
              <a:rPr lang="es-MX" b="1" dirty="0"/>
              <a:t>clima </a:t>
            </a:r>
            <a:r>
              <a:rPr lang="es-MX" dirty="0"/>
              <a:t>es Excelente(36%), el </a:t>
            </a:r>
            <a:r>
              <a:rPr lang="es-MX" b="1" dirty="0"/>
              <a:t>ruido </a:t>
            </a:r>
            <a:r>
              <a:rPr lang="es-MX" dirty="0"/>
              <a:t>es Bajo(35%), a </a:t>
            </a:r>
            <a:r>
              <a:rPr lang="es-MX" b="1" dirty="0"/>
              <a:t>mobiliario</a:t>
            </a:r>
            <a:r>
              <a:rPr lang="es-MX" dirty="0"/>
              <a:t> es Buena(48%), la </a:t>
            </a:r>
            <a:r>
              <a:rPr lang="es-MX" b="1" dirty="0"/>
              <a:t>higiene </a:t>
            </a:r>
            <a:r>
              <a:rPr lang="es-MX" dirty="0"/>
              <a:t>es Buena(61%), pero la </a:t>
            </a:r>
            <a:r>
              <a:rPr lang="es-MX" b="1" dirty="0"/>
              <a:t>higiene en sanitarios </a:t>
            </a:r>
            <a:r>
              <a:rPr lang="es-MX" dirty="0"/>
              <a:t>es Buena(37%), de </a:t>
            </a:r>
            <a:r>
              <a:rPr lang="es-MX" b="1" dirty="0"/>
              <a:t>mantenimiento</a:t>
            </a:r>
            <a:r>
              <a:rPr lang="es-MX" dirty="0"/>
              <a:t> Buena(61%), se conoce a los </a:t>
            </a:r>
            <a:r>
              <a:rPr lang="es-MX" b="1" dirty="0"/>
              <a:t>integrantes</a:t>
            </a:r>
            <a:r>
              <a:rPr lang="es-MX" dirty="0"/>
              <a:t> </a:t>
            </a:r>
            <a:r>
              <a:rPr lang="es-MX" b="1" dirty="0"/>
              <a:t>de las comisiones de seguridad e higiene </a:t>
            </a:r>
            <a:r>
              <a:rPr lang="es-MX" dirty="0"/>
              <a:t>(58%), la </a:t>
            </a:r>
            <a:r>
              <a:rPr lang="es-MX" b="1" dirty="0"/>
              <a:t>información que se recibe de las comisiones de seguridad e higiene</a:t>
            </a:r>
            <a:r>
              <a:rPr lang="es-MX" dirty="0"/>
              <a:t>.  Buena(61%)</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7C8926F0-1099-4785-A678-AF283DB7E02C}"/>
              </a:ext>
            </a:extLst>
          </p:cNvPr>
          <p:cNvGraphicFramePr>
            <a:graphicFrameLocks/>
          </p:cNvGraphicFramePr>
          <p:nvPr>
            <p:extLst>
              <p:ext uri="{D42A27DB-BD31-4B8C-83A1-F6EECF244321}">
                <p14:modId xmlns:p14="http://schemas.microsoft.com/office/powerpoint/2010/main" val="1891152639"/>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5458BBB2-EE91-44FF-B6C8-7886C80E7250}"/>
              </a:ext>
            </a:extLst>
          </p:cNvPr>
          <p:cNvGraphicFramePr>
            <a:graphicFrameLocks/>
          </p:cNvGraphicFramePr>
          <p:nvPr>
            <p:extLst>
              <p:ext uri="{D42A27DB-BD31-4B8C-83A1-F6EECF244321}">
                <p14:modId xmlns:p14="http://schemas.microsoft.com/office/powerpoint/2010/main" val="2775440246"/>
              </p:ext>
            </p:extLst>
          </p:nvPr>
        </p:nvGraphicFramePr>
        <p:xfrm>
          <a:off x="945310" y="1849696"/>
          <a:ext cx="7829441" cy="365570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96AB5A0-4546-44E9-81C5-88F060C92404}"/>
              </a:ext>
            </a:extLst>
          </p:cNvPr>
          <p:cNvSpPr txBox="1"/>
          <p:nvPr/>
        </p:nvSpPr>
        <p:spPr>
          <a:xfrm>
            <a:off x="2555381" y="1556024"/>
            <a:ext cx="4584030" cy="369332"/>
          </a:xfrm>
          <a:prstGeom prst="rect">
            <a:avLst/>
          </a:prstGeom>
          <a:noFill/>
        </p:spPr>
        <p:txBody>
          <a:bodyPr wrap="square">
            <a:spAutoFit/>
          </a:bodyPr>
          <a:lstStyle/>
          <a:p>
            <a:pPr algn="ctr" rtl="0">
              <a:defRPr sz="2128" b="1" i="0" u="none" strike="noStrike" kern="1200" baseline="0">
                <a:solidFill>
                  <a:prstClr val="black">
                    <a:lumMod val="65000"/>
                    <a:lumOff val="35000"/>
                  </a:prstClr>
                </a:solidFill>
                <a:latin typeface="+mn-lt"/>
                <a:ea typeface="+mn-ea"/>
                <a:cs typeface="+mn-cs"/>
              </a:defRPr>
            </a:pPr>
            <a:r>
              <a:rPr lang="es-MX" sz="1800" b="1" dirty="0">
                <a:solidFill>
                  <a:schemeClr val="tx1"/>
                </a:solidFill>
              </a:rPr>
              <a:t>FUNCIÓN DOCENTE</a:t>
            </a:r>
          </a:p>
        </p:txBody>
      </p:sp>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C80C3B49-ACC1-4D40-917A-766418FD3033}"/>
              </a:ext>
            </a:extLst>
          </p:cNvPr>
          <p:cNvGraphicFramePr>
            <a:graphicFrameLocks/>
          </p:cNvGraphicFramePr>
          <p:nvPr>
            <p:extLst>
              <p:ext uri="{D42A27DB-BD31-4B8C-83A1-F6EECF244321}">
                <p14:modId xmlns:p14="http://schemas.microsoft.com/office/powerpoint/2010/main" val="1649698457"/>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F12FCA9C-2AD1-4EA5-85DF-9B3E3C5B490F}"/>
              </a:ext>
            </a:extLst>
          </p:cNvPr>
          <p:cNvGraphicFramePr>
            <a:graphicFrameLocks/>
          </p:cNvGraphicFramePr>
          <p:nvPr>
            <p:extLst>
              <p:ext uri="{D42A27DB-BD31-4B8C-83A1-F6EECF244321}">
                <p14:modId xmlns:p14="http://schemas.microsoft.com/office/powerpoint/2010/main" val="4288949217"/>
              </p:ext>
            </p:extLst>
          </p:nvPr>
        </p:nvGraphicFramePr>
        <p:xfrm>
          <a:off x="1156136" y="2038571"/>
          <a:ext cx="7376304" cy="3588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6B4E540D-F5A8-41E9-B4B0-FA84A40B0796}"/>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3F4EF1D4-8CF7-4D68-9C01-61910EC9FA62}"/>
              </a:ext>
            </a:extLst>
          </p:cNvPr>
          <p:cNvGraphicFramePr>
            <a:graphicFrameLocks/>
          </p:cNvGraphicFramePr>
          <p:nvPr>
            <p:extLst>
              <p:ext uri="{D42A27DB-BD31-4B8C-83A1-F6EECF244321}">
                <p14:modId xmlns:p14="http://schemas.microsoft.com/office/powerpoint/2010/main" val="2931231930"/>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1CC34430-93A5-4430-86DA-72E9130978C4}"/>
              </a:ext>
            </a:extLst>
          </p:cNvPr>
          <p:cNvGraphicFramePr>
            <a:graphicFrameLocks/>
          </p:cNvGraphicFramePr>
          <p:nvPr>
            <p:extLst>
              <p:ext uri="{D42A27DB-BD31-4B8C-83A1-F6EECF244321}">
                <p14:modId xmlns:p14="http://schemas.microsoft.com/office/powerpoint/2010/main" val="4266861707"/>
              </p:ext>
            </p:extLst>
          </p:nvPr>
        </p:nvGraphicFramePr>
        <p:xfrm>
          <a:off x="1348220" y="1794227"/>
          <a:ext cx="7184220" cy="356716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8A9E08E-CAB1-42C2-AAA0-04AB17BF70E9}"/>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SECRETARÍA DE EDUCACIÓN MEDIA SUPERIOR</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14BD2257-57D5-47F0-B90A-DE1672E2A379}"/>
              </a:ext>
            </a:extLst>
          </p:cNvPr>
          <p:cNvGraphicFramePr>
            <a:graphicFrameLocks/>
          </p:cNvGraphicFramePr>
          <p:nvPr>
            <p:extLst>
              <p:ext uri="{D42A27DB-BD31-4B8C-83A1-F6EECF244321}">
                <p14:modId xmlns:p14="http://schemas.microsoft.com/office/powerpoint/2010/main" val="491667294"/>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C8A18B98-837C-4C43-91DD-99F5EC9D22A3}"/>
              </a:ext>
            </a:extLst>
          </p:cNvPr>
          <p:cNvGraphicFramePr>
            <a:graphicFrameLocks/>
          </p:cNvGraphicFramePr>
          <p:nvPr>
            <p:extLst>
              <p:ext uri="{D42A27DB-BD31-4B8C-83A1-F6EECF244321}">
                <p14:modId xmlns:p14="http://schemas.microsoft.com/office/powerpoint/2010/main" val="123669398"/>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Algunas Veces (75%)</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Siempre(68%)</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son Buenas (75%)</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Algunas Veces(64%)</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Siempre (68%)</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Siempre(82%)</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Algunas Veces(86%)</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Algunas Veces (86%)</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E93EE615-8315-4B9F-87B0-BFE31FEEDE97}"/>
              </a:ext>
            </a:extLst>
          </p:cNvPr>
          <p:cNvGraphicFramePr>
            <a:graphicFrameLocks/>
          </p:cNvGraphicFramePr>
          <p:nvPr>
            <p:extLst>
              <p:ext uri="{D42A27DB-BD31-4B8C-83A1-F6EECF244321}">
                <p14:modId xmlns:p14="http://schemas.microsoft.com/office/powerpoint/2010/main" val="2077086643"/>
              </p:ext>
            </p:extLst>
          </p:nvPr>
        </p:nvGraphicFramePr>
        <p:xfrm>
          <a:off x="1413361" y="1504775"/>
          <a:ext cx="7407109" cy="3902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AD7D2EC-F58D-413E-B076-013B3F397142}"/>
              </a:ext>
            </a:extLst>
          </p:cNvPr>
          <p:cNvGraphicFramePr>
            <a:graphicFrameLocks/>
          </p:cNvGraphicFramePr>
          <p:nvPr>
            <p:extLst>
              <p:ext uri="{D42A27DB-BD31-4B8C-83A1-F6EECF244321}">
                <p14:modId xmlns:p14="http://schemas.microsoft.com/office/powerpoint/2010/main" val="164348528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648F4C2B-5C2C-473E-87A3-C8C51B0461F2}"/>
              </a:ext>
            </a:extLst>
          </p:cNvPr>
          <p:cNvGraphicFramePr>
            <a:graphicFrameLocks/>
          </p:cNvGraphicFramePr>
          <p:nvPr>
            <p:extLst>
              <p:ext uri="{D42A27DB-BD31-4B8C-83A1-F6EECF244321}">
                <p14:modId xmlns:p14="http://schemas.microsoft.com/office/powerpoint/2010/main" val="1937733431"/>
              </p:ext>
            </p:extLst>
          </p:nvPr>
        </p:nvGraphicFramePr>
        <p:xfrm>
          <a:off x="1357064" y="1581231"/>
          <a:ext cx="7319392" cy="3825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B84CB26-61D9-412D-B703-88A4BC8A59E0}"/>
              </a:ext>
            </a:extLst>
          </p:cNvPr>
          <p:cNvGraphicFramePr>
            <a:graphicFrameLocks/>
          </p:cNvGraphicFramePr>
          <p:nvPr>
            <p:extLst>
              <p:ext uri="{D42A27DB-BD31-4B8C-83A1-F6EECF244321}">
                <p14:modId xmlns:p14="http://schemas.microsoft.com/office/powerpoint/2010/main" val="1912859662"/>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615374599"/>
              </p:ext>
            </p:extLst>
          </p:nvPr>
        </p:nvGraphicFramePr>
        <p:xfrm>
          <a:off x="1285800" y="377005"/>
          <a:ext cx="7390656" cy="5861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54C5B3BB-7D0D-4C51-A61D-FC3163094F62}"/>
              </a:ext>
            </a:extLst>
          </p:cNvPr>
          <p:cNvGraphicFramePr>
            <a:graphicFrameLocks/>
          </p:cNvGraphicFramePr>
          <p:nvPr>
            <p:extLst>
              <p:ext uri="{D42A27DB-BD31-4B8C-83A1-F6EECF244321}">
                <p14:modId xmlns:p14="http://schemas.microsoft.com/office/powerpoint/2010/main" val="4165192317"/>
              </p:ext>
            </p:extLst>
          </p:nvPr>
        </p:nvGraphicFramePr>
        <p:xfrm>
          <a:off x="1243001" y="1391871"/>
          <a:ext cx="7577469" cy="4015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369401BC-7C4C-4020-94CC-3F35384AA36B}"/>
              </a:ext>
            </a:extLst>
          </p:cNvPr>
          <p:cNvGraphicFramePr>
            <a:graphicFrameLocks/>
          </p:cNvGraphicFramePr>
          <p:nvPr>
            <p:extLst>
              <p:ext uri="{D42A27DB-BD31-4B8C-83A1-F6EECF244321}">
                <p14:modId xmlns:p14="http://schemas.microsoft.com/office/powerpoint/2010/main" val="44087149"/>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3F73687E-E77C-4972-8D36-A0696950EB42}"/>
              </a:ext>
            </a:extLst>
          </p:cNvPr>
          <p:cNvGraphicFramePr>
            <a:graphicFrameLocks/>
          </p:cNvGraphicFramePr>
          <p:nvPr>
            <p:extLst>
              <p:ext uri="{D42A27DB-BD31-4B8C-83A1-F6EECF244321}">
                <p14:modId xmlns:p14="http://schemas.microsoft.com/office/powerpoint/2010/main" val="1109460664"/>
              </p:ext>
            </p:extLst>
          </p:nvPr>
        </p:nvGraphicFramePr>
        <p:xfrm>
          <a:off x="1209270" y="1128301"/>
          <a:ext cx="7323170" cy="4278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1610E85D-8E4B-4D3E-9E46-9A5245676847}"/>
              </a:ext>
            </a:extLst>
          </p:cNvPr>
          <p:cNvGraphicFramePr>
            <a:graphicFrameLocks/>
          </p:cNvGraphicFramePr>
          <p:nvPr>
            <p:extLst>
              <p:ext uri="{D42A27DB-BD31-4B8C-83A1-F6EECF244321}">
                <p14:modId xmlns:p14="http://schemas.microsoft.com/office/powerpoint/2010/main" val="2623823726"/>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C06DFC4C-D444-4599-A912-1FE1EE1B4E2A}"/>
              </a:ext>
            </a:extLst>
          </p:cNvPr>
          <p:cNvGraphicFramePr>
            <a:graphicFrameLocks/>
          </p:cNvGraphicFramePr>
          <p:nvPr>
            <p:extLst>
              <p:ext uri="{D42A27DB-BD31-4B8C-83A1-F6EECF244321}">
                <p14:modId xmlns:p14="http://schemas.microsoft.com/office/powerpoint/2010/main" val="2859810278"/>
              </p:ext>
            </p:extLst>
          </p:nvPr>
        </p:nvGraphicFramePr>
        <p:xfrm>
          <a:off x="1243002" y="1194058"/>
          <a:ext cx="7217430" cy="4311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359867B7-2616-42AF-9DA1-43A23FD6F21B}"/>
              </a:ext>
            </a:extLst>
          </p:cNvPr>
          <p:cNvGraphicFramePr>
            <a:graphicFrameLocks/>
          </p:cNvGraphicFramePr>
          <p:nvPr>
            <p:extLst>
              <p:ext uri="{D42A27DB-BD31-4B8C-83A1-F6EECF244321}">
                <p14:modId xmlns:p14="http://schemas.microsoft.com/office/powerpoint/2010/main" val="2756071315"/>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1011C5E9-43FA-41F7-81D1-A271396B6871}"/>
              </a:ext>
            </a:extLst>
          </p:cNvPr>
          <p:cNvGraphicFramePr>
            <a:graphicFrameLocks/>
          </p:cNvGraphicFramePr>
          <p:nvPr>
            <p:extLst>
              <p:ext uri="{D42A27DB-BD31-4B8C-83A1-F6EECF244321}">
                <p14:modId xmlns:p14="http://schemas.microsoft.com/office/powerpoint/2010/main" val="3949624685"/>
              </p:ext>
            </p:extLst>
          </p:nvPr>
        </p:nvGraphicFramePr>
        <p:xfrm>
          <a:off x="1227280" y="1342722"/>
          <a:ext cx="7305159" cy="40643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1B121485-1039-409D-BB23-D588FF644589}"/>
              </a:ext>
            </a:extLst>
          </p:cNvPr>
          <p:cNvGraphicFramePr>
            <a:graphicFrameLocks/>
          </p:cNvGraphicFramePr>
          <p:nvPr>
            <p:extLst>
              <p:ext uri="{D42A27DB-BD31-4B8C-83A1-F6EECF244321}">
                <p14:modId xmlns:p14="http://schemas.microsoft.com/office/powerpoint/2010/main" val="3020524676"/>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8BDD4820-6DF0-46F8-8F31-B58825EFDA8E}"/>
              </a:ext>
            </a:extLst>
          </p:cNvPr>
          <p:cNvGraphicFramePr>
            <a:graphicFrameLocks/>
          </p:cNvGraphicFramePr>
          <p:nvPr>
            <p:extLst>
              <p:ext uri="{D42A27DB-BD31-4B8C-83A1-F6EECF244321}">
                <p14:modId xmlns:p14="http://schemas.microsoft.com/office/powerpoint/2010/main" val="1913552303"/>
              </p:ext>
            </p:extLst>
          </p:nvPr>
        </p:nvGraphicFramePr>
        <p:xfrm>
          <a:off x="1051165" y="1413465"/>
          <a:ext cx="7769306" cy="39936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CEF0C1A8-C76D-4353-883B-D637E7CFA577}"/>
              </a:ext>
            </a:extLst>
          </p:cNvPr>
          <p:cNvGraphicFramePr>
            <a:graphicFrameLocks/>
          </p:cNvGraphicFramePr>
          <p:nvPr>
            <p:extLst>
              <p:ext uri="{D42A27DB-BD31-4B8C-83A1-F6EECF244321}">
                <p14:modId xmlns:p14="http://schemas.microsoft.com/office/powerpoint/2010/main" val="1167257150"/>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Algunas Veces(53%)</a:t>
            </a:r>
            <a:r>
              <a:rPr lang="es-MX" b="1" dirty="0"/>
              <a:t> </a:t>
            </a:r>
            <a:r>
              <a:rPr lang="es-MX" dirty="0"/>
              <a:t>en el desempeño del trabajo, las </a:t>
            </a:r>
            <a:r>
              <a:rPr lang="es-MX" b="1" dirty="0"/>
              <a:t>instrucciones</a:t>
            </a:r>
            <a:r>
              <a:rPr lang="es-MX" dirty="0"/>
              <a:t> Siempre(52%), las </a:t>
            </a:r>
            <a:r>
              <a:rPr lang="es-MX" b="1" dirty="0"/>
              <a:t>actividades de manera equilibrada </a:t>
            </a:r>
            <a:r>
              <a:rPr lang="es-MX" dirty="0"/>
              <a:t>Algunas Veces(53%), el a la </a:t>
            </a:r>
            <a:r>
              <a:rPr lang="es-MX" b="1" dirty="0"/>
              <a:t>carga de trabajo </a:t>
            </a:r>
            <a:r>
              <a:rPr lang="es-MX" dirty="0"/>
              <a:t>(64%),</a:t>
            </a:r>
            <a:r>
              <a:rPr lang="es-MX" b="1" dirty="0"/>
              <a:t> </a:t>
            </a:r>
            <a:r>
              <a:rPr lang="es-MX" dirty="0"/>
              <a:t>de en </a:t>
            </a:r>
            <a:r>
              <a:rPr lang="es-MX" b="1" dirty="0"/>
              <a:t>base a resultados </a:t>
            </a:r>
            <a:r>
              <a:rPr lang="es-MX" dirty="0"/>
              <a:t>(72%), se hacer </a:t>
            </a:r>
            <a:r>
              <a:rPr lang="es-MX" b="1" dirty="0"/>
              <a:t>propuestas de mejora </a:t>
            </a:r>
            <a:r>
              <a:rPr lang="es-MX" dirty="0"/>
              <a:t>(67%),</a:t>
            </a:r>
            <a:r>
              <a:rPr lang="es-MX" b="1" dirty="0"/>
              <a:t> </a:t>
            </a:r>
            <a:r>
              <a:rPr lang="es-MX" dirty="0"/>
              <a:t>pero se expresa que Algunas Veces(58%)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1CB615AD-3710-4A38-B694-C7E749C30D19}"/>
              </a:ext>
            </a:extLst>
          </p:cNvPr>
          <p:cNvGraphicFramePr>
            <a:graphicFrameLocks/>
          </p:cNvGraphicFramePr>
          <p:nvPr>
            <p:extLst>
              <p:ext uri="{D42A27DB-BD31-4B8C-83A1-F6EECF244321}">
                <p14:modId xmlns:p14="http://schemas.microsoft.com/office/powerpoint/2010/main" val="3014548116"/>
              </p:ext>
            </p:extLst>
          </p:nvPr>
        </p:nvGraphicFramePr>
        <p:xfrm>
          <a:off x="1168892" y="1078122"/>
          <a:ext cx="7795596" cy="44272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03F03F8F-6275-4932-8B6E-E2635F808BB9}"/>
              </a:ext>
            </a:extLst>
          </p:cNvPr>
          <p:cNvGraphicFramePr>
            <a:graphicFrameLocks/>
          </p:cNvGraphicFramePr>
          <p:nvPr>
            <p:extLst>
              <p:ext uri="{D42A27DB-BD31-4B8C-83A1-F6EECF244321}">
                <p14:modId xmlns:p14="http://schemas.microsoft.com/office/powerpoint/2010/main" val="3691000946"/>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9C36A119-7378-4B0C-998F-1DB09AC562D4}"/>
              </a:ext>
            </a:extLst>
          </p:cNvPr>
          <p:cNvGraphicFramePr>
            <a:graphicFrameLocks/>
          </p:cNvGraphicFramePr>
          <p:nvPr>
            <p:extLst>
              <p:ext uri="{D42A27DB-BD31-4B8C-83A1-F6EECF244321}">
                <p14:modId xmlns:p14="http://schemas.microsoft.com/office/powerpoint/2010/main" val="1497594546"/>
              </p:ext>
            </p:extLst>
          </p:nvPr>
        </p:nvGraphicFramePr>
        <p:xfrm>
          <a:off x="1101427" y="1342684"/>
          <a:ext cx="7719044" cy="41821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2A42537B-0C06-4013-BC35-EB62E5C48F85}"/>
              </a:ext>
            </a:extLst>
          </p:cNvPr>
          <p:cNvGraphicFramePr>
            <a:graphicFrameLocks/>
          </p:cNvGraphicFramePr>
          <p:nvPr>
            <p:extLst>
              <p:ext uri="{D42A27DB-BD31-4B8C-83A1-F6EECF244321}">
                <p14:modId xmlns:p14="http://schemas.microsoft.com/office/powerpoint/2010/main" val="1745458278"/>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9735BF0-DFEA-44A5-90ED-929E78FB8C36}"/>
              </a:ext>
            </a:extLst>
          </p:cNvPr>
          <p:cNvGraphicFramePr>
            <a:graphicFrameLocks/>
          </p:cNvGraphicFramePr>
          <p:nvPr>
            <p:extLst>
              <p:ext uri="{D42A27DB-BD31-4B8C-83A1-F6EECF244321}">
                <p14:modId xmlns:p14="http://schemas.microsoft.com/office/powerpoint/2010/main" val="1814819111"/>
              </p:ext>
            </p:extLst>
          </p:nvPr>
        </p:nvGraphicFramePr>
        <p:xfrm>
          <a:off x="1357063" y="1342722"/>
          <a:ext cx="7463407" cy="4169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CEF4F6CF-B978-41DE-951C-4F003BE37363}"/>
              </a:ext>
            </a:extLst>
          </p:cNvPr>
          <p:cNvGraphicFramePr>
            <a:graphicFrameLocks/>
          </p:cNvGraphicFramePr>
          <p:nvPr>
            <p:extLst>
              <p:ext uri="{D42A27DB-BD31-4B8C-83A1-F6EECF244321}">
                <p14:modId xmlns:p14="http://schemas.microsoft.com/office/powerpoint/2010/main" val="2784139701"/>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404945BE-BDAF-458B-AE7F-0C33B36CE55A}"/>
              </a:ext>
            </a:extLst>
          </p:cNvPr>
          <p:cNvGraphicFramePr>
            <a:graphicFrameLocks/>
          </p:cNvGraphicFramePr>
          <p:nvPr>
            <p:extLst>
              <p:ext uri="{D42A27DB-BD31-4B8C-83A1-F6EECF244321}">
                <p14:modId xmlns:p14="http://schemas.microsoft.com/office/powerpoint/2010/main" val="1761563306"/>
              </p:ext>
            </p:extLst>
          </p:nvPr>
        </p:nvGraphicFramePr>
        <p:xfrm>
          <a:off x="1199420" y="1105440"/>
          <a:ext cx="7405027"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AD5D859F-019A-4CF5-870A-2D4FF88B7432}"/>
              </a:ext>
            </a:extLst>
          </p:cNvPr>
          <p:cNvGraphicFramePr>
            <a:graphicFrameLocks/>
          </p:cNvGraphicFramePr>
          <p:nvPr>
            <p:extLst>
              <p:ext uri="{D42A27DB-BD31-4B8C-83A1-F6EECF244321}">
                <p14:modId xmlns:p14="http://schemas.microsoft.com/office/powerpoint/2010/main" val="1676888572"/>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318789C0-B046-4050-AC29-0C008E738CC2}"/>
              </a:ext>
            </a:extLst>
          </p:cNvPr>
          <p:cNvGraphicFramePr>
            <a:graphicFrameLocks/>
          </p:cNvGraphicFramePr>
          <p:nvPr>
            <p:extLst>
              <p:ext uri="{D42A27DB-BD31-4B8C-83A1-F6EECF244321}">
                <p14:modId xmlns:p14="http://schemas.microsoft.com/office/powerpoint/2010/main" val="1741269420"/>
              </p:ext>
            </p:extLst>
          </p:nvPr>
        </p:nvGraphicFramePr>
        <p:xfrm>
          <a:off x="1216749" y="1492861"/>
          <a:ext cx="7603721" cy="4046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585323"/>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(76%), </a:t>
            </a:r>
            <a:r>
              <a:rPr lang="es-MX" b="1" dirty="0"/>
              <a:t>cambio de área</a:t>
            </a:r>
            <a:r>
              <a:rPr lang="es-MX" dirty="0"/>
              <a:t>(55%)</a:t>
            </a:r>
            <a:r>
              <a:rPr lang="es-MX" b="1" dirty="0"/>
              <a:t> </a:t>
            </a:r>
            <a:r>
              <a:rPr lang="es-MX" dirty="0"/>
              <a:t>que mejore, en general para su </a:t>
            </a:r>
            <a:r>
              <a:rPr lang="es-MX" b="1" dirty="0"/>
              <a:t>desarrollo integral</a:t>
            </a:r>
            <a:r>
              <a:rPr lang="es-MX" dirty="0"/>
              <a:t>, un la </a:t>
            </a:r>
            <a:r>
              <a:rPr lang="es-MX" b="1" dirty="0"/>
              <a:t>carga de trabajo de su jornada laboral</a:t>
            </a:r>
            <a:r>
              <a:rPr lang="es-MX" dirty="0"/>
              <a:t>(65%) asignada es, se del </a:t>
            </a:r>
            <a:r>
              <a:rPr lang="es-MX" b="1" dirty="0"/>
              <a:t>puesto de trabajo con su preparación académica</a:t>
            </a:r>
            <a:r>
              <a:rPr lang="es-MX" dirty="0"/>
              <a:t>(79%), se manifiesta se está </a:t>
            </a:r>
            <a:r>
              <a:rPr lang="es-MX" b="1" dirty="0"/>
              <a:t>capacitado para realizar sus funciones laborales</a:t>
            </a:r>
            <a:r>
              <a:rPr lang="es-MX" dirty="0"/>
              <a:t>(65%), que un  mas recibido </a:t>
            </a:r>
            <a:r>
              <a:rPr lang="es-MX" b="1" dirty="0"/>
              <a:t>capacitación el ultimo año</a:t>
            </a:r>
            <a:r>
              <a:rPr lang="es-MX" dirty="0"/>
              <a:t>  por parte de la UAN(70%),  se enuncia que se les </a:t>
            </a:r>
            <a:r>
              <a:rPr lang="es-MX" b="1" dirty="0"/>
              <a:t>permite asistir a  los cursos de capacitación </a:t>
            </a:r>
            <a:r>
              <a:rPr lang="es-MX" dirty="0"/>
              <a:t>pero un 89%, en cursos de </a:t>
            </a:r>
            <a:r>
              <a:rPr lang="es-MX" b="1" dirty="0"/>
              <a:t>capacitación fortalece su desempeño laboral</a:t>
            </a:r>
            <a:r>
              <a:rPr lang="es-MX" dirty="0"/>
              <a:t>. (58%)</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07FB1EC6-D070-451E-9387-4458190DA76C}"/>
              </a:ext>
            </a:extLst>
          </p:cNvPr>
          <p:cNvGraphicFramePr>
            <a:graphicFrameLocks/>
          </p:cNvGraphicFramePr>
          <p:nvPr>
            <p:extLst>
              <p:ext uri="{D42A27DB-BD31-4B8C-83A1-F6EECF244321}">
                <p14:modId xmlns:p14="http://schemas.microsoft.com/office/powerpoint/2010/main" val="208665440"/>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2C3EA4FD-2CFD-4488-A44D-2837DE2207E2}"/>
              </a:ext>
            </a:extLst>
          </p:cNvPr>
          <p:cNvGraphicFramePr>
            <a:graphicFrameLocks/>
          </p:cNvGraphicFramePr>
          <p:nvPr>
            <p:extLst>
              <p:ext uri="{D42A27DB-BD31-4B8C-83A1-F6EECF244321}">
                <p14:modId xmlns:p14="http://schemas.microsoft.com/office/powerpoint/2010/main" val="2542465431"/>
              </p:ext>
            </p:extLst>
          </p:nvPr>
        </p:nvGraphicFramePr>
        <p:xfrm>
          <a:off x="1369448" y="1189979"/>
          <a:ext cx="7234999" cy="42171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23745E1D-2786-4DC7-B7A3-9573D2D2BD3E}"/>
              </a:ext>
            </a:extLst>
          </p:cNvPr>
          <p:cNvGraphicFramePr>
            <a:graphicFrameLocks/>
          </p:cNvGraphicFramePr>
          <p:nvPr>
            <p:extLst>
              <p:ext uri="{D42A27DB-BD31-4B8C-83A1-F6EECF244321}">
                <p14:modId xmlns:p14="http://schemas.microsoft.com/office/powerpoint/2010/main" val="667109614"/>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265BCC2C-4001-4E36-8989-1BEAD0A0B7F4}"/>
              </a:ext>
            </a:extLst>
          </p:cNvPr>
          <p:cNvGraphicFramePr>
            <a:graphicFrameLocks/>
          </p:cNvGraphicFramePr>
          <p:nvPr>
            <p:extLst>
              <p:ext uri="{D42A27DB-BD31-4B8C-83A1-F6EECF244321}">
                <p14:modId xmlns:p14="http://schemas.microsoft.com/office/powerpoint/2010/main" val="1872426638"/>
              </p:ext>
            </p:extLst>
          </p:nvPr>
        </p:nvGraphicFramePr>
        <p:xfrm>
          <a:off x="1357064" y="1082581"/>
          <a:ext cx="7103368" cy="446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E00D979-06E0-4BDE-9190-98B5E1429F91}"/>
              </a:ext>
            </a:extLst>
          </p:cNvPr>
          <p:cNvGraphicFramePr>
            <a:graphicFrameLocks/>
          </p:cNvGraphicFramePr>
          <p:nvPr>
            <p:extLst>
              <p:ext uri="{D42A27DB-BD31-4B8C-83A1-F6EECF244321}">
                <p14:modId xmlns:p14="http://schemas.microsoft.com/office/powerpoint/2010/main" val="1226727210"/>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A0FFF22-100C-4452-BC5C-BE04D6A20D78}"/>
              </a:ext>
            </a:extLst>
          </p:cNvPr>
          <p:cNvGraphicFramePr>
            <a:graphicFrameLocks/>
          </p:cNvGraphicFramePr>
          <p:nvPr>
            <p:extLst>
              <p:ext uri="{D42A27DB-BD31-4B8C-83A1-F6EECF244321}">
                <p14:modId xmlns:p14="http://schemas.microsoft.com/office/powerpoint/2010/main" val="2601575054"/>
              </p:ext>
            </p:extLst>
          </p:nvPr>
        </p:nvGraphicFramePr>
        <p:xfrm>
          <a:off x="1243002" y="1394151"/>
          <a:ext cx="7289438"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940B18C9-FD6F-496F-B11E-5D3842552B27}"/>
              </a:ext>
            </a:extLst>
          </p:cNvPr>
          <p:cNvGraphicFramePr>
            <a:graphicFrameLocks/>
          </p:cNvGraphicFramePr>
          <p:nvPr>
            <p:extLst>
              <p:ext uri="{D42A27DB-BD31-4B8C-83A1-F6EECF244321}">
                <p14:modId xmlns:p14="http://schemas.microsoft.com/office/powerpoint/2010/main" val="2412169378"/>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DC483CD-D37F-4655-B194-D0DD96B99C8A}"/>
              </a:ext>
            </a:extLst>
          </p:cNvPr>
          <p:cNvGraphicFramePr>
            <a:graphicFrameLocks/>
          </p:cNvGraphicFramePr>
          <p:nvPr>
            <p:extLst>
              <p:ext uri="{D42A27DB-BD31-4B8C-83A1-F6EECF244321}">
                <p14:modId xmlns:p14="http://schemas.microsoft.com/office/powerpoint/2010/main" val="4192354734"/>
              </p:ext>
            </p:extLst>
          </p:nvPr>
        </p:nvGraphicFramePr>
        <p:xfrm>
          <a:off x="1438515" y="1345868"/>
          <a:ext cx="7159945" cy="42127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27E4C9DB-5FB5-4920-AF6E-2FC84D7FA06A}"/>
              </a:ext>
            </a:extLst>
          </p:cNvPr>
          <p:cNvGraphicFramePr>
            <a:graphicFrameLocks/>
          </p:cNvGraphicFramePr>
          <p:nvPr>
            <p:extLst>
              <p:ext uri="{D42A27DB-BD31-4B8C-83A1-F6EECF244321}">
                <p14:modId xmlns:p14="http://schemas.microsoft.com/office/powerpoint/2010/main" val="252123117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696E2D82-A4AE-477B-9615-3FF1170D7012}"/>
              </a:ext>
            </a:extLst>
          </p:cNvPr>
          <p:cNvGraphicFramePr>
            <a:graphicFrameLocks/>
          </p:cNvGraphicFramePr>
          <p:nvPr>
            <p:extLst>
              <p:ext uri="{D42A27DB-BD31-4B8C-83A1-F6EECF244321}">
                <p14:modId xmlns:p14="http://schemas.microsoft.com/office/powerpoint/2010/main" val="1919469879"/>
              </p:ext>
            </p:extLst>
          </p:nvPr>
        </p:nvGraphicFramePr>
        <p:xfrm>
          <a:off x="1540608" y="1377521"/>
          <a:ext cx="7135847" cy="4029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98%</a:t>
            </a:r>
          </a:p>
          <a:p>
            <a:pPr marL="742950" lvl="1" indent="-285750" algn="just">
              <a:buFont typeface="Arial" panose="020B0604020202020204" pitchFamily="34" charset="0"/>
              <a:buChar char="•"/>
            </a:pPr>
            <a:r>
              <a:rPr lang="es-MX" b="1" dirty="0"/>
              <a:t>Olores desagradables </a:t>
            </a:r>
            <a:r>
              <a:rPr lang="es-MX" dirty="0"/>
              <a:t>en un </a:t>
            </a:r>
            <a:r>
              <a:rPr lang="es-MX" b="1" dirty="0"/>
              <a:t>82%</a:t>
            </a:r>
          </a:p>
          <a:p>
            <a:pPr marL="742950" lvl="1" indent="-285750" algn="just">
              <a:buFont typeface="Arial" panose="020B0604020202020204" pitchFamily="34" charset="0"/>
              <a:buChar char="•"/>
            </a:pPr>
            <a:r>
              <a:rPr lang="es-MX" b="1" dirty="0"/>
              <a:t>Plagas</a:t>
            </a:r>
            <a:r>
              <a:rPr lang="es-MX" dirty="0"/>
              <a:t> en un </a:t>
            </a:r>
            <a:r>
              <a:rPr lang="es-MX" b="1" dirty="0"/>
              <a:t>93%</a:t>
            </a:r>
          </a:p>
          <a:p>
            <a:pPr marL="742950" lvl="1" indent="-285750" algn="just">
              <a:buFont typeface="Arial" panose="020B0604020202020204" pitchFamily="34" charset="0"/>
              <a:buChar char="•"/>
            </a:pPr>
            <a:r>
              <a:rPr lang="es-MX" b="1" dirty="0"/>
              <a:t>Agua estancada </a:t>
            </a:r>
            <a:r>
              <a:rPr lang="es-MX" dirty="0"/>
              <a:t>en un </a:t>
            </a:r>
            <a:r>
              <a:rPr lang="es-MX" b="1" dirty="0"/>
              <a:t>85%</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58%</a:t>
            </a:r>
          </a:p>
          <a:p>
            <a:pPr marL="742950" lvl="1" indent="-285750" algn="just">
              <a:buFont typeface="Arial" panose="020B0604020202020204" pitchFamily="34" charset="0"/>
              <a:buChar char="•"/>
            </a:pPr>
            <a:r>
              <a:rPr lang="es-MX" b="1" dirty="0"/>
              <a:t>Insumos</a:t>
            </a:r>
            <a:r>
              <a:rPr lang="es-MX" dirty="0"/>
              <a:t> en un </a:t>
            </a:r>
            <a:r>
              <a:rPr lang="es-MX" b="1" dirty="0"/>
              <a:t>85%</a:t>
            </a:r>
          </a:p>
          <a:p>
            <a:pPr marL="742950" lvl="1" indent="-285750" algn="just">
              <a:buFont typeface="Arial" panose="020B0604020202020204" pitchFamily="34" charset="0"/>
              <a:buChar char="•"/>
            </a:pPr>
            <a:r>
              <a:rPr lang="es-MX" b="1" dirty="0"/>
              <a:t>Energía eléctrica </a:t>
            </a:r>
            <a:r>
              <a:rPr lang="es-MX" dirty="0"/>
              <a:t>en un </a:t>
            </a:r>
            <a:r>
              <a:rPr lang="es-MX" b="1" dirty="0"/>
              <a:t>65%</a:t>
            </a:r>
          </a:p>
          <a:p>
            <a:pPr marL="742950" lvl="1" indent="-285750" algn="just">
              <a:buFont typeface="Arial" panose="020B0604020202020204" pitchFamily="34" charset="0"/>
              <a:buChar char="•"/>
            </a:pPr>
            <a:r>
              <a:rPr lang="es-MX" b="1" dirty="0"/>
              <a:t>Desechos</a:t>
            </a:r>
            <a:r>
              <a:rPr lang="es-MX" dirty="0"/>
              <a:t> en un 70</a:t>
            </a:r>
            <a:r>
              <a:rPr lang="es-MX" b="1" dirty="0"/>
              <a:t>%</a:t>
            </a:r>
          </a:p>
          <a:p>
            <a:pPr marL="742950" lvl="1" indent="-285750" algn="just">
              <a:buFont typeface="Arial" panose="020B0604020202020204" pitchFamily="34" charset="0"/>
              <a:buChar char="•"/>
            </a:pPr>
            <a:r>
              <a:rPr lang="es-MX" b="1" dirty="0"/>
              <a:t>Áreas verdes </a:t>
            </a:r>
            <a:r>
              <a:rPr lang="es-MX" dirty="0"/>
              <a:t>en un </a:t>
            </a:r>
            <a:r>
              <a:rPr lang="es-MX" b="1" dirty="0"/>
              <a:t>74%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5355</TotalTime>
  <Words>4090</Words>
  <Application>Microsoft Office PowerPoint</Application>
  <PresentationFormat>Presentación en pantalla (4:3)</PresentationFormat>
  <Paragraphs>680</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320</cp:revision>
  <dcterms:created xsi:type="dcterms:W3CDTF">2019-02-18T18:05:13Z</dcterms:created>
  <dcterms:modified xsi:type="dcterms:W3CDTF">2022-05-04T17:53:07Z</dcterms:modified>
</cp:coreProperties>
</file>