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Hoja1!$D$16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86-4E9C-B484-00F1BE945A53}"/>
                </c:ext>
              </c:extLst>
            </c:dLbl>
            <c:dLbl>
              <c:idx val="1"/>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86-4E9C-B484-00F1BE945A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Hoja1!$B$17:$B$18</c:f>
              <c:strCache>
                <c:ptCount val="2"/>
                <c:pt idx="0">
                  <c:v>NO LO CONOCE</c:v>
                </c:pt>
                <c:pt idx="1">
                  <c:v>SI LO CONOCE</c:v>
                </c:pt>
              </c:strCache>
            </c:strRef>
          </c:cat>
          <c:val>
            <c:numRef>
              <c:f>Hoja1!$D$17:$D$18</c:f>
              <c:numCache>
                <c:formatCode>###0.0</c:formatCode>
                <c:ptCount val="2"/>
                <c:pt idx="0">
                  <c:v>59.259259259259252</c:v>
                </c:pt>
                <c:pt idx="1">
                  <c:v>40.74074074074074</c:v>
                </c:pt>
              </c:numCache>
            </c:numRef>
          </c:val>
          <c:extLst>
            <c:ext xmlns:c16="http://schemas.microsoft.com/office/drawing/2014/chart" uri="{C3380CC4-5D6E-409C-BE32-E72D297353CC}">
              <c16:uniqueId val="{00000002-F086-4E9C-B484-00F1BE945A53}"/>
            </c:ext>
          </c:extLst>
        </c:ser>
        <c:dLbls>
          <c:dLblPos val="inEnd"/>
          <c:showLegendKey val="0"/>
          <c:showVal val="1"/>
          <c:showCatName val="0"/>
          <c:showSerName val="0"/>
          <c:showPercent val="0"/>
          <c:showBubbleSize val="0"/>
        </c:dLbls>
        <c:gapWidth val="150"/>
        <c:overlap val="100"/>
        <c:axId val="1797964176"/>
        <c:axId val="1797965008"/>
      </c:barChart>
      <c:catAx>
        <c:axId val="179796417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797965008"/>
        <c:crosses val="autoZero"/>
        <c:auto val="1"/>
        <c:lblAlgn val="ctr"/>
        <c:lblOffset val="100"/>
        <c:noMultiLvlLbl val="0"/>
      </c:catAx>
      <c:valAx>
        <c:axId val="1797965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6417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Hoja1!$I$37</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A57789B-4A4E-4BF2-AAC2-0A54150ED2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31-4EC1-B807-C85FD3A3FA27}"/>
                </c:ext>
              </c:extLst>
            </c:dLbl>
            <c:dLbl>
              <c:idx val="1"/>
              <c:tx>
                <c:rich>
                  <a:bodyPr/>
                  <a:lstStyle/>
                  <a:p>
                    <a:fld id="{5A5A4035-5C5D-479B-8D34-AA96CD37B8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31-4EC1-B807-C85FD3A3FA27}"/>
                </c:ext>
              </c:extLst>
            </c:dLbl>
            <c:dLbl>
              <c:idx val="2"/>
              <c:tx>
                <c:rich>
                  <a:bodyPr/>
                  <a:lstStyle/>
                  <a:p>
                    <a:fld id="{D5A3CB21-E6A8-4FF0-BBAB-91481AC8FC0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31-4EC1-B807-C85FD3A3FA27}"/>
                </c:ext>
              </c:extLst>
            </c:dLbl>
            <c:dLbl>
              <c:idx val="3"/>
              <c:tx>
                <c:rich>
                  <a:bodyPr/>
                  <a:lstStyle/>
                  <a:p>
                    <a:fld id="{F7B3C642-524F-4E4E-A4CF-D71B9DB38F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31-4EC1-B807-C85FD3A3FA27}"/>
                </c:ext>
              </c:extLst>
            </c:dLbl>
            <c:dLbl>
              <c:idx val="4"/>
              <c:tx>
                <c:rich>
                  <a:bodyPr/>
                  <a:lstStyle/>
                  <a:p>
                    <a:fld id="{391C10B3-CE38-4CCB-ABF5-BD624B42D8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031-4EC1-B807-C85FD3A3FA27}"/>
                </c:ext>
              </c:extLst>
            </c:dLbl>
            <c:dLbl>
              <c:idx val="5"/>
              <c:tx>
                <c:rich>
                  <a:bodyPr/>
                  <a:lstStyle/>
                  <a:p>
                    <a:fld id="{D2F80766-FAE9-4F8C-B395-F162C11E6C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031-4EC1-B807-C85FD3A3FA27}"/>
                </c:ext>
              </c:extLst>
            </c:dLbl>
            <c:dLbl>
              <c:idx val="6"/>
              <c:tx>
                <c:rich>
                  <a:bodyPr/>
                  <a:lstStyle/>
                  <a:p>
                    <a:fld id="{1E819611-1266-4D9D-8F7C-49305AE930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031-4EC1-B807-C85FD3A3FA27}"/>
                </c:ext>
              </c:extLst>
            </c:dLbl>
            <c:dLbl>
              <c:idx val="7"/>
              <c:tx>
                <c:rich>
                  <a:bodyPr/>
                  <a:lstStyle/>
                  <a:p>
                    <a:fld id="{EAA1FAF3-C305-430B-918C-89E444BDE1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031-4EC1-B807-C85FD3A3FA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Hoja1!$H$38:$H$45</c:f>
              <c:strCache>
                <c:ptCount val="8"/>
                <c:pt idx="0">
                  <c:v>RESPOSABILIDAD</c:v>
                </c:pt>
                <c:pt idx="1">
                  <c:v>LEALTAD Y COMPROMISO</c:v>
                </c:pt>
                <c:pt idx="2">
                  <c:v>TRANSPARENCIA Y RENDICIÓN DE CUENTAS</c:v>
                </c:pt>
                <c:pt idx="3">
                  <c:v>PROFESIONALISMO E INTEGRIDAD</c:v>
                </c:pt>
                <c:pt idx="4">
                  <c:v>CONSCIENCIA ECOLOGICA</c:v>
                </c:pt>
                <c:pt idx="5">
                  <c:v>EQUIDAD</c:v>
                </c:pt>
                <c:pt idx="6">
                  <c:v>TOLERANCIA</c:v>
                </c:pt>
                <c:pt idx="7">
                  <c:v>JUSTICIA</c:v>
                </c:pt>
              </c:strCache>
            </c:strRef>
          </c:cat>
          <c:val>
            <c:numRef>
              <c:f>Hoja1!$I$38:$I$45</c:f>
              <c:numCache>
                <c:formatCode>###0</c:formatCode>
                <c:ptCount val="8"/>
                <c:pt idx="0">
                  <c:v>39.299999999999997</c:v>
                </c:pt>
                <c:pt idx="1">
                  <c:v>33.9</c:v>
                </c:pt>
                <c:pt idx="2">
                  <c:v>30.4</c:v>
                </c:pt>
                <c:pt idx="3">
                  <c:v>30.4</c:v>
                </c:pt>
                <c:pt idx="4">
                  <c:v>19.600000000000001</c:v>
                </c:pt>
                <c:pt idx="5">
                  <c:v>17.899999999999999</c:v>
                </c:pt>
                <c:pt idx="6">
                  <c:v>17.899999999999999</c:v>
                </c:pt>
                <c:pt idx="7">
                  <c:v>16.100000000000001</c:v>
                </c:pt>
              </c:numCache>
            </c:numRef>
          </c:val>
          <c:extLst>
            <c:ext xmlns:c16="http://schemas.microsoft.com/office/drawing/2014/chart" uri="{C3380CC4-5D6E-409C-BE32-E72D297353CC}">
              <c16:uniqueId val="{00000008-7031-4EC1-B807-C85FD3A3FA27}"/>
            </c:ext>
          </c:extLst>
        </c:ser>
        <c:dLbls>
          <c:dLblPos val="inEnd"/>
          <c:showLegendKey val="0"/>
          <c:showVal val="1"/>
          <c:showCatName val="0"/>
          <c:showSerName val="0"/>
          <c:showPercent val="0"/>
          <c:showBubbleSize val="0"/>
        </c:dLbls>
        <c:gapWidth val="150"/>
        <c:overlap val="100"/>
        <c:axId val="756842592"/>
        <c:axId val="612656800"/>
      </c:barChart>
      <c:catAx>
        <c:axId val="756842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612656800"/>
        <c:crosses val="autoZero"/>
        <c:auto val="1"/>
        <c:lblAlgn val="ctr"/>
        <c:lblOffset val="100"/>
        <c:noMultiLvlLbl val="0"/>
      </c:catAx>
      <c:valAx>
        <c:axId val="61265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568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Hoja1!$D$35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89-4F80-9EB5-1B8F54A60770}"/>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9-4F80-9EB5-1B8F54A60770}"/>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89-4F80-9EB5-1B8F54A60770}"/>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9-4F80-9EB5-1B8F54A607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Hoja1!$B$36:$B$39</c:f>
              <c:strCache>
                <c:ptCount val="4"/>
                <c:pt idx="0">
                  <c:v>MALA</c:v>
                </c:pt>
                <c:pt idx="1">
                  <c:v>REGULAR</c:v>
                </c:pt>
                <c:pt idx="2">
                  <c:v>BUENA</c:v>
                </c:pt>
                <c:pt idx="3">
                  <c:v>EXCELENTE</c:v>
                </c:pt>
              </c:strCache>
            </c:strRef>
          </c:cat>
          <c:val>
            <c:numRef>
              <c:f>Hoja1!$D$36:$D$39</c:f>
              <c:numCache>
                <c:formatCode>###0.0</c:formatCode>
                <c:ptCount val="4"/>
                <c:pt idx="0">
                  <c:v>7.4074074074074066</c:v>
                </c:pt>
                <c:pt idx="1">
                  <c:v>29.629629629629626</c:v>
                </c:pt>
                <c:pt idx="2">
                  <c:v>48.148148148148145</c:v>
                </c:pt>
                <c:pt idx="3">
                  <c:v>14.814814814814813</c:v>
                </c:pt>
              </c:numCache>
            </c:numRef>
          </c:val>
          <c:extLst>
            <c:ext xmlns:c16="http://schemas.microsoft.com/office/drawing/2014/chart" uri="{C3380CC4-5D6E-409C-BE32-E72D297353CC}">
              <c16:uniqueId val="{00000004-B589-4F80-9EB5-1B8F54A60770}"/>
            </c:ext>
          </c:extLst>
        </c:ser>
        <c:dLbls>
          <c:dLblPos val="inEnd"/>
          <c:showLegendKey val="0"/>
          <c:showVal val="1"/>
          <c:showCatName val="0"/>
          <c:showSerName val="0"/>
          <c:showPercent val="0"/>
          <c:showBubbleSize val="0"/>
        </c:dLbls>
        <c:gapWidth val="150"/>
        <c:overlap val="100"/>
        <c:axId val="1881534000"/>
        <c:axId val="1881536496"/>
      </c:barChart>
      <c:catAx>
        <c:axId val="1881534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6496"/>
        <c:crosses val="autoZero"/>
        <c:auto val="1"/>
        <c:lblAlgn val="ctr"/>
        <c:lblOffset val="100"/>
        <c:noMultiLvlLbl val="0"/>
      </c:catAx>
      <c:valAx>
        <c:axId val="188153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40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Hoja1!$D$35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6B-4170-8929-2F9BB9E15BEC}"/>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6B-4170-8929-2F9BB9E15BEC}"/>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6B-4170-8929-2F9BB9E15BEC}"/>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6B-4170-8929-2F9BB9E15B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Hoja1!$B$36:$B$39</c:f>
              <c:strCache>
                <c:ptCount val="4"/>
                <c:pt idx="0">
                  <c:v>MALA</c:v>
                </c:pt>
                <c:pt idx="1">
                  <c:v>REGULAR</c:v>
                </c:pt>
                <c:pt idx="2">
                  <c:v>BUENA</c:v>
                </c:pt>
                <c:pt idx="3">
                  <c:v>EXCELENTE</c:v>
                </c:pt>
              </c:strCache>
            </c:strRef>
          </c:cat>
          <c:val>
            <c:numRef>
              <c:f>Hoja1!$D$36:$D$39</c:f>
              <c:numCache>
                <c:formatCode>###0.0</c:formatCode>
                <c:ptCount val="4"/>
                <c:pt idx="0">
                  <c:v>7.4074074074074066</c:v>
                </c:pt>
                <c:pt idx="1">
                  <c:v>29.629629629629626</c:v>
                </c:pt>
                <c:pt idx="2">
                  <c:v>48.148148148148145</c:v>
                </c:pt>
                <c:pt idx="3">
                  <c:v>14.814814814814813</c:v>
                </c:pt>
              </c:numCache>
            </c:numRef>
          </c:val>
          <c:extLst>
            <c:ext xmlns:c16="http://schemas.microsoft.com/office/drawing/2014/chart" uri="{C3380CC4-5D6E-409C-BE32-E72D297353CC}">
              <c16:uniqueId val="{00000004-AE6B-4170-8929-2F9BB9E15BEC}"/>
            </c:ext>
          </c:extLst>
        </c:ser>
        <c:dLbls>
          <c:dLblPos val="inEnd"/>
          <c:showLegendKey val="0"/>
          <c:showVal val="1"/>
          <c:showCatName val="0"/>
          <c:showSerName val="0"/>
          <c:showPercent val="0"/>
          <c:showBubbleSize val="0"/>
        </c:dLbls>
        <c:gapWidth val="150"/>
        <c:overlap val="100"/>
        <c:axId val="1881534000"/>
        <c:axId val="1881536496"/>
      </c:barChart>
      <c:catAx>
        <c:axId val="1881534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6496"/>
        <c:crosses val="autoZero"/>
        <c:auto val="1"/>
        <c:lblAlgn val="ctr"/>
        <c:lblOffset val="100"/>
        <c:noMultiLvlLbl val="0"/>
      </c:catAx>
      <c:valAx>
        <c:axId val="188153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40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48-495C-86B7-409A3EC0FCB5}"/>
                </c:ext>
              </c:extLst>
            </c:dLbl>
            <c:dLbl>
              <c:idx val="1"/>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48-495C-86B7-409A3EC0FCB5}"/>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48-495C-86B7-409A3EC0FCB5}"/>
                </c:ext>
              </c:extLst>
            </c:dLbl>
            <c:dLbl>
              <c:idx val="3"/>
              <c:layout>
                <c:manualLayout>
                  <c:x val="3.3827066447544166E-3"/>
                  <c:y val="-2.0767436599208794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48-495C-86B7-409A3EC0FC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Hoja1!$B$52:$B$55</c:f>
              <c:strCache>
                <c:ptCount val="4"/>
                <c:pt idx="0">
                  <c:v>MUY ALTO</c:v>
                </c:pt>
                <c:pt idx="1">
                  <c:v>ALTO</c:v>
                </c:pt>
                <c:pt idx="2">
                  <c:v>MEDIO</c:v>
                </c:pt>
                <c:pt idx="3">
                  <c:v>BAJO</c:v>
                </c:pt>
              </c:strCache>
            </c:strRef>
          </c:cat>
          <c:val>
            <c:numRef>
              <c:f>Hoja1!$D$52:$D$55</c:f>
              <c:numCache>
                <c:formatCode>###0.0</c:formatCode>
                <c:ptCount val="4"/>
                <c:pt idx="0">
                  <c:v>22.222222222222221</c:v>
                </c:pt>
                <c:pt idx="1">
                  <c:v>44.444444444444443</c:v>
                </c:pt>
                <c:pt idx="2">
                  <c:v>29.629629629629626</c:v>
                </c:pt>
                <c:pt idx="3">
                  <c:v>3.7037037037037033</c:v>
                </c:pt>
              </c:numCache>
            </c:numRef>
          </c:val>
          <c:extLst>
            <c:ext xmlns:c16="http://schemas.microsoft.com/office/drawing/2014/chart" uri="{C3380CC4-5D6E-409C-BE32-E72D297353CC}">
              <c16:uniqueId val="{00000004-7948-495C-86B7-409A3EC0FCB5}"/>
            </c:ext>
          </c:extLst>
        </c:ser>
        <c:dLbls>
          <c:dLblPos val="inEnd"/>
          <c:showLegendKey val="0"/>
          <c:showVal val="1"/>
          <c:showCatName val="0"/>
          <c:showSerName val="0"/>
          <c:showPercent val="0"/>
          <c:showBubbleSize val="0"/>
        </c:dLbls>
        <c:gapWidth val="150"/>
        <c:overlap val="100"/>
        <c:axId val="1797972496"/>
        <c:axId val="1797970000"/>
      </c:barChart>
      <c:catAx>
        <c:axId val="179797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0000"/>
        <c:crosses val="autoZero"/>
        <c:auto val="1"/>
        <c:lblAlgn val="ctr"/>
        <c:lblOffset val="100"/>
        <c:noMultiLvlLbl val="0"/>
      </c:catAx>
      <c:valAx>
        <c:axId val="179797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4737870628159029E-2"/>
                </c:manualLayout>
              </c:layout>
              <c:tx>
                <c:rich>
                  <a:bodyPr/>
                  <a:lstStyle/>
                  <a:p>
                    <a:fld id="{2553EEE1-A967-4834-9633-26FB8506888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789-84BB-1C60AB19A8E8}"/>
                </c:ext>
              </c:extLst>
            </c:dLbl>
            <c:dLbl>
              <c:idx val="1"/>
              <c:tx>
                <c:rich>
                  <a:bodyPr/>
                  <a:lstStyle/>
                  <a:p>
                    <a:fld id="{9075C3B4-833B-4345-BE1C-73DB7FF8D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789-84BB-1C60AB19A8E8}"/>
                </c:ext>
              </c:extLst>
            </c:dLbl>
            <c:dLbl>
              <c:idx val="2"/>
              <c:tx>
                <c:rich>
                  <a:bodyPr/>
                  <a:lstStyle/>
                  <a:p>
                    <a:fld id="{DE2052E9-C54E-4FF9-94BD-1FFEED77D4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43-4789-84BB-1C60AB19A8E8}"/>
                </c:ext>
              </c:extLst>
            </c:dLbl>
            <c:dLbl>
              <c:idx val="3"/>
              <c:tx>
                <c:rich>
                  <a:bodyPr/>
                  <a:lstStyle/>
                  <a:p>
                    <a:fld id="{128A829A-D1B1-4BBE-98F2-3A2AFA66C9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43-4789-84BB-1C60AB19A8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Hoja1!$B$154:$B$157</c:f>
              <c:strCache>
                <c:ptCount val="4"/>
                <c:pt idx="0">
                  <c:v>MALO</c:v>
                </c:pt>
                <c:pt idx="1">
                  <c:v>REGULAR</c:v>
                </c:pt>
                <c:pt idx="2">
                  <c:v>BUENA</c:v>
                </c:pt>
                <c:pt idx="3">
                  <c:v>EXCELENTE</c:v>
                </c:pt>
              </c:strCache>
            </c:strRef>
          </c:cat>
          <c:val>
            <c:numRef>
              <c:f>Hoja1!$D$154:$D$157</c:f>
              <c:numCache>
                <c:formatCode>###0</c:formatCode>
                <c:ptCount val="4"/>
                <c:pt idx="0">
                  <c:v>3.5714285714285712</c:v>
                </c:pt>
                <c:pt idx="1">
                  <c:v>14.285714285714285</c:v>
                </c:pt>
                <c:pt idx="2">
                  <c:v>46.428571428571431</c:v>
                </c:pt>
                <c:pt idx="3">
                  <c:v>35.714285714285715</c:v>
                </c:pt>
              </c:numCache>
            </c:numRef>
          </c:val>
          <c:extLst>
            <c:ext xmlns:c16="http://schemas.microsoft.com/office/drawing/2014/chart" uri="{C3380CC4-5D6E-409C-BE32-E72D297353CC}">
              <c16:uniqueId val="{00000004-BE43-4789-84BB-1C60AB19A8E8}"/>
            </c:ext>
          </c:extLst>
        </c:ser>
        <c:dLbls>
          <c:dLblPos val="inEnd"/>
          <c:showLegendKey val="0"/>
          <c:showVal val="1"/>
          <c:showCatName val="0"/>
          <c:showSerName val="0"/>
          <c:showPercent val="0"/>
          <c:showBubbleSize val="0"/>
        </c:dLbls>
        <c:gapWidth val="150"/>
        <c:overlap val="100"/>
        <c:axId val="749100016"/>
        <c:axId val="612657632"/>
      </c:barChart>
      <c:catAx>
        <c:axId val="749100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2657632"/>
        <c:crosses val="autoZero"/>
        <c:auto val="1"/>
        <c:lblAlgn val="ctr"/>
        <c:lblOffset val="100"/>
        <c:noMultiLvlLbl val="0"/>
      </c:catAx>
      <c:valAx>
        <c:axId val="61265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9100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7E-44AE-8A76-108CB2D47DF8}"/>
                </c:ext>
              </c:extLst>
            </c:dLbl>
            <c:dLbl>
              <c:idx val="1"/>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7E-44AE-8A76-108CB2D47DF8}"/>
                </c:ext>
              </c:extLst>
            </c:dLbl>
            <c:dLbl>
              <c:idx val="2"/>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7E-44AE-8A76-108CB2D47DF8}"/>
                </c:ext>
              </c:extLst>
            </c:dLbl>
            <c:dLbl>
              <c:idx val="3"/>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E-44AE-8A76-108CB2D47D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Hoja1!$B$68:$B$71</c:f>
              <c:strCache>
                <c:ptCount val="4"/>
                <c:pt idx="0">
                  <c:v>MALO</c:v>
                </c:pt>
                <c:pt idx="1">
                  <c:v>REGULAR</c:v>
                </c:pt>
                <c:pt idx="2">
                  <c:v>BUENA</c:v>
                </c:pt>
                <c:pt idx="3">
                  <c:v>EXCELENTE</c:v>
                </c:pt>
              </c:strCache>
            </c:strRef>
          </c:cat>
          <c:val>
            <c:numRef>
              <c:f>Hoja1!$D$68:$D$71</c:f>
              <c:numCache>
                <c:formatCode>###0.0</c:formatCode>
                <c:ptCount val="4"/>
                <c:pt idx="0">
                  <c:v>22.222222222222221</c:v>
                </c:pt>
                <c:pt idx="1">
                  <c:v>25.925925925925924</c:v>
                </c:pt>
                <c:pt idx="2">
                  <c:v>40.74074074074074</c:v>
                </c:pt>
                <c:pt idx="3">
                  <c:v>11.111111111111111</c:v>
                </c:pt>
              </c:numCache>
            </c:numRef>
          </c:val>
          <c:extLst>
            <c:ext xmlns:c16="http://schemas.microsoft.com/office/drawing/2014/chart" uri="{C3380CC4-5D6E-409C-BE32-E72D297353CC}">
              <c16:uniqueId val="{00000004-A67E-44AE-8A76-108CB2D47DF8}"/>
            </c:ext>
          </c:extLst>
        </c:ser>
        <c:dLbls>
          <c:dLblPos val="inEnd"/>
          <c:showLegendKey val="0"/>
          <c:showVal val="1"/>
          <c:showCatName val="0"/>
          <c:showSerName val="0"/>
          <c:showPercent val="0"/>
          <c:showBubbleSize val="0"/>
        </c:dLbls>
        <c:gapWidth val="150"/>
        <c:overlap val="100"/>
        <c:axId val="1801870864"/>
        <c:axId val="1801875024"/>
      </c:barChart>
      <c:catAx>
        <c:axId val="18018708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5024"/>
        <c:crosses val="autoZero"/>
        <c:auto val="1"/>
        <c:lblAlgn val="ctr"/>
        <c:lblOffset val="100"/>
        <c:noMultiLvlLbl val="0"/>
      </c:catAx>
      <c:valAx>
        <c:axId val="180187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08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8223200460595E-2"/>
          <c:y val="2.1153638750098902E-2"/>
          <c:w val="0.91149702768750462"/>
          <c:h val="0.88123964965411627"/>
        </c:manualLayout>
      </c:layout>
      <c:barChart>
        <c:barDir val="col"/>
        <c:grouping val="stacked"/>
        <c:varyColors val="0"/>
        <c:ser>
          <c:idx val="0"/>
          <c:order val="0"/>
          <c:tx>
            <c:strRef>
              <c:f>Hoja1!$D$168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168A8B2-C649-4CF8-A58F-A3FCE79B67EB}"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DD-4C5F-8BB5-1A0987CB61B0}"/>
                </c:ext>
              </c:extLst>
            </c:dLbl>
            <c:dLbl>
              <c:idx val="1"/>
              <c:tx>
                <c:rich>
                  <a:bodyPr/>
                  <a:lstStyle/>
                  <a:p>
                    <a:fld id="{51947291-1929-471C-95F2-AD79E3CA76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DD-4C5F-8BB5-1A0987CB61B0}"/>
                </c:ext>
              </c:extLst>
            </c:dLbl>
            <c:dLbl>
              <c:idx val="2"/>
              <c:tx>
                <c:rich>
                  <a:bodyPr/>
                  <a:lstStyle/>
                  <a:p>
                    <a:fld id="{DF79F53F-A661-4F7D-9B26-97B2511BD2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DD-4C5F-8BB5-1A0987CB61B0}"/>
                </c:ext>
              </c:extLst>
            </c:dLbl>
            <c:dLbl>
              <c:idx val="3"/>
              <c:tx>
                <c:rich>
                  <a:bodyPr/>
                  <a:lstStyle/>
                  <a:p>
                    <a:fld id="{6B2E80ED-5D29-4E5F-8931-FEB0D9655DD7}"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DD-4C5F-8BB5-1A0987CB61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Hoja1!$B$169:$B$172</c:f>
              <c:strCache>
                <c:ptCount val="4"/>
                <c:pt idx="0">
                  <c:v>EXCELENTE</c:v>
                </c:pt>
                <c:pt idx="1">
                  <c:v>BUENA</c:v>
                </c:pt>
                <c:pt idx="2">
                  <c:v>REGULAR</c:v>
                </c:pt>
                <c:pt idx="3">
                  <c:v>MALA</c:v>
                </c:pt>
              </c:strCache>
            </c:strRef>
          </c:cat>
          <c:val>
            <c:numRef>
              <c:f>Hoja1!$D$169:$D$172</c:f>
              <c:numCache>
                <c:formatCode>###0</c:formatCode>
                <c:ptCount val="4"/>
                <c:pt idx="0">
                  <c:v>53.571428571428569</c:v>
                </c:pt>
                <c:pt idx="1">
                  <c:v>42.857142857142854</c:v>
                </c:pt>
                <c:pt idx="2">
                  <c:v>3.5714285714285712</c:v>
                </c:pt>
                <c:pt idx="3">
                  <c:v>0</c:v>
                </c:pt>
              </c:numCache>
            </c:numRef>
          </c:val>
          <c:extLst>
            <c:ext xmlns:c16="http://schemas.microsoft.com/office/drawing/2014/chart" uri="{C3380CC4-5D6E-409C-BE32-E72D297353CC}">
              <c16:uniqueId val="{00000004-41DD-4C5F-8BB5-1A0987CB61B0}"/>
            </c:ext>
          </c:extLst>
        </c:ser>
        <c:dLbls>
          <c:dLblPos val="inEnd"/>
          <c:showLegendKey val="0"/>
          <c:showVal val="1"/>
          <c:showCatName val="0"/>
          <c:showSerName val="0"/>
          <c:showPercent val="0"/>
          <c:showBubbleSize val="0"/>
        </c:dLbls>
        <c:gapWidth val="150"/>
        <c:overlap val="100"/>
        <c:axId val="787246048"/>
        <c:axId val="614493120"/>
      </c:barChart>
      <c:catAx>
        <c:axId val="78724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493120"/>
        <c:crosses val="autoZero"/>
        <c:auto val="1"/>
        <c:lblAlgn val="ctr"/>
        <c:lblOffset val="100"/>
        <c:noMultiLvlLbl val="0"/>
      </c:catAx>
      <c:valAx>
        <c:axId val="61449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8724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Hoja1!$D$82</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D22F88-43D4-483F-9B70-48851C79CF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CB-4779-A07F-F992117A975D}"/>
                </c:ext>
              </c:extLst>
            </c:dLbl>
            <c:dLbl>
              <c:idx val="1"/>
              <c:tx>
                <c:rich>
                  <a:bodyPr/>
                  <a:lstStyle/>
                  <a:p>
                    <a:fld id="{3BB19C41-8F73-46B1-9DA5-D3B4E96AA3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CB-4779-A07F-F992117A975D}"/>
                </c:ext>
              </c:extLst>
            </c:dLbl>
            <c:dLbl>
              <c:idx val="2"/>
              <c:tx>
                <c:rich>
                  <a:bodyPr/>
                  <a:lstStyle/>
                  <a:p>
                    <a:fld id="{F09F7D6F-75E5-454A-B50C-6E9AD78B4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CB-4779-A07F-F992117A97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Hoja1!$B$83:$B$85</c:f>
              <c:strCache>
                <c:ptCount val="3"/>
                <c:pt idx="0">
                  <c:v>REGULAR</c:v>
                </c:pt>
                <c:pt idx="1">
                  <c:v>BUENA</c:v>
                </c:pt>
                <c:pt idx="2">
                  <c:v>EXCELENTE</c:v>
                </c:pt>
              </c:strCache>
            </c:strRef>
          </c:cat>
          <c:val>
            <c:numRef>
              <c:f>Hoja1!$D$83:$D$85</c:f>
              <c:numCache>
                <c:formatCode>###0.0</c:formatCode>
                <c:ptCount val="3"/>
                <c:pt idx="0">
                  <c:v>22.222222222222221</c:v>
                </c:pt>
                <c:pt idx="1">
                  <c:v>62.962962962962962</c:v>
                </c:pt>
                <c:pt idx="2">
                  <c:v>14.814814814814813</c:v>
                </c:pt>
              </c:numCache>
            </c:numRef>
          </c:val>
          <c:extLst>
            <c:ext xmlns:c16="http://schemas.microsoft.com/office/drawing/2014/chart" uri="{C3380CC4-5D6E-409C-BE32-E72D297353CC}">
              <c16:uniqueId val="{00000003-ABCB-4779-A07F-F992117A975D}"/>
            </c:ext>
          </c:extLst>
        </c:ser>
        <c:dLbls>
          <c:dLblPos val="inEnd"/>
          <c:showLegendKey val="0"/>
          <c:showVal val="1"/>
          <c:showCatName val="0"/>
          <c:showSerName val="0"/>
          <c:showPercent val="0"/>
          <c:showBubbleSize val="0"/>
        </c:dLbls>
        <c:gapWidth val="150"/>
        <c:overlap val="100"/>
        <c:axId val="1705855712"/>
        <c:axId val="1705860288"/>
      </c:barChart>
      <c:catAx>
        <c:axId val="17058557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60288"/>
        <c:crosses val="autoZero"/>
        <c:auto val="1"/>
        <c:lblAlgn val="ctr"/>
        <c:lblOffset val="100"/>
        <c:noMultiLvlLbl val="0"/>
      </c:catAx>
      <c:valAx>
        <c:axId val="1705860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57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Hoja1!$D$182</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8702450397960376E-3"/>
                  <c:y val="-1.8857029048047379E-2"/>
                </c:manualLayout>
              </c:layout>
              <c:tx>
                <c:rich>
                  <a:bodyPr/>
                  <a:lstStyle/>
                  <a:p>
                    <a:fld id="{0892FB22-8E14-4A30-A9CA-85A1B131BEE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D-4983-A2B6-15025409938D}"/>
                </c:ext>
              </c:extLst>
            </c:dLbl>
            <c:dLbl>
              <c:idx val="1"/>
              <c:tx>
                <c:rich>
                  <a:bodyPr/>
                  <a:lstStyle/>
                  <a:p>
                    <a:fld id="{BE3742AB-A8AF-4C86-877B-A00ADA717B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D-4983-A2B6-15025409938D}"/>
                </c:ext>
              </c:extLst>
            </c:dLbl>
            <c:dLbl>
              <c:idx val="2"/>
              <c:tx>
                <c:rich>
                  <a:bodyPr/>
                  <a:lstStyle/>
                  <a:p>
                    <a:fld id="{5D3A9AC7-059F-43DC-8CD6-B9F73F5DB2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BD-4983-A2B6-15025409938D}"/>
                </c:ext>
              </c:extLst>
            </c:dLbl>
            <c:dLbl>
              <c:idx val="3"/>
              <c:tx>
                <c:rich>
                  <a:bodyPr/>
                  <a:lstStyle/>
                  <a:p>
                    <a:fld id="{0A8EB7EF-67ED-47E2-A9DC-7543767524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BD-4983-A2B6-1502540993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Hoja1!$B$183:$B$186</c:f>
              <c:strCache>
                <c:ptCount val="4"/>
                <c:pt idx="0">
                  <c:v>MALO</c:v>
                </c:pt>
                <c:pt idx="1">
                  <c:v>REGULAR</c:v>
                </c:pt>
                <c:pt idx="2">
                  <c:v>BUENA</c:v>
                </c:pt>
                <c:pt idx="3">
                  <c:v>EXCELENTE</c:v>
                </c:pt>
              </c:strCache>
            </c:strRef>
          </c:cat>
          <c:val>
            <c:numRef>
              <c:f>Hoja1!$D$183:$D$186</c:f>
              <c:numCache>
                <c:formatCode>###0</c:formatCode>
                <c:ptCount val="4"/>
                <c:pt idx="0">
                  <c:v>5.3571428571428568</c:v>
                </c:pt>
                <c:pt idx="1">
                  <c:v>10.714285714285714</c:v>
                </c:pt>
                <c:pt idx="2">
                  <c:v>55.357142857142861</c:v>
                </c:pt>
                <c:pt idx="3">
                  <c:v>28.571428571428569</c:v>
                </c:pt>
              </c:numCache>
            </c:numRef>
          </c:val>
          <c:extLst>
            <c:ext xmlns:c16="http://schemas.microsoft.com/office/drawing/2014/chart" uri="{C3380CC4-5D6E-409C-BE32-E72D297353CC}">
              <c16:uniqueId val="{00000004-06BD-4983-A2B6-15025409938D}"/>
            </c:ext>
          </c:extLst>
        </c:ser>
        <c:dLbls>
          <c:dLblPos val="inEnd"/>
          <c:showLegendKey val="0"/>
          <c:showVal val="1"/>
          <c:showCatName val="0"/>
          <c:showSerName val="0"/>
          <c:showPercent val="0"/>
          <c:showBubbleSize val="0"/>
        </c:dLbls>
        <c:gapWidth val="150"/>
        <c:overlap val="100"/>
        <c:axId val="746897040"/>
        <c:axId val="614493120"/>
      </c:barChart>
      <c:catAx>
        <c:axId val="7468970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493120"/>
        <c:crosses val="autoZero"/>
        <c:auto val="1"/>
        <c:lblAlgn val="ctr"/>
        <c:lblOffset val="100"/>
        <c:noMultiLvlLbl val="0"/>
      </c:catAx>
      <c:valAx>
        <c:axId val="61449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68970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10-4A50-BC66-FB55CE22A741}"/>
                </c:ext>
              </c:extLst>
            </c:dLbl>
            <c:dLbl>
              <c:idx val="1"/>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10-4A50-BC66-FB55CE22A7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Hoja1!$B$98:$B$99</c:f>
              <c:strCache>
                <c:ptCount val="2"/>
                <c:pt idx="0">
                  <c:v>NO LOS CONOCE</c:v>
                </c:pt>
                <c:pt idx="1">
                  <c:v>SI LOS CONOCE</c:v>
                </c:pt>
              </c:strCache>
            </c:strRef>
          </c:cat>
          <c:val>
            <c:numRef>
              <c:f>Hoja1!$D$98:$D$99</c:f>
              <c:numCache>
                <c:formatCode>###0.0</c:formatCode>
                <c:ptCount val="2"/>
                <c:pt idx="0">
                  <c:v>33.333333333333329</c:v>
                </c:pt>
                <c:pt idx="1">
                  <c:v>66.666666666666657</c:v>
                </c:pt>
              </c:numCache>
            </c:numRef>
          </c:val>
          <c:extLst>
            <c:ext xmlns:c16="http://schemas.microsoft.com/office/drawing/2014/chart" uri="{C3380CC4-5D6E-409C-BE32-E72D297353CC}">
              <c16:uniqueId val="{00000002-BF10-4A50-BC66-FB55CE22A741}"/>
            </c:ext>
          </c:extLst>
        </c:ser>
        <c:dLbls>
          <c:dLblPos val="inEnd"/>
          <c:showLegendKey val="0"/>
          <c:showVal val="1"/>
          <c:showCatName val="0"/>
          <c:showSerName val="0"/>
          <c:showPercent val="0"/>
          <c:showBubbleSize val="0"/>
        </c:dLbls>
        <c:gapWidth val="150"/>
        <c:overlap val="100"/>
        <c:axId val="1705854464"/>
        <c:axId val="1705846560"/>
      </c:barChart>
      <c:catAx>
        <c:axId val="17058544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46560"/>
        <c:crosses val="autoZero"/>
        <c:auto val="1"/>
        <c:lblAlgn val="ctr"/>
        <c:lblOffset val="100"/>
        <c:noMultiLvlLbl val="0"/>
      </c:catAx>
      <c:valAx>
        <c:axId val="1705846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44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Hoja1!$D$103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F-4381-863C-7DA5A829E51A}"/>
                </c:ext>
              </c:extLst>
            </c:dLbl>
            <c:dLbl>
              <c:idx val="1"/>
              <c:tx>
                <c:rich>
                  <a:bodyPr/>
                  <a:lstStyle/>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F-4381-863C-7DA5A829E5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Hoja1!$B$104:$B$105</c:f>
              <c:strCache>
                <c:ptCount val="2"/>
                <c:pt idx="0">
                  <c:v>NO RECIBE</c:v>
                </c:pt>
                <c:pt idx="1">
                  <c:v>SI RECIBE</c:v>
                </c:pt>
              </c:strCache>
            </c:strRef>
          </c:cat>
          <c:val>
            <c:numRef>
              <c:f>Hoja1!$D$104:$D$105</c:f>
              <c:numCache>
                <c:formatCode>###0.0</c:formatCode>
                <c:ptCount val="2"/>
                <c:pt idx="0">
                  <c:v>62.962962962962962</c:v>
                </c:pt>
                <c:pt idx="1">
                  <c:v>37.037037037037038</c:v>
                </c:pt>
              </c:numCache>
            </c:numRef>
          </c:val>
          <c:extLst>
            <c:ext xmlns:c16="http://schemas.microsoft.com/office/drawing/2014/chart" uri="{C3380CC4-5D6E-409C-BE32-E72D297353CC}">
              <c16:uniqueId val="{00000002-957F-4381-863C-7DA5A829E51A}"/>
            </c:ext>
          </c:extLst>
        </c:ser>
        <c:dLbls>
          <c:dLblPos val="inEnd"/>
          <c:showLegendKey val="0"/>
          <c:showVal val="1"/>
          <c:showCatName val="0"/>
          <c:showSerName val="0"/>
          <c:showPercent val="0"/>
          <c:showBubbleSize val="0"/>
        </c:dLbls>
        <c:gapWidth val="150"/>
        <c:overlap val="100"/>
        <c:axId val="1705852384"/>
        <c:axId val="1705861120"/>
      </c:barChart>
      <c:catAx>
        <c:axId val="17058523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61120"/>
        <c:crosses val="autoZero"/>
        <c:auto val="1"/>
        <c:lblAlgn val="ctr"/>
        <c:lblOffset val="100"/>
        <c:noMultiLvlLbl val="0"/>
      </c:catAx>
      <c:valAx>
        <c:axId val="170586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23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Hoja1!$E$229</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5F-44C3-A65D-9994591356B1}"/>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F-44C3-A65D-9994591356B1}"/>
                </c:ext>
              </c:extLst>
            </c:dLbl>
            <c:dLbl>
              <c:idx val="2"/>
              <c:tx>
                <c:rich>
                  <a:bodyPr/>
                  <a:lstStyle/>
                  <a:p>
                    <a:r>
                      <a:rPr lang="en-US" dirty="0"/>
                      <a:t>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F-44C3-A65D-9994591356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Hoja1!$B$230:$B$232</c:f>
              <c:strCache>
                <c:ptCount val="3"/>
                <c:pt idx="0">
                  <c:v>NUNCA</c:v>
                </c:pt>
                <c:pt idx="1">
                  <c:v>ALGUNAS VECES</c:v>
                </c:pt>
                <c:pt idx="2">
                  <c:v>SIEMPRE</c:v>
                </c:pt>
              </c:strCache>
            </c:strRef>
          </c:cat>
          <c:val>
            <c:numRef>
              <c:f>Hoja1!$E$230:$E$232</c:f>
              <c:numCache>
                <c:formatCode>###0</c:formatCode>
                <c:ptCount val="3"/>
                <c:pt idx="0">
                  <c:v>11.111111111111111</c:v>
                </c:pt>
                <c:pt idx="1">
                  <c:v>33.333333333333329</c:v>
                </c:pt>
                <c:pt idx="2">
                  <c:v>55.555555555555557</c:v>
                </c:pt>
              </c:numCache>
            </c:numRef>
          </c:val>
          <c:extLst>
            <c:ext xmlns:c16="http://schemas.microsoft.com/office/drawing/2014/chart" uri="{C3380CC4-5D6E-409C-BE32-E72D297353CC}">
              <c16:uniqueId val="{00000003-C45F-44C3-A65D-9994591356B1}"/>
            </c:ext>
          </c:extLst>
        </c:ser>
        <c:dLbls>
          <c:dLblPos val="inEnd"/>
          <c:showLegendKey val="0"/>
          <c:showVal val="1"/>
          <c:showCatName val="0"/>
          <c:showSerName val="0"/>
          <c:showPercent val="0"/>
          <c:showBubbleSize val="0"/>
        </c:dLbls>
        <c:gapWidth val="150"/>
        <c:overlap val="100"/>
        <c:axId val="1080212832"/>
        <c:axId val="989888064"/>
      </c:barChart>
      <c:catAx>
        <c:axId val="1080212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9888064"/>
        <c:crossesAt val="0"/>
        <c:auto val="1"/>
        <c:lblAlgn val="ctr"/>
        <c:lblOffset val="100"/>
        <c:noMultiLvlLbl val="0"/>
      </c:catAx>
      <c:valAx>
        <c:axId val="989888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02128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Hoja1!$E$210</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37C567B-24EF-4562-8405-F1C61CAEB6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80-45A7-B1A3-8B20E81849EF}"/>
                </c:ext>
              </c:extLst>
            </c:dLbl>
            <c:dLbl>
              <c:idx val="1"/>
              <c:tx>
                <c:rich>
                  <a:bodyPr/>
                  <a:lstStyle/>
                  <a:p>
                    <a:fld id="{40BEC966-EE44-471D-AC62-9B6503897F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80-45A7-B1A3-8B20E81849EF}"/>
                </c:ext>
              </c:extLst>
            </c:dLbl>
            <c:dLbl>
              <c:idx val="2"/>
              <c:layout>
                <c:manualLayout>
                  <c:x val="-1.2885009708355623E-16"/>
                  <c:y val="-2.1981035948141589E-2"/>
                </c:manualLayout>
              </c:layout>
              <c:tx>
                <c:rich>
                  <a:bodyPr/>
                  <a:lstStyle/>
                  <a:p>
                    <a:fld id="{834210D6-1568-4EF1-88C3-B505B914AA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80-45A7-B1A3-8B20E81849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Hoja1!$B$211:$B$213</c:f>
              <c:strCache>
                <c:ptCount val="3"/>
                <c:pt idx="0">
                  <c:v>SIEMPRE</c:v>
                </c:pt>
                <c:pt idx="1">
                  <c:v>ALGUNAS VECES</c:v>
                </c:pt>
                <c:pt idx="2">
                  <c:v>NUNCA</c:v>
                </c:pt>
              </c:strCache>
            </c:strRef>
          </c:cat>
          <c:val>
            <c:numRef>
              <c:f>Hoja1!$E$211:$E$213</c:f>
              <c:numCache>
                <c:formatCode>###0</c:formatCode>
                <c:ptCount val="3"/>
                <c:pt idx="0">
                  <c:v>81.818181818181827</c:v>
                </c:pt>
                <c:pt idx="1">
                  <c:v>18.181818181818183</c:v>
                </c:pt>
                <c:pt idx="2" formatCode="General">
                  <c:v>0</c:v>
                </c:pt>
              </c:numCache>
            </c:numRef>
          </c:val>
          <c:extLst>
            <c:ext xmlns:c16="http://schemas.microsoft.com/office/drawing/2014/chart" uri="{C3380CC4-5D6E-409C-BE32-E72D297353CC}">
              <c16:uniqueId val="{00000003-1380-45A7-B1A3-8B20E81849EF}"/>
            </c:ext>
          </c:extLst>
        </c:ser>
        <c:dLbls>
          <c:dLblPos val="inEnd"/>
          <c:showLegendKey val="0"/>
          <c:showVal val="1"/>
          <c:showCatName val="0"/>
          <c:showSerName val="0"/>
          <c:showPercent val="0"/>
          <c:showBubbleSize val="0"/>
        </c:dLbls>
        <c:gapWidth val="150"/>
        <c:overlap val="100"/>
        <c:axId val="747791504"/>
        <c:axId val="837205888"/>
      </c:barChart>
      <c:catAx>
        <c:axId val="747791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5888"/>
        <c:crosses val="autoZero"/>
        <c:auto val="1"/>
        <c:lblAlgn val="ctr"/>
        <c:lblOffset val="100"/>
        <c:noMultiLvlLbl val="0"/>
      </c:catAx>
      <c:valAx>
        <c:axId val="83720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779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67C89D-91C8-4463-891B-FAACFE26D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3B-4A93-A1B7-2565B592B1C3}"/>
                </c:ext>
              </c:extLst>
            </c:dLbl>
            <c:dLbl>
              <c:idx val="1"/>
              <c:tx>
                <c:rich>
                  <a:bodyPr/>
                  <a:lstStyle/>
                  <a:p>
                    <a:fld id="{54CA4D94-CE26-47C1-AF76-475D80851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3B-4A93-A1B7-2565B592B1C3}"/>
                </c:ext>
              </c:extLst>
            </c:dLbl>
            <c:dLbl>
              <c:idx val="2"/>
              <c:tx>
                <c:rich>
                  <a:bodyPr/>
                  <a:lstStyle/>
                  <a:p>
                    <a:fld id="{7AC65F86-3B94-49D8-9C76-6FD47D992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3B-4A93-A1B7-2565B592B1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Hoja1!$B$248:$B$250</c:f>
              <c:strCache>
                <c:ptCount val="3"/>
                <c:pt idx="0">
                  <c:v>PESIMAS</c:v>
                </c:pt>
                <c:pt idx="1">
                  <c:v>MALAS</c:v>
                </c:pt>
                <c:pt idx="2">
                  <c:v>BUENAS</c:v>
                </c:pt>
              </c:strCache>
            </c:strRef>
          </c:cat>
          <c:val>
            <c:numRef>
              <c:f>Hoja1!$E$248:$E$250</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D23B-4A93-A1B7-2565B592B1C3}"/>
            </c:ext>
          </c:extLst>
        </c:ser>
        <c:dLbls>
          <c:dLblPos val="inEnd"/>
          <c:showLegendKey val="0"/>
          <c:showVal val="1"/>
          <c:showCatName val="0"/>
          <c:showSerName val="0"/>
          <c:showPercent val="0"/>
          <c:showBubbleSize val="0"/>
        </c:dLbls>
        <c:gapWidth val="150"/>
        <c:overlap val="100"/>
        <c:axId val="1149348032"/>
        <c:axId val="1144505360"/>
      </c:barChart>
      <c:catAx>
        <c:axId val="1149348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4505360"/>
        <c:crosses val="autoZero"/>
        <c:auto val="1"/>
        <c:lblAlgn val="ctr"/>
        <c:lblOffset val="100"/>
        <c:noMultiLvlLbl val="0"/>
      </c:catAx>
      <c:valAx>
        <c:axId val="1144505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9348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6A3C8D2-030F-4B0C-99EA-4A34357893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4-46A9-9682-B01F503F637A}"/>
                </c:ext>
              </c:extLst>
            </c:dLbl>
            <c:dLbl>
              <c:idx val="1"/>
              <c:tx>
                <c:rich>
                  <a:bodyPr/>
                  <a:lstStyle/>
                  <a:p>
                    <a:fld id="{8C65858E-B54C-4BEB-ABF5-F39B53E224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4-46A9-9682-B01F503F637A}"/>
                </c:ext>
              </c:extLst>
            </c:dLbl>
            <c:dLbl>
              <c:idx val="2"/>
              <c:layout>
                <c:manualLayout>
                  <c:x val="0"/>
                  <c:y val="1.6643192740642327E-3"/>
                </c:manualLayout>
              </c:layout>
              <c:tx>
                <c:rich>
                  <a:bodyPr/>
                  <a:lstStyle/>
                  <a:p>
                    <a:fld id="{80D134A9-61A3-42F4-A812-E3F9C8FC3AE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4-46A9-9682-B01F503F63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Hoja1!$B$228:$B$230</c:f>
              <c:strCache>
                <c:ptCount val="3"/>
                <c:pt idx="0">
                  <c:v>SIEMPRE</c:v>
                </c:pt>
                <c:pt idx="1">
                  <c:v>ALGUNAS VECES</c:v>
                </c:pt>
                <c:pt idx="2">
                  <c:v>NUNCA</c:v>
                </c:pt>
              </c:strCache>
            </c:strRef>
          </c:cat>
          <c:val>
            <c:numRef>
              <c:f>Hoja1!$E$228:$E$230</c:f>
              <c:numCache>
                <c:formatCode>###0</c:formatCode>
                <c:ptCount val="3"/>
                <c:pt idx="0">
                  <c:v>85</c:v>
                </c:pt>
                <c:pt idx="1">
                  <c:v>15</c:v>
                </c:pt>
                <c:pt idx="2" formatCode="General">
                  <c:v>0</c:v>
                </c:pt>
              </c:numCache>
            </c:numRef>
          </c:val>
          <c:extLst>
            <c:ext xmlns:c16="http://schemas.microsoft.com/office/drawing/2014/chart" uri="{C3380CC4-5D6E-409C-BE32-E72D297353CC}">
              <c16:uniqueId val="{00000003-EF94-46A9-9682-B01F503F637A}"/>
            </c:ext>
          </c:extLst>
        </c:ser>
        <c:dLbls>
          <c:dLblPos val="inEnd"/>
          <c:showLegendKey val="0"/>
          <c:showVal val="1"/>
          <c:showCatName val="0"/>
          <c:showSerName val="0"/>
          <c:showPercent val="0"/>
          <c:showBubbleSize val="0"/>
        </c:dLbls>
        <c:gapWidth val="150"/>
        <c:overlap val="100"/>
        <c:axId val="611773648"/>
        <c:axId val="837210880"/>
      </c:barChart>
      <c:catAx>
        <c:axId val="61177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10880"/>
        <c:crosses val="autoZero"/>
        <c:auto val="1"/>
        <c:lblAlgn val="ctr"/>
        <c:lblOffset val="100"/>
        <c:noMultiLvlLbl val="0"/>
      </c:catAx>
      <c:valAx>
        <c:axId val="837210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177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Hoja1!$E$196</c:f>
              <c:strCache>
                <c:ptCount val="1"/>
                <c:pt idx="0">
                  <c:v>Porcentaje válido</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1AF06-3A3D-4A17-A09F-2F445C6902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3E-43E3-B164-8ECF2B102A95}"/>
                </c:ext>
              </c:extLst>
            </c:dLbl>
            <c:dLbl>
              <c:idx val="1"/>
              <c:tx>
                <c:rich>
                  <a:bodyPr/>
                  <a:lstStyle/>
                  <a:p>
                    <a:fld id="{B912F2EB-180E-4162-A21E-6BBEA7171C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3E-43E3-B164-8ECF2B102A95}"/>
                </c:ext>
              </c:extLst>
            </c:dLbl>
            <c:dLbl>
              <c:idx val="2"/>
              <c:layout>
                <c:manualLayout>
                  <c:x val="-1.6093193529522457E-3"/>
                  <c:y val="-8.8928625775702048E-3"/>
                </c:manualLayout>
              </c:layout>
              <c:tx>
                <c:rich>
                  <a:bodyPr/>
                  <a:lstStyle/>
                  <a:p>
                    <a:fld id="{AC89732A-C608-476A-BB1F-6A5F772A40D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3E-43E3-B164-8ECF2B102A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Hoja1!$B$197:$B$199</c:f>
              <c:strCache>
                <c:ptCount val="3"/>
                <c:pt idx="0">
                  <c:v>SIEMPRE</c:v>
                </c:pt>
                <c:pt idx="1">
                  <c:v>ALGUNAS VECES</c:v>
                </c:pt>
                <c:pt idx="2">
                  <c:v>NUNCA</c:v>
                </c:pt>
              </c:strCache>
            </c:strRef>
          </c:cat>
          <c:val>
            <c:numRef>
              <c:f>Hoja1!$E$197:$E$199</c:f>
              <c:numCache>
                <c:formatCode>###0</c:formatCode>
                <c:ptCount val="3"/>
                <c:pt idx="0">
                  <c:v>30.76923076923077</c:v>
                </c:pt>
                <c:pt idx="1">
                  <c:v>69.230769230769226</c:v>
                </c:pt>
                <c:pt idx="2" formatCode="General">
                  <c:v>0</c:v>
                </c:pt>
              </c:numCache>
            </c:numRef>
          </c:val>
          <c:extLst>
            <c:ext xmlns:c16="http://schemas.microsoft.com/office/drawing/2014/chart" uri="{C3380CC4-5D6E-409C-BE32-E72D297353CC}">
              <c16:uniqueId val="{00000003-5A3E-43E3-B164-8ECF2B102A95}"/>
            </c:ext>
          </c:extLst>
        </c:ser>
        <c:dLbls>
          <c:dLblPos val="inEnd"/>
          <c:showLegendKey val="0"/>
          <c:showVal val="1"/>
          <c:showCatName val="0"/>
          <c:showSerName val="0"/>
          <c:showPercent val="0"/>
          <c:showBubbleSize val="0"/>
        </c:dLbls>
        <c:gapWidth val="150"/>
        <c:overlap val="100"/>
        <c:axId val="996507632"/>
        <c:axId val="1084348192"/>
      </c:barChart>
      <c:catAx>
        <c:axId val="99650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348192"/>
        <c:crosses val="autoZero"/>
        <c:auto val="1"/>
        <c:lblAlgn val="ctr"/>
        <c:lblOffset val="100"/>
        <c:noMultiLvlLbl val="0"/>
      </c:catAx>
      <c:valAx>
        <c:axId val="1084348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Hoja1!$E$243</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E4B35E2-D4B5-475E-B2AD-13699E1DB6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83-451F-AFF1-7AD9B5A1C920}"/>
                </c:ext>
              </c:extLst>
            </c:dLbl>
            <c:dLbl>
              <c:idx val="1"/>
              <c:tx>
                <c:rich>
                  <a:bodyPr/>
                  <a:lstStyle/>
                  <a:p>
                    <a:fld id="{5B5B61A8-0591-479C-8317-F8E54FDE99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83-451F-AFF1-7AD9B5A1C920}"/>
                </c:ext>
              </c:extLst>
            </c:dLbl>
            <c:dLbl>
              <c:idx val="2"/>
              <c:layout>
                <c:manualLayout>
                  <c:x val="1.6778388273306997E-3"/>
                  <c:y val="-1.8537794641124275E-2"/>
                </c:manualLayout>
              </c:layout>
              <c:tx>
                <c:rich>
                  <a:bodyPr/>
                  <a:lstStyle/>
                  <a:p>
                    <a:fld id="{7F6F19C0-8DDC-4B0D-B828-4C6C98C65057}"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83-451F-AFF1-7AD9B5A1C920}"/>
                </c:ext>
              </c:extLst>
            </c:dLbl>
            <c:dLbl>
              <c:idx val="3"/>
              <c:tx>
                <c:rich>
                  <a:bodyPr/>
                  <a:lstStyle/>
                  <a:p>
                    <a:fld id="{6AA746AE-0913-4497-B9A3-4C5D30CF1C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83-451F-AFF1-7AD9B5A1C9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Hoja1!$B$244:$B$247</c:f>
              <c:strCache>
                <c:ptCount val="4"/>
                <c:pt idx="0">
                  <c:v>SIEMPRE</c:v>
                </c:pt>
                <c:pt idx="1">
                  <c:v>ALGUNAS VECES</c:v>
                </c:pt>
                <c:pt idx="2">
                  <c:v>NUNCA</c:v>
                </c:pt>
                <c:pt idx="3">
                  <c:v>NO APLICA</c:v>
                </c:pt>
              </c:strCache>
            </c:strRef>
          </c:cat>
          <c:val>
            <c:numRef>
              <c:f>Hoja1!$E$244:$E$247</c:f>
              <c:numCache>
                <c:formatCode>###0</c:formatCode>
                <c:ptCount val="4"/>
                <c:pt idx="0">
                  <c:v>65</c:v>
                </c:pt>
                <c:pt idx="1">
                  <c:v>25</c:v>
                </c:pt>
                <c:pt idx="2" formatCode="General">
                  <c:v>0</c:v>
                </c:pt>
                <c:pt idx="3">
                  <c:v>10</c:v>
                </c:pt>
              </c:numCache>
            </c:numRef>
          </c:val>
          <c:extLst>
            <c:ext xmlns:c16="http://schemas.microsoft.com/office/drawing/2014/chart" uri="{C3380CC4-5D6E-409C-BE32-E72D297353CC}">
              <c16:uniqueId val="{00000004-C483-451F-AFF1-7AD9B5A1C920}"/>
            </c:ext>
          </c:extLst>
        </c:ser>
        <c:dLbls>
          <c:dLblPos val="inEnd"/>
          <c:showLegendKey val="0"/>
          <c:showVal val="1"/>
          <c:showCatName val="0"/>
          <c:showSerName val="0"/>
          <c:showPercent val="0"/>
          <c:showBubbleSize val="0"/>
        </c:dLbls>
        <c:gapWidth val="150"/>
        <c:overlap val="100"/>
        <c:axId val="845899760"/>
        <c:axId val="837204640"/>
      </c:barChart>
      <c:catAx>
        <c:axId val="84589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4640"/>
        <c:crosses val="autoZero"/>
        <c:auto val="1"/>
        <c:lblAlgn val="ctr"/>
        <c:lblOffset val="100"/>
        <c:noMultiLvlLbl val="0"/>
      </c:catAx>
      <c:valAx>
        <c:axId val="837204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4589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Hoja1!$E$213</c:f>
              <c:strCache>
                <c:ptCount val="1"/>
                <c:pt idx="0">
                  <c:v>Porcentaje válido</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2FD-489C-B649-731A78A51C2D}"/>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2FD-489C-B649-731A78A51C2D}"/>
              </c:ext>
            </c:extLst>
          </c:dPt>
          <c:dLbls>
            <c:dLbl>
              <c:idx val="0"/>
              <c:tx>
                <c:rich>
                  <a:bodyPr/>
                  <a:lstStyle/>
                  <a:p>
                    <a:fld id="{3DFACE0C-BD2F-4270-8B79-40FB7B4A7E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FD-489C-B649-731A78A51C2D}"/>
                </c:ext>
              </c:extLst>
            </c:dLbl>
            <c:dLbl>
              <c:idx val="1"/>
              <c:tx>
                <c:rich>
                  <a:bodyPr/>
                  <a:lstStyle/>
                  <a:p>
                    <a:fld id="{45B74E64-EE73-46D7-9A97-9D9E0813E8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FD-489C-B649-731A78A51C2D}"/>
                </c:ext>
              </c:extLst>
            </c:dLbl>
            <c:dLbl>
              <c:idx val="2"/>
              <c:layout>
                <c:manualLayout>
                  <c:x val="3.2692752737501995E-3"/>
                  <c:y val="-2.2017637429877147E-2"/>
                </c:manualLayout>
              </c:layout>
              <c:tx>
                <c:rich>
                  <a:bodyPr/>
                  <a:lstStyle/>
                  <a:p>
                    <a:fld id="{9131425B-7D82-49F0-9668-BDD0BA4288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2FD-489C-B649-731A78A51C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Hoja1!$B$214:$B$216</c:f>
              <c:strCache>
                <c:ptCount val="3"/>
                <c:pt idx="0">
                  <c:v>SIEMPRE</c:v>
                </c:pt>
                <c:pt idx="1">
                  <c:v>SIEMPRE</c:v>
                </c:pt>
                <c:pt idx="2">
                  <c:v>SIEMPRE</c:v>
                </c:pt>
              </c:strCache>
            </c:strRef>
          </c:cat>
          <c:val>
            <c:numRef>
              <c:f>Hoja1!$E$214:$E$216</c:f>
              <c:numCache>
                <c:formatCode>###0</c:formatCode>
                <c:ptCount val="3"/>
                <c:pt idx="0">
                  <c:v>60</c:v>
                </c:pt>
                <c:pt idx="1">
                  <c:v>40</c:v>
                </c:pt>
                <c:pt idx="2" formatCode="General">
                  <c:v>0</c:v>
                </c:pt>
              </c:numCache>
            </c:numRef>
          </c:val>
          <c:extLst>
            <c:ext xmlns:c16="http://schemas.microsoft.com/office/drawing/2014/chart" uri="{C3380CC4-5D6E-409C-BE32-E72D297353CC}">
              <c16:uniqueId val="{00000005-82FD-489C-B649-731A78A51C2D}"/>
            </c:ext>
          </c:extLst>
        </c:ser>
        <c:dLbls>
          <c:dLblPos val="inEnd"/>
          <c:showLegendKey val="0"/>
          <c:showVal val="1"/>
          <c:showCatName val="0"/>
          <c:showSerName val="0"/>
          <c:showPercent val="0"/>
          <c:showBubbleSize val="0"/>
        </c:dLbls>
        <c:gapWidth val="150"/>
        <c:overlap val="100"/>
        <c:axId val="993383712"/>
        <c:axId val="1092099568"/>
      </c:barChart>
      <c:catAx>
        <c:axId val="993383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92099568"/>
        <c:crosses val="autoZero"/>
        <c:auto val="1"/>
        <c:lblAlgn val="ctr"/>
        <c:lblOffset val="100"/>
        <c:noMultiLvlLbl val="0"/>
      </c:catAx>
      <c:valAx>
        <c:axId val="1092099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338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Hoja1!$E$260</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5FCBF88-A1FF-46C0-8450-F1011D5492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9C-4C53-AAC9-60BB6B8FE512}"/>
                </c:ext>
              </c:extLst>
            </c:dLbl>
            <c:dLbl>
              <c:idx val="1"/>
              <c:tx>
                <c:rich>
                  <a:bodyPr/>
                  <a:lstStyle/>
                  <a:p>
                    <a:fld id="{78C6596C-7FD4-41A0-8D7B-9568B318A7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9C-4C53-AAC9-60BB6B8FE512}"/>
                </c:ext>
              </c:extLst>
            </c:dLbl>
            <c:dLbl>
              <c:idx val="2"/>
              <c:layout>
                <c:manualLayout>
                  <c:x val="0"/>
                  <c:y val="-1.505297882606833E-2"/>
                </c:manualLayout>
              </c:layout>
              <c:tx>
                <c:rich>
                  <a:bodyPr/>
                  <a:lstStyle/>
                  <a:p>
                    <a:fld id="{C54460C6-59C8-4E06-8269-C0084CC7909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9C-4C53-AAC9-60BB6B8FE5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Hoja1!$B$261:$B$263</c:f>
              <c:strCache>
                <c:ptCount val="3"/>
                <c:pt idx="0">
                  <c:v>SIEMPRE</c:v>
                </c:pt>
                <c:pt idx="1">
                  <c:v>ALGUNAS VECES</c:v>
                </c:pt>
                <c:pt idx="2">
                  <c:v>NUNCA</c:v>
                </c:pt>
              </c:strCache>
            </c:strRef>
          </c:cat>
          <c:val>
            <c:numRef>
              <c:f>Hoja1!$E$261:$E$263</c:f>
              <c:numCache>
                <c:formatCode>###0</c:formatCode>
                <c:ptCount val="3"/>
                <c:pt idx="0">
                  <c:v>71.428571428571431</c:v>
                </c:pt>
                <c:pt idx="1">
                  <c:v>28.571428571428569</c:v>
                </c:pt>
                <c:pt idx="2" formatCode="General">
                  <c:v>0</c:v>
                </c:pt>
              </c:numCache>
            </c:numRef>
          </c:val>
          <c:extLst>
            <c:ext xmlns:c16="http://schemas.microsoft.com/office/drawing/2014/chart" uri="{C3380CC4-5D6E-409C-BE32-E72D297353CC}">
              <c16:uniqueId val="{00000003-1D9C-4C53-AAC9-60BB6B8FE512}"/>
            </c:ext>
          </c:extLst>
        </c:ser>
        <c:dLbls>
          <c:dLblPos val="inEnd"/>
          <c:showLegendKey val="0"/>
          <c:showVal val="1"/>
          <c:showCatName val="0"/>
          <c:showSerName val="0"/>
          <c:showPercent val="0"/>
          <c:showBubbleSize val="0"/>
        </c:dLbls>
        <c:gapWidth val="150"/>
        <c:overlap val="100"/>
        <c:axId val="802967248"/>
        <c:axId val="837199648"/>
      </c:barChart>
      <c:catAx>
        <c:axId val="802967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199648"/>
        <c:crosses val="autoZero"/>
        <c:auto val="1"/>
        <c:lblAlgn val="ctr"/>
        <c:lblOffset val="100"/>
        <c:noMultiLvlLbl val="0"/>
      </c:catAx>
      <c:valAx>
        <c:axId val="837199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02967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87-45BD-A4E9-05F0AE8C5746}"/>
                </c:ext>
              </c:extLst>
            </c:dLbl>
            <c:dLbl>
              <c:idx val="1"/>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87-45BD-A4E9-05F0AE8C5746}"/>
                </c:ext>
              </c:extLst>
            </c:dLbl>
            <c:dLbl>
              <c:idx val="2"/>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87-45BD-A4E9-05F0AE8C5746}"/>
                </c:ext>
              </c:extLst>
            </c:dLbl>
            <c:dLbl>
              <c:idx val="3"/>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87-45BD-A4E9-05F0AE8C57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Hoja1!$B$110:$B$113</c:f>
              <c:strCache>
                <c:ptCount val="4"/>
                <c:pt idx="0">
                  <c:v>PESIMAS</c:v>
                </c:pt>
                <c:pt idx="1">
                  <c:v>MALAS</c:v>
                </c:pt>
                <c:pt idx="2">
                  <c:v>BUENAS</c:v>
                </c:pt>
                <c:pt idx="3">
                  <c:v>EXCELENTE</c:v>
                </c:pt>
              </c:strCache>
            </c:strRef>
          </c:cat>
          <c:val>
            <c:numRef>
              <c:f>Hoja1!$D$110:$D$113</c:f>
              <c:numCache>
                <c:formatCode>###0.0</c:formatCode>
                <c:ptCount val="4"/>
                <c:pt idx="0">
                  <c:v>3.7037037037037033</c:v>
                </c:pt>
                <c:pt idx="1">
                  <c:v>3.7037037037037033</c:v>
                </c:pt>
                <c:pt idx="2">
                  <c:v>85.18518518518519</c:v>
                </c:pt>
                <c:pt idx="3">
                  <c:v>7.4074074074074066</c:v>
                </c:pt>
              </c:numCache>
            </c:numRef>
          </c:val>
          <c:extLst>
            <c:ext xmlns:c16="http://schemas.microsoft.com/office/drawing/2014/chart" uri="{C3380CC4-5D6E-409C-BE32-E72D297353CC}">
              <c16:uniqueId val="{00000004-5087-45BD-A4E9-05F0AE8C5746}"/>
            </c:ext>
          </c:extLst>
        </c:ser>
        <c:dLbls>
          <c:dLblPos val="inEnd"/>
          <c:showLegendKey val="0"/>
          <c:showVal val="1"/>
          <c:showCatName val="0"/>
          <c:showSerName val="0"/>
          <c:showPercent val="0"/>
          <c:showBubbleSize val="0"/>
        </c:dLbls>
        <c:gapWidth val="150"/>
        <c:overlap val="100"/>
        <c:axId val="1759274991"/>
        <c:axId val="1759277071"/>
      </c:barChart>
      <c:catAx>
        <c:axId val="17592749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7071"/>
        <c:crosses val="autoZero"/>
        <c:auto val="1"/>
        <c:lblAlgn val="ctr"/>
        <c:lblOffset val="100"/>
        <c:noMultiLvlLbl val="0"/>
      </c:catAx>
      <c:valAx>
        <c:axId val="17592770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49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AD49237-F4AE-4832-8B84-5F80877785A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13-4828-B0CC-683DDFE2E0B3}"/>
                </c:ext>
              </c:extLst>
            </c:dLbl>
            <c:dLbl>
              <c:idx val="1"/>
              <c:tx>
                <c:rich>
                  <a:bodyPr/>
                  <a:lstStyle/>
                  <a:p>
                    <a:fld id="{A622008E-3372-494A-9058-F2142B6A5A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13-4828-B0CC-683DDFE2E0B3}"/>
                </c:ext>
              </c:extLst>
            </c:dLbl>
            <c:dLbl>
              <c:idx val="2"/>
              <c:layout>
                <c:manualLayout>
                  <c:x val="1.7044412908552564E-3"/>
                  <c:y val="1.3741711309104394E-3"/>
                </c:manualLayout>
              </c:layout>
              <c:tx>
                <c:rich>
                  <a:bodyPr/>
                  <a:lstStyle/>
                  <a:p>
                    <a:fld id="{BB8536FB-EE59-4415-A9DB-4006C10DD4A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613-4828-B0CC-683DDFE2E0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Hoja1!$B$277:$B$279</c:f>
              <c:strCache>
                <c:ptCount val="3"/>
                <c:pt idx="0">
                  <c:v>SIEMPRE</c:v>
                </c:pt>
                <c:pt idx="1">
                  <c:v>ALGUNAS VECES</c:v>
                </c:pt>
                <c:pt idx="2">
                  <c:v>NUNCA</c:v>
                </c:pt>
              </c:strCache>
            </c:strRef>
          </c:cat>
          <c:val>
            <c:numRef>
              <c:f>Hoja1!$D$277:$D$279</c:f>
              <c:numCache>
                <c:formatCode>###0</c:formatCode>
                <c:ptCount val="3"/>
                <c:pt idx="0">
                  <c:v>51.785714285714292</c:v>
                </c:pt>
                <c:pt idx="1">
                  <c:v>48.214285714285715</c:v>
                </c:pt>
                <c:pt idx="2" formatCode="General">
                  <c:v>0</c:v>
                </c:pt>
              </c:numCache>
            </c:numRef>
          </c:val>
          <c:extLst>
            <c:ext xmlns:c16="http://schemas.microsoft.com/office/drawing/2014/chart" uri="{C3380CC4-5D6E-409C-BE32-E72D297353CC}">
              <c16:uniqueId val="{00000003-8613-4828-B0CC-683DDFE2E0B3}"/>
            </c:ext>
          </c:extLst>
        </c:ser>
        <c:dLbls>
          <c:dLblPos val="inEnd"/>
          <c:showLegendKey val="0"/>
          <c:showVal val="1"/>
          <c:showCatName val="0"/>
          <c:showSerName val="0"/>
          <c:showPercent val="0"/>
          <c:showBubbleSize val="0"/>
        </c:dLbls>
        <c:gapWidth val="150"/>
        <c:overlap val="100"/>
        <c:axId val="846788656"/>
        <c:axId val="837206720"/>
      </c:barChart>
      <c:catAx>
        <c:axId val="846788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6720"/>
        <c:crosses val="autoZero"/>
        <c:auto val="1"/>
        <c:lblAlgn val="ctr"/>
        <c:lblOffset val="100"/>
        <c:noMultiLvlLbl val="0"/>
      </c:catAx>
      <c:valAx>
        <c:axId val="83720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46788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Hoja1!$D$125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157174E-CC39-41FA-9E67-0C98BEF12B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D1-4BC4-8C1D-361EC48EB9B1}"/>
                </c:ext>
              </c:extLst>
            </c:dLbl>
            <c:dLbl>
              <c:idx val="1"/>
              <c:tx>
                <c:rich>
                  <a:bodyPr/>
                  <a:lstStyle/>
                  <a:p>
                    <a:fld id="{4FEDD4CB-1B07-46BA-9FCF-79DC51DFB7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D1-4BC4-8C1D-361EC48EB9B1}"/>
                </c:ext>
              </c:extLst>
            </c:dLbl>
            <c:dLbl>
              <c:idx val="2"/>
              <c:tx>
                <c:rich>
                  <a:bodyPr/>
                  <a:lstStyle/>
                  <a:p>
                    <a:fld id="{1FC5541F-41AB-4241-AFF5-0816263E44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D1-4BC4-8C1D-361EC48EB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Hoja1!$B$126:$B$128</c:f>
              <c:strCache>
                <c:ptCount val="3"/>
                <c:pt idx="0">
                  <c:v>NUNCA</c:v>
                </c:pt>
                <c:pt idx="1">
                  <c:v>ALGUNAS VECES</c:v>
                </c:pt>
                <c:pt idx="2">
                  <c:v>SIEMPRE</c:v>
                </c:pt>
              </c:strCache>
            </c:strRef>
          </c:cat>
          <c:val>
            <c:numRef>
              <c:f>Hoja1!$D$126:$D$128</c:f>
              <c:numCache>
                <c:formatCode>###0</c:formatCode>
                <c:ptCount val="3"/>
                <c:pt idx="0">
                  <c:v>7.4074074074074066</c:v>
                </c:pt>
                <c:pt idx="1">
                  <c:v>40.74074074074074</c:v>
                </c:pt>
                <c:pt idx="2">
                  <c:v>51.851851851851848</c:v>
                </c:pt>
              </c:numCache>
            </c:numRef>
          </c:val>
          <c:extLst>
            <c:ext xmlns:c16="http://schemas.microsoft.com/office/drawing/2014/chart" uri="{C3380CC4-5D6E-409C-BE32-E72D297353CC}">
              <c16:uniqueId val="{00000003-00D1-4BC4-8C1D-361EC48EB9B1}"/>
            </c:ext>
          </c:extLst>
        </c:ser>
        <c:dLbls>
          <c:dLblPos val="inEnd"/>
          <c:showLegendKey val="0"/>
          <c:showVal val="1"/>
          <c:showCatName val="0"/>
          <c:showSerName val="0"/>
          <c:showPercent val="0"/>
          <c:showBubbleSize val="0"/>
        </c:dLbls>
        <c:gapWidth val="100"/>
        <c:overlap val="-24"/>
        <c:axId val="690811136"/>
        <c:axId val="912824832"/>
      </c:barChart>
      <c:catAx>
        <c:axId val="690811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824832"/>
        <c:crosses val="autoZero"/>
        <c:auto val="1"/>
        <c:lblAlgn val="ctr"/>
        <c:lblOffset val="100"/>
        <c:noMultiLvlLbl val="0"/>
      </c:catAx>
      <c:valAx>
        <c:axId val="91282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811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85BBEEF-F37E-44CC-89C5-6BF97D4320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02-4821-8574-981829E4205F}"/>
                </c:ext>
              </c:extLst>
            </c:dLbl>
            <c:dLbl>
              <c:idx val="1"/>
              <c:tx>
                <c:rich>
                  <a:bodyPr/>
                  <a:lstStyle/>
                  <a:p>
                    <a:fld id="{E42B056B-5FBC-4320-8613-DC0993404D1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02-4821-8574-981829E420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Hoja1!$B$290:$B$291</c:f>
              <c:strCache>
                <c:ptCount val="2"/>
                <c:pt idx="0">
                  <c:v>NO</c:v>
                </c:pt>
                <c:pt idx="1">
                  <c:v>SI</c:v>
                </c:pt>
              </c:strCache>
            </c:strRef>
          </c:cat>
          <c:val>
            <c:numRef>
              <c:f>Hoja1!$D$290:$D$291</c:f>
              <c:numCache>
                <c:formatCode>###0</c:formatCode>
                <c:ptCount val="2"/>
                <c:pt idx="0">
                  <c:v>30.357142857142854</c:v>
                </c:pt>
                <c:pt idx="1">
                  <c:v>69.642857142857139</c:v>
                </c:pt>
              </c:numCache>
            </c:numRef>
          </c:val>
          <c:extLst>
            <c:ext xmlns:c16="http://schemas.microsoft.com/office/drawing/2014/chart" uri="{C3380CC4-5D6E-409C-BE32-E72D297353CC}">
              <c16:uniqueId val="{00000002-5502-4821-8574-981829E4205F}"/>
            </c:ext>
          </c:extLst>
        </c:ser>
        <c:dLbls>
          <c:dLblPos val="inEnd"/>
          <c:showLegendKey val="0"/>
          <c:showVal val="1"/>
          <c:showCatName val="0"/>
          <c:showSerName val="0"/>
          <c:showPercent val="0"/>
          <c:showBubbleSize val="0"/>
        </c:dLbls>
        <c:gapWidth val="150"/>
        <c:overlap val="100"/>
        <c:axId val="611774848"/>
        <c:axId val="837214624"/>
      </c:barChart>
      <c:catAx>
        <c:axId val="611774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14624"/>
        <c:crosses val="autoZero"/>
        <c:auto val="1"/>
        <c:lblAlgn val="ctr"/>
        <c:lblOffset val="100"/>
        <c:noMultiLvlLbl val="0"/>
      </c:catAx>
      <c:valAx>
        <c:axId val="837214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17748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Hoja1!$D$138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2D0CA6F-C5AA-484B-9765-9A973FE1C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87-41E0-9AFD-254704DD3AA0}"/>
                </c:ext>
              </c:extLst>
            </c:dLbl>
            <c:dLbl>
              <c:idx val="1"/>
              <c:tx>
                <c:rich>
                  <a:bodyPr/>
                  <a:lstStyle/>
                  <a:p>
                    <a:fld id="{3D534E3F-84A9-4551-AA6E-DF9B04E143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87-41E0-9AFD-254704DD3AA0}"/>
                </c:ext>
              </c:extLst>
            </c:dLbl>
            <c:dLbl>
              <c:idx val="2"/>
              <c:tx>
                <c:rich>
                  <a:bodyPr/>
                  <a:lstStyle/>
                  <a:p>
                    <a:fld id="{261BF8B9-75C6-4E48-90A0-065167F40E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87-41E0-9AFD-254704DD3AA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Hoja1!$B$139:$B$141</c:f>
              <c:strCache>
                <c:ptCount val="3"/>
                <c:pt idx="0">
                  <c:v>NUNCA</c:v>
                </c:pt>
                <c:pt idx="1">
                  <c:v>ALGUNAS VECES</c:v>
                </c:pt>
                <c:pt idx="2">
                  <c:v>SIEMPRE</c:v>
                </c:pt>
              </c:strCache>
            </c:strRef>
          </c:cat>
          <c:val>
            <c:numRef>
              <c:f>Hoja1!$D$139:$D$141</c:f>
              <c:numCache>
                <c:formatCode>###0</c:formatCode>
                <c:ptCount val="3"/>
                <c:pt idx="0">
                  <c:v>11.111111111111111</c:v>
                </c:pt>
                <c:pt idx="1">
                  <c:v>51.851851851851848</c:v>
                </c:pt>
                <c:pt idx="2">
                  <c:v>37.037037037037038</c:v>
                </c:pt>
              </c:numCache>
            </c:numRef>
          </c:val>
          <c:extLst>
            <c:ext xmlns:c16="http://schemas.microsoft.com/office/drawing/2014/chart" uri="{C3380CC4-5D6E-409C-BE32-E72D297353CC}">
              <c16:uniqueId val="{00000003-B187-41E0-9AFD-254704DD3AA0}"/>
            </c:ext>
          </c:extLst>
        </c:ser>
        <c:dLbls>
          <c:dLblPos val="inEnd"/>
          <c:showLegendKey val="0"/>
          <c:showVal val="1"/>
          <c:showCatName val="0"/>
          <c:showSerName val="0"/>
          <c:showPercent val="0"/>
          <c:showBubbleSize val="0"/>
        </c:dLbls>
        <c:gapWidth val="150"/>
        <c:overlap val="100"/>
        <c:axId val="996502032"/>
        <c:axId val="986451616"/>
      </c:barChart>
      <c:catAx>
        <c:axId val="996502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451616"/>
        <c:crosses val="autoZero"/>
        <c:auto val="1"/>
        <c:lblAlgn val="ctr"/>
        <c:lblOffset val="100"/>
        <c:noMultiLvlLbl val="0"/>
      </c:catAx>
      <c:valAx>
        <c:axId val="98645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2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Hoja1!$I$309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085348036338802E-3"/>
                  <c:y val="-0.35515629801825727"/>
                </c:manualLayout>
              </c:layout>
              <c:tx>
                <c:rich>
                  <a:bodyPr/>
                  <a:lstStyle/>
                  <a:p>
                    <a:fld id="{ABAA9519-7EA6-4FE3-A7D9-AACC5BEC256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A5-4A73-88D1-06D96AC45C25}"/>
                </c:ext>
              </c:extLst>
            </c:dLbl>
            <c:dLbl>
              <c:idx val="1"/>
              <c:tx>
                <c:rich>
                  <a:bodyPr/>
                  <a:lstStyle/>
                  <a:p>
                    <a:fld id="{4F2C1DA3-1B21-4D0F-BE6E-6208D92074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A5-4A73-88D1-06D96AC45C25}"/>
                </c:ext>
              </c:extLst>
            </c:dLbl>
            <c:dLbl>
              <c:idx val="2"/>
              <c:tx>
                <c:rich>
                  <a:bodyPr/>
                  <a:lstStyle/>
                  <a:p>
                    <a:fld id="{0092E159-1078-4213-A140-7EA617FF42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A5-4A73-88D1-06D96AC45C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Hoja1!$H$310:$H$312</c:f>
              <c:strCache>
                <c:ptCount val="3"/>
                <c:pt idx="0">
                  <c:v>con compañeros</c:v>
                </c:pt>
                <c:pt idx="1">
                  <c:v>usuario-cliente</c:v>
                </c:pt>
                <c:pt idx="2">
                  <c:v>Institucionales</c:v>
                </c:pt>
              </c:strCache>
            </c:strRef>
          </c:cat>
          <c:val>
            <c:numRef>
              <c:f>Hoja1!$I$310:$I$312</c:f>
              <c:numCache>
                <c:formatCode>0</c:formatCode>
                <c:ptCount val="3"/>
                <c:pt idx="0">
                  <c:v>91.1</c:v>
                </c:pt>
                <c:pt idx="1">
                  <c:v>41.099999999999994</c:v>
                </c:pt>
                <c:pt idx="2">
                  <c:v>33.9</c:v>
                </c:pt>
              </c:numCache>
            </c:numRef>
          </c:val>
          <c:extLst>
            <c:ext xmlns:c16="http://schemas.microsoft.com/office/drawing/2014/chart" uri="{C3380CC4-5D6E-409C-BE32-E72D297353CC}">
              <c16:uniqueId val="{00000003-A2A5-4A73-88D1-06D96AC45C25}"/>
            </c:ext>
          </c:extLst>
        </c:ser>
        <c:dLbls>
          <c:dLblPos val="inEnd"/>
          <c:showLegendKey val="0"/>
          <c:showVal val="1"/>
          <c:showCatName val="0"/>
          <c:showSerName val="0"/>
          <c:showPercent val="0"/>
          <c:showBubbleSize val="0"/>
        </c:dLbls>
        <c:gapWidth val="150"/>
        <c:overlap val="100"/>
        <c:axId val="666490208"/>
        <c:axId val="837202560"/>
      </c:barChart>
      <c:catAx>
        <c:axId val="66649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2560"/>
        <c:crosses val="autoZero"/>
        <c:auto val="1"/>
        <c:lblAlgn val="ctr"/>
        <c:lblOffset val="100"/>
        <c:noMultiLvlLbl val="0"/>
      </c:catAx>
      <c:valAx>
        <c:axId val="83720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270408680300083E-17"/>
                  <c:y val="-1.4935890634822964E-2"/>
                </c:manualLayout>
              </c:layout>
              <c:tx>
                <c:rich>
                  <a:bodyPr/>
                  <a:lstStyle/>
                  <a:p>
                    <a:fld id="{DF45DDAD-85D9-4643-8BE3-E2FF1D429C2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1E-455B-BA14-CA5E5421B7E8}"/>
                </c:ext>
              </c:extLst>
            </c:dLbl>
            <c:dLbl>
              <c:idx val="1"/>
              <c:tx>
                <c:rich>
                  <a:bodyPr/>
                  <a:lstStyle/>
                  <a:p>
                    <a:fld id="{C6F11622-D2F2-4831-851D-CB86723096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1E-455B-BA14-CA5E5421B7E8}"/>
                </c:ext>
              </c:extLst>
            </c:dLbl>
            <c:dLbl>
              <c:idx val="2"/>
              <c:tx>
                <c:rich>
                  <a:bodyPr/>
                  <a:lstStyle/>
                  <a:p>
                    <a:fld id="{064CFB65-1106-4D5F-8458-59979E7826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1E-455B-BA14-CA5E5421B7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Hoja1!$B$182:$B$184</c:f>
              <c:strCache>
                <c:ptCount val="3"/>
                <c:pt idx="0">
                  <c:v>NUNCA</c:v>
                </c:pt>
                <c:pt idx="1">
                  <c:v>ALGUNAS VECES</c:v>
                </c:pt>
                <c:pt idx="2">
                  <c:v>SIEMPRE</c:v>
                </c:pt>
              </c:strCache>
            </c:strRef>
          </c:cat>
          <c:val>
            <c:numRef>
              <c:f>Hoja1!$D$182:$D$184</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3-3C1E-455B-BA14-CA5E5421B7E8}"/>
            </c:ext>
          </c:extLst>
        </c:ser>
        <c:dLbls>
          <c:dLblPos val="inEnd"/>
          <c:showLegendKey val="0"/>
          <c:showVal val="1"/>
          <c:showCatName val="0"/>
          <c:showSerName val="0"/>
          <c:showPercent val="0"/>
          <c:showBubbleSize val="0"/>
        </c:dLbls>
        <c:gapWidth val="150"/>
        <c:overlap val="100"/>
        <c:axId val="1152648016"/>
        <c:axId val="1084426800"/>
      </c:barChart>
      <c:catAx>
        <c:axId val="1152648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6800"/>
        <c:crosses val="autoZero"/>
        <c:auto val="1"/>
        <c:lblAlgn val="ctr"/>
        <c:lblOffset val="100"/>
        <c:noMultiLvlLbl val="0"/>
      </c:catAx>
      <c:valAx>
        <c:axId val="108442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8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60249187927475E-3"/>
                  <c:y val="-2.6383001946041484E-2"/>
                </c:manualLayout>
              </c:layout>
              <c:tx>
                <c:rich>
                  <a:bodyPr/>
                  <a:lstStyle/>
                  <a:p>
                    <a:fld id="{645119A7-815B-4AF6-BD24-F7827A5EB78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D6-490A-A791-A4DD6C14464C}"/>
                </c:ext>
              </c:extLst>
            </c:dLbl>
            <c:dLbl>
              <c:idx val="1"/>
              <c:tx>
                <c:rich>
                  <a:bodyPr/>
                  <a:lstStyle/>
                  <a:p>
                    <a:fld id="{A1F87A56-62F7-4312-BE3A-4D0948D381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D6-490A-A791-A4DD6C14464C}"/>
                </c:ext>
              </c:extLst>
            </c:dLbl>
            <c:dLbl>
              <c:idx val="2"/>
              <c:tx>
                <c:rich>
                  <a:bodyPr/>
                  <a:lstStyle/>
                  <a:p>
                    <a:fld id="{C6EE8113-DAB2-4136-AE7E-395A90301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D6-490A-A791-A4DD6C1446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Hoja1!$B$335:$B$337</c:f>
              <c:strCache>
                <c:ptCount val="3"/>
                <c:pt idx="0">
                  <c:v>NUNCA</c:v>
                </c:pt>
                <c:pt idx="1">
                  <c:v>ALGUNAS VECES</c:v>
                </c:pt>
                <c:pt idx="2">
                  <c:v>SIEMPRE</c:v>
                </c:pt>
              </c:strCache>
            </c:strRef>
          </c:cat>
          <c:val>
            <c:numRef>
              <c:f>Hoja1!$D$335:$D$337</c:f>
              <c:numCache>
                <c:formatCode>###0</c:formatCode>
                <c:ptCount val="3"/>
                <c:pt idx="0">
                  <c:v>3.5714285714285712</c:v>
                </c:pt>
                <c:pt idx="1">
                  <c:v>30.357142857142854</c:v>
                </c:pt>
                <c:pt idx="2">
                  <c:v>66.071428571428569</c:v>
                </c:pt>
              </c:numCache>
            </c:numRef>
          </c:val>
          <c:extLst>
            <c:ext xmlns:c16="http://schemas.microsoft.com/office/drawing/2014/chart" uri="{C3380CC4-5D6E-409C-BE32-E72D297353CC}">
              <c16:uniqueId val="{00000003-A9D6-490A-A791-A4DD6C14464C}"/>
            </c:ext>
          </c:extLst>
        </c:ser>
        <c:dLbls>
          <c:dLblPos val="inEnd"/>
          <c:showLegendKey val="0"/>
          <c:showVal val="1"/>
          <c:showCatName val="0"/>
          <c:showSerName val="0"/>
          <c:showPercent val="0"/>
          <c:showBubbleSize val="0"/>
        </c:dLbls>
        <c:gapWidth val="150"/>
        <c:overlap val="100"/>
        <c:axId val="746896640"/>
        <c:axId val="837206304"/>
      </c:barChart>
      <c:catAx>
        <c:axId val="7468966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6304"/>
        <c:crosses val="autoZero"/>
        <c:auto val="1"/>
        <c:lblAlgn val="ctr"/>
        <c:lblOffset val="100"/>
        <c:noMultiLvlLbl val="0"/>
      </c:catAx>
      <c:valAx>
        <c:axId val="837206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68966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2C78E7-0B26-46FC-9C08-00F73D57C8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61-4C83-B416-9AD1D706C8F4}"/>
                </c:ext>
              </c:extLst>
            </c:dLbl>
            <c:dLbl>
              <c:idx val="1"/>
              <c:tx>
                <c:rich>
                  <a:bodyPr/>
                  <a:lstStyle/>
                  <a:p>
                    <a:fld id="{DB5B07AD-CFFF-4676-A2D8-54A289B93F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61-4C83-B416-9AD1D706C8F4}"/>
                </c:ext>
              </c:extLst>
            </c:dLbl>
            <c:dLbl>
              <c:idx val="2"/>
              <c:layout>
                <c:manualLayout>
                  <c:x val="0"/>
                  <c:y val="-1.2900658089339436E-2"/>
                </c:manualLayout>
              </c:layout>
              <c:tx>
                <c:rich>
                  <a:bodyPr/>
                  <a:lstStyle/>
                  <a:p>
                    <a:fld id="{A4194A8C-DA74-495F-A8F9-C49E3F7DE3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61-4C83-B416-9AD1D706C8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Hoja1!$B$263:$B$265</c:f>
              <c:strCache>
                <c:ptCount val="3"/>
                <c:pt idx="0">
                  <c:v>SIEMPRE</c:v>
                </c:pt>
                <c:pt idx="1">
                  <c:v>ALGUNAS VECES</c:v>
                </c:pt>
                <c:pt idx="2">
                  <c:v>NUNCA</c:v>
                </c:pt>
              </c:strCache>
            </c:strRef>
          </c:cat>
          <c:val>
            <c:numRef>
              <c:f>Hoja1!$D$263:$D$265</c:f>
              <c:numCache>
                <c:formatCode>###0</c:formatCode>
                <c:ptCount val="3"/>
                <c:pt idx="0">
                  <c:v>70.370370370370367</c:v>
                </c:pt>
                <c:pt idx="1">
                  <c:v>29.629629629629626</c:v>
                </c:pt>
                <c:pt idx="2" formatCode="General">
                  <c:v>0</c:v>
                </c:pt>
              </c:numCache>
            </c:numRef>
          </c:val>
          <c:extLst>
            <c:ext xmlns:c16="http://schemas.microsoft.com/office/drawing/2014/chart" uri="{C3380CC4-5D6E-409C-BE32-E72D297353CC}">
              <c16:uniqueId val="{00000003-6761-4C83-B416-9AD1D706C8F4}"/>
            </c:ext>
          </c:extLst>
        </c:ser>
        <c:dLbls>
          <c:dLblPos val="inEnd"/>
          <c:showLegendKey val="0"/>
          <c:showVal val="1"/>
          <c:showCatName val="0"/>
          <c:showSerName val="0"/>
          <c:showPercent val="0"/>
          <c:showBubbleSize val="0"/>
        </c:dLbls>
        <c:gapWidth val="150"/>
        <c:overlap val="100"/>
        <c:axId val="1085026080"/>
        <c:axId val="986341984"/>
      </c:barChart>
      <c:catAx>
        <c:axId val="108502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1984"/>
        <c:crosses val="autoZero"/>
        <c:auto val="1"/>
        <c:lblAlgn val="ctr"/>
        <c:lblOffset val="100"/>
        <c:noMultiLvlLbl val="0"/>
      </c:catAx>
      <c:valAx>
        <c:axId val="98634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2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84488347637973E-3"/>
                  <c:y val="-1.4619366084791001E-2"/>
                </c:manualLayout>
              </c:layout>
              <c:tx>
                <c:rich>
                  <a:bodyPr/>
                  <a:lstStyle/>
                  <a:p>
                    <a:fld id="{36FC3C5B-9321-4A2E-8948-CA9DDBBAFAC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01-4C40-AEA4-0C760CB28932}"/>
                </c:ext>
              </c:extLst>
            </c:dLbl>
            <c:dLbl>
              <c:idx val="1"/>
              <c:tx>
                <c:rich>
                  <a:bodyPr/>
                  <a:lstStyle/>
                  <a:p>
                    <a:fld id="{F80262FC-F16F-414A-90FB-14E212F817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01-4C40-AEA4-0C760CB28932}"/>
                </c:ext>
              </c:extLst>
            </c:dLbl>
            <c:dLbl>
              <c:idx val="2"/>
              <c:tx>
                <c:rich>
                  <a:bodyPr/>
                  <a:lstStyle/>
                  <a:p>
                    <a:fld id="{063E4506-C7B6-4254-A2D9-854963DBA8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01-4C40-AEA4-0C760CB289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Hoja1!$B$349:$B$351</c:f>
              <c:strCache>
                <c:ptCount val="3"/>
                <c:pt idx="0">
                  <c:v>NUNCA</c:v>
                </c:pt>
                <c:pt idx="1">
                  <c:v>ALGUNAS VECES</c:v>
                </c:pt>
                <c:pt idx="2">
                  <c:v>SIEMPRE</c:v>
                </c:pt>
              </c:strCache>
            </c:strRef>
          </c:cat>
          <c:val>
            <c:numRef>
              <c:f>Hoja1!$D$349:$D$351</c:f>
              <c:numCache>
                <c:formatCode>###0</c:formatCode>
                <c:ptCount val="3"/>
                <c:pt idx="0">
                  <c:v>7.1428571428571423</c:v>
                </c:pt>
                <c:pt idx="1">
                  <c:v>48.214285714285715</c:v>
                </c:pt>
                <c:pt idx="2">
                  <c:v>44.642857142857146</c:v>
                </c:pt>
              </c:numCache>
            </c:numRef>
          </c:val>
          <c:extLst>
            <c:ext xmlns:c16="http://schemas.microsoft.com/office/drawing/2014/chart" uri="{C3380CC4-5D6E-409C-BE32-E72D297353CC}">
              <c16:uniqueId val="{00000003-CD01-4C40-AEA4-0C760CB28932}"/>
            </c:ext>
          </c:extLst>
        </c:ser>
        <c:dLbls>
          <c:dLblPos val="inEnd"/>
          <c:showLegendKey val="0"/>
          <c:showVal val="1"/>
          <c:showCatName val="0"/>
          <c:showSerName val="0"/>
          <c:showPercent val="0"/>
          <c:showBubbleSize val="0"/>
        </c:dLbls>
        <c:gapWidth val="150"/>
        <c:overlap val="100"/>
        <c:axId val="572126256"/>
        <c:axId val="837203808"/>
      </c:barChart>
      <c:catAx>
        <c:axId val="5721262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3808"/>
        <c:crosses val="autoZero"/>
        <c:auto val="1"/>
        <c:lblAlgn val="ctr"/>
        <c:lblOffset val="100"/>
        <c:noMultiLvlLbl val="0"/>
      </c:catAx>
      <c:valAx>
        <c:axId val="837203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1262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6704E0-F052-4221-B9FA-C68134C65E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65-4D68-B4A9-2F2EBBB3C5D9}"/>
                </c:ext>
              </c:extLst>
            </c:dLbl>
            <c:dLbl>
              <c:idx val="1"/>
              <c:tx>
                <c:rich>
                  <a:bodyPr/>
                  <a:lstStyle/>
                  <a:p>
                    <a:fld id="{F594D1FB-2C32-4954-8024-BBA6C4ED8A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65-4D68-B4A9-2F2EBBB3C5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Hoja1!$B$276:$B$277</c:f>
              <c:strCache>
                <c:ptCount val="2"/>
                <c:pt idx="0">
                  <c:v>SI</c:v>
                </c:pt>
                <c:pt idx="1">
                  <c:v>NO</c:v>
                </c:pt>
              </c:strCache>
            </c:strRef>
          </c:cat>
          <c:val>
            <c:numRef>
              <c:f>Hoja1!$D$276:$D$277</c:f>
              <c:numCache>
                <c:formatCode>###0</c:formatCode>
                <c:ptCount val="2"/>
                <c:pt idx="0">
                  <c:v>81.481481481481481</c:v>
                </c:pt>
                <c:pt idx="1">
                  <c:v>18.518518518518519</c:v>
                </c:pt>
              </c:numCache>
            </c:numRef>
          </c:val>
          <c:extLst>
            <c:ext xmlns:c16="http://schemas.microsoft.com/office/drawing/2014/chart" uri="{C3380CC4-5D6E-409C-BE32-E72D297353CC}">
              <c16:uniqueId val="{00000002-4565-4D68-B4A9-2F2EBBB3C5D9}"/>
            </c:ext>
          </c:extLst>
        </c:ser>
        <c:dLbls>
          <c:dLblPos val="inEnd"/>
          <c:showLegendKey val="0"/>
          <c:showVal val="1"/>
          <c:showCatName val="0"/>
          <c:showSerName val="0"/>
          <c:showPercent val="0"/>
          <c:showBubbleSize val="0"/>
        </c:dLbls>
        <c:gapWidth val="150"/>
        <c:overlap val="100"/>
        <c:axId val="908936368"/>
        <c:axId val="986342400"/>
      </c:barChart>
      <c:catAx>
        <c:axId val="90893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2400"/>
        <c:crosses val="autoZero"/>
        <c:auto val="1"/>
        <c:lblAlgn val="ctr"/>
        <c:lblOffset val="100"/>
        <c:noMultiLvlLbl val="0"/>
      </c:catAx>
      <c:valAx>
        <c:axId val="986342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3839E-3"/>
                  <c:y val="-1.452472457453227E-2"/>
                </c:manualLayout>
              </c:layout>
              <c:tx>
                <c:rich>
                  <a:bodyPr/>
                  <a:lstStyle/>
                  <a:p>
                    <a:fld id="{240170FB-3119-46B5-A229-8143D2B13C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AE-49F2-842F-40D0D67D3427}"/>
                </c:ext>
              </c:extLst>
            </c:dLbl>
            <c:dLbl>
              <c:idx val="1"/>
              <c:tx>
                <c:rich>
                  <a:bodyPr/>
                  <a:lstStyle/>
                  <a:p>
                    <a:fld id="{B098A64C-6265-42ED-A4CD-A2C6C8117F9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AE-49F2-842F-40D0D67D3427}"/>
                </c:ext>
              </c:extLst>
            </c:dLbl>
            <c:dLbl>
              <c:idx val="2"/>
              <c:tx>
                <c:rich>
                  <a:bodyPr/>
                  <a:lstStyle/>
                  <a:p>
                    <a:fld id="{B1985F56-2E04-4CD2-BEFF-65D9FD3B04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AE-49F2-842F-40D0D67D342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Hoja1!$B$362:$B$364</c:f>
              <c:strCache>
                <c:ptCount val="3"/>
                <c:pt idx="0">
                  <c:v>NUNCA</c:v>
                </c:pt>
                <c:pt idx="1">
                  <c:v>ALGUNAS VECES</c:v>
                </c:pt>
                <c:pt idx="2">
                  <c:v>SIEMPRE</c:v>
                </c:pt>
              </c:strCache>
            </c:strRef>
          </c:cat>
          <c:val>
            <c:numRef>
              <c:f>Hoja1!$D$362:$D$364</c:f>
              <c:numCache>
                <c:formatCode>###0</c:formatCode>
                <c:ptCount val="3"/>
                <c:pt idx="0" formatCode="###0.0">
                  <c:v>7.1428571428571423</c:v>
                </c:pt>
                <c:pt idx="1">
                  <c:v>28.571428571428569</c:v>
                </c:pt>
                <c:pt idx="2">
                  <c:v>64.285714285714292</c:v>
                </c:pt>
              </c:numCache>
            </c:numRef>
          </c:val>
          <c:extLst>
            <c:ext xmlns:c16="http://schemas.microsoft.com/office/drawing/2014/chart" uri="{C3380CC4-5D6E-409C-BE32-E72D297353CC}">
              <c16:uniqueId val="{00000003-F0AE-49F2-842F-40D0D67D3427}"/>
            </c:ext>
          </c:extLst>
        </c:ser>
        <c:dLbls>
          <c:dLblPos val="inEnd"/>
          <c:showLegendKey val="0"/>
          <c:showVal val="1"/>
          <c:showCatName val="0"/>
          <c:showSerName val="0"/>
          <c:showPercent val="0"/>
          <c:showBubbleSize val="0"/>
        </c:dLbls>
        <c:gapWidth val="150"/>
        <c:overlap val="100"/>
        <c:axId val="612716288"/>
        <c:axId val="837206720"/>
      </c:barChart>
      <c:catAx>
        <c:axId val="6127162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6720"/>
        <c:crosses val="autoZero"/>
        <c:auto val="1"/>
        <c:lblAlgn val="ctr"/>
        <c:lblOffset val="100"/>
        <c:noMultiLvlLbl val="0"/>
      </c:catAx>
      <c:valAx>
        <c:axId val="83720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27162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7EEB5EF-A71B-4FC3-82A1-3C1DF1A94E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4C-49C2-AE76-5A5163779BF1}"/>
                </c:ext>
              </c:extLst>
            </c:dLbl>
            <c:dLbl>
              <c:idx val="1"/>
              <c:tx>
                <c:rich>
                  <a:bodyPr/>
                  <a:lstStyle/>
                  <a:p>
                    <a:fld id="{41D26FE5-9155-4496-8E02-1FA4DAB9B5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4C-49C2-AE76-5A5163779BF1}"/>
                </c:ext>
              </c:extLst>
            </c:dLbl>
            <c:dLbl>
              <c:idx val="2"/>
              <c:tx>
                <c:rich>
                  <a:bodyPr/>
                  <a:lstStyle/>
                  <a:p>
                    <a:fld id="{58D6BE14-056D-4DEA-8424-818922A81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4C-49C2-AE76-5A5163779B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Hoja1!$B$289:$B$291</c:f>
              <c:strCache>
                <c:ptCount val="3"/>
                <c:pt idx="0">
                  <c:v>NUNCA</c:v>
                </c:pt>
                <c:pt idx="1">
                  <c:v>ALGUNAS VECES</c:v>
                </c:pt>
                <c:pt idx="2">
                  <c:v>SIEMPRE</c:v>
                </c:pt>
              </c:strCache>
            </c:strRef>
          </c:cat>
          <c:val>
            <c:numRef>
              <c:f>Hoja1!$D$289:$D$291</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AD4C-49C2-AE76-5A5163779BF1}"/>
            </c:ext>
          </c:extLst>
        </c:ser>
        <c:dLbls>
          <c:dLblPos val="inEnd"/>
          <c:showLegendKey val="0"/>
          <c:showVal val="1"/>
          <c:showCatName val="0"/>
          <c:showSerName val="0"/>
          <c:showPercent val="0"/>
          <c:showBubbleSize val="0"/>
        </c:dLbls>
        <c:gapWidth val="150"/>
        <c:overlap val="100"/>
        <c:axId val="1153018896"/>
        <c:axId val="986343648"/>
      </c:barChart>
      <c:catAx>
        <c:axId val="1153018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3648"/>
        <c:crosses val="autoZero"/>
        <c:auto val="1"/>
        <c:lblAlgn val="ctr"/>
        <c:lblOffset val="100"/>
        <c:noMultiLvlLbl val="0"/>
      </c:catAx>
      <c:valAx>
        <c:axId val="986343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3018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Hoja1!$D$375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5F25F0-92EA-4FD3-A0E6-1E4E717515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43-4A70-AE4C-4FC2D43195F4}"/>
                </c:ext>
              </c:extLst>
            </c:dLbl>
            <c:dLbl>
              <c:idx val="1"/>
              <c:tx>
                <c:rich>
                  <a:bodyPr/>
                  <a:lstStyle/>
                  <a:p>
                    <a:fld id="{666096A8-B879-4592-AFDE-010DB0FDDA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43-4A70-AE4C-4FC2D43195F4}"/>
                </c:ext>
              </c:extLst>
            </c:dLbl>
            <c:dLbl>
              <c:idx val="2"/>
              <c:tx>
                <c:rich>
                  <a:bodyPr/>
                  <a:lstStyle/>
                  <a:p>
                    <a:fld id="{70C43534-28D2-4EFE-91A8-0CBC078279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43-4A70-AE4C-4FC2D4319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Hoja1!$B$376:$B$378</c:f>
              <c:strCache>
                <c:ptCount val="3"/>
                <c:pt idx="0">
                  <c:v>NUNCA</c:v>
                </c:pt>
                <c:pt idx="1">
                  <c:v>ALGUNAS VECES</c:v>
                </c:pt>
                <c:pt idx="2">
                  <c:v>SIEMPRE</c:v>
                </c:pt>
              </c:strCache>
            </c:strRef>
          </c:cat>
          <c:val>
            <c:numRef>
              <c:f>Hoja1!$D$376:$D$378</c:f>
              <c:numCache>
                <c:formatCode>###0</c:formatCode>
                <c:ptCount val="3"/>
                <c:pt idx="0">
                  <c:v>8.9285714285714288</c:v>
                </c:pt>
                <c:pt idx="1">
                  <c:v>44.642857142857146</c:v>
                </c:pt>
                <c:pt idx="2">
                  <c:v>46.428571428571431</c:v>
                </c:pt>
              </c:numCache>
            </c:numRef>
          </c:val>
          <c:extLst>
            <c:ext xmlns:c16="http://schemas.microsoft.com/office/drawing/2014/chart" uri="{C3380CC4-5D6E-409C-BE32-E72D297353CC}">
              <c16:uniqueId val="{00000003-C043-4A70-AE4C-4FC2D43195F4}"/>
            </c:ext>
          </c:extLst>
        </c:ser>
        <c:dLbls>
          <c:dLblPos val="inEnd"/>
          <c:showLegendKey val="0"/>
          <c:showVal val="1"/>
          <c:showCatName val="0"/>
          <c:showSerName val="0"/>
          <c:showPercent val="0"/>
          <c:showBubbleSize val="0"/>
        </c:dLbls>
        <c:gapWidth val="150"/>
        <c:overlap val="100"/>
        <c:axId val="753168608"/>
        <c:axId val="670433760"/>
      </c:barChart>
      <c:catAx>
        <c:axId val="7531686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33760"/>
        <c:crosses val="autoZero"/>
        <c:auto val="1"/>
        <c:lblAlgn val="ctr"/>
        <c:lblOffset val="100"/>
        <c:noMultiLvlLbl val="0"/>
      </c:catAx>
      <c:valAx>
        <c:axId val="670433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531686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D6F25AC-1F49-4888-8825-0667540B7EF2}"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6D-4410-BEF2-7D898D29296B}"/>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352EF19-6A6C-4D52-A8CC-4910BCBAFC35}"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6D-4410-BEF2-7D898D29296B}"/>
                </c:ext>
              </c:extLst>
            </c:dLbl>
            <c:dLbl>
              <c:idx val="2"/>
              <c:layout>
                <c:manualLayout>
                  <c:x val="-3.418670435997577E-3"/>
                  <c:y val="-1.9408371778686286E-2"/>
                </c:manualLayout>
              </c:layout>
              <c:tx>
                <c:rich>
                  <a:bodyPr/>
                  <a:lstStyle/>
                  <a:p>
                    <a:fld id="{6EDE64A4-5CC1-4BF9-8F84-B3624C6811D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6D-4410-BEF2-7D898D29296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Hoja1!$B$303:$B$305</c:f>
              <c:strCache>
                <c:ptCount val="3"/>
                <c:pt idx="0">
                  <c:v>SIEMPRE</c:v>
                </c:pt>
                <c:pt idx="1">
                  <c:v>ALGUNAS VECES</c:v>
                </c:pt>
                <c:pt idx="2">
                  <c:v>NUNCA</c:v>
                </c:pt>
              </c:strCache>
            </c:strRef>
          </c:cat>
          <c:val>
            <c:numRef>
              <c:f>Hoja1!$D$303:$D$305</c:f>
              <c:numCache>
                <c:formatCode>###0</c:formatCode>
                <c:ptCount val="3"/>
                <c:pt idx="0">
                  <c:v>88.888888888888886</c:v>
                </c:pt>
                <c:pt idx="1">
                  <c:v>11.111111111111111</c:v>
                </c:pt>
                <c:pt idx="2" formatCode="General">
                  <c:v>0</c:v>
                </c:pt>
              </c:numCache>
            </c:numRef>
          </c:val>
          <c:extLst>
            <c:ext xmlns:c16="http://schemas.microsoft.com/office/drawing/2014/chart" uri="{C3380CC4-5D6E-409C-BE32-E72D297353CC}">
              <c16:uniqueId val="{00000003-ED6D-4410-BEF2-7D898D29296B}"/>
            </c:ext>
          </c:extLst>
        </c:ser>
        <c:dLbls>
          <c:dLblPos val="inEnd"/>
          <c:showLegendKey val="0"/>
          <c:showVal val="1"/>
          <c:showCatName val="0"/>
          <c:showSerName val="0"/>
          <c:showPercent val="0"/>
          <c:showBubbleSize val="0"/>
        </c:dLbls>
        <c:gapWidth val="150"/>
        <c:overlap val="100"/>
        <c:axId val="1145540912"/>
        <c:axId val="1084425552"/>
      </c:barChart>
      <c:catAx>
        <c:axId val="1145540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5552"/>
        <c:crosses val="autoZero"/>
        <c:auto val="1"/>
        <c:lblAlgn val="ctr"/>
        <c:lblOffset val="100"/>
        <c:noMultiLvlLbl val="0"/>
      </c:catAx>
      <c:valAx>
        <c:axId val="108442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4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Hoja1!$D$389</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D4AEB57-25F2-4749-8F65-C8C8FDCC492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3F-4094-843A-15A1ED445372}"/>
                </c:ext>
              </c:extLst>
            </c:dLbl>
            <c:dLbl>
              <c:idx val="1"/>
              <c:tx>
                <c:rich>
                  <a:bodyPr/>
                  <a:lstStyle/>
                  <a:p>
                    <a:fld id="{38F97A07-A8AB-4E39-9399-5B11F28950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3F-4094-843A-15A1ED4453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Hoja1!$B$390:$B$391</c:f>
              <c:strCache>
                <c:ptCount val="2"/>
                <c:pt idx="0">
                  <c:v>NO</c:v>
                </c:pt>
                <c:pt idx="1">
                  <c:v>SI</c:v>
                </c:pt>
              </c:strCache>
            </c:strRef>
          </c:cat>
          <c:val>
            <c:numRef>
              <c:f>Hoja1!$D$390:$D$391</c:f>
              <c:numCache>
                <c:formatCode>###0</c:formatCode>
                <c:ptCount val="2"/>
                <c:pt idx="0">
                  <c:v>50</c:v>
                </c:pt>
                <c:pt idx="1">
                  <c:v>50</c:v>
                </c:pt>
              </c:numCache>
            </c:numRef>
          </c:val>
          <c:extLst>
            <c:ext xmlns:c16="http://schemas.microsoft.com/office/drawing/2014/chart" uri="{C3380CC4-5D6E-409C-BE32-E72D297353CC}">
              <c16:uniqueId val="{00000002-663F-4094-843A-15A1ED445372}"/>
            </c:ext>
          </c:extLst>
        </c:ser>
        <c:dLbls>
          <c:dLblPos val="inEnd"/>
          <c:showLegendKey val="0"/>
          <c:showVal val="1"/>
          <c:showCatName val="0"/>
          <c:showSerName val="0"/>
          <c:showPercent val="0"/>
          <c:showBubbleSize val="0"/>
        </c:dLbls>
        <c:gapWidth val="150"/>
        <c:overlap val="100"/>
        <c:axId val="843259840"/>
        <c:axId val="670421696"/>
      </c:barChart>
      <c:catAx>
        <c:axId val="843259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21696"/>
        <c:crosses val="autoZero"/>
        <c:auto val="1"/>
        <c:lblAlgn val="ctr"/>
        <c:lblOffset val="100"/>
        <c:noMultiLvlLbl val="0"/>
      </c:catAx>
      <c:valAx>
        <c:axId val="67042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43259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Hoja1!$D$314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96627998310849E-3"/>
                  <c:y val="-3.3153716255123332E-2"/>
                </c:manualLayout>
              </c:layout>
              <c:tx>
                <c:rich>
                  <a:bodyPr/>
                  <a:lstStyle/>
                  <a:p>
                    <a:fld id="{10470D3F-55DC-45A7-B2CC-2F7DC01AA5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61-4BBC-A2F9-4B185E8B34EC}"/>
                </c:ext>
              </c:extLst>
            </c:dLbl>
            <c:dLbl>
              <c:idx val="1"/>
              <c:tx>
                <c:rich>
                  <a:bodyPr/>
                  <a:lstStyle/>
                  <a:p>
                    <a:fld id="{0819AC93-80BD-43BE-B202-8673FB8CA9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61-4BBC-A2F9-4B185E8B34EC}"/>
                </c:ext>
              </c:extLst>
            </c:dLbl>
            <c:dLbl>
              <c:idx val="2"/>
              <c:tx>
                <c:rich>
                  <a:bodyPr/>
                  <a:lstStyle/>
                  <a:p>
                    <a:fld id="{0EBC6659-6D0D-4FEE-8727-7C6BC41096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61-4BBC-A2F9-4B185E8B34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Hoja1!$B$315:$B$317</c:f>
              <c:strCache>
                <c:ptCount val="3"/>
                <c:pt idx="0">
                  <c:v>NUNCA</c:v>
                </c:pt>
                <c:pt idx="1">
                  <c:v>ALGUNAS VECES</c:v>
                </c:pt>
                <c:pt idx="2">
                  <c:v>SIEMPRE</c:v>
                </c:pt>
              </c:strCache>
            </c:strRef>
          </c:cat>
          <c:val>
            <c:numRef>
              <c:f>Hoja1!$D$315:$D$317</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3-A561-4BBC-A2F9-4B185E8B34EC}"/>
            </c:ext>
          </c:extLst>
        </c:ser>
        <c:dLbls>
          <c:dLblPos val="inEnd"/>
          <c:showLegendKey val="0"/>
          <c:showVal val="1"/>
          <c:showCatName val="0"/>
          <c:showSerName val="0"/>
          <c:showPercent val="0"/>
          <c:showBubbleSize val="0"/>
        </c:dLbls>
        <c:gapWidth val="150"/>
        <c:overlap val="100"/>
        <c:axId val="690059824"/>
        <c:axId val="908934800"/>
      </c:barChart>
      <c:catAx>
        <c:axId val="6900598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4800"/>
        <c:crosses val="autoZero"/>
        <c:auto val="1"/>
        <c:lblAlgn val="ctr"/>
        <c:lblOffset val="100"/>
        <c:noMultiLvlLbl val="0"/>
      </c:catAx>
      <c:valAx>
        <c:axId val="90893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0598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Hoja1!$D$402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0200F5-AE28-4505-AF57-3D4FCD0F5C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32-4130-946A-195F8321A367}"/>
                </c:ext>
              </c:extLst>
            </c:dLbl>
            <c:dLbl>
              <c:idx val="1"/>
              <c:tx>
                <c:rich>
                  <a:bodyPr/>
                  <a:lstStyle/>
                  <a:p>
                    <a:fld id="{1EA2634F-0308-40FE-86DB-041925BC17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32-4130-946A-195F8321A3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Hoja1!$B$403:$B$404</c:f>
              <c:strCache>
                <c:ptCount val="2"/>
                <c:pt idx="0">
                  <c:v>NO</c:v>
                </c:pt>
                <c:pt idx="1">
                  <c:v>SI</c:v>
                </c:pt>
              </c:strCache>
            </c:strRef>
          </c:cat>
          <c:val>
            <c:numRef>
              <c:f>Hoja1!$D$403:$D$404</c:f>
              <c:numCache>
                <c:formatCode>###0</c:formatCode>
                <c:ptCount val="2"/>
                <c:pt idx="0">
                  <c:v>17.857142857142858</c:v>
                </c:pt>
                <c:pt idx="1">
                  <c:v>82.142857142857139</c:v>
                </c:pt>
              </c:numCache>
            </c:numRef>
          </c:val>
          <c:extLst>
            <c:ext xmlns:c16="http://schemas.microsoft.com/office/drawing/2014/chart" uri="{C3380CC4-5D6E-409C-BE32-E72D297353CC}">
              <c16:uniqueId val="{00000002-A632-4130-946A-195F8321A367}"/>
            </c:ext>
          </c:extLst>
        </c:ser>
        <c:dLbls>
          <c:dLblPos val="inEnd"/>
          <c:showLegendKey val="0"/>
          <c:showVal val="1"/>
          <c:showCatName val="0"/>
          <c:showSerName val="0"/>
          <c:showPercent val="0"/>
          <c:showBubbleSize val="0"/>
        </c:dLbls>
        <c:gapWidth val="150"/>
        <c:overlap val="100"/>
        <c:axId val="792654016"/>
        <c:axId val="670436672"/>
      </c:barChart>
      <c:catAx>
        <c:axId val="792654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36672"/>
        <c:crosses val="autoZero"/>
        <c:auto val="1"/>
        <c:lblAlgn val="ctr"/>
        <c:lblOffset val="100"/>
        <c:noMultiLvlLbl val="0"/>
      </c:catAx>
      <c:valAx>
        <c:axId val="670436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92654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4919024268921122E-2"/>
          <c:y val="2.1576783944234429E-2"/>
          <c:w val="0.90236952885921962"/>
          <c:h val="0.87886403607309693"/>
        </c:manualLayout>
      </c:layout>
      <c:barChart>
        <c:barDir val="col"/>
        <c:grouping val="stacked"/>
        <c:varyColors val="0"/>
        <c:ser>
          <c:idx val="0"/>
          <c:order val="0"/>
          <c:tx>
            <c:strRef>
              <c:f>Hoja1!$D$327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C8D6F4-7D49-41EB-9270-75D2556D93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9D-4247-9E47-EE119CBAFD99}"/>
                </c:ext>
              </c:extLst>
            </c:dLbl>
            <c:dLbl>
              <c:idx val="1"/>
              <c:tx>
                <c:rich>
                  <a:bodyPr/>
                  <a:lstStyle/>
                  <a:p>
                    <a:fld id="{CC719777-D2DE-4C32-B430-39F309660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9D-4247-9E47-EE119CBAFD99}"/>
                </c:ext>
              </c:extLst>
            </c:dLbl>
            <c:dLbl>
              <c:idx val="2"/>
              <c:tx>
                <c:rich>
                  <a:bodyPr/>
                  <a:lstStyle/>
                  <a:p>
                    <a:fld id="{A8E04829-A3FC-4EEE-8D98-27A59425BA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19D-4247-9E47-EE119CBAFD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11.111111111111111</c:v>
                </c:pt>
                <c:pt idx="1">
                  <c:v>11.111111111111111</c:v>
                </c:pt>
                <c:pt idx="2">
                  <c:v>77.777777777777786</c:v>
                </c:pt>
              </c:numCache>
            </c:numRef>
          </c:val>
          <c:extLst>
            <c:ext xmlns:c16="http://schemas.microsoft.com/office/drawing/2014/chart" uri="{C3380CC4-5D6E-409C-BE32-E72D297353CC}">
              <c16:uniqueId val="{00000003-F19D-4247-9E47-EE119CBAFD99}"/>
            </c:ext>
          </c:extLst>
        </c:ser>
        <c:dLbls>
          <c:dLblPos val="inEnd"/>
          <c:showLegendKey val="0"/>
          <c:showVal val="1"/>
          <c:showCatName val="0"/>
          <c:showSerName val="0"/>
          <c:showPercent val="0"/>
          <c:showBubbleSize val="0"/>
        </c:dLbls>
        <c:gapWidth val="150"/>
        <c:overlap val="100"/>
        <c:axId val="687722544"/>
        <c:axId val="909667712"/>
      </c:barChart>
      <c:catAx>
        <c:axId val="687722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9667712"/>
        <c:crosses val="autoZero"/>
        <c:auto val="1"/>
        <c:lblAlgn val="ctr"/>
        <c:lblOffset val="100"/>
        <c:noMultiLvlLbl val="0"/>
      </c:catAx>
      <c:valAx>
        <c:axId val="90966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87722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Hoja1!$D$415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CF46604-BEF0-427E-9783-A7E2E76548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A0-4013-9FF3-FC680ADEA103}"/>
                </c:ext>
              </c:extLst>
            </c:dLbl>
            <c:dLbl>
              <c:idx val="1"/>
              <c:tx>
                <c:rich>
                  <a:bodyPr/>
                  <a:lstStyle/>
                  <a:p>
                    <a:fld id="{75DFC257-6E2A-4FBD-B3BA-6FF624EAE40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A0-4013-9FF3-FC680ADEA103}"/>
                </c:ext>
              </c:extLst>
            </c:dLbl>
            <c:dLbl>
              <c:idx val="2"/>
              <c:layout>
                <c:manualLayout>
                  <c:x val="-1.671032623162012E-3"/>
                  <c:y val="-7.2143951466304033E-3"/>
                </c:manualLayout>
              </c:layout>
              <c:tx>
                <c:rich>
                  <a:bodyPr/>
                  <a:lstStyle/>
                  <a:p>
                    <a:fld id="{FC217905-A2F7-4FEB-8805-D817ADE7E9A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A0-4013-9FF3-FC680ADEA1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Hoja1!$B$416:$B$418</c:f>
              <c:strCache>
                <c:ptCount val="3"/>
                <c:pt idx="0">
                  <c:v>SIEMPRE</c:v>
                </c:pt>
                <c:pt idx="1">
                  <c:v>ALGUNAS VECES</c:v>
                </c:pt>
                <c:pt idx="2">
                  <c:v>NUNCA</c:v>
                </c:pt>
              </c:strCache>
            </c:strRef>
          </c:cat>
          <c:val>
            <c:numRef>
              <c:f>Hoja1!$D$416:$D$418</c:f>
              <c:numCache>
                <c:formatCode>###0</c:formatCode>
                <c:ptCount val="3"/>
                <c:pt idx="0">
                  <c:v>89.285714285714292</c:v>
                </c:pt>
                <c:pt idx="1">
                  <c:v>10.714285714285714</c:v>
                </c:pt>
                <c:pt idx="2" formatCode="General">
                  <c:v>0</c:v>
                </c:pt>
              </c:numCache>
            </c:numRef>
          </c:val>
          <c:extLst>
            <c:ext xmlns:c16="http://schemas.microsoft.com/office/drawing/2014/chart" uri="{C3380CC4-5D6E-409C-BE32-E72D297353CC}">
              <c16:uniqueId val="{00000003-37A0-4013-9FF3-FC680ADEA103}"/>
            </c:ext>
          </c:extLst>
        </c:ser>
        <c:dLbls>
          <c:dLblPos val="inEnd"/>
          <c:showLegendKey val="0"/>
          <c:showVal val="1"/>
          <c:showCatName val="0"/>
          <c:showSerName val="0"/>
          <c:showPercent val="0"/>
          <c:showBubbleSize val="0"/>
        </c:dLbls>
        <c:gapWidth val="150"/>
        <c:overlap val="100"/>
        <c:axId val="611776448"/>
        <c:axId val="670424192"/>
      </c:barChart>
      <c:catAx>
        <c:axId val="61177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24192"/>
        <c:crosses val="autoZero"/>
        <c:auto val="1"/>
        <c:lblAlgn val="ctr"/>
        <c:lblOffset val="100"/>
        <c:noMultiLvlLbl val="0"/>
      </c:catAx>
      <c:valAx>
        <c:axId val="670424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177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A16A8B2-A659-4189-A6AF-D993D9F00E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D7-49FB-A7E3-1BC03DABFDE0}"/>
                </c:ext>
              </c:extLst>
            </c:dLbl>
            <c:dLbl>
              <c:idx val="1"/>
              <c:tx>
                <c:rich>
                  <a:bodyPr/>
                  <a:lstStyle/>
                  <a:p>
                    <a:fld id="{3C4968F8-C6F4-426C-913A-CB362BD8D7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D7-49FB-A7E3-1BC03DABFD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Hoja1!$B$341:$B$342</c:f>
              <c:strCache>
                <c:ptCount val="2"/>
                <c:pt idx="0">
                  <c:v>NO</c:v>
                </c:pt>
                <c:pt idx="1">
                  <c:v>SI</c:v>
                </c:pt>
              </c:strCache>
            </c:strRef>
          </c:cat>
          <c:val>
            <c:numRef>
              <c:f>Hoja1!$D$341:$D$342</c:f>
              <c:numCache>
                <c:formatCode>###0</c:formatCode>
                <c:ptCount val="2"/>
                <c:pt idx="0">
                  <c:v>44.444444444444443</c:v>
                </c:pt>
                <c:pt idx="1">
                  <c:v>55.555555555555557</c:v>
                </c:pt>
              </c:numCache>
            </c:numRef>
          </c:val>
          <c:extLst>
            <c:ext xmlns:c16="http://schemas.microsoft.com/office/drawing/2014/chart" uri="{C3380CC4-5D6E-409C-BE32-E72D297353CC}">
              <c16:uniqueId val="{00000002-B6D7-49FB-A7E3-1BC03DABFDE0}"/>
            </c:ext>
          </c:extLst>
        </c:ser>
        <c:dLbls>
          <c:dLblPos val="inEnd"/>
          <c:showLegendKey val="0"/>
          <c:showVal val="1"/>
          <c:showCatName val="0"/>
          <c:showSerName val="0"/>
          <c:showPercent val="0"/>
          <c:showBubbleSize val="0"/>
        </c:dLbls>
        <c:gapWidth val="150"/>
        <c:overlap val="100"/>
        <c:axId val="906888256"/>
        <c:axId val="986339072"/>
      </c:barChart>
      <c:catAx>
        <c:axId val="9068882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39072"/>
        <c:crosses val="autoZero"/>
        <c:auto val="1"/>
        <c:lblAlgn val="ctr"/>
        <c:lblOffset val="100"/>
        <c:noMultiLvlLbl val="0"/>
      </c:catAx>
      <c:valAx>
        <c:axId val="98633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68882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Hoja1!$D$427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FCD7841-F5E7-4374-923E-4A74DDBC608F}"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42-46CD-A6B0-D625C1A0609D}"/>
                </c:ext>
              </c:extLst>
            </c:dLbl>
            <c:dLbl>
              <c:idx val="1"/>
              <c:tx>
                <c:rich>
                  <a:bodyPr/>
                  <a:lstStyle/>
                  <a:p>
                    <a:fld id="{BCA811C5-8AEC-414F-8D3A-05E85532A7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42-46CD-A6B0-D625C1A0609D}"/>
                </c:ext>
              </c:extLst>
            </c:dLbl>
            <c:dLbl>
              <c:idx val="2"/>
              <c:tx>
                <c:rich>
                  <a:bodyPr/>
                  <a:lstStyle/>
                  <a:p>
                    <a:fld id="{E8E0A8EA-5596-4CCD-A20D-5F4697D55E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42-46CD-A6B0-D625C1A0609D}"/>
                </c:ext>
              </c:extLst>
            </c:dLbl>
            <c:dLbl>
              <c:idx val="3"/>
              <c:tx>
                <c:rich>
                  <a:bodyPr/>
                  <a:lstStyle/>
                  <a:p>
                    <a:fld id="{01696E88-1893-46CD-8493-74D910847D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42-46CD-A6B0-D625C1A060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Hoja1!$B$428:$B$431</c:f>
              <c:strCache>
                <c:ptCount val="4"/>
                <c:pt idx="0">
                  <c:v>SIEMPRE</c:v>
                </c:pt>
                <c:pt idx="1">
                  <c:v>ALGUNAS VECES</c:v>
                </c:pt>
                <c:pt idx="2">
                  <c:v>NUNCA</c:v>
                </c:pt>
                <c:pt idx="3">
                  <c:v>NO HE SIDO CONVOCADO</c:v>
                </c:pt>
              </c:strCache>
            </c:strRef>
          </c:cat>
          <c:val>
            <c:numRef>
              <c:f>Hoja1!$D$428:$D$431</c:f>
              <c:numCache>
                <c:formatCode>###0</c:formatCode>
                <c:ptCount val="4"/>
                <c:pt idx="0">
                  <c:v>55.357142857142861</c:v>
                </c:pt>
                <c:pt idx="1">
                  <c:v>33.928571428571431</c:v>
                </c:pt>
                <c:pt idx="2">
                  <c:v>1.7857142857142856</c:v>
                </c:pt>
                <c:pt idx="3">
                  <c:v>8.9285714285714288</c:v>
                </c:pt>
              </c:numCache>
            </c:numRef>
          </c:val>
          <c:extLst>
            <c:ext xmlns:c16="http://schemas.microsoft.com/office/drawing/2014/chart" uri="{C3380CC4-5D6E-409C-BE32-E72D297353CC}">
              <c16:uniqueId val="{00000004-7342-46CD-A6B0-D625C1A0609D}"/>
            </c:ext>
          </c:extLst>
        </c:ser>
        <c:dLbls>
          <c:dLblPos val="inEnd"/>
          <c:showLegendKey val="0"/>
          <c:showVal val="1"/>
          <c:showCatName val="0"/>
          <c:showSerName val="0"/>
          <c:showPercent val="0"/>
          <c:showBubbleSize val="0"/>
        </c:dLbls>
        <c:gapWidth val="150"/>
        <c:overlap val="100"/>
        <c:axId val="667798704"/>
        <c:axId val="670422112"/>
      </c:barChart>
      <c:catAx>
        <c:axId val="667798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22112"/>
        <c:crosses val="autoZero"/>
        <c:auto val="1"/>
        <c:lblAlgn val="ctr"/>
        <c:lblOffset val="100"/>
        <c:noMultiLvlLbl val="0"/>
      </c:catAx>
      <c:valAx>
        <c:axId val="67042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779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A0977B-A8EA-4688-B6EF-0D1FBA2CE3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FF-4411-893A-83C7EC788449}"/>
                </c:ext>
              </c:extLst>
            </c:dLbl>
            <c:dLbl>
              <c:idx val="1"/>
              <c:tx>
                <c:rich>
                  <a:bodyPr/>
                  <a:lstStyle/>
                  <a:p>
                    <a:fld id="{A2DD4B03-7584-4029-A4DF-84EA05965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FF-4411-893A-83C7EC788449}"/>
                </c:ext>
              </c:extLst>
            </c:dLbl>
            <c:dLbl>
              <c:idx val="2"/>
              <c:layout>
                <c:manualLayout>
                  <c:x val="-1.7019919336303555E-3"/>
                  <c:y val="-7.8196088676148641E-3"/>
                </c:manualLayout>
              </c:layout>
              <c:tx>
                <c:rich>
                  <a:bodyPr/>
                  <a:lstStyle/>
                  <a:p>
                    <a:fld id="{87687CDB-4A35-4615-8721-DD8633FA954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FF-4411-893A-83C7EC7884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Hoja1!$B$355:$B$357</c:f>
              <c:strCache>
                <c:ptCount val="3"/>
                <c:pt idx="0">
                  <c:v>SIEMPRE</c:v>
                </c:pt>
                <c:pt idx="1">
                  <c:v>ALGUNAS VECES</c:v>
                </c:pt>
                <c:pt idx="2">
                  <c:v>NUNCA</c:v>
                </c:pt>
              </c:strCache>
            </c:strRef>
          </c:cat>
          <c:val>
            <c:numRef>
              <c:f>Hoja1!$D$355:$D$357</c:f>
              <c:numCache>
                <c:formatCode>###0</c:formatCode>
                <c:ptCount val="3"/>
                <c:pt idx="0">
                  <c:v>74.074074074074076</c:v>
                </c:pt>
                <c:pt idx="1">
                  <c:v>25.925925925925924</c:v>
                </c:pt>
                <c:pt idx="2">
                  <c:v>0</c:v>
                </c:pt>
              </c:numCache>
            </c:numRef>
          </c:val>
          <c:extLst>
            <c:ext xmlns:c16="http://schemas.microsoft.com/office/drawing/2014/chart" uri="{C3380CC4-5D6E-409C-BE32-E72D297353CC}">
              <c16:uniqueId val="{00000003-A1FF-4411-893A-83C7EC788449}"/>
            </c:ext>
          </c:extLst>
        </c:ser>
        <c:dLbls>
          <c:dLblPos val="inEnd"/>
          <c:showLegendKey val="0"/>
          <c:showVal val="1"/>
          <c:showCatName val="0"/>
          <c:showSerName val="0"/>
          <c:showPercent val="0"/>
          <c:showBubbleSize val="0"/>
        </c:dLbls>
        <c:gapWidth val="150"/>
        <c:overlap val="100"/>
        <c:axId val="1145522672"/>
        <c:axId val="1143653456"/>
      </c:barChart>
      <c:catAx>
        <c:axId val="114552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3653456"/>
        <c:crosses val="autoZero"/>
        <c:auto val="1"/>
        <c:lblAlgn val="ctr"/>
        <c:lblOffset val="100"/>
        <c:noMultiLvlLbl val="0"/>
      </c:catAx>
      <c:valAx>
        <c:axId val="1143653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2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BASURA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52315773447319E-3"/>
                  <c:y val="-2.0080262707327105E-2"/>
                </c:manualLayout>
              </c:layout>
              <c:tx>
                <c:rich>
                  <a:bodyPr/>
                  <a:lstStyle/>
                  <a:p>
                    <a:fld id="{4CBA9334-EBB3-4550-B838-1D7E3813C0B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68-4A0C-9948-F707AA8AF7F3}"/>
                </c:ext>
              </c:extLst>
            </c:dLbl>
            <c:dLbl>
              <c:idx val="1"/>
              <c:tx>
                <c:rich>
                  <a:bodyPr/>
                  <a:lstStyle/>
                  <a:p>
                    <a:fld id="{702DB002-279A-40EC-AF9E-9F24B7B522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68-4A0C-9948-F707AA8AF7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Hoja1!$B$443:$B$444</c:f>
              <c:strCache>
                <c:ptCount val="2"/>
                <c:pt idx="0">
                  <c:v>NO</c:v>
                </c:pt>
                <c:pt idx="1">
                  <c:v>SI</c:v>
                </c:pt>
              </c:strCache>
            </c:strRef>
          </c:cat>
          <c:val>
            <c:numRef>
              <c:f>Hoja1!$D$443:$D$444</c:f>
              <c:numCache>
                <c:formatCode>###0</c:formatCode>
                <c:ptCount val="2"/>
                <c:pt idx="0">
                  <c:v>3.5714285714285712</c:v>
                </c:pt>
                <c:pt idx="1">
                  <c:v>96.428571428571431</c:v>
                </c:pt>
              </c:numCache>
            </c:numRef>
          </c:val>
          <c:extLst>
            <c:ext xmlns:c16="http://schemas.microsoft.com/office/drawing/2014/chart" uri="{C3380CC4-5D6E-409C-BE32-E72D297353CC}">
              <c16:uniqueId val="{00000002-2268-4A0C-9948-F707AA8AF7F3}"/>
            </c:ext>
          </c:extLst>
        </c:ser>
        <c:dLbls>
          <c:dLblPos val="inEnd"/>
          <c:showLegendKey val="0"/>
          <c:showVal val="1"/>
          <c:showCatName val="0"/>
          <c:showSerName val="0"/>
          <c:showPercent val="0"/>
          <c:showBubbleSize val="0"/>
        </c:dLbls>
        <c:gapWidth val="150"/>
        <c:overlap val="100"/>
        <c:axId val="791164496"/>
        <c:axId val="670435424"/>
      </c:barChart>
      <c:catAx>
        <c:axId val="7911644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0435424"/>
        <c:crosses val="autoZero"/>
        <c:auto val="1"/>
        <c:lblAlgn val="ctr"/>
        <c:lblOffset val="100"/>
        <c:noMultiLvlLbl val="0"/>
      </c:catAx>
      <c:valAx>
        <c:axId val="670435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911644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OLORES DESAGRADABLES</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93DE54-9DA2-469C-93CF-6AABAC4AF1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99-4CEE-B27F-6D730DAA4B21}"/>
                </c:ext>
              </c:extLst>
            </c:dLbl>
            <c:dLbl>
              <c:idx val="1"/>
              <c:tx>
                <c:rich>
                  <a:bodyPr/>
                  <a:lstStyle/>
                  <a:p>
                    <a:fld id="{C6A669EA-6EAD-48DC-9F85-F72FA3D039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99-4CEE-B27F-6D730DAA4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Hoja1!$B$367:$B$368</c:f>
              <c:strCache>
                <c:ptCount val="2"/>
                <c:pt idx="0">
                  <c:v>NO</c:v>
                </c:pt>
                <c:pt idx="1">
                  <c:v>SI</c:v>
                </c:pt>
              </c:strCache>
            </c:strRef>
          </c:cat>
          <c:val>
            <c:numRef>
              <c:f>Hoja1!$D$367:$D$368</c:f>
              <c:numCache>
                <c:formatCode>###0</c:formatCode>
                <c:ptCount val="2"/>
                <c:pt idx="0">
                  <c:v>40.74074074074074</c:v>
                </c:pt>
                <c:pt idx="1">
                  <c:v>59.259259259259252</c:v>
                </c:pt>
              </c:numCache>
            </c:numRef>
          </c:val>
          <c:extLst>
            <c:ext xmlns:c16="http://schemas.microsoft.com/office/drawing/2014/chart" uri="{C3380CC4-5D6E-409C-BE32-E72D297353CC}">
              <c16:uniqueId val="{00000002-3299-4CEE-B27F-6D730DAA4B21}"/>
            </c:ext>
          </c:extLst>
        </c:ser>
        <c:dLbls>
          <c:dLblPos val="inEnd"/>
          <c:showLegendKey val="0"/>
          <c:showVal val="1"/>
          <c:showCatName val="0"/>
          <c:showSerName val="0"/>
          <c:showPercent val="0"/>
          <c:showBubbleSize val="0"/>
        </c:dLbls>
        <c:gapWidth val="150"/>
        <c:overlap val="100"/>
        <c:axId val="1080215632"/>
        <c:axId val="912778704"/>
      </c:barChart>
      <c:catAx>
        <c:axId val="108021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778704"/>
        <c:crosses val="autoZero"/>
        <c:auto val="1"/>
        <c:lblAlgn val="ctr"/>
        <c:lblOffset val="100"/>
        <c:noMultiLvlLbl val="0"/>
      </c:catAx>
      <c:valAx>
        <c:axId val="91277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0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98CEC92-3BB2-4F90-8CCD-0D95FC63685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F2-451E-BCE1-D54C5431DC2A}"/>
                </c:ext>
              </c:extLst>
            </c:dLbl>
            <c:dLbl>
              <c:idx val="1"/>
              <c:tx>
                <c:rich>
                  <a:bodyPr/>
                  <a:lstStyle/>
                  <a:p>
                    <a:fld id="{41A8FE7E-9C93-457F-97F0-BC29700F53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F2-451E-BCE1-D54C5431DC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Hoja1!$B$455:$B$456</c:f>
              <c:strCache>
                <c:ptCount val="2"/>
                <c:pt idx="0">
                  <c:v>NO</c:v>
                </c:pt>
                <c:pt idx="1">
                  <c:v>SI</c:v>
                </c:pt>
              </c:strCache>
            </c:strRef>
          </c:cat>
          <c:val>
            <c:numRef>
              <c:f>Hoja1!$D$455:$D$456</c:f>
              <c:numCache>
                <c:formatCode>###0</c:formatCode>
                <c:ptCount val="2"/>
                <c:pt idx="0">
                  <c:v>10.714285714285714</c:v>
                </c:pt>
                <c:pt idx="1">
                  <c:v>89.285714285714292</c:v>
                </c:pt>
              </c:numCache>
            </c:numRef>
          </c:val>
          <c:extLst>
            <c:ext xmlns:c16="http://schemas.microsoft.com/office/drawing/2014/chart" uri="{C3380CC4-5D6E-409C-BE32-E72D297353CC}">
              <c16:uniqueId val="{00000002-02F2-451E-BCE1-D54C5431DC2A}"/>
            </c:ext>
          </c:extLst>
        </c:ser>
        <c:dLbls>
          <c:dLblPos val="inEnd"/>
          <c:showLegendKey val="0"/>
          <c:showVal val="1"/>
          <c:showCatName val="0"/>
          <c:showSerName val="0"/>
          <c:showPercent val="0"/>
          <c:showBubbleSize val="0"/>
        </c:dLbls>
        <c:gapWidth val="150"/>
        <c:overlap val="100"/>
        <c:axId val="666328000"/>
        <c:axId val="837203808"/>
      </c:barChart>
      <c:catAx>
        <c:axId val="666328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3808"/>
        <c:crosses val="autoZero"/>
        <c:auto val="1"/>
        <c:lblAlgn val="ctr"/>
        <c:lblOffset val="100"/>
        <c:noMultiLvlLbl val="0"/>
      </c:catAx>
      <c:valAx>
        <c:axId val="837203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63280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1EE3F78-449B-401E-BE2D-6F96A87AC2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E9-4525-9449-A8073C5CCB42}"/>
                </c:ext>
              </c:extLst>
            </c:dLbl>
            <c:dLbl>
              <c:idx val="1"/>
              <c:tx>
                <c:rich>
                  <a:bodyPr/>
                  <a:lstStyle/>
                  <a:p>
                    <a:fld id="{4EB2B57A-08EE-4B6B-B98B-849A2185B4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E9-4525-9449-A8073C5CCB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Hoja1!$B$380:$B$381</c:f>
              <c:strCache>
                <c:ptCount val="2"/>
                <c:pt idx="0">
                  <c:v>NO</c:v>
                </c:pt>
                <c:pt idx="1">
                  <c:v>SI</c:v>
                </c:pt>
              </c:strCache>
            </c:strRef>
          </c:cat>
          <c:val>
            <c:numRef>
              <c:f>Hoja1!$D$380:$D$381</c:f>
              <c:numCache>
                <c:formatCode>###0</c:formatCode>
                <c:ptCount val="2"/>
                <c:pt idx="0">
                  <c:v>22.222222222222221</c:v>
                </c:pt>
                <c:pt idx="1">
                  <c:v>77.777777777777786</c:v>
                </c:pt>
              </c:numCache>
            </c:numRef>
          </c:val>
          <c:extLst>
            <c:ext xmlns:c16="http://schemas.microsoft.com/office/drawing/2014/chart" uri="{C3380CC4-5D6E-409C-BE32-E72D297353CC}">
              <c16:uniqueId val="{00000002-D7E9-4525-9449-A8073C5CCB42}"/>
            </c:ext>
          </c:extLst>
        </c:ser>
        <c:dLbls>
          <c:dLblPos val="inEnd"/>
          <c:showLegendKey val="0"/>
          <c:showVal val="1"/>
          <c:showCatName val="0"/>
          <c:showSerName val="0"/>
          <c:showPercent val="0"/>
          <c:showBubbleSize val="0"/>
        </c:dLbls>
        <c:gapWidth val="150"/>
        <c:overlap val="100"/>
        <c:axId val="992186896"/>
        <c:axId val="995317488"/>
      </c:barChart>
      <c:catAx>
        <c:axId val="99218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7488"/>
        <c:crosses val="autoZero"/>
        <c:auto val="1"/>
        <c:lblAlgn val="ctr"/>
        <c:lblOffset val="100"/>
        <c:noMultiLvlLbl val="0"/>
      </c:catAx>
      <c:valAx>
        <c:axId val="99531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218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0DB88DE-7483-4768-BD4A-DB285B981D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E6-4CCF-BBD6-132C1965A400}"/>
                </c:ext>
              </c:extLst>
            </c:dLbl>
            <c:dLbl>
              <c:idx val="1"/>
              <c:tx>
                <c:rich>
                  <a:bodyPr/>
                  <a:lstStyle/>
                  <a:p>
                    <a:fld id="{A7CDFC9E-584B-4456-9BEA-67098E68EB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E6-4CCF-BBD6-132C1965A4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Hoja1!$B$467:$B$468</c:f>
              <c:strCache>
                <c:ptCount val="2"/>
                <c:pt idx="0">
                  <c:v>NO</c:v>
                </c:pt>
                <c:pt idx="1">
                  <c:v>SI</c:v>
                </c:pt>
              </c:strCache>
            </c:strRef>
          </c:cat>
          <c:val>
            <c:numRef>
              <c:f>Hoja1!$D$467:$D$468</c:f>
              <c:numCache>
                <c:formatCode>###0</c:formatCode>
                <c:ptCount val="2"/>
                <c:pt idx="0">
                  <c:v>12.5</c:v>
                </c:pt>
                <c:pt idx="1">
                  <c:v>87.5</c:v>
                </c:pt>
              </c:numCache>
            </c:numRef>
          </c:val>
          <c:extLst>
            <c:ext xmlns:c16="http://schemas.microsoft.com/office/drawing/2014/chart" uri="{C3380CC4-5D6E-409C-BE32-E72D297353CC}">
              <c16:uniqueId val="{00000002-D3E6-4CCF-BBD6-132C1965A400}"/>
            </c:ext>
          </c:extLst>
        </c:ser>
        <c:dLbls>
          <c:dLblPos val="inEnd"/>
          <c:showLegendKey val="0"/>
          <c:showVal val="1"/>
          <c:showCatName val="0"/>
          <c:showSerName val="0"/>
          <c:showPercent val="0"/>
          <c:showBubbleSize val="0"/>
        </c:dLbls>
        <c:gapWidth val="150"/>
        <c:overlap val="100"/>
        <c:axId val="802131984"/>
        <c:axId val="837214624"/>
      </c:barChart>
      <c:catAx>
        <c:axId val="8021319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14624"/>
        <c:crosses val="autoZero"/>
        <c:auto val="1"/>
        <c:lblAlgn val="ctr"/>
        <c:lblOffset val="100"/>
        <c:noMultiLvlLbl val="0"/>
      </c:catAx>
      <c:valAx>
        <c:axId val="837214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021319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Hoja1!$D$391</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BDB66CB-46C5-4364-ADF5-68D93EB88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11-4EDF-B686-10F270F95826}"/>
                </c:ext>
              </c:extLst>
            </c:dLbl>
            <c:dLbl>
              <c:idx val="1"/>
              <c:tx>
                <c:rich>
                  <a:bodyPr/>
                  <a:lstStyle/>
                  <a:p>
                    <a:fld id="{D9963BA4-90BA-4315-8F7F-1FA098D8AC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11-4EDF-B686-10F270F958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Hoja1!$B$392:$B$393</c:f>
              <c:strCache>
                <c:ptCount val="2"/>
                <c:pt idx="0">
                  <c:v>NO</c:v>
                </c:pt>
                <c:pt idx="1">
                  <c:v>SI</c:v>
                </c:pt>
              </c:strCache>
            </c:strRef>
          </c:cat>
          <c:val>
            <c:numRef>
              <c:f>Hoja1!$D$392:$D$393</c:f>
              <c:numCache>
                <c:formatCode>###0</c:formatCode>
                <c:ptCount val="2"/>
                <c:pt idx="0">
                  <c:v>18.518518518518519</c:v>
                </c:pt>
                <c:pt idx="1">
                  <c:v>81.481481481481481</c:v>
                </c:pt>
              </c:numCache>
            </c:numRef>
          </c:val>
          <c:extLst>
            <c:ext xmlns:c16="http://schemas.microsoft.com/office/drawing/2014/chart" uri="{C3380CC4-5D6E-409C-BE32-E72D297353CC}">
              <c16:uniqueId val="{00000002-B111-4EDF-B686-10F270F95826}"/>
            </c:ext>
          </c:extLst>
        </c:ser>
        <c:dLbls>
          <c:dLblPos val="inEnd"/>
          <c:showLegendKey val="0"/>
          <c:showVal val="1"/>
          <c:showCatName val="0"/>
          <c:showSerName val="0"/>
          <c:showPercent val="0"/>
          <c:showBubbleSize val="0"/>
        </c:dLbls>
        <c:gapWidth val="150"/>
        <c:overlap val="100"/>
        <c:axId val="1149348432"/>
        <c:axId val="1151331568"/>
      </c:barChart>
      <c:catAx>
        <c:axId val="114934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1331568"/>
        <c:crosses val="autoZero"/>
        <c:auto val="1"/>
        <c:lblAlgn val="ctr"/>
        <c:lblOffset val="100"/>
        <c:noMultiLvlLbl val="0"/>
      </c:catAx>
      <c:valAx>
        <c:axId val="115133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934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ENERGÍA ELECTRICA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8154A3F-6D8D-4D5A-8B4C-F69C827530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57-45D8-9C12-6323CCC1EC79}"/>
                </c:ext>
              </c:extLst>
            </c:dLbl>
            <c:dLbl>
              <c:idx val="1"/>
              <c:tx>
                <c:rich>
                  <a:bodyPr/>
                  <a:lstStyle/>
                  <a:p>
                    <a:fld id="{DFDA4472-824F-41F3-B6D0-5065030271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57-45D8-9C12-6323CCC1EC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Hoja1!$B$479:$B$480</c:f>
              <c:strCache>
                <c:ptCount val="2"/>
                <c:pt idx="0">
                  <c:v>NO</c:v>
                </c:pt>
                <c:pt idx="1">
                  <c:v>SI</c:v>
                </c:pt>
              </c:strCache>
            </c:strRef>
          </c:cat>
          <c:val>
            <c:numRef>
              <c:f>Hoja1!$D$479:$D$480</c:f>
              <c:numCache>
                <c:formatCode>###0</c:formatCode>
                <c:ptCount val="2"/>
                <c:pt idx="0">
                  <c:v>14.285714285714285</c:v>
                </c:pt>
                <c:pt idx="1">
                  <c:v>85.714285714285708</c:v>
                </c:pt>
              </c:numCache>
            </c:numRef>
          </c:val>
          <c:extLst>
            <c:ext xmlns:c16="http://schemas.microsoft.com/office/drawing/2014/chart" uri="{C3380CC4-5D6E-409C-BE32-E72D297353CC}">
              <c16:uniqueId val="{00000002-6957-45D8-9C12-6323CCC1EC79}"/>
            </c:ext>
          </c:extLst>
        </c:ser>
        <c:dLbls>
          <c:dLblPos val="inEnd"/>
          <c:showLegendKey val="0"/>
          <c:showVal val="1"/>
          <c:showCatName val="0"/>
          <c:showSerName val="0"/>
          <c:showPercent val="0"/>
          <c:showBubbleSize val="0"/>
        </c:dLbls>
        <c:gapWidth val="150"/>
        <c:overlap val="100"/>
        <c:axId val="611778448"/>
        <c:axId val="837212960"/>
      </c:barChart>
      <c:catAx>
        <c:axId val="6117784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12960"/>
        <c:crosses val="autoZero"/>
        <c:auto val="1"/>
        <c:lblAlgn val="ctr"/>
        <c:lblOffset val="100"/>
        <c:noMultiLvlLbl val="0"/>
      </c:catAx>
      <c:valAx>
        <c:axId val="837212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1778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Hoja1!$D$403</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7BC8A66-555B-48FD-9C13-F21FDE782A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BB-4061-B2E7-375CBCF34873}"/>
                </c:ext>
              </c:extLst>
            </c:dLbl>
            <c:dLbl>
              <c:idx val="1"/>
              <c:tx>
                <c:rich>
                  <a:bodyPr/>
                  <a:lstStyle/>
                  <a:p>
                    <a:fld id="{EB49DEF7-6BC6-49E2-BE29-DBF721E3A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BB-4061-B2E7-375CBCF348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Hoja1!$B$404:$B$405</c:f>
              <c:strCache>
                <c:ptCount val="2"/>
                <c:pt idx="0">
                  <c:v>NO</c:v>
                </c:pt>
                <c:pt idx="1">
                  <c:v>SI</c:v>
                </c:pt>
              </c:strCache>
            </c:strRef>
          </c:cat>
          <c:val>
            <c:numRef>
              <c:f>Hoja1!$D$404:$D$405</c:f>
              <c:numCache>
                <c:formatCode>###0</c:formatCode>
                <c:ptCount val="2"/>
                <c:pt idx="0">
                  <c:v>25.925925925925924</c:v>
                </c:pt>
                <c:pt idx="1">
                  <c:v>74.074074074074076</c:v>
                </c:pt>
              </c:numCache>
            </c:numRef>
          </c:val>
          <c:extLst>
            <c:ext xmlns:c16="http://schemas.microsoft.com/office/drawing/2014/chart" uri="{C3380CC4-5D6E-409C-BE32-E72D297353CC}">
              <c16:uniqueId val="{00000002-9EBB-4061-B2E7-375CBCF34873}"/>
            </c:ext>
          </c:extLst>
        </c:ser>
        <c:dLbls>
          <c:dLblPos val="inEnd"/>
          <c:showLegendKey val="0"/>
          <c:showVal val="1"/>
          <c:showCatName val="0"/>
          <c:showSerName val="0"/>
          <c:showPercent val="0"/>
          <c:showBubbleSize val="0"/>
        </c:dLbls>
        <c:gapWidth val="150"/>
        <c:overlap val="100"/>
        <c:axId val="1146443040"/>
        <c:axId val="995319152"/>
      </c:barChart>
      <c:catAx>
        <c:axId val="1146443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9152"/>
        <c:crosses val="autoZero"/>
        <c:auto val="1"/>
        <c:lblAlgn val="ctr"/>
        <c:lblOffset val="100"/>
        <c:noMultiLvlLbl val="0"/>
      </c:catAx>
      <c:valAx>
        <c:axId val="995319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644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ÁREAS</a:t>
            </a:r>
            <a:r>
              <a:rPr lang="es-MX" baseline="0" dirty="0"/>
              <a:t> VERDES</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Hoja1!$D$490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89361711222434E-3"/>
                  <c:y val="-3.986909994083624E-2"/>
                </c:manualLayout>
              </c:layout>
              <c:tx>
                <c:rich>
                  <a:bodyPr/>
                  <a:lstStyle/>
                  <a:p>
                    <a:fld id="{8DAF30E0-1E06-430B-9EEF-D331CB8A39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7-4471-8318-2B3FB8E4B33F}"/>
                </c:ext>
              </c:extLst>
            </c:dLbl>
            <c:dLbl>
              <c:idx val="1"/>
              <c:tx>
                <c:rich>
                  <a:bodyPr/>
                  <a:lstStyle/>
                  <a:p>
                    <a:fld id="{2B01489B-A827-4785-8C55-F7F0554BB3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17-4471-8318-2B3FB8E4B3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Hoja1!$B$491:$B$492</c:f>
              <c:strCache>
                <c:ptCount val="2"/>
                <c:pt idx="0">
                  <c:v>NO</c:v>
                </c:pt>
                <c:pt idx="1">
                  <c:v>SI</c:v>
                </c:pt>
              </c:strCache>
            </c:strRef>
          </c:cat>
          <c:val>
            <c:numRef>
              <c:f>Hoja1!$D$491:$D$492</c:f>
              <c:numCache>
                <c:formatCode>###0</c:formatCode>
                <c:ptCount val="2"/>
                <c:pt idx="0">
                  <c:v>1.7857142857142856</c:v>
                </c:pt>
                <c:pt idx="1">
                  <c:v>98.214285714285708</c:v>
                </c:pt>
              </c:numCache>
            </c:numRef>
          </c:val>
          <c:extLst>
            <c:ext xmlns:c16="http://schemas.microsoft.com/office/drawing/2014/chart" uri="{C3380CC4-5D6E-409C-BE32-E72D297353CC}">
              <c16:uniqueId val="{00000002-9417-4471-8318-2B3FB8E4B33F}"/>
            </c:ext>
          </c:extLst>
        </c:ser>
        <c:dLbls>
          <c:dLblPos val="inEnd"/>
          <c:showLegendKey val="0"/>
          <c:showVal val="1"/>
          <c:showCatName val="0"/>
          <c:showSerName val="0"/>
          <c:showPercent val="0"/>
          <c:showBubbleSize val="0"/>
        </c:dLbls>
        <c:gapWidth val="150"/>
        <c:overlap val="100"/>
        <c:axId val="611770048"/>
        <c:axId val="837226688"/>
      </c:barChart>
      <c:catAx>
        <c:axId val="6117700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26688"/>
        <c:crosses val="autoZero"/>
        <c:auto val="1"/>
        <c:lblAlgn val="ctr"/>
        <c:lblOffset val="100"/>
        <c:noMultiLvlLbl val="0"/>
      </c:catAx>
      <c:valAx>
        <c:axId val="83722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17700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Hoja1!$D$496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D286623-E7F9-4175-A401-45FB4C6BEA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B0-4A75-B3E8-1A092565CB14}"/>
                </c:ext>
              </c:extLst>
            </c:dLbl>
            <c:dLbl>
              <c:idx val="1"/>
              <c:tx>
                <c:rich>
                  <a:bodyPr/>
                  <a:lstStyle/>
                  <a:p>
                    <a:fld id="{3CE37502-92F7-4E66-A6C4-B87DE63496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B0-4A75-B3E8-1A092565CB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Hoja1!$B$497:$B$498</c:f>
              <c:strCache>
                <c:ptCount val="2"/>
                <c:pt idx="0">
                  <c:v>NO</c:v>
                </c:pt>
                <c:pt idx="1">
                  <c:v>SI</c:v>
                </c:pt>
              </c:strCache>
            </c:strRef>
          </c:cat>
          <c:val>
            <c:numRef>
              <c:f>Hoja1!$D$497:$D$498</c:f>
              <c:numCache>
                <c:formatCode>###0</c:formatCode>
                <c:ptCount val="2"/>
                <c:pt idx="0">
                  <c:v>19.642857142857142</c:v>
                </c:pt>
                <c:pt idx="1">
                  <c:v>80.357142857142861</c:v>
                </c:pt>
              </c:numCache>
            </c:numRef>
          </c:val>
          <c:extLst>
            <c:ext xmlns:c16="http://schemas.microsoft.com/office/drawing/2014/chart" uri="{C3380CC4-5D6E-409C-BE32-E72D297353CC}">
              <c16:uniqueId val="{00000002-55B0-4A75-B3E8-1A092565CB14}"/>
            </c:ext>
          </c:extLst>
        </c:ser>
        <c:dLbls>
          <c:dLblPos val="inEnd"/>
          <c:showLegendKey val="0"/>
          <c:showVal val="1"/>
          <c:showCatName val="0"/>
          <c:showSerName val="0"/>
          <c:showPercent val="0"/>
          <c:showBubbleSize val="0"/>
        </c:dLbls>
        <c:gapWidth val="150"/>
        <c:overlap val="100"/>
        <c:axId val="612279280"/>
        <c:axId val="837206304"/>
      </c:barChart>
      <c:catAx>
        <c:axId val="6122792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7206304"/>
        <c:crosses val="autoZero"/>
        <c:auto val="1"/>
        <c:lblAlgn val="ctr"/>
        <c:lblOffset val="100"/>
        <c:noMultiLvlLbl val="0"/>
      </c:catAx>
      <c:valAx>
        <c:axId val="837206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22792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925337632079971E-17"/>
                  <c:y val="-1.5621172353455818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5E-4558-A147-A02B089F54A5}"/>
                </c:ext>
              </c:extLst>
            </c:dLbl>
            <c:dLbl>
              <c:idx val="1"/>
              <c:tx>
                <c:rich>
                  <a:bodyPr/>
                  <a:lstStyle/>
                  <a:p>
                    <a:r>
                      <a:rPr lang="en-US" dirty="0"/>
                      <a:t>97%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5E-4558-A147-A02B089F54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 SE SIENTE ORGULLOSO</c:v>
                </c:pt>
                <c:pt idx="1">
                  <c:v>SI SE SIENTE ORGULLOSO</c:v>
                </c:pt>
              </c:strCache>
            </c:strRef>
          </c:cat>
          <c:val>
            <c:numRef>
              <c:f>Hoja1!$D$3:$D$4</c:f>
              <c:numCache>
                <c:formatCode>###0.0</c:formatCode>
                <c:ptCount val="2"/>
                <c:pt idx="0">
                  <c:v>3.7037037037037033</c:v>
                </c:pt>
                <c:pt idx="1">
                  <c:v>96.296296296296291</c:v>
                </c:pt>
              </c:numCache>
            </c:numRef>
          </c:val>
          <c:extLst>
            <c:ext xmlns:c16="http://schemas.microsoft.com/office/drawing/2014/chart" uri="{C3380CC4-5D6E-409C-BE32-E72D297353CC}">
              <c16:uniqueId val="{00000002-9D5E-4558-A147-A02B089F54A5}"/>
            </c:ext>
          </c:extLst>
        </c:ser>
        <c:dLbls>
          <c:dLblPos val="inEnd"/>
          <c:showLegendKey val="0"/>
          <c:showVal val="1"/>
          <c:showCatName val="0"/>
          <c:showSerName val="0"/>
          <c:showPercent val="0"/>
          <c:showBubbleSize val="0"/>
        </c:dLbls>
        <c:gapWidth val="150"/>
        <c:overlap val="100"/>
        <c:axId val="1702111168"/>
        <c:axId val="1702109504"/>
      </c:barChart>
      <c:catAx>
        <c:axId val="1702111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702109504"/>
        <c:crosses val="autoZero"/>
        <c:auto val="1"/>
        <c:lblAlgn val="ctr"/>
        <c:lblOffset val="100"/>
        <c:noMultiLvlLbl val="0"/>
      </c:catAx>
      <c:valAx>
        <c:axId val="170210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21111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Hoja1!$I$15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863988B-B111-4E5C-96C3-65A3C5D720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6A-4C35-95BB-9AE45A022A26}"/>
                </c:ext>
              </c:extLst>
            </c:dLbl>
            <c:dLbl>
              <c:idx val="1"/>
              <c:tx>
                <c:rich>
                  <a:bodyPr/>
                  <a:lstStyle/>
                  <a:p>
                    <a:fld id="{04518693-5839-4FC6-A7D7-A2F890404C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6A-4C35-95BB-9AE45A022A26}"/>
                </c:ext>
              </c:extLst>
            </c:dLbl>
            <c:dLbl>
              <c:idx val="2"/>
              <c:tx>
                <c:rich>
                  <a:bodyPr/>
                  <a:lstStyle/>
                  <a:p>
                    <a:fld id="{E1596BD4-0D8F-45EF-863E-F98B3B31B7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6A-4C35-95BB-9AE45A022A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Hoja1!$H$16:$H$18</c:f>
              <c:strCache>
                <c:ptCount val="3"/>
                <c:pt idx="0">
                  <c:v>ESCUDO</c:v>
                </c:pt>
                <c:pt idx="1">
                  <c:v>HISTORIA</c:v>
                </c:pt>
                <c:pt idx="2">
                  <c:v>LEMA</c:v>
                </c:pt>
              </c:strCache>
            </c:strRef>
          </c:cat>
          <c:val>
            <c:numRef>
              <c:f>Hoja1!$I$16:$I$18</c:f>
              <c:numCache>
                <c:formatCode>0</c:formatCode>
                <c:ptCount val="3"/>
                <c:pt idx="0">
                  <c:v>78.599999999999994</c:v>
                </c:pt>
                <c:pt idx="1">
                  <c:v>73.199999999999989</c:v>
                </c:pt>
                <c:pt idx="2">
                  <c:v>46.4</c:v>
                </c:pt>
              </c:numCache>
            </c:numRef>
          </c:val>
          <c:extLst>
            <c:ext xmlns:c16="http://schemas.microsoft.com/office/drawing/2014/chart" uri="{C3380CC4-5D6E-409C-BE32-E72D297353CC}">
              <c16:uniqueId val="{00000003-3B6A-4C35-95BB-9AE45A022A26}"/>
            </c:ext>
          </c:extLst>
        </c:ser>
        <c:dLbls>
          <c:dLblPos val="inEnd"/>
          <c:showLegendKey val="0"/>
          <c:showVal val="1"/>
          <c:showCatName val="0"/>
          <c:showSerName val="0"/>
          <c:showPercent val="0"/>
          <c:showBubbleSize val="0"/>
        </c:dLbls>
        <c:gapWidth val="150"/>
        <c:overlap val="100"/>
        <c:axId val="746901040"/>
        <c:axId val="664588256"/>
      </c:barChart>
      <c:catAx>
        <c:axId val="74690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64588256"/>
        <c:crosses val="autoZero"/>
        <c:auto val="1"/>
        <c:lblAlgn val="ctr"/>
        <c:lblOffset val="100"/>
        <c:noMultiLvlLbl val="0"/>
      </c:catAx>
      <c:valAx>
        <c:axId val="664588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4690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225216" y="4653137"/>
            <a:ext cx="7305141"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538) – UNIDAD ACADÉMICA DE ARTES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00B9A926-EDCB-4BE3-857F-6176E754583E}"/>
              </a:ext>
            </a:extLst>
          </p:cNvPr>
          <p:cNvGraphicFramePr>
            <a:graphicFrameLocks/>
          </p:cNvGraphicFramePr>
          <p:nvPr>
            <p:extLst>
              <p:ext uri="{D42A27DB-BD31-4B8C-83A1-F6EECF244321}">
                <p14:modId xmlns:p14="http://schemas.microsoft.com/office/powerpoint/2010/main" val="2337944105"/>
              </p:ext>
            </p:extLst>
          </p:nvPr>
        </p:nvGraphicFramePr>
        <p:xfrm>
          <a:off x="1260350" y="1336324"/>
          <a:ext cx="7344097" cy="40368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85B3AE37-1D0F-4AA4-B94E-7490A68A8E1C}"/>
              </a:ext>
            </a:extLst>
          </p:cNvPr>
          <p:cNvGraphicFramePr>
            <a:graphicFrameLocks/>
          </p:cNvGraphicFramePr>
          <p:nvPr>
            <p:extLst>
              <p:ext uri="{D42A27DB-BD31-4B8C-83A1-F6EECF244321}">
                <p14:modId xmlns:p14="http://schemas.microsoft.com/office/powerpoint/2010/main" val="1103309607"/>
              </p:ext>
            </p:extLst>
          </p:nvPr>
        </p:nvGraphicFramePr>
        <p:xfrm>
          <a:off x="970326" y="1424894"/>
          <a:ext cx="7758705" cy="408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6BD78597-DDDD-4221-A0F3-301E3DEB4FAE}"/>
              </a:ext>
            </a:extLst>
          </p:cNvPr>
          <p:cNvGraphicFramePr>
            <a:graphicFrameLocks/>
          </p:cNvGraphicFramePr>
          <p:nvPr>
            <p:extLst>
              <p:ext uri="{D42A27DB-BD31-4B8C-83A1-F6EECF244321}">
                <p14:modId xmlns:p14="http://schemas.microsoft.com/office/powerpoint/2010/main" val="4159675502"/>
              </p:ext>
            </p:extLst>
          </p:nvPr>
        </p:nvGraphicFramePr>
        <p:xfrm>
          <a:off x="1023312" y="1360880"/>
          <a:ext cx="7653143" cy="414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EC54FC8B-0F0E-40B2-932D-69AEAA7FFD7D}"/>
              </a:ext>
            </a:extLst>
          </p:cNvPr>
          <p:cNvGraphicFramePr>
            <a:graphicFrameLocks/>
          </p:cNvGraphicFramePr>
          <p:nvPr>
            <p:extLst>
              <p:ext uri="{D42A27DB-BD31-4B8C-83A1-F6EECF244321}">
                <p14:modId xmlns:p14="http://schemas.microsoft.com/office/powerpoint/2010/main" val="3522802259"/>
              </p:ext>
            </p:extLst>
          </p:nvPr>
        </p:nvGraphicFramePr>
        <p:xfrm>
          <a:off x="1000656" y="1440101"/>
          <a:ext cx="7815327" cy="411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BA0502A5-F70B-4BCF-B23B-DBDE84251D60}"/>
              </a:ext>
            </a:extLst>
          </p:cNvPr>
          <p:cNvGraphicFramePr>
            <a:graphicFrameLocks/>
          </p:cNvGraphicFramePr>
          <p:nvPr>
            <p:extLst>
              <p:ext uri="{D42A27DB-BD31-4B8C-83A1-F6EECF244321}">
                <p14:modId xmlns:p14="http://schemas.microsoft.com/office/powerpoint/2010/main" val="1432204130"/>
              </p:ext>
            </p:extLst>
          </p:nvPr>
        </p:nvGraphicFramePr>
        <p:xfrm>
          <a:off x="1076312" y="1269498"/>
          <a:ext cx="7528136" cy="4242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62B9840E-5CD1-415D-B6C2-48E7CA9A8E1F}"/>
              </a:ext>
            </a:extLst>
          </p:cNvPr>
          <p:cNvGraphicFramePr>
            <a:graphicFrameLocks/>
          </p:cNvGraphicFramePr>
          <p:nvPr>
            <p:extLst>
              <p:ext uri="{D42A27DB-BD31-4B8C-83A1-F6EECF244321}">
                <p14:modId xmlns:p14="http://schemas.microsoft.com/office/powerpoint/2010/main" val="1432204130"/>
              </p:ext>
            </p:extLst>
          </p:nvPr>
        </p:nvGraphicFramePr>
        <p:xfrm>
          <a:off x="1076312" y="1269498"/>
          <a:ext cx="7528136" cy="4242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7ADE6196-A8DD-4C21-81CA-447E8A7A09AE}"/>
              </a:ext>
            </a:extLst>
          </p:cNvPr>
          <p:cNvGraphicFramePr>
            <a:graphicFrameLocks/>
          </p:cNvGraphicFramePr>
          <p:nvPr>
            <p:extLst>
              <p:ext uri="{D42A27DB-BD31-4B8C-83A1-F6EECF244321}">
                <p14:modId xmlns:p14="http://schemas.microsoft.com/office/powerpoint/2010/main" val="3083280131"/>
              </p:ext>
            </p:extLst>
          </p:nvPr>
        </p:nvGraphicFramePr>
        <p:xfrm>
          <a:off x="1095668" y="1298891"/>
          <a:ext cx="7508780" cy="4252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460176A5-D127-4097-830B-4C741EBD0936}"/>
              </a:ext>
            </a:extLst>
          </p:cNvPr>
          <p:cNvGraphicFramePr>
            <a:graphicFrameLocks/>
          </p:cNvGraphicFramePr>
          <p:nvPr>
            <p:extLst>
              <p:ext uri="{D42A27DB-BD31-4B8C-83A1-F6EECF244321}">
                <p14:modId xmlns:p14="http://schemas.microsoft.com/office/powerpoint/2010/main" val="3479948554"/>
              </p:ext>
            </p:extLst>
          </p:nvPr>
        </p:nvGraphicFramePr>
        <p:xfrm>
          <a:off x="1023313" y="1214431"/>
          <a:ext cx="7797158"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2C43ACB7-86FD-48AF-8321-024C87CED14F}"/>
              </a:ext>
            </a:extLst>
          </p:cNvPr>
          <p:cNvGraphicFramePr>
            <a:graphicFrameLocks/>
          </p:cNvGraphicFramePr>
          <p:nvPr>
            <p:extLst>
              <p:ext uri="{D42A27DB-BD31-4B8C-83A1-F6EECF244321}">
                <p14:modId xmlns:p14="http://schemas.microsoft.com/office/powerpoint/2010/main" val="38606196"/>
              </p:ext>
            </p:extLst>
          </p:nvPr>
        </p:nvGraphicFramePr>
        <p:xfrm>
          <a:off x="1144217" y="1306504"/>
          <a:ext cx="7676254" cy="41989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5576DF6E-DEB0-42CF-BB2D-0E6773BFECD6}"/>
              </a:ext>
            </a:extLst>
          </p:cNvPr>
          <p:cNvGraphicFramePr>
            <a:graphicFrameLocks/>
          </p:cNvGraphicFramePr>
          <p:nvPr>
            <p:extLst>
              <p:ext uri="{D42A27DB-BD31-4B8C-83A1-F6EECF244321}">
                <p14:modId xmlns:p14="http://schemas.microsoft.com/office/powerpoint/2010/main" val="3035614133"/>
              </p:ext>
            </p:extLst>
          </p:nvPr>
        </p:nvGraphicFramePr>
        <p:xfrm>
          <a:off x="945310" y="1129397"/>
          <a:ext cx="8019177" cy="4385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82053B7D-2CAE-49C6-BF6D-6A67D19907C9}"/>
              </a:ext>
            </a:extLst>
          </p:cNvPr>
          <p:cNvGraphicFramePr>
            <a:graphicFrameLocks/>
          </p:cNvGraphicFramePr>
          <p:nvPr>
            <p:extLst>
              <p:ext uri="{D42A27DB-BD31-4B8C-83A1-F6EECF244321}">
                <p14:modId xmlns:p14="http://schemas.microsoft.com/office/powerpoint/2010/main" val="327570102"/>
              </p:ext>
            </p:extLst>
          </p:nvPr>
        </p:nvGraphicFramePr>
        <p:xfrm>
          <a:off x="1023313" y="1493597"/>
          <a:ext cx="7797158" cy="40575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B11B6408-03F7-47AF-A246-08E921670C29}"/>
              </a:ext>
            </a:extLst>
          </p:cNvPr>
          <p:cNvGraphicFramePr>
            <a:graphicFrameLocks/>
          </p:cNvGraphicFramePr>
          <p:nvPr>
            <p:extLst>
              <p:ext uri="{D42A27DB-BD31-4B8C-83A1-F6EECF244321}">
                <p14:modId xmlns:p14="http://schemas.microsoft.com/office/powerpoint/2010/main" val="324361787"/>
              </p:ext>
            </p:extLst>
          </p:nvPr>
        </p:nvGraphicFramePr>
        <p:xfrm>
          <a:off x="997455" y="1408849"/>
          <a:ext cx="7823015" cy="4142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8A86FD67-63D5-41A7-B78E-D5CF81F79866}"/>
              </a:ext>
            </a:extLst>
          </p:cNvPr>
          <p:cNvGraphicFramePr>
            <a:graphicFrameLocks/>
          </p:cNvGraphicFramePr>
          <p:nvPr>
            <p:extLst>
              <p:ext uri="{D42A27DB-BD31-4B8C-83A1-F6EECF244321}">
                <p14:modId xmlns:p14="http://schemas.microsoft.com/office/powerpoint/2010/main" val="2850249567"/>
              </p:ext>
            </p:extLst>
          </p:nvPr>
        </p:nvGraphicFramePr>
        <p:xfrm>
          <a:off x="945311" y="1495964"/>
          <a:ext cx="7875160" cy="4167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C8454DB6-FE44-4889-BE19-E584F64B6FEC}"/>
              </a:ext>
            </a:extLst>
          </p:cNvPr>
          <p:cNvGraphicFramePr>
            <a:graphicFrameLocks/>
          </p:cNvGraphicFramePr>
          <p:nvPr>
            <p:extLst>
              <p:ext uri="{D42A27DB-BD31-4B8C-83A1-F6EECF244321}">
                <p14:modId xmlns:p14="http://schemas.microsoft.com/office/powerpoint/2010/main" val="3950910144"/>
              </p:ext>
            </p:extLst>
          </p:nvPr>
        </p:nvGraphicFramePr>
        <p:xfrm>
          <a:off x="1023313" y="1483085"/>
          <a:ext cx="7797158" cy="4068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2CAF9A98-93D1-4A29-901D-C8531EC5EFEF}"/>
              </a:ext>
            </a:extLst>
          </p:cNvPr>
          <p:cNvGraphicFramePr>
            <a:graphicFrameLocks/>
          </p:cNvGraphicFramePr>
          <p:nvPr>
            <p:extLst>
              <p:ext uri="{D42A27DB-BD31-4B8C-83A1-F6EECF244321}">
                <p14:modId xmlns:p14="http://schemas.microsoft.com/office/powerpoint/2010/main" val="1304604692"/>
              </p:ext>
            </p:extLst>
          </p:nvPr>
        </p:nvGraphicFramePr>
        <p:xfrm>
          <a:off x="1128940" y="1844824"/>
          <a:ext cx="7835547" cy="3652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9462AB1-ECDF-443F-A55E-40FB321DA5F2}"/>
              </a:ext>
            </a:extLst>
          </p:cNvPr>
          <p:cNvGraphicFramePr>
            <a:graphicFrameLocks/>
          </p:cNvGraphicFramePr>
          <p:nvPr>
            <p:extLst>
              <p:ext uri="{D42A27DB-BD31-4B8C-83A1-F6EECF244321}">
                <p14:modId xmlns:p14="http://schemas.microsoft.com/office/powerpoint/2010/main" val="3087926717"/>
              </p:ext>
            </p:extLst>
          </p:nvPr>
        </p:nvGraphicFramePr>
        <p:xfrm>
          <a:off x="1357064" y="1788428"/>
          <a:ext cx="7227954" cy="37626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9C2FA9FF-3090-47A9-A4E8-BD47C2CA63BF}"/>
              </a:ext>
            </a:extLst>
          </p:cNvPr>
          <p:cNvGraphicFramePr>
            <a:graphicFrameLocks/>
          </p:cNvGraphicFramePr>
          <p:nvPr>
            <p:extLst>
              <p:ext uri="{D42A27DB-BD31-4B8C-83A1-F6EECF244321}">
                <p14:modId xmlns:p14="http://schemas.microsoft.com/office/powerpoint/2010/main" val="3964549917"/>
              </p:ext>
            </p:extLst>
          </p:nvPr>
        </p:nvGraphicFramePr>
        <p:xfrm>
          <a:off x="1023313" y="1846266"/>
          <a:ext cx="8047028" cy="37346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1E9F2F21-CA35-410D-8A81-9B8143DD282B}"/>
              </a:ext>
            </a:extLst>
          </p:cNvPr>
          <p:cNvGraphicFramePr>
            <a:graphicFrameLocks/>
          </p:cNvGraphicFramePr>
          <p:nvPr>
            <p:extLst>
              <p:ext uri="{D42A27DB-BD31-4B8C-83A1-F6EECF244321}">
                <p14:modId xmlns:p14="http://schemas.microsoft.com/office/powerpoint/2010/main" val="3760493639"/>
              </p:ext>
            </p:extLst>
          </p:nvPr>
        </p:nvGraphicFramePr>
        <p:xfrm>
          <a:off x="1128940" y="1794681"/>
          <a:ext cx="7403500" cy="3720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EE037479-BCE4-425D-8317-D70357641294}"/>
              </a:ext>
            </a:extLst>
          </p:cNvPr>
          <p:cNvGraphicFramePr>
            <a:graphicFrameLocks/>
          </p:cNvGraphicFramePr>
          <p:nvPr>
            <p:extLst>
              <p:ext uri="{D42A27DB-BD31-4B8C-83A1-F6EECF244321}">
                <p14:modId xmlns:p14="http://schemas.microsoft.com/office/powerpoint/2010/main" val="3066178241"/>
              </p:ext>
            </p:extLst>
          </p:nvPr>
        </p:nvGraphicFramePr>
        <p:xfrm>
          <a:off x="928936" y="1917360"/>
          <a:ext cx="7891535" cy="3588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DE8AAC1A-101E-402C-8EF4-1E107E04889E}"/>
              </a:ext>
            </a:extLst>
          </p:cNvPr>
          <p:cNvGraphicFramePr>
            <a:graphicFrameLocks/>
          </p:cNvGraphicFramePr>
          <p:nvPr>
            <p:extLst>
              <p:ext uri="{D42A27DB-BD31-4B8C-83A1-F6EECF244321}">
                <p14:modId xmlns:p14="http://schemas.microsoft.com/office/powerpoint/2010/main" val="211171250"/>
              </p:ext>
            </p:extLst>
          </p:nvPr>
        </p:nvGraphicFramePr>
        <p:xfrm>
          <a:off x="1061474" y="1804395"/>
          <a:ext cx="7569261" cy="37765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ARTES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0D70219-78D5-4975-A9D4-F897F1D11B0A}"/>
              </a:ext>
            </a:extLst>
          </p:cNvPr>
          <p:cNvGraphicFramePr>
            <a:graphicFrameLocks/>
          </p:cNvGraphicFramePr>
          <p:nvPr>
            <p:extLst>
              <p:ext uri="{D42A27DB-BD31-4B8C-83A1-F6EECF244321}">
                <p14:modId xmlns:p14="http://schemas.microsoft.com/office/powerpoint/2010/main" val="3347002151"/>
              </p:ext>
            </p:extLst>
          </p:nvPr>
        </p:nvGraphicFramePr>
        <p:xfrm>
          <a:off x="1051165" y="1794681"/>
          <a:ext cx="7769306" cy="37564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214E37FE-2487-4833-A9A8-0FB45095900D}"/>
              </a:ext>
            </a:extLst>
          </p:cNvPr>
          <p:cNvGraphicFramePr>
            <a:graphicFrameLocks/>
          </p:cNvGraphicFramePr>
          <p:nvPr>
            <p:extLst>
              <p:ext uri="{D42A27DB-BD31-4B8C-83A1-F6EECF244321}">
                <p14:modId xmlns:p14="http://schemas.microsoft.com/office/powerpoint/2010/main" val="839384731"/>
              </p:ext>
            </p:extLst>
          </p:nvPr>
        </p:nvGraphicFramePr>
        <p:xfrm>
          <a:off x="1228139" y="1721178"/>
          <a:ext cx="7702019" cy="38070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48E30126-65E2-42EC-8614-5DF94BC7F7EB}"/>
              </a:ext>
            </a:extLst>
          </p:cNvPr>
          <p:cNvGraphicFramePr>
            <a:graphicFrameLocks/>
          </p:cNvGraphicFramePr>
          <p:nvPr>
            <p:extLst>
              <p:ext uri="{D42A27DB-BD31-4B8C-83A1-F6EECF244321}">
                <p14:modId xmlns:p14="http://schemas.microsoft.com/office/powerpoint/2010/main" val="1286836978"/>
              </p:ext>
            </p:extLst>
          </p:nvPr>
        </p:nvGraphicFramePr>
        <p:xfrm>
          <a:off x="1159480" y="1292328"/>
          <a:ext cx="7516976" cy="42130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BD82659-DD07-4632-8A14-1B93C46E0E33}"/>
              </a:ext>
            </a:extLst>
          </p:cNvPr>
          <p:cNvGraphicFramePr>
            <a:graphicFrameLocks/>
          </p:cNvGraphicFramePr>
          <p:nvPr>
            <p:extLst>
              <p:ext uri="{D42A27DB-BD31-4B8C-83A1-F6EECF244321}">
                <p14:modId xmlns:p14="http://schemas.microsoft.com/office/powerpoint/2010/main" val="3180777485"/>
              </p:ext>
            </p:extLst>
          </p:nvPr>
        </p:nvGraphicFramePr>
        <p:xfrm>
          <a:off x="1081318" y="1018846"/>
          <a:ext cx="7451122" cy="4505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7BD6B253-54AB-41B4-9D42-AEF45BC38359}"/>
              </a:ext>
            </a:extLst>
          </p:cNvPr>
          <p:cNvGraphicFramePr>
            <a:graphicFrameLocks/>
          </p:cNvGraphicFramePr>
          <p:nvPr>
            <p:extLst>
              <p:ext uri="{D42A27DB-BD31-4B8C-83A1-F6EECF244321}">
                <p14:modId xmlns:p14="http://schemas.microsoft.com/office/powerpoint/2010/main" val="2218299324"/>
              </p:ext>
            </p:extLst>
          </p:nvPr>
        </p:nvGraphicFramePr>
        <p:xfrm>
          <a:off x="1095024" y="1342721"/>
          <a:ext cx="758143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3633BD40-B9CB-4410-8130-282B7E0C0821}"/>
              </a:ext>
            </a:extLst>
          </p:cNvPr>
          <p:cNvGraphicFramePr>
            <a:graphicFrameLocks/>
          </p:cNvGraphicFramePr>
          <p:nvPr>
            <p:extLst>
              <p:ext uri="{D42A27DB-BD31-4B8C-83A1-F6EECF244321}">
                <p14:modId xmlns:p14="http://schemas.microsoft.com/office/powerpoint/2010/main" val="2693448187"/>
              </p:ext>
            </p:extLst>
          </p:nvPr>
        </p:nvGraphicFramePr>
        <p:xfrm>
          <a:off x="1061474" y="1365580"/>
          <a:ext cx="7857293" cy="4094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68E855B3-5004-4C72-8DF4-7C36F0485C50}"/>
              </a:ext>
            </a:extLst>
          </p:cNvPr>
          <p:cNvGraphicFramePr>
            <a:graphicFrameLocks/>
          </p:cNvGraphicFramePr>
          <p:nvPr>
            <p:extLst>
              <p:ext uri="{D42A27DB-BD31-4B8C-83A1-F6EECF244321}">
                <p14:modId xmlns:p14="http://schemas.microsoft.com/office/powerpoint/2010/main" val="4225955779"/>
              </p:ext>
            </p:extLst>
          </p:nvPr>
        </p:nvGraphicFramePr>
        <p:xfrm>
          <a:off x="1101426" y="1342721"/>
          <a:ext cx="781734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F1AA1E7-6902-42FC-AA7D-C3170C31D768}"/>
              </a:ext>
            </a:extLst>
          </p:cNvPr>
          <p:cNvGraphicFramePr>
            <a:graphicFrameLocks/>
          </p:cNvGraphicFramePr>
          <p:nvPr>
            <p:extLst>
              <p:ext uri="{D42A27DB-BD31-4B8C-83A1-F6EECF244321}">
                <p14:modId xmlns:p14="http://schemas.microsoft.com/office/powerpoint/2010/main" val="4164705298"/>
              </p:ext>
            </p:extLst>
          </p:nvPr>
        </p:nvGraphicFramePr>
        <p:xfrm>
          <a:off x="1048102" y="1082581"/>
          <a:ext cx="7916386" cy="4324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7D59C842-E60D-468D-A1F5-1683C403AD0A}"/>
              </a:ext>
            </a:extLst>
          </p:cNvPr>
          <p:cNvGraphicFramePr>
            <a:graphicFrameLocks/>
          </p:cNvGraphicFramePr>
          <p:nvPr>
            <p:extLst>
              <p:ext uri="{D42A27DB-BD31-4B8C-83A1-F6EECF244321}">
                <p14:modId xmlns:p14="http://schemas.microsoft.com/office/powerpoint/2010/main" val="3429012949"/>
              </p:ext>
            </p:extLst>
          </p:nvPr>
        </p:nvGraphicFramePr>
        <p:xfrm>
          <a:off x="1101426" y="1104342"/>
          <a:ext cx="7214989" cy="4420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E5A6BFB-946D-4678-98E8-1E8BBA261745}"/>
              </a:ext>
            </a:extLst>
          </p:cNvPr>
          <p:cNvGraphicFramePr>
            <a:graphicFrameLocks/>
          </p:cNvGraphicFramePr>
          <p:nvPr>
            <p:extLst>
              <p:ext uri="{D42A27DB-BD31-4B8C-83A1-F6EECF244321}">
                <p14:modId xmlns:p14="http://schemas.microsoft.com/office/powerpoint/2010/main" val="1202541723"/>
              </p:ext>
            </p:extLst>
          </p:nvPr>
        </p:nvGraphicFramePr>
        <p:xfrm>
          <a:off x="1115183" y="1318460"/>
          <a:ext cx="7613852" cy="41412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80F1BE33-2145-4612-AE10-DB8ADEA83925}"/>
              </a:ext>
            </a:extLst>
          </p:cNvPr>
          <p:cNvGraphicFramePr>
            <a:graphicFrameLocks/>
          </p:cNvGraphicFramePr>
          <p:nvPr>
            <p:extLst>
              <p:ext uri="{D42A27DB-BD31-4B8C-83A1-F6EECF244321}">
                <p14:modId xmlns:p14="http://schemas.microsoft.com/office/powerpoint/2010/main" val="3060431356"/>
              </p:ext>
            </p:extLst>
          </p:nvPr>
        </p:nvGraphicFramePr>
        <p:xfrm>
          <a:off x="1061474" y="1082582"/>
          <a:ext cx="7667557"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BBBC84A-B36C-40A9-900B-17809F8DBC23}"/>
              </a:ext>
            </a:extLst>
          </p:cNvPr>
          <p:cNvGraphicFramePr>
            <a:graphicFrameLocks/>
          </p:cNvGraphicFramePr>
          <p:nvPr>
            <p:extLst>
              <p:ext uri="{D42A27DB-BD31-4B8C-83A1-F6EECF244321}">
                <p14:modId xmlns:p14="http://schemas.microsoft.com/office/powerpoint/2010/main" val="2543731383"/>
              </p:ext>
            </p:extLst>
          </p:nvPr>
        </p:nvGraphicFramePr>
        <p:xfrm>
          <a:off x="1081317" y="1319862"/>
          <a:ext cx="7477411"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1AE650AB-010A-475D-B99B-CF72E73AC359}"/>
              </a:ext>
            </a:extLst>
          </p:cNvPr>
          <p:cNvGraphicFramePr>
            <a:graphicFrameLocks/>
          </p:cNvGraphicFramePr>
          <p:nvPr>
            <p:extLst>
              <p:ext uri="{D42A27DB-BD31-4B8C-83A1-F6EECF244321}">
                <p14:modId xmlns:p14="http://schemas.microsoft.com/office/powerpoint/2010/main" val="953023525"/>
              </p:ext>
            </p:extLst>
          </p:nvPr>
        </p:nvGraphicFramePr>
        <p:xfrm>
          <a:off x="1115183" y="1449249"/>
          <a:ext cx="7705288" cy="40658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FED5D71B-A202-48CE-ABEB-A0296BD75112}"/>
              </a:ext>
            </a:extLst>
          </p:cNvPr>
          <p:cNvGraphicFramePr>
            <a:graphicFrameLocks/>
          </p:cNvGraphicFramePr>
          <p:nvPr>
            <p:extLst>
              <p:ext uri="{D42A27DB-BD31-4B8C-83A1-F6EECF244321}">
                <p14:modId xmlns:p14="http://schemas.microsoft.com/office/powerpoint/2010/main" val="3005171178"/>
              </p:ext>
            </p:extLst>
          </p:nvPr>
        </p:nvGraphicFramePr>
        <p:xfrm>
          <a:off x="1128940" y="1338580"/>
          <a:ext cx="7403500" cy="41668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8589230E-120D-4B46-BA7F-B2FE139E17FD}"/>
              </a:ext>
            </a:extLst>
          </p:cNvPr>
          <p:cNvGraphicFramePr>
            <a:graphicFrameLocks/>
          </p:cNvGraphicFramePr>
          <p:nvPr>
            <p:extLst>
              <p:ext uri="{D42A27DB-BD31-4B8C-83A1-F6EECF244321}">
                <p14:modId xmlns:p14="http://schemas.microsoft.com/office/powerpoint/2010/main" val="2020968800"/>
              </p:ext>
            </p:extLst>
          </p:nvPr>
        </p:nvGraphicFramePr>
        <p:xfrm>
          <a:off x="1094196" y="1342722"/>
          <a:ext cx="7438243"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46F15D4C-E42C-42E4-A5C9-FD75D99F2F20}"/>
              </a:ext>
            </a:extLst>
          </p:cNvPr>
          <p:cNvGraphicFramePr>
            <a:graphicFrameLocks/>
          </p:cNvGraphicFramePr>
          <p:nvPr>
            <p:extLst>
              <p:ext uri="{D42A27DB-BD31-4B8C-83A1-F6EECF244321}">
                <p14:modId xmlns:p14="http://schemas.microsoft.com/office/powerpoint/2010/main" val="56961888"/>
              </p:ext>
            </p:extLst>
          </p:nvPr>
        </p:nvGraphicFramePr>
        <p:xfrm>
          <a:off x="1168891" y="1119360"/>
          <a:ext cx="7651579" cy="438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B50CD21B-4520-4E84-B42E-C9C3AA4406DE}"/>
              </a:ext>
            </a:extLst>
          </p:cNvPr>
          <p:cNvGraphicFramePr>
            <a:graphicFrameLocks/>
          </p:cNvGraphicFramePr>
          <p:nvPr>
            <p:extLst>
              <p:ext uri="{D42A27DB-BD31-4B8C-83A1-F6EECF244321}">
                <p14:modId xmlns:p14="http://schemas.microsoft.com/office/powerpoint/2010/main" val="3412236816"/>
              </p:ext>
            </p:extLst>
          </p:nvPr>
        </p:nvGraphicFramePr>
        <p:xfrm>
          <a:off x="1128939" y="1145649"/>
          <a:ext cx="7429789" cy="4261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C254EBE8-B6F5-437A-8B39-F327EA384FEB}"/>
              </a:ext>
            </a:extLst>
          </p:cNvPr>
          <p:cNvGraphicFramePr>
            <a:graphicFrameLocks/>
          </p:cNvGraphicFramePr>
          <p:nvPr>
            <p:extLst>
              <p:ext uri="{D42A27DB-BD31-4B8C-83A1-F6EECF244321}">
                <p14:modId xmlns:p14="http://schemas.microsoft.com/office/powerpoint/2010/main" val="3724502969"/>
              </p:ext>
            </p:extLst>
          </p:nvPr>
        </p:nvGraphicFramePr>
        <p:xfrm>
          <a:off x="1071511" y="1297546"/>
          <a:ext cx="7703239" cy="42078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2B5A5DE-20C9-41A6-A52C-3D437D27E393}"/>
              </a:ext>
            </a:extLst>
          </p:cNvPr>
          <p:cNvGraphicFramePr>
            <a:graphicFrameLocks/>
          </p:cNvGraphicFramePr>
          <p:nvPr>
            <p:extLst>
              <p:ext uri="{D42A27DB-BD31-4B8C-83A1-F6EECF244321}">
                <p14:modId xmlns:p14="http://schemas.microsoft.com/office/powerpoint/2010/main" val="1081515529"/>
              </p:ext>
            </p:extLst>
          </p:nvPr>
        </p:nvGraphicFramePr>
        <p:xfrm>
          <a:off x="1076207" y="1400320"/>
          <a:ext cx="7698543" cy="41245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CB5100B8-40CB-4E39-9007-B4D2415F5A5E}"/>
              </a:ext>
            </a:extLst>
          </p:cNvPr>
          <p:cNvGraphicFramePr>
            <a:graphicFrameLocks/>
          </p:cNvGraphicFramePr>
          <p:nvPr>
            <p:extLst>
              <p:ext uri="{D42A27DB-BD31-4B8C-83A1-F6EECF244321}">
                <p14:modId xmlns:p14="http://schemas.microsoft.com/office/powerpoint/2010/main" val="100427027"/>
              </p:ext>
            </p:extLst>
          </p:nvPr>
        </p:nvGraphicFramePr>
        <p:xfrm>
          <a:off x="1101426" y="1064624"/>
          <a:ext cx="7673325" cy="4440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7F3BF1D2-CE85-47B8-B5DE-FBC6C82011F4}"/>
              </a:ext>
            </a:extLst>
          </p:cNvPr>
          <p:cNvGraphicFramePr>
            <a:graphicFrameLocks/>
          </p:cNvGraphicFramePr>
          <p:nvPr>
            <p:extLst>
              <p:ext uri="{D42A27DB-BD31-4B8C-83A1-F6EECF244321}">
                <p14:modId xmlns:p14="http://schemas.microsoft.com/office/powerpoint/2010/main" val="4270777314"/>
              </p:ext>
            </p:extLst>
          </p:nvPr>
        </p:nvGraphicFramePr>
        <p:xfrm>
          <a:off x="1262978" y="1251411"/>
          <a:ext cx="7269462"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3E511590-4D78-4070-BC99-3B979F10A0DD}"/>
              </a:ext>
            </a:extLst>
          </p:cNvPr>
          <p:cNvGraphicFramePr>
            <a:graphicFrameLocks/>
          </p:cNvGraphicFramePr>
          <p:nvPr>
            <p:extLst>
              <p:ext uri="{D42A27DB-BD31-4B8C-83A1-F6EECF244321}">
                <p14:modId xmlns:p14="http://schemas.microsoft.com/office/powerpoint/2010/main" val="1085849631"/>
              </p:ext>
            </p:extLst>
          </p:nvPr>
        </p:nvGraphicFramePr>
        <p:xfrm>
          <a:off x="1128939" y="1082582"/>
          <a:ext cx="7600091" cy="4422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3A932807-8AF8-48FB-A8CE-D94B1FB85D76}"/>
              </a:ext>
            </a:extLst>
          </p:cNvPr>
          <p:cNvGraphicFramePr>
            <a:graphicFrameLocks/>
          </p:cNvGraphicFramePr>
          <p:nvPr>
            <p:extLst>
              <p:ext uri="{D42A27DB-BD31-4B8C-83A1-F6EECF244321}">
                <p14:modId xmlns:p14="http://schemas.microsoft.com/office/powerpoint/2010/main" val="718817851"/>
              </p:ext>
            </p:extLst>
          </p:nvPr>
        </p:nvGraphicFramePr>
        <p:xfrm>
          <a:off x="1081318" y="1128301"/>
          <a:ext cx="7451122"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AD0F8EF-D6A9-478D-B131-62CEAA843060}"/>
              </a:ext>
            </a:extLst>
          </p:cNvPr>
          <p:cNvGraphicFramePr>
            <a:graphicFrameLocks/>
          </p:cNvGraphicFramePr>
          <p:nvPr>
            <p:extLst>
              <p:ext uri="{D42A27DB-BD31-4B8C-83A1-F6EECF244321}">
                <p14:modId xmlns:p14="http://schemas.microsoft.com/office/powerpoint/2010/main" val="3263364540"/>
              </p:ext>
            </p:extLst>
          </p:nvPr>
        </p:nvGraphicFramePr>
        <p:xfrm>
          <a:off x="1128940" y="1082582"/>
          <a:ext cx="7403500" cy="4422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74809494-159D-4821-8616-896B63F9D1C4}"/>
              </a:ext>
            </a:extLst>
          </p:cNvPr>
          <p:cNvGraphicFramePr>
            <a:graphicFrameLocks/>
          </p:cNvGraphicFramePr>
          <p:nvPr>
            <p:extLst>
              <p:ext uri="{D42A27DB-BD31-4B8C-83A1-F6EECF244321}">
                <p14:modId xmlns:p14="http://schemas.microsoft.com/office/powerpoint/2010/main" val="2393831068"/>
              </p:ext>
            </p:extLst>
          </p:nvPr>
        </p:nvGraphicFramePr>
        <p:xfrm>
          <a:off x="1168891" y="1424894"/>
          <a:ext cx="7461845" cy="408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F63E3709-042D-4252-975B-2AEB0EE0FF04}"/>
              </a:ext>
            </a:extLst>
          </p:cNvPr>
          <p:cNvGraphicFramePr>
            <a:graphicFrameLocks/>
          </p:cNvGraphicFramePr>
          <p:nvPr>
            <p:extLst>
              <p:ext uri="{D42A27DB-BD31-4B8C-83A1-F6EECF244321}">
                <p14:modId xmlns:p14="http://schemas.microsoft.com/office/powerpoint/2010/main" val="1057396112"/>
              </p:ext>
            </p:extLst>
          </p:nvPr>
        </p:nvGraphicFramePr>
        <p:xfrm>
          <a:off x="1071163" y="1082582"/>
          <a:ext cx="7415557" cy="44563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2E0CA377-2801-4287-BAB1-E8D58A855CB6}"/>
              </a:ext>
            </a:extLst>
          </p:cNvPr>
          <p:cNvGraphicFramePr>
            <a:graphicFrameLocks/>
          </p:cNvGraphicFramePr>
          <p:nvPr>
            <p:extLst>
              <p:ext uri="{D42A27DB-BD31-4B8C-83A1-F6EECF244321}">
                <p14:modId xmlns:p14="http://schemas.microsoft.com/office/powerpoint/2010/main" val="4179647583"/>
              </p:ext>
            </p:extLst>
          </p:nvPr>
        </p:nvGraphicFramePr>
        <p:xfrm>
          <a:off x="1051164" y="1087576"/>
          <a:ext cx="743555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48683270-E039-4F2A-88E4-A131CBBA23DE}"/>
              </a:ext>
            </a:extLst>
          </p:cNvPr>
          <p:cNvGraphicFramePr>
            <a:graphicFrameLocks/>
          </p:cNvGraphicFramePr>
          <p:nvPr>
            <p:extLst>
              <p:ext uri="{D42A27DB-BD31-4B8C-83A1-F6EECF244321}">
                <p14:modId xmlns:p14="http://schemas.microsoft.com/office/powerpoint/2010/main" val="3502373084"/>
              </p:ext>
            </p:extLst>
          </p:nvPr>
        </p:nvGraphicFramePr>
        <p:xfrm>
          <a:off x="1061474" y="1290352"/>
          <a:ext cx="7569261" cy="42150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D775EB58-94EC-4190-ACD9-DBE20B4DA034}"/>
              </a:ext>
            </a:extLst>
          </p:cNvPr>
          <p:cNvGraphicFramePr>
            <a:graphicFrameLocks/>
          </p:cNvGraphicFramePr>
          <p:nvPr>
            <p:extLst>
              <p:ext uri="{D42A27DB-BD31-4B8C-83A1-F6EECF244321}">
                <p14:modId xmlns:p14="http://schemas.microsoft.com/office/powerpoint/2010/main" val="1741862944"/>
              </p:ext>
            </p:extLst>
          </p:nvPr>
        </p:nvGraphicFramePr>
        <p:xfrm>
          <a:off x="1115182" y="1087575"/>
          <a:ext cx="7515553" cy="4319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2DF22E6-663E-4815-9A47-C19197D9B5A0}"/>
              </a:ext>
            </a:extLst>
          </p:cNvPr>
          <p:cNvGraphicFramePr>
            <a:graphicFrameLocks/>
          </p:cNvGraphicFramePr>
          <p:nvPr>
            <p:extLst>
              <p:ext uri="{D42A27DB-BD31-4B8C-83A1-F6EECF244321}">
                <p14:modId xmlns:p14="http://schemas.microsoft.com/office/powerpoint/2010/main" val="2824271901"/>
              </p:ext>
            </p:extLst>
          </p:nvPr>
        </p:nvGraphicFramePr>
        <p:xfrm>
          <a:off x="1140401" y="1313127"/>
          <a:ext cx="7490335" cy="4233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1DBB7EF-BC93-48C8-8B86-2BB0E4608A96}"/>
              </a:ext>
            </a:extLst>
          </p:cNvPr>
          <p:cNvGraphicFramePr>
            <a:graphicFrameLocks/>
          </p:cNvGraphicFramePr>
          <p:nvPr>
            <p:extLst>
              <p:ext uri="{D42A27DB-BD31-4B8C-83A1-F6EECF244321}">
                <p14:modId xmlns:p14="http://schemas.microsoft.com/office/powerpoint/2010/main" val="917490178"/>
              </p:ext>
            </p:extLst>
          </p:nvPr>
        </p:nvGraphicFramePr>
        <p:xfrm>
          <a:off x="1056190" y="1300247"/>
          <a:ext cx="7692273" cy="4159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F7B49BB-6774-4631-8C65-9831A9CF617D}"/>
              </a:ext>
            </a:extLst>
          </p:cNvPr>
          <p:cNvGraphicFramePr>
            <a:graphicFrameLocks/>
          </p:cNvGraphicFramePr>
          <p:nvPr>
            <p:extLst>
              <p:ext uri="{D42A27DB-BD31-4B8C-83A1-F6EECF244321}">
                <p14:modId xmlns:p14="http://schemas.microsoft.com/office/powerpoint/2010/main" val="1899794159"/>
              </p:ext>
            </p:extLst>
          </p:nvPr>
        </p:nvGraphicFramePr>
        <p:xfrm>
          <a:off x="1056190" y="1345003"/>
          <a:ext cx="7672841" cy="40621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CAF288A-A245-4452-B957-4292984E57BE}"/>
              </a:ext>
            </a:extLst>
          </p:cNvPr>
          <p:cNvGraphicFramePr>
            <a:graphicFrameLocks/>
          </p:cNvGraphicFramePr>
          <p:nvPr>
            <p:extLst>
              <p:ext uri="{D42A27DB-BD31-4B8C-83A1-F6EECF244321}">
                <p14:modId xmlns:p14="http://schemas.microsoft.com/office/powerpoint/2010/main" val="318869395"/>
              </p:ext>
            </p:extLst>
          </p:nvPr>
        </p:nvGraphicFramePr>
        <p:xfrm>
          <a:off x="1043244" y="1322143"/>
          <a:ext cx="7731507" cy="41740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A691CCB-E2E6-4F39-9F57-303ED828D9AE}"/>
              </a:ext>
            </a:extLst>
          </p:cNvPr>
          <p:cNvGraphicFramePr>
            <a:graphicFrameLocks/>
          </p:cNvGraphicFramePr>
          <p:nvPr>
            <p:extLst>
              <p:ext uri="{D42A27DB-BD31-4B8C-83A1-F6EECF244321}">
                <p14:modId xmlns:p14="http://schemas.microsoft.com/office/powerpoint/2010/main" val="2739428124"/>
              </p:ext>
            </p:extLst>
          </p:nvPr>
        </p:nvGraphicFramePr>
        <p:xfrm>
          <a:off x="1046236" y="1340702"/>
          <a:ext cx="7486204" cy="4164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98169C26-3586-4B35-8697-7BAF75319C4A}"/>
              </a:ext>
            </a:extLst>
          </p:cNvPr>
          <p:cNvGraphicFramePr>
            <a:graphicFrameLocks/>
          </p:cNvGraphicFramePr>
          <p:nvPr>
            <p:extLst>
              <p:ext uri="{D42A27DB-BD31-4B8C-83A1-F6EECF244321}">
                <p14:modId xmlns:p14="http://schemas.microsoft.com/office/powerpoint/2010/main" val="88144449"/>
              </p:ext>
            </p:extLst>
          </p:nvPr>
        </p:nvGraphicFramePr>
        <p:xfrm>
          <a:off x="1069031" y="1322142"/>
          <a:ext cx="7705719"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5288</TotalTime>
  <Words>3916</Words>
  <Application>Microsoft Office PowerPoint</Application>
  <PresentationFormat>Presentación en pantalla (4:3)</PresentationFormat>
  <Paragraphs>664</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2022-04-05T20:41:44Z</dcterms:modified>
</cp:coreProperties>
</file>