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'203-IXTLAN'!$B$33:$B$34</c:f>
              <c:strCache>
                <c:ptCount val="2"/>
                <c:pt idx="0">
                  <c:v>SI</c:v>
                </c:pt>
                <c:pt idx="1">
                  <c:v>NO</c:v>
                </c:pt>
              </c:strCache>
            </c:strRef>
          </c:cat>
          <c:val>
            <c:numRef>
              <c:f>'203-IXTLAN'!$E$33:$E$34</c:f>
              <c:numCache>
                <c:formatCode>0</c:formatCode>
                <c:ptCount val="2"/>
                <c:pt idx="0">
                  <c:v>68.085106382978722</c:v>
                </c:pt>
                <c:pt idx="1">
                  <c:v>31.914893617021278</c:v>
                </c:pt>
              </c:numCache>
            </c:numRef>
          </c:val>
          <c:extLst>
            <c:ext xmlns:c16="http://schemas.microsoft.com/office/drawing/2014/chart" uri="{C3380CC4-5D6E-409C-BE32-E72D297353CC}">
              <c16:uniqueId val="{00000000-0F8D-40B8-A4DA-C750412372DF}"/>
            </c:ext>
          </c:extLst>
        </c:ser>
        <c:dLbls>
          <c:showLegendKey val="0"/>
          <c:showVal val="0"/>
          <c:showCatName val="0"/>
          <c:showSerName val="0"/>
          <c:showPercent val="0"/>
          <c:showBubbleSize val="0"/>
        </c:dLbls>
        <c:gapWidth val="100"/>
        <c:overlap val="-24"/>
        <c:axId val="388649544"/>
        <c:axId val="388649864"/>
      </c:barChart>
      <c:catAx>
        <c:axId val="38864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49864"/>
        <c:crosses val="autoZero"/>
        <c:auto val="1"/>
        <c:lblAlgn val="ctr"/>
        <c:lblOffset val="100"/>
        <c:noMultiLvlLbl val="0"/>
      </c:catAx>
      <c:valAx>
        <c:axId val="38864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4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'203-IXTLAN'!$O$51:$O$58</c:f>
              <c:strCache>
                <c:ptCount val="8"/>
                <c:pt idx="0">
                  <c:v>PROFESIONALISMO E INTEGRIDAD</c:v>
                </c:pt>
                <c:pt idx="1">
                  <c:v>LEALTAD Y COMPROMISO</c:v>
                </c:pt>
                <c:pt idx="2">
                  <c:v>RESPOSABILIDAD</c:v>
                </c:pt>
                <c:pt idx="3">
                  <c:v>CONSCIENCIA ECOLOGICA</c:v>
                </c:pt>
                <c:pt idx="4">
                  <c:v>TRANSPARENCIA Y RENDICIÓN DE CUENTAS</c:v>
                </c:pt>
                <c:pt idx="5">
                  <c:v>EQUIDAD</c:v>
                </c:pt>
                <c:pt idx="6">
                  <c:v>JUSTICIA</c:v>
                </c:pt>
                <c:pt idx="7">
                  <c:v>TOLERANCIA</c:v>
                </c:pt>
              </c:strCache>
            </c:strRef>
          </c:cat>
          <c:val>
            <c:numRef>
              <c:f>'203-IXTLAN'!$P$51:$P$58</c:f>
              <c:numCache>
                <c:formatCode>0</c:formatCode>
                <c:ptCount val="8"/>
                <c:pt idx="0">
                  <c:v>36.170212765957451</c:v>
                </c:pt>
                <c:pt idx="1">
                  <c:v>31.914893617021278</c:v>
                </c:pt>
                <c:pt idx="2">
                  <c:v>29.787234042553191</c:v>
                </c:pt>
                <c:pt idx="3">
                  <c:v>14.893617021276595</c:v>
                </c:pt>
                <c:pt idx="4">
                  <c:v>19.148936170212767</c:v>
                </c:pt>
                <c:pt idx="5">
                  <c:v>12.76595744680851</c:v>
                </c:pt>
                <c:pt idx="6">
                  <c:v>10.638297872340425</c:v>
                </c:pt>
                <c:pt idx="7">
                  <c:v>8.5106382978723403</c:v>
                </c:pt>
              </c:numCache>
            </c:numRef>
          </c:val>
          <c:extLst>
            <c:ext xmlns:c16="http://schemas.microsoft.com/office/drawing/2014/chart" uri="{C3380CC4-5D6E-409C-BE32-E72D297353CC}">
              <c16:uniqueId val="{00000000-B246-4206-AB92-798F31CDFB93}"/>
            </c:ext>
          </c:extLst>
        </c:ser>
        <c:dLbls>
          <c:showLegendKey val="0"/>
          <c:showVal val="0"/>
          <c:showCatName val="0"/>
          <c:showSerName val="0"/>
          <c:showPercent val="0"/>
          <c:showBubbleSize val="0"/>
        </c:dLbls>
        <c:gapWidth val="100"/>
        <c:overlap val="-24"/>
        <c:axId val="493504968"/>
        <c:axId val="493506888"/>
      </c:barChart>
      <c:catAx>
        <c:axId val="493504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506888"/>
        <c:crosses val="autoZero"/>
        <c:auto val="1"/>
        <c:lblAlgn val="ctr"/>
        <c:lblOffset val="100"/>
        <c:noMultiLvlLbl val="0"/>
      </c:catAx>
      <c:valAx>
        <c:axId val="493506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3504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Humana'!$B$135:$B$138</c:f>
              <c:strCache>
                <c:ptCount val="4"/>
                <c:pt idx="0">
                  <c:v>EXCELENTE</c:v>
                </c:pt>
                <c:pt idx="1">
                  <c:v>BUENA</c:v>
                </c:pt>
                <c:pt idx="2">
                  <c:v>REGULAR</c:v>
                </c:pt>
                <c:pt idx="3">
                  <c:v>MALA</c:v>
                </c:pt>
              </c:strCache>
            </c:strRef>
          </c:cat>
          <c:val>
            <c:numRef>
              <c:f>'Medicina Humana'!$E$135:$E$138</c:f>
              <c:numCache>
                <c:formatCode>0</c:formatCode>
                <c:ptCount val="4"/>
                <c:pt idx="0">
                  <c:v>34.594594594594597</c:v>
                </c:pt>
                <c:pt idx="1">
                  <c:v>49.189189189189193</c:v>
                </c:pt>
                <c:pt idx="2">
                  <c:v>14.054054054054054</c:v>
                </c:pt>
                <c:pt idx="3">
                  <c:v>2.1621621621621623</c:v>
                </c:pt>
              </c:numCache>
            </c:numRef>
          </c:val>
          <c:extLst>
            <c:ext xmlns:c16="http://schemas.microsoft.com/office/drawing/2014/chart" uri="{C3380CC4-5D6E-409C-BE32-E72D297353CC}">
              <c16:uniqueId val="{00000000-78D7-47F6-BFA6-A70F3ADBD0F7}"/>
            </c:ext>
          </c:extLst>
        </c:ser>
        <c:dLbls>
          <c:showLegendKey val="0"/>
          <c:showVal val="0"/>
          <c:showCatName val="0"/>
          <c:showSerName val="0"/>
          <c:showPercent val="0"/>
          <c:showBubbleSize val="0"/>
        </c:dLbls>
        <c:gapWidth val="100"/>
        <c:overlap val="-24"/>
        <c:axId val="532702984"/>
        <c:axId val="532704584"/>
      </c:barChart>
      <c:catAx>
        <c:axId val="53270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4584"/>
        <c:crosses val="autoZero"/>
        <c:auto val="1"/>
        <c:lblAlgn val="ctr"/>
        <c:lblOffset val="100"/>
        <c:noMultiLvlLbl val="0"/>
      </c:catAx>
      <c:valAx>
        <c:axId val="532704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'203-IXTLAN'!$B$141:$B$144</c:f>
              <c:strCache>
                <c:ptCount val="4"/>
                <c:pt idx="0">
                  <c:v>EXCELENTE</c:v>
                </c:pt>
                <c:pt idx="1">
                  <c:v>BUENA</c:v>
                </c:pt>
                <c:pt idx="2">
                  <c:v>REGULAR</c:v>
                </c:pt>
                <c:pt idx="3">
                  <c:v>MALO</c:v>
                </c:pt>
              </c:strCache>
            </c:strRef>
          </c:cat>
          <c:val>
            <c:numRef>
              <c:f>'203-IXTLAN'!$E$141:$E$144</c:f>
              <c:numCache>
                <c:formatCode>0</c:formatCode>
                <c:ptCount val="4"/>
                <c:pt idx="0">
                  <c:v>19.148936170212767</c:v>
                </c:pt>
                <c:pt idx="1">
                  <c:v>59.574468085106382</c:v>
                </c:pt>
                <c:pt idx="2">
                  <c:v>17.021276595744681</c:v>
                </c:pt>
                <c:pt idx="3">
                  <c:v>4.2553191489361701</c:v>
                </c:pt>
              </c:numCache>
            </c:numRef>
          </c:val>
          <c:extLst>
            <c:ext xmlns:c16="http://schemas.microsoft.com/office/drawing/2014/chart" uri="{C3380CC4-5D6E-409C-BE32-E72D297353CC}">
              <c16:uniqueId val="{00000000-D7CA-47A5-8755-07C9ACD65DDF}"/>
            </c:ext>
          </c:extLst>
        </c:ser>
        <c:dLbls>
          <c:showLegendKey val="0"/>
          <c:showVal val="0"/>
          <c:showCatName val="0"/>
          <c:showSerName val="0"/>
          <c:showPercent val="0"/>
          <c:showBubbleSize val="0"/>
        </c:dLbls>
        <c:gapWidth val="100"/>
        <c:overlap val="-24"/>
        <c:axId val="388690824"/>
        <c:axId val="388686024"/>
      </c:barChart>
      <c:catAx>
        <c:axId val="388690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86024"/>
        <c:crosses val="autoZero"/>
        <c:auto val="1"/>
        <c:lblAlgn val="ctr"/>
        <c:lblOffset val="100"/>
        <c:noMultiLvlLbl val="0"/>
      </c:catAx>
      <c:valAx>
        <c:axId val="388686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0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Humana'!$B$151:$B$154</c:f>
              <c:strCache>
                <c:ptCount val="4"/>
                <c:pt idx="0">
                  <c:v>MUY ALTO</c:v>
                </c:pt>
                <c:pt idx="1">
                  <c:v>ALTO</c:v>
                </c:pt>
                <c:pt idx="2">
                  <c:v>MEDIO</c:v>
                </c:pt>
                <c:pt idx="3">
                  <c:v>BAJO</c:v>
                </c:pt>
              </c:strCache>
            </c:strRef>
          </c:cat>
          <c:val>
            <c:numRef>
              <c:f>'Medicina Humana'!$E$151:$E$154</c:f>
              <c:numCache>
                <c:formatCode>0</c:formatCode>
                <c:ptCount val="4"/>
                <c:pt idx="0">
                  <c:v>2.1621621621621623</c:v>
                </c:pt>
                <c:pt idx="1">
                  <c:v>10.810810810810811</c:v>
                </c:pt>
                <c:pt idx="2">
                  <c:v>54.054054054054056</c:v>
                </c:pt>
                <c:pt idx="3">
                  <c:v>32.972972972972975</c:v>
                </c:pt>
              </c:numCache>
            </c:numRef>
          </c:val>
          <c:extLst>
            <c:ext xmlns:c16="http://schemas.microsoft.com/office/drawing/2014/chart" uri="{C3380CC4-5D6E-409C-BE32-E72D297353CC}">
              <c16:uniqueId val="{00000000-426C-4C02-88E4-931301AC8AEC}"/>
            </c:ext>
          </c:extLst>
        </c:ser>
        <c:dLbls>
          <c:showLegendKey val="0"/>
          <c:showVal val="0"/>
          <c:showCatName val="0"/>
          <c:showSerName val="0"/>
          <c:showPercent val="0"/>
          <c:showBubbleSize val="0"/>
        </c:dLbls>
        <c:gapWidth val="100"/>
        <c:overlap val="-24"/>
        <c:axId val="532711304"/>
        <c:axId val="532708744"/>
      </c:barChart>
      <c:catAx>
        <c:axId val="532711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08744"/>
        <c:crosses val="autoZero"/>
        <c:auto val="1"/>
        <c:lblAlgn val="ctr"/>
        <c:lblOffset val="100"/>
        <c:noMultiLvlLbl val="0"/>
      </c:catAx>
      <c:valAx>
        <c:axId val="532708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'203-IXTLAN'!$B$156:$B$158</c:f>
              <c:strCache>
                <c:ptCount val="3"/>
                <c:pt idx="0">
                  <c:v>EXCELENTE</c:v>
                </c:pt>
                <c:pt idx="1">
                  <c:v>BUENA</c:v>
                </c:pt>
                <c:pt idx="2">
                  <c:v>REGULAR</c:v>
                </c:pt>
              </c:strCache>
            </c:strRef>
          </c:cat>
          <c:val>
            <c:numRef>
              <c:f>'203-IXTLAN'!$E$156:$E$158</c:f>
              <c:numCache>
                <c:formatCode>0</c:formatCode>
                <c:ptCount val="3"/>
                <c:pt idx="0">
                  <c:v>8.5106382978723403</c:v>
                </c:pt>
                <c:pt idx="1">
                  <c:v>76.59574468085107</c:v>
                </c:pt>
                <c:pt idx="2">
                  <c:v>14.893617021276595</c:v>
                </c:pt>
              </c:numCache>
            </c:numRef>
          </c:val>
          <c:extLst>
            <c:ext xmlns:c16="http://schemas.microsoft.com/office/drawing/2014/chart" uri="{C3380CC4-5D6E-409C-BE32-E72D297353CC}">
              <c16:uniqueId val="{00000000-CDA1-4372-BD7C-3C8E87502D28}"/>
            </c:ext>
          </c:extLst>
        </c:ser>
        <c:dLbls>
          <c:showLegendKey val="0"/>
          <c:showVal val="0"/>
          <c:showCatName val="0"/>
          <c:showSerName val="0"/>
          <c:showPercent val="0"/>
          <c:showBubbleSize val="0"/>
        </c:dLbls>
        <c:gapWidth val="100"/>
        <c:overlap val="-24"/>
        <c:axId val="388696264"/>
        <c:axId val="388696584"/>
      </c:barChart>
      <c:catAx>
        <c:axId val="388696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6584"/>
        <c:crosses val="autoZero"/>
        <c:auto val="1"/>
        <c:lblAlgn val="ctr"/>
        <c:lblOffset val="100"/>
        <c:noMultiLvlLbl val="0"/>
      </c:catAx>
      <c:valAx>
        <c:axId val="388696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696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Humana'!$B$167:$B$170</c:f>
              <c:strCache>
                <c:ptCount val="4"/>
                <c:pt idx="0">
                  <c:v>EXCELENTE</c:v>
                </c:pt>
                <c:pt idx="1">
                  <c:v>BUENA</c:v>
                </c:pt>
                <c:pt idx="2">
                  <c:v>REGULAR</c:v>
                </c:pt>
                <c:pt idx="3">
                  <c:v>MALO</c:v>
                </c:pt>
              </c:strCache>
            </c:strRef>
          </c:cat>
          <c:val>
            <c:numRef>
              <c:f>'Medicina Humana'!$E$167:$E$170</c:f>
              <c:numCache>
                <c:formatCode>0</c:formatCode>
                <c:ptCount val="4"/>
                <c:pt idx="0">
                  <c:v>18.918918918918919</c:v>
                </c:pt>
                <c:pt idx="1">
                  <c:v>49.189189189189193</c:v>
                </c:pt>
                <c:pt idx="2">
                  <c:v>22.162162162162165</c:v>
                </c:pt>
                <c:pt idx="3">
                  <c:v>9.7297297297297298</c:v>
                </c:pt>
              </c:numCache>
            </c:numRef>
          </c:val>
          <c:extLst>
            <c:ext xmlns:c16="http://schemas.microsoft.com/office/drawing/2014/chart" uri="{C3380CC4-5D6E-409C-BE32-E72D297353CC}">
              <c16:uniqueId val="{00000000-BFA4-430C-B547-3902B87D4A35}"/>
            </c:ext>
          </c:extLst>
        </c:ser>
        <c:dLbls>
          <c:showLegendKey val="0"/>
          <c:showVal val="0"/>
          <c:showCatName val="0"/>
          <c:showSerName val="0"/>
          <c:showPercent val="0"/>
          <c:showBubbleSize val="0"/>
        </c:dLbls>
        <c:gapWidth val="100"/>
        <c:overlap val="-24"/>
        <c:axId val="532719304"/>
        <c:axId val="532717384"/>
      </c:barChart>
      <c:catAx>
        <c:axId val="53271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7384"/>
        <c:crosses val="autoZero"/>
        <c:auto val="1"/>
        <c:lblAlgn val="ctr"/>
        <c:lblOffset val="100"/>
        <c:noMultiLvlLbl val="0"/>
      </c:catAx>
      <c:valAx>
        <c:axId val="53271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19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'203-IXTLAN'!$B$170:$B$172</c:f>
              <c:strCache>
                <c:ptCount val="3"/>
                <c:pt idx="0">
                  <c:v>EXCELENTE</c:v>
                </c:pt>
                <c:pt idx="1">
                  <c:v>BUENA</c:v>
                </c:pt>
                <c:pt idx="2">
                  <c:v>REGULAR</c:v>
                </c:pt>
              </c:strCache>
            </c:strRef>
          </c:cat>
          <c:val>
            <c:numRef>
              <c:f>'203-IXTLAN'!$E$170:$E$172</c:f>
              <c:numCache>
                <c:formatCode>0</c:formatCode>
                <c:ptCount val="3"/>
                <c:pt idx="0">
                  <c:v>34.042553191489361</c:v>
                </c:pt>
                <c:pt idx="1">
                  <c:v>55.319148936170215</c:v>
                </c:pt>
                <c:pt idx="2">
                  <c:v>10.638297872340425</c:v>
                </c:pt>
              </c:numCache>
            </c:numRef>
          </c:val>
          <c:extLst>
            <c:ext xmlns:c16="http://schemas.microsoft.com/office/drawing/2014/chart" uri="{C3380CC4-5D6E-409C-BE32-E72D297353CC}">
              <c16:uniqueId val="{00000000-7D32-41D8-A0F3-9971D0010249}"/>
            </c:ext>
          </c:extLst>
        </c:ser>
        <c:dLbls>
          <c:showLegendKey val="0"/>
          <c:showVal val="0"/>
          <c:showCatName val="0"/>
          <c:showSerName val="0"/>
          <c:showPercent val="0"/>
          <c:showBubbleSize val="0"/>
        </c:dLbls>
        <c:gapWidth val="100"/>
        <c:overlap val="-24"/>
        <c:axId val="388703624"/>
        <c:axId val="388703944"/>
      </c:barChart>
      <c:catAx>
        <c:axId val="388703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3944"/>
        <c:crosses val="autoZero"/>
        <c:auto val="1"/>
        <c:lblAlgn val="ctr"/>
        <c:lblOffset val="100"/>
        <c:noMultiLvlLbl val="0"/>
      </c:catAx>
      <c:valAx>
        <c:axId val="388703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'203-IXTLAN'!$B$177:$B$180</c:f>
              <c:strCache>
                <c:ptCount val="4"/>
                <c:pt idx="0">
                  <c:v>EXCELENTE</c:v>
                </c:pt>
                <c:pt idx="1">
                  <c:v>BUENA</c:v>
                </c:pt>
                <c:pt idx="2">
                  <c:v>REGULAR</c:v>
                </c:pt>
                <c:pt idx="3">
                  <c:v>MALO</c:v>
                </c:pt>
              </c:strCache>
            </c:strRef>
          </c:cat>
          <c:val>
            <c:numRef>
              <c:f>'203-IXTLAN'!$E$177:$E$180</c:f>
              <c:numCache>
                <c:formatCode>0</c:formatCode>
                <c:ptCount val="4"/>
                <c:pt idx="0">
                  <c:v>29.787234042553191</c:v>
                </c:pt>
                <c:pt idx="1">
                  <c:v>48.936170212765958</c:v>
                </c:pt>
                <c:pt idx="2">
                  <c:v>17.021276595744681</c:v>
                </c:pt>
                <c:pt idx="3">
                  <c:v>4.2553191489361701</c:v>
                </c:pt>
              </c:numCache>
            </c:numRef>
          </c:val>
          <c:extLst>
            <c:ext xmlns:c16="http://schemas.microsoft.com/office/drawing/2014/chart" uri="{C3380CC4-5D6E-409C-BE32-E72D297353CC}">
              <c16:uniqueId val="{00000000-E1B5-4E7E-979D-9E9EC15BC42C}"/>
            </c:ext>
          </c:extLst>
        </c:ser>
        <c:dLbls>
          <c:showLegendKey val="0"/>
          <c:showVal val="0"/>
          <c:showCatName val="0"/>
          <c:showSerName val="0"/>
          <c:showPercent val="0"/>
          <c:showBubbleSize val="0"/>
        </c:dLbls>
        <c:gapWidth val="100"/>
        <c:overlap val="-24"/>
        <c:axId val="388709064"/>
        <c:axId val="388708104"/>
      </c:barChart>
      <c:catAx>
        <c:axId val="38870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8104"/>
        <c:crosses val="autoZero"/>
        <c:auto val="1"/>
        <c:lblAlgn val="ctr"/>
        <c:lblOffset val="100"/>
        <c:noMultiLvlLbl val="0"/>
      </c:catAx>
      <c:valAx>
        <c:axId val="38870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0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Humana'!$B$191:$B$194</c:f>
              <c:strCache>
                <c:ptCount val="4"/>
                <c:pt idx="0">
                  <c:v>EXCELENTE</c:v>
                </c:pt>
                <c:pt idx="1">
                  <c:v>BUENA</c:v>
                </c:pt>
                <c:pt idx="2">
                  <c:v>REGULAR</c:v>
                </c:pt>
                <c:pt idx="3">
                  <c:v>MALO</c:v>
                </c:pt>
              </c:strCache>
            </c:strRef>
          </c:cat>
          <c:val>
            <c:numRef>
              <c:f>'Medicina Humana'!$E$191:$E$194</c:f>
              <c:numCache>
                <c:formatCode>0</c:formatCode>
                <c:ptCount val="4"/>
                <c:pt idx="0">
                  <c:v>9.1891891891891895</c:v>
                </c:pt>
                <c:pt idx="1">
                  <c:v>56.216216216216218</c:v>
                </c:pt>
                <c:pt idx="2">
                  <c:v>26.486486486486488</c:v>
                </c:pt>
                <c:pt idx="3">
                  <c:v>8.1081081081081088</c:v>
                </c:pt>
              </c:numCache>
            </c:numRef>
          </c:val>
          <c:extLst>
            <c:ext xmlns:c16="http://schemas.microsoft.com/office/drawing/2014/chart" uri="{C3380CC4-5D6E-409C-BE32-E72D297353CC}">
              <c16:uniqueId val="{00000000-0412-417B-AD09-1FFE2776A366}"/>
            </c:ext>
          </c:extLst>
        </c:ser>
        <c:dLbls>
          <c:showLegendKey val="0"/>
          <c:showVal val="0"/>
          <c:showCatName val="0"/>
          <c:showSerName val="0"/>
          <c:showPercent val="0"/>
          <c:showBubbleSize val="0"/>
        </c:dLbls>
        <c:gapWidth val="100"/>
        <c:overlap val="-24"/>
        <c:axId val="532729544"/>
        <c:axId val="532730504"/>
      </c:barChart>
      <c:catAx>
        <c:axId val="53272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0504"/>
        <c:crosses val="autoZero"/>
        <c:auto val="1"/>
        <c:lblAlgn val="ctr"/>
        <c:lblOffset val="100"/>
        <c:noMultiLvlLbl val="0"/>
      </c:catAx>
      <c:valAx>
        <c:axId val="532730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29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'203-IXTLAN'!$B$193:$B$194</c:f>
              <c:strCache>
                <c:ptCount val="2"/>
                <c:pt idx="0">
                  <c:v>SI</c:v>
                </c:pt>
                <c:pt idx="1">
                  <c:v>NO</c:v>
                </c:pt>
              </c:strCache>
            </c:strRef>
          </c:cat>
          <c:val>
            <c:numRef>
              <c:f>'203-IXTLAN'!$E$193:$E$194</c:f>
              <c:numCache>
                <c:formatCode>0</c:formatCode>
                <c:ptCount val="2"/>
                <c:pt idx="0">
                  <c:v>76.59574468085107</c:v>
                </c:pt>
                <c:pt idx="1">
                  <c:v>23.404255319148938</c:v>
                </c:pt>
              </c:numCache>
            </c:numRef>
          </c:val>
          <c:extLst>
            <c:ext xmlns:c16="http://schemas.microsoft.com/office/drawing/2014/chart" uri="{C3380CC4-5D6E-409C-BE32-E72D297353CC}">
              <c16:uniqueId val="{00000000-5EB9-412D-9B14-A4B358991AF0}"/>
            </c:ext>
          </c:extLst>
        </c:ser>
        <c:dLbls>
          <c:showLegendKey val="0"/>
          <c:showVal val="0"/>
          <c:showCatName val="0"/>
          <c:showSerName val="0"/>
          <c:showPercent val="0"/>
          <c:showBubbleSize val="0"/>
        </c:dLbls>
        <c:gapWidth val="100"/>
        <c:overlap val="-24"/>
        <c:axId val="388719624"/>
        <c:axId val="388720904"/>
      </c:barChart>
      <c:catAx>
        <c:axId val="388719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20904"/>
        <c:crosses val="autoZero"/>
        <c:auto val="1"/>
        <c:lblAlgn val="ctr"/>
        <c:lblOffset val="100"/>
        <c:noMultiLvlLbl val="0"/>
      </c:catAx>
      <c:valAx>
        <c:axId val="388720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19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Humana'!$B$205:$B$206</c:f>
              <c:strCache>
                <c:ptCount val="2"/>
                <c:pt idx="0">
                  <c:v>SI</c:v>
                </c:pt>
                <c:pt idx="1">
                  <c:v>NO</c:v>
                </c:pt>
              </c:strCache>
            </c:strRef>
          </c:cat>
          <c:val>
            <c:numRef>
              <c:f>'Medicina Humana'!$E$205:$E$206</c:f>
              <c:numCache>
                <c:formatCode>0</c:formatCode>
                <c:ptCount val="2"/>
                <c:pt idx="0">
                  <c:v>45.945945945945951</c:v>
                </c:pt>
                <c:pt idx="1">
                  <c:v>54.054054054054056</c:v>
                </c:pt>
              </c:numCache>
            </c:numRef>
          </c:val>
          <c:extLst>
            <c:ext xmlns:c16="http://schemas.microsoft.com/office/drawing/2014/chart" uri="{C3380CC4-5D6E-409C-BE32-E72D297353CC}">
              <c16:uniqueId val="{00000000-427B-437D-BE18-9254D0D9FFE6}"/>
            </c:ext>
          </c:extLst>
        </c:ser>
        <c:dLbls>
          <c:showLegendKey val="0"/>
          <c:showVal val="0"/>
          <c:showCatName val="0"/>
          <c:showSerName val="0"/>
          <c:showPercent val="0"/>
          <c:showBubbleSize val="0"/>
        </c:dLbls>
        <c:gapWidth val="100"/>
        <c:overlap val="-24"/>
        <c:axId val="532757704"/>
        <c:axId val="532763464"/>
      </c:barChart>
      <c:catAx>
        <c:axId val="532757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3464"/>
        <c:crosses val="autoZero"/>
        <c:auto val="1"/>
        <c:lblAlgn val="ctr"/>
        <c:lblOffset val="100"/>
        <c:noMultiLvlLbl val="0"/>
      </c:catAx>
      <c:valAx>
        <c:axId val="53276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8B2F438-DEDD-4062-96A3-B45CA8953D0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85-4B78-AA18-16A17C130AAF}"/>
                </c:ext>
              </c:extLst>
            </c:dLbl>
            <c:dLbl>
              <c:idx val="1"/>
              <c:tx>
                <c:rich>
                  <a:bodyPr/>
                  <a:lstStyle/>
                  <a:p>
                    <a:fld id="{F1179EB3-580B-41E6-808F-4786C1404EC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5-4B78-AA18-16A17C130AAF}"/>
                </c:ext>
              </c:extLst>
            </c:dLbl>
            <c:dLbl>
              <c:idx val="2"/>
              <c:tx>
                <c:rich>
                  <a:bodyPr/>
                  <a:lstStyle/>
                  <a:p>
                    <a:fld id="{1DD55599-501B-40E6-BDBC-623000D76D2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785-4B78-AA18-16A17C130AA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SIEMPRE</c:v>
                </c:pt>
                <c:pt idx="1">
                  <c:v>ALGUNAS VECES</c:v>
                </c:pt>
                <c:pt idx="2">
                  <c:v>NUNCA</c:v>
                </c:pt>
              </c:strCache>
            </c:strRef>
          </c:cat>
          <c:val>
            <c:numRef>
              <c:f>RECURSOS!$F$4:$F$6</c:f>
              <c:numCache>
                <c:formatCode>###0</c:formatCode>
                <c:ptCount val="3"/>
                <c:pt idx="0">
                  <c:v>29</c:v>
                </c:pt>
                <c:pt idx="1">
                  <c:v>60.714285714285708</c:v>
                </c:pt>
                <c:pt idx="2">
                  <c:v>11</c:v>
                </c:pt>
              </c:numCache>
            </c:numRef>
          </c:val>
          <c:extLst>
            <c:ext xmlns:c16="http://schemas.microsoft.com/office/drawing/2014/chart" uri="{C3380CC4-5D6E-409C-BE32-E72D297353CC}">
              <c16:uniqueId val="{00000003-5785-4B78-AA18-16A17C130AAF}"/>
            </c:ext>
          </c:extLst>
        </c:ser>
        <c:dLbls>
          <c:showLegendKey val="0"/>
          <c:showVal val="0"/>
          <c:showCatName val="0"/>
          <c:showSerName val="0"/>
          <c:showPercent val="0"/>
          <c:showBubbleSize val="0"/>
        </c:dLbls>
        <c:gapWidth val="100"/>
        <c:overlap val="-24"/>
        <c:axId val="601019056"/>
        <c:axId val="602769936"/>
      </c:barChart>
      <c:catAx>
        <c:axId val="60101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9936"/>
        <c:crosses val="autoZero"/>
        <c:auto val="1"/>
        <c:lblAlgn val="ctr"/>
        <c:lblOffset val="100"/>
        <c:noMultiLvlLbl val="0"/>
      </c:catAx>
      <c:valAx>
        <c:axId val="602769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10190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E79D574-01B6-4095-B717-26844C1F4CE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1A-4E71-A0A8-A67C24C40766}"/>
                </c:ext>
              </c:extLst>
            </c:dLbl>
            <c:dLbl>
              <c:idx val="1"/>
              <c:tx>
                <c:rich>
                  <a:bodyPr/>
                  <a:lstStyle/>
                  <a:p>
                    <a:fld id="{ACA9376A-2BD1-45BD-9BEB-92C08059B19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1A-4E71-A0A8-A67C24C40766}"/>
                </c:ext>
              </c:extLst>
            </c:dLbl>
            <c:dLbl>
              <c:idx val="2"/>
              <c:tx>
                <c:rich>
                  <a:bodyPr/>
                  <a:lstStyle/>
                  <a:p>
                    <a:fld id="{7085C0FC-73B3-464D-8122-92B304F4FF2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1A-4E71-A0A8-A67C24C4076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RECURSOS!$C$14:$C$16</c:f>
              <c:strCache>
                <c:ptCount val="3"/>
                <c:pt idx="0">
                  <c:v>SIEMPRE</c:v>
                </c:pt>
                <c:pt idx="1">
                  <c:v>ALGUNAS VECES</c:v>
                </c:pt>
                <c:pt idx="2">
                  <c:v>NUNCA</c:v>
                </c:pt>
              </c:strCache>
            </c:strRef>
          </c:cat>
          <c:val>
            <c:numRef>
              <c:f>RECURSOS!$F$14:$F$16</c:f>
              <c:numCache>
                <c:formatCode>###0</c:formatCode>
                <c:ptCount val="3"/>
                <c:pt idx="0">
                  <c:v>32</c:v>
                </c:pt>
                <c:pt idx="1">
                  <c:v>60.714285714285708</c:v>
                </c:pt>
                <c:pt idx="2">
                  <c:v>7</c:v>
                </c:pt>
              </c:numCache>
            </c:numRef>
          </c:val>
          <c:extLst>
            <c:ext xmlns:c16="http://schemas.microsoft.com/office/drawing/2014/chart" uri="{C3380CC4-5D6E-409C-BE32-E72D297353CC}">
              <c16:uniqueId val="{00000003-3E1A-4E71-A0A8-A67C24C40766}"/>
            </c:ext>
          </c:extLst>
        </c:ser>
        <c:dLbls>
          <c:showLegendKey val="0"/>
          <c:showVal val="0"/>
          <c:showCatName val="0"/>
          <c:showSerName val="0"/>
          <c:showPercent val="0"/>
          <c:showBubbleSize val="0"/>
        </c:dLbls>
        <c:gapWidth val="100"/>
        <c:overlap val="-24"/>
        <c:axId val="602761232"/>
        <c:axId val="602770480"/>
      </c:barChart>
      <c:catAx>
        <c:axId val="602761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0480"/>
        <c:crosses val="autoZero"/>
        <c:auto val="1"/>
        <c:lblAlgn val="ctr"/>
        <c:lblOffset val="100"/>
        <c:noMultiLvlLbl val="0"/>
      </c:catAx>
      <c:valAx>
        <c:axId val="60277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123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AE679E98-8295-411C-BE60-9C4835B2D65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3F-4655-A8DD-F14996C0063E}"/>
                </c:ext>
              </c:extLst>
            </c:dLbl>
            <c:dLbl>
              <c:idx val="1"/>
              <c:tx>
                <c:rich>
                  <a:bodyPr/>
                  <a:lstStyle/>
                  <a:p>
                    <a:fld id="{15C57722-6634-44C4-912E-81E55632D96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3F-4655-A8DD-F14996C0063E}"/>
                </c:ext>
              </c:extLst>
            </c:dLbl>
            <c:dLbl>
              <c:idx val="2"/>
              <c:tx>
                <c:rich>
                  <a:bodyPr/>
                  <a:lstStyle/>
                  <a:p>
                    <a:fld id="{DDFFD2AF-15A3-4E32-82C7-CDCE15D745D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3F-4655-A8DD-F14996C0063E}"/>
                </c:ext>
              </c:extLst>
            </c:dLbl>
            <c:dLbl>
              <c:idx val="3"/>
              <c:tx>
                <c:rich>
                  <a:bodyPr/>
                  <a:lstStyle/>
                  <a:p>
                    <a:fld id="{D0A924DE-1EEF-4794-9D26-C13BD6C7352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3F-4655-A8DD-F14996C0063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RECURSOS!$C$24:$C$27</c:f>
              <c:strCache>
                <c:ptCount val="4"/>
                <c:pt idx="0">
                  <c:v>EXCELENTES</c:v>
                </c:pt>
                <c:pt idx="1">
                  <c:v>BUENAS</c:v>
                </c:pt>
                <c:pt idx="2">
                  <c:v>MALAS</c:v>
                </c:pt>
                <c:pt idx="3">
                  <c:v>PESIMAS</c:v>
                </c:pt>
              </c:strCache>
            </c:strRef>
          </c:cat>
          <c:val>
            <c:numRef>
              <c:f>RECURSOS!$F$24:$F$27</c:f>
              <c:numCache>
                <c:formatCode>###0</c:formatCode>
                <c:ptCount val="4"/>
                <c:pt idx="0" formatCode="General">
                  <c:v>0</c:v>
                </c:pt>
                <c:pt idx="1">
                  <c:v>61</c:v>
                </c:pt>
                <c:pt idx="2">
                  <c:v>32</c:v>
                </c:pt>
                <c:pt idx="3">
                  <c:v>7</c:v>
                </c:pt>
              </c:numCache>
            </c:numRef>
          </c:val>
          <c:extLst>
            <c:ext xmlns:c16="http://schemas.microsoft.com/office/drawing/2014/chart" uri="{C3380CC4-5D6E-409C-BE32-E72D297353CC}">
              <c16:uniqueId val="{00000004-6D3F-4655-A8DD-F14996C0063E}"/>
            </c:ext>
          </c:extLst>
        </c:ser>
        <c:dLbls>
          <c:showLegendKey val="0"/>
          <c:showVal val="0"/>
          <c:showCatName val="0"/>
          <c:showSerName val="0"/>
          <c:showPercent val="0"/>
          <c:showBubbleSize val="0"/>
        </c:dLbls>
        <c:gapWidth val="100"/>
        <c:overlap val="-24"/>
        <c:axId val="602760144"/>
        <c:axId val="602756880"/>
      </c:barChart>
      <c:catAx>
        <c:axId val="602760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6880"/>
        <c:crosses val="autoZero"/>
        <c:auto val="1"/>
        <c:lblAlgn val="ctr"/>
        <c:lblOffset val="100"/>
        <c:noMultiLvlLbl val="0"/>
      </c:catAx>
      <c:valAx>
        <c:axId val="602756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01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E0E4942A-91EF-4A21-9EED-DE94936F55A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C8-4DAC-B698-EE6D5E24A895}"/>
                </c:ext>
              </c:extLst>
            </c:dLbl>
            <c:dLbl>
              <c:idx val="1"/>
              <c:tx>
                <c:rich>
                  <a:bodyPr/>
                  <a:lstStyle/>
                  <a:p>
                    <a:fld id="{0A0EAE95-5509-4F09-A356-CDADDF108AA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C8-4DAC-B698-EE6D5E24A895}"/>
                </c:ext>
              </c:extLst>
            </c:dLbl>
            <c:dLbl>
              <c:idx val="2"/>
              <c:tx>
                <c:rich>
                  <a:bodyPr/>
                  <a:lstStyle/>
                  <a:p>
                    <a:fld id="{8B860EA3-FD34-4EE6-9842-1AF4AE83543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C8-4DAC-B698-EE6D5E24A89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RECURSOS!$C$35:$C$37</c:f>
              <c:strCache>
                <c:ptCount val="3"/>
                <c:pt idx="0">
                  <c:v>SIEMPRE</c:v>
                </c:pt>
                <c:pt idx="1">
                  <c:v>ALGUNAS VECES</c:v>
                </c:pt>
                <c:pt idx="2">
                  <c:v>NUNCA</c:v>
                </c:pt>
              </c:strCache>
            </c:strRef>
          </c:cat>
          <c:val>
            <c:numRef>
              <c:f>RECURSOS!$F$35:$F$37</c:f>
              <c:numCache>
                <c:formatCode>###0</c:formatCode>
                <c:ptCount val="3"/>
                <c:pt idx="0">
                  <c:v>5.7142857142857144</c:v>
                </c:pt>
                <c:pt idx="1">
                  <c:v>65.714285714285708</c:v>
                </c:pt>
                <c:pt idx="2">
                  <c:v>28</c:v>
                </c:pt>
              </c:numCache>
            </c:numRef>
          </c:val>
          <c:extLst>
            <c:ext xmlns:c16="http://schemas.microsoft.com/office/drawing/2014/chart" uri="{C3380CC4-5D6E-409C-BE32-E72D297353CC}">
              <c16:uniqueId val="{00000003-1CC8-4DAC-B698-EE6D5E24A895}"/>
            </c:ext>
          </c:extLst>
        </c:ser>
        <c:dLbls>
          <c:showLegendKey val="0"/>
          <c:showVal val="0"/>
          <c:showCatName val="0"/>
          <c:showSerName val="0"/>
          <c:showPercent val="0"/>
          <c:showBubbleSize val="0"/>
        </c:dLbls>
        <c:gapWidth val="100"/>
        <c:overlap val="-24"/>
        <c:axId val="602768304"/>
        <c:axId val="602764496"/>
      </c:barChart>
      <c:catAx>
        <c:axId val="60276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4496"/>
        <c:crosses val="autoZero"/>
        <c:auto val="1"/>
        <c:lblAlgn val="ctr"/>
        <c:lblOffset val="100"/>
        <c:noMultiLvlLbl val="0"/>
      </c:catAx>
      <c:valAx>
        <c:axId val="602764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83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F3B734E4-56C4-4551-BF33-1B5F4A7E4D5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BE-42BE-8197-99F82174C942}"/>
                </c:ext>
              </c:extLst>
            </c:dLbl>
            <c:dLbl>
              <c:idx val="1"/>
              <c:tx>
                <c:rich>
                  <a:bodyPr/>
                  <a:lstStyle/>
                  <a:p>
                    <a:fld id="{46AEC348-0A65-4520-A605-5AEC4EDB654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BE-42BE-8197-99F82174C942}"/>
                </c:ext>
              </c:extLst>
            </c:dLbl>
            <c:dLbl>
              <c:idx val="2"/>
              <c:tx>
                <c:rich>
                  <a:bodyPr/>
                  <a:lstStyle/>
                  <a:p>
                    <a:fld id="{DAC8C6B3-C141-42CF-97F1-A4C57CD1126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8BE-42BE-8197-99F82174C94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RECURSOS!$C$45:$C$47</c:f>
              <c:strCache>
                <c:ptCount val="3"/>
                <c:pt idx="0">
                  <c:v>SIEMPRE</c:v>
                </c:pt>
                <c:pt idx="1">
                  <c:v>ALGUNAS VECES</c:v>
                </c:pt>
                <c:pt idx="2">
                  <c:v>NUNCA</c:v>
                </c:pt>
              </c:strCache>
            </c:strRef>
          </c:cat>
          <c:val>
            <c:numRef>
              <c:f>RECURSOS!$F$45:$F$47</c:f>
              <c:numCache>
                <c:formatCode>###0</c:formatCode>
                <c:ptCount val="3"/>
                <c:pt idx="0">
                  <c:v>31</c:v>
                </c:pt>
                <c:pt idx="1">
                  <c:v>62.857142857142854</c:v>
                </c:pt>
                <c:pt idx="2">
                  <c:v>6</c:v>
                </c:pt>
              </c:numCache>
            </c:numRef>
          </c:val>
          <c:extLst>
            <c:ext xmlns:c16="http://schemas.microsoft.com/office/drawing/2014/chart" uri="{C3380CC4-5D6E-409C-BE32-E72D297353CC}">
              <c16:uniqueId val="{00000003-58BE-42BE-8197-99F82174C942}"/>
            </c:ext>
          </c:extLst>
        </c:ser>
        <c:dLbls>
          <c:showLegendKey val="0"/>
          <c:showVal val="0"/>
          <c:showCatName val="0"/>
          <c:showSerName val="0"/>
          <c:showPercent val="0"/>
          <c:showBubbleSize val="0"/>
        </c:dLbls>
        <c:gapWidth val="100"/>
        <c:overlap val="-24"/>
        <c:axId val="602765584"/>
        <c:axId val="602761776"/>
      </c:barChart>
      <c:catAx>
        <c:axId val="602765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1776"/>
        <c:crosses val="autoZero"/>
        <c:auto val="1"/>
        <c:lblAlgn val="ctr"/>
        <c:lblOffset val="100"/>
        <c:noMultiLvlLbl val="0"/>
      </c:catAx>
      <c:valAx>
        <c:axId val="602761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558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284722E2-FB2B-408B-AAD2-1D8833184E1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2D-4B1F-9AAD-500365205925}"/>
                </c:ext>
              </c:extLst>
            </c:dLbl>
            <c:dLbl>
              <c:idx val="1"/>
              <c:tx>
                <c:rich>
                  <a:bodyPr/>
                  <a:lstStyle/>
                  <a:p>
                    <a:fld id="{6B9F3017-FC0D-409D-8EAB-3A8E705E324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2D-4B1F-9AAD-500365205925}"/>
                </c:ext>
              </c:extLst>
            </c:dLbl>
            <c:dLbl>
              <c:idx val="2"/>
              <c:tx>
                <c:rich>
                  <a:bodyPr/>
                  <a:lstStyle/>
                  <a:p>
                    <a:fld id="{80B33984-D0CA-4EC6-BA7C-854FE4CBFA1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2D-4B1F-9AAD-500365205925}"/>
                </c:ext>
              </c:extLst>
            </c:dLbl>
            <c:dLbl>
              <c:idx val="3"/>
              <c:tx>
                <c:rich>
                  <a:bodyPr/>
                  <a:lstStyle/>
                  <a:p>
                    <a:fld id="{09526B7B-1DAD-4D2C-8909-3232E329FBC9}"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2D-4B1F-9AAD-50036520592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RECURSOS!$C$55:$C$58</c:f>
              <c:strCache>
                <c:ptCount val="4"/>
                <c:pt idx="0">
                  <c:v>SIEMPRE</c:v>
                </c:pt>
                <c:pt idx="1">
                  <c:v>ALGUNAS VECES</c:v>
                </c:pt>
                <c:pt idx="2">
                  <c:v>NUNCA</c:v>
                </c:pt>
                <c:pt idx="3">
                  <c:v>NO APLICA</c:v>
                </c:pt>
              </c:strCache>
            </c:strRef>
          </c:cat>
          <c:val>
            <c:numRef>
              <c:f>RECURSOS!$F$55:$F$58</c:f>
              <c:numCache>
                <c:formatCode>###0</c:formatCode>
                <c:ptCount val="4"/>
                <c:pt idx="0">
                  <c:v>14</c:v>
                </c:pt>
                <c:pt idx="1">
                  <c:v>48.571428571428569</c:v>
                </c:pt>
                <c:pt idx="2">
                  <c:v>6</c:v>
                </c:pt>
                <c:pt idx="3">
                  <c:v>31.428571428571427</c:v>
                </c:pt>
              </c:numCache>
            </c:numRef>
          </c:val>
          <c:extLst>
            <c:ext xmlns:c16="http://schemas.microsoft.com/office/drawing/2014/chart" uri="{C3380CC4-5D6E-409C-BE32-E72D297353CC}">
              <c16:uniqueId val="{00000004-DC2D-4B1F-9AAD-500365205925}"/>
            </c:ext>
          </c:extLst>
        </c:ser>
        <c:dLbls>
          <c:showLegendKey val="0"/>
          <c:showVal val="0"/>
          <c:showCatName val="0"/>
          <c:showSerName val="0"/>
          <c:showPercent val="0"/>
          <c:showBubbleSize val="0"/>
        </c:dLbls>
        <c:gapWidth val="100"/>
        <c:overlap val="-24"/>
        <c:axId val="602759600"/>
        <c:axId val="602768848"/>
      </c:barChart>
      <c:catAx>
        <c:axId val="602759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8848"/>
        <c:crosses val="autoZero"/>
        <c:auto val="1"/>
        <c:lblAlgn val="ctr"/>
        <c:lblOffset val="100"/>
        <c:noMultiLvlLbl val="0"/>
      </c:catAx>
      <c:valAx>
        <c:axId val="602768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596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3700C714-F0BD-4B7A-9BD1-8FB85E1C6F0D}"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6C-48AF-BC77-BCF2D5F2D919}"/>
                </c:ext>
              </c:extLst>
            </c:dLbl>
            <c:dLbl>
              <c:idx val="1"/>
              <c:tx>
                <c:rich>
                  <a:bodyPr/>
                  <a:lstStyle/>
                  <a:p>
                    <a:fld id="{DE5AB5AE-BD05-459E-B3FA-448214B2331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6C-48AF-BC77-BCF2D5F2D919}"/>
                </c:ext>
              </c:extLst>
            </c:dLbl>
            <c:dLbl>
              <c:idx val="2"/>
              <c:tx>
                <c:rich>
                  <a:bodyPr/>
                  <a:lstStyle/>
                  <a:p>
                    <a:fld id="{A30C3821-8C89-474F-9524-98DDC22F10B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6C-48AF-BC77-BCF2D5F2D91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RECURSOS!$C$66:$C$68</c:f>
              <c:strCache>
                <c:ptCount val="3"/>
                <c:pt idx="0">
                  <c:v>SIEMPRE</c:v>
                </c:pt>
                <c:pt idx="1">
                  <c:v>ALGUNAS VECES</c:v>
                </c:pt>
                <c:pt idx="2">
                  <c:v>NUNCA</c:v>
                </c:pt>
              </c:strCache>
            </c:strRef>
          </c:cat>
          <c:val>
            <c:numRef>
              <c:f>RECURSOS!$F$66:$F$68</c:f>
              <c:numCache>
                <c:formatCode>###0</c:formatCode>
                <c:ptCount val="3"/>
                <c:pt idx="0" formatCode="General">
                  <c:v>6</c:v>
                </c:pt>
                <c:pt idx="1">
                  <c:v>94.117647058823522</c:v>
                </c:pt>
                <c:pt idx="2">
                  <c:v>0</c:v>
                </c:pt>
              </c:numCache>
            </c:numRef>
          </c:val>
          <c:extLst>
            <c:ext xmlns:c16="http://schemas.microsoft.com/office/drawing/2014/chart" uri="{C3380CC4-5D6E-409C-BE32-E72D297353CC}">
              <c16:uniqueId val="{00000003-756C-48AF-BC77-BCF2D5F2D919}"/>
            </c:ext>
          </c:extLst>
        </c:ser>
        <c:dLbls>
          <c:showLegendKey val="0"/>
          <c:showVal val="0"/>
          <c:showCatName val="0"/>
          <c:showSerName val="0"/>
          <c:showPercent val="0"/>
          <c:showBubbleSize val="0"/>
        </c:dLbls>
        <c:gapWidth val="100"/>
        <c:overlap val="-24"/>
        <c:axId val="602771568"/>
        <c:axId val="602762320"/>
      </c:barChart>
      <c:catAx>
        <c:axId val="60277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2320"/>
        <c:crosses val="autoZero"/>
        <c:auto val="1"/>
        <c:lblAlgn val="ctr"/>
        <c:lblOffset val="100"/>
        <c:noMultiLvlLbl val="0"/>
      </c:catAx>
      <c:valAx>
        <c:axId val="60276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71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w="63500" h="25400"/>
            </a:sp3d>
          </c:spPr>
          <c:invertIfNegative val="0"/>
          <c:dLbls>
            <c:dLbl>
              <c:idx val="0"/>
              <c:tx>
                <c:rich>
                  <a:bodyPr/>
                  <a:lstStyle/>
                  <a:p>
                    <a:fld id="{77E902DB-B9AD-4A14-9EC6-60D59889E89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8C-4DE9-970C-39246F942112}"/>
                </c:ext>
              </c:extLst>
            </c:dLbl>
            <c:dLbl>
              <c:idx val="1"/>
              <c:tx>
                <c:rich>
                  <a:bodyPr/>
                  <a:lstStyle/>
                  <a:p>
                    <a:fld id="{6E219BC1-0BC6-4191-AF98-81802C0BE4A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8C-4DE9-970C-39246F942112}"/>
                </c:ext>
              </c:extLst>
            </c:dLbl>
            <c:dLbl>
              <c:idx val="2"/>
              <c:tx>
                <c:rich>
                  <a:bodyPr/>
                  <a:lstStyle/>
                  <a:p>
                    <a:fld id="{AD71C96C-2FF0-4D8C-B3DE-0280C29AD5CA}"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8C-4DE9-970C-39246F94211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RECURSOS!$C$76:$C$78</c:f>
              <c:strCache>
                <c:ptCount val="3"/>
                <c:pt idx="0">
                  <c:v>SIEMPRE</c:v>
                </c:pt>
                <c:pt idx="1">
                  <c:v>ALGUNAS VECES</c:v>
                </c:pt>
                <c:pt idx="2">
                  <c:v>NUNCA</c:v>
                </c:pt>
              </c:strCache>
            </c:strRef>
          </c:cat>
          <c:val>
            <c:numRef>
              <c:f>RECURSOS!$F$76:$F$78</c:f>
              <c:numCache>
                <c:formatCode>###0</c:formatCode>
                <c:ptCount val="3"/>
                <c:pt idx="0">
                  <c:v>5.8823529411764701</c:v>
                </c:pt>
                <c:pt idx="1">
                  <c:v>88.235294117647058</c:v>
                </c:pt>
                <c:pt idx="2">
                  <c:v>5.8823529411764701</c:v>
                </c:pt>
              </c:numCache>
            </c:numRef>
          </c:val>
          <c:extLst>
            <c:ext xmlns:c16="http://schemas.microsoft.com/office/drawing/2014/chart" uri="{C3380CC4-5D6E-409C-BE32-E72D297353CC}">
              <c16:uniqueId val="{00000003-8C8C-4DE9-970C-39246F942112}"/>
            </c:ext>
          </c:extLst>
        </c:ser>
        <c:dLbls>
          <c:showLegendKey val="0"/>
          <c:showVal val="0"/>
          <c:showCatName val="0"/>
          <c:showSerName val="0"/>
          <c:showPercent val="0"/>
          <c:showBubbleSize val="0"/>
        </c:dLbls>
        <c:gapWidth val="100"/>
        <c:overlap val="-24"/>
        <c:axId val="602760688"/>
        <c:axId val="602767216"/>
      </c:barChart>
      <c:catAx>
        <c:axId val="60276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7216"/>
        <c:crosses val="autoZero"/>
        <c:auto val="1"/>
        <c:lblAlgn val="ctr"/>
        <c:lblOffset val="100"/>
        <c:noMultiLvlLbl val="0"/>
      </c:catAx>
      <c:valAx>
        <c:axId val="602767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027606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'203-IXTLAN'!$B$271:$B$273</c:f>
              <c:strCache>
                <c:ptCount val="3"/>
                <c:pt idx="0">
                  <c:v>EXCELENTE</c:v>
                </c:pt>
                <c:pt idx="1">
                  <c:v>BUENAS</c:v>
                </c:pt>
                <c:pt idx="2">
                  <c:v>MALAS</c:v>
                </c:pt>
              </c:strCache>
            </c:strRef>
          </c:cat>
          <c:val>
            <c:numRef>
              <c:f>'203-IXTLAN'!$E$271:$E$273</c:f>
              <c:numCache>
                <c:formatCode>0</c:formatCode>
                <c:ptCount val="3"/>
                <c:pt idx="0">
                  <c:v>14.893617021276595</c:v>
                </c:pt>
                <c:pt idx="1">
                  <c:v>74.468085106382972</c:v>
                </c:pt>
                <c:pt idx="2">
                  <c:v>10.638297872340425</c:v>
                </c:pt>
              </c:numCache>
            </c:numRef>
          </c:val>
          <c:extLst>
            <c:ext xmlns:c16="http://schemas.microsoft.com/office/drawing/2014/chart" uri="{C3380CC4-5D6E-409C-BE32-E72D297353CC}">
              <c16:uniqueId val="{00000000-0E42-4A33-9122-B12EA1934303}"/>
            </c:ext>
          </c:extLst>
        </c:ser>
        <c:dLbls>
          <c:showLegendKey val="0"/>
          <c:showVal val="0"/>
          <c:showCatName val="0"/>
          <c:showSerName val="0"/>
          <c:showPercent val="0"/>
          <c:showBubbleSize val="0"/>
        </c:dLbls>
        <c:gapWidth val="100"/>
        <c:overlap val="-24"/>
        <c:axId val="388749704"/>
        <c:axId val="388750344"/>
      </c:barChart>
      <c:catAx>
        <c:axId val="38874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0344"/>
        <c:crosses val="autoZero"/>
        <c:auto val="1"/>
        <c:lblAlgn val="ctr"/>
        <c:lblOffset val="100"/>
        <c:noMultiLvlLbl val="0"/>
      </c:catAx>
      <c:valAx>
        <c:axId val="388750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Humana'!$B$288:$B$290</c:f>
              <c:strCache>
                <c:ptCount val="3"/>
                <c:pt idx="0">
                  <c:v>SIEMPRE</c:v>
                </c:pt>
                <c:pt idx="1">
                  <c:v>ALGUNAS VECES</c:v>
                </c:pt>
                <c:pt idx="2">
                  <c:v>NUNCA</c:v>
                </c:pt>
              </c:strCache>
            </c:strRef>
          </c:cat>
          <c:val>
            <c:numRef>
              <c:f>'Medicina Humana'!$E$288:$E$290</c:f>
              <c:numCache>
                <c:formatCode>0</c:formatCode>
                <c:ptCount val="3"/>
                <c:pt idx="0">
                  <c:v>48.108108108108112</c:v>
                </c:pt>
                <c:pt idx="1">
                  <c:v>49.189189189189193</c:v>
                </c:pt>
                <c:pt idx="2">
                  <c:v>2.7027027027027026</c:v>
                </c:pt>
              </c:numCache>
            </c:numRef>
          </c:val>
          <c:extLst>
            <c:ext xmlns:c16="http://schemas.microsoft.com/office/drawing/2014/chart" uri="{C3380CC4-5D6E-409C-BE32-E72D297353CC}">
              <c16:uniqueId val="{00000000-E2FF-48FB-931F-7338FDFBB8AC}"/>
            </c:ext>
          </c:extLst>
        </c:ser>
        <c:dLbls>
          <c:showLegendKey val="0"/>
          <c:showVal val="0"/>
          <c:showCatName val="0"/>
          <c:showSerName val="0"/>
          <c:showPercent val="0"/>
          <c:showBubbleSize val="0"/>
        </c:dLbls>
        <c:gapWidth val="100"/>
        <c:overlap val="-24"/>
        <c:axId val="532783944"/>
        <c:axId val="532787464"/>
      </c:barChart>
      <c:catAx>
        <c:axId val="532783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7464"/>
        <c:crosses val="autoZero"/>
        <c:auto val="1"/>
        <c:lblAlgn val="ctr"/>
        <c:lblOffset val="100"/>
        <c:noMultiLvlLbl val="0"/>
      </c:catAx>
      <c:valAx>
        <c:axId val="532787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'203-IXTLAN'!$B$285:$B$287</c:f>
              <c:strCache>
                <c:ptCount val="3"/>
                <c:pt idx="0">
                  <c:v>SIEMPRE</c:v>
                </c:pt>
                <c:pt idx="1">
                  <c:v>ALGUNAS VECES</c:v>
                </c:pt>
                <c:pt idx="2">
                  <c:v>NUNCA</c:v>
                </c:pt>
              </c:strCache>
            </c:strRef>
          </c:cat>
          <c:val>
            <c:numRef>
              <c:f>'203-IXTLAN'!$E$285:$E$287</c:f>
              <c:numCache>
                <c:formatCode>0</c:formatCode>
                <c:ptCount val="3"/>
                <c:pt idx="0">
                  <c:v>48.936170212765958</c:v>
                </c:pt>
                <c:pt idx="1">
                  <c:v>46.808510638297875</c:v>
                </c:pt>
                <c:pt idx="2">
                  <c:v>4.2553191489361701</c:v>
                </c:pt>
              </c:numCache>
            </c:numRef>
          </c:val>
          <c:extLst>
            <c:ext xmlns:c16="http://schemas.microsoft.com/office/drawing/2014/chart" uri="{C3380CC4-5D6E-409C-BE32-E72D297353CC}">
              <c16:uniqueId val="{00000000-AB0F-408E-92F1-ACFBA9A99B96}"/>
            </c:ext>
          </c:extLst>
        </c:ser>
        <c:dLbls>
          <c:showLegendKey val="0"/>
          <c:showVal val="0"/>
          <c:showCatName val="0"/>
          <c:showSerName val="0"/>
          <c:showPercent val="0"/>
          <c:showBubbleSize val="0"/>
        </c:dLbls>
        <c:gapWidth val="100"/>
        <c:overlap val="-24"/>
        <c:axId val="388755464"/>
        <c:axId val="388756104"/>
      </c:barChart>
      <c:catAx>
        <c:axId val="388755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6104"/>
        <c:crosses val="autoZero"/>
        <c:auto val="1"/>
        <c:lblAlgn val="ctr"/>
        <c:lblOffset val="100"/>
        <c:noMultiLvlLbl val="0"/>
      </c:catAx>
      <c:valAx>
        <c:axId val="388756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5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Humana'!$B$302:$B$303</c:f>
              <c:strCache>
                <c:ptCount val="2"/>
                <c:pt idx="0">
                  <c:v>SI</c:v>
                </c:pt>
                <c:pt idx="1">
                  <c:v>NO</c:v>
                </c:pt>
              </c:strCache>
            </c:strRef>
          </c:cat>
          <c:val>
            <c:numRef>
              <c:f>'Medicina Humana'!$E$302:$E$303</c:f>
              <c:numCache>
                <c:formatCode>0</c:formatCode>
                <c:ptCount val="2"/>
                <c:pt idx="0">
                  <c:v>40.54054054054054</c:v>
                </c:pt>
                <c:pt idx="1">
                  <c:v>59.45945945945946</c:v>
                </c:pt>
              </c:numCache>
            </c:numRef>
          </c:val>
          <c:extLst>
            <c:ext xmlns:c16="http://schemas.microsoft.com/office/drawing/2014/chart" uri="{C3380CC4-5D6E-409C-BE32-E72D297353CC}">
              <c16:uniqueId val="{00000000-0874-42E6-9E9F-73948270D965}"/>
            </c:ext>
          </c:extLst>
        </c:ser>
        <c:dLbls>
          <c:showLegendKey val="0"/>
          <c:showVal val="0"/>
          <c:showCatName val="0"/>
          <c:showSerName val="0"/>
          <c:showPercent val="0"/>
          <c:showBubbleSize val="0"/>
        </c:dLbls>
        <c:gapWidth val="100"/>
        <c:overlap val="-24"/>
        <c:axId val="532789064"/>
        <c:axId val="532789384"/>
      </c:barChart>
      <c:catAx>
        <c:axId val="53278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9384"/>
        <c:crosses val="autoZero"/>
        <c:auto val="1"/>
        <c:lblAlgn val="ctr"/>
        <c:lblOffset val="100"/>
        <c:noMultiLvlLbl val="0"/>
      </c:catAx>
      <c:valAx>
        <c:axId val="532789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8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'203-IXTLAN'!$B$298:$B$300</c:f>
              <c:strCache>
                <c:ptCount val="3"/>
                <c:pt idx="0">
                  <c:v>SIEMPRE</c:v>
                </c:pt>
                <c:pt idx="1">
                  <c:v>ALGUNAS VECES</c:v>
                </c:pt>
                <c:pt idx="2">
                  <c:v>NUNCA</c:v>
                </c:pt>
              </c:strCache>
            </c:strRef>
          </c:cat>
          <c:val>
            <c:numRef>
              <c:f>'203-IXTLAN'!$E$298:$E$300</c:f>
              <c:numCache>
                <c:formatCode>0</c:formatCode>
                <c:ptCount val="3"/>
                <c:pt idx="0">
                  <c:v>29.787234042553191</c:v>
                </c:pt>
                <c:pt idx="1">
                  <c:v>68.085106382978722</c:v>
                </c:pt>
                <c:pt idx="2">
                  <c:v>2.1276595744680851</c:v>
                </c:pt>
              </c:numCache>
            </c:numRef>
          </c:val>
          <c:extLst>
            <c:ext xmlns:c16="http://schemas.microsoft.com/office/drawing/2014/chart" uri="{C3380CC4-5D6E-409C-BE32-E72D297353CC}">
              <c16:uniqueId val="{00000000-4D84-4B5E-B6AB-ECD81FDF1175}"/>
            </c:ext>
          </c:extLst>
        </c:ser>
        <c:dLbls>
          <c:showLegendKey val="0"/>
          <c:showVal val="0"/>
          <c:showCatName val="0"/>
          <c:showSerName val="0"/>
          <c:showPercent val="0"/>
          <c:showBubbleSize val="0"/>
        </c:dLbls>
        <c:gapWidth val="100"/>
        <c:overlap val="-24"/>
        <c:axId val="388763464"/>
        <c:axId val="388766664"/>
      </c:barChart>
      <c:catAx>
        <c:axId val="388763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6664"/>
        <c:crosses val="autoZero"/>
        <c:auto val="1"/>
        <c:lblAlgn val="ctr"/>
        <c:lblOffset val="100"/>
        <c:noMultiLvlLbl val="0"/>
      </c:catAx>
      <c:valAx>
        <c:axId val="388766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8763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Humana'!$B$315,'Medicina Humana'!$B$325,'Medicina Humana'!$B$334)</c:f>
              <c:strCache>
                <c:ptCount val="3"/>
                <c:pt idx="0">
                  <c:v>INSTITUCIONAL</c:v>
                </c:pt>
                <c:pt idx="1">
                  <c:v>COMPAÑEROS</c:v>
                </c:pt>
                <c:pt idx="2">
                  <c:v>ESTUDIANTES</c:v>
                </c:pt>
              </c:strCache>
            </c:strRef>
          </c:cat>
          <c:val>
            <c:numRef>
              <c:f>('Medicina Humana'!$E$315,'Medicina Humana'!$E$325,'Medicina Humana'!$E$334)</c:f>
              <c:numCache>
                <c:formatCode>0</c:formatCode>
                <c:ptCount val="3"/>
                <c:pt idx="0">
                  <c:v>60</c:v>
                </c:pt>
                <c:pt idx="1">
                  <c:v>33.513513513513516</c:v>
                </c:pt>
                <c:pt idx="2">
                  <c:v>25.405405405405407</c:v>
                </c:pt>
              </c:numCache>
            </c:numRef>
          </c:val>
          <c:extLst>
            <c:ext xmlns:c16="http://schemas.microsoft.com/office/drawing/2014/chart" uri="{C3380CC4-5D6E-409C-BE32-E72D297353CC}">
              <c16:uniqueId val="{00000000-7D82-4750-9C4B-626A0DAB1AE6}"/>
            </c:ext>
          </c:extLst>
        </c:ser>
        <c:dLbls>
          <c:showLegendKey val="0"/>
          <c:showVal val="0"/>
          <c:showCatName val="0"/>
          <c:showSerName val="0"/>
          <c:showPercent val="0"/>
          <c:showBubbleSize val="0"/>
        </c:dLbls>
        <c:gapWidth val="100"/>
        <c:overlap val="-24"/>
        <c:axId val="521414024"/>
        <c:axId val="521414984"/>
      </c:barChart>
      <c:catAx>
        <c:axId val="521414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414984"/>
        <c:crosses val="autoZero"/>
        <c:auto val="1"/>
        <c:lblAlgn val="ctr"/>
        <c:lblOffset val="100"/>
        <c:noMultiLvlLbl val="0"/>
      </c:catAx>
      <c:valAx>
        <c:axId val="52141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1414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'203-IXTLAN'!$B$330:$B$332</c:f>
              <c:strCache>
                <c:ptCount val="3"/>
                <c:pt idx="0">
                  <c:v>SIEMPRE</c:v>
                </c:pt>
                <c:pt idx="1">
                  <c:v>ALGUNAS VECES</c:v>
                </c:pt>
                <c:pt idx="2">
                  <c:v>NUNCA</c:v>
                </c:pt>
              </c:strCache>
            </c:strRef>
          </c:cat>
          <c:val>
            <c:numRef>
              <c:f>'203-IXTLAN'!$E$330:$E$332</c:f>
              <c:numCache>
                <c:formatCode>0</c:formatCode>
                <c:ptCount val="3"/>
                <c:pt idx="0">
                  <c:v>38.297872340425535</c:v>
                </c:pt>
                <c:pt idx="1">
                  <c:v>57.446808510638306</c:v>
                </c:pt>
                <c:pt idx="2">
                  <c:v>4.2553191489361701</c:v>
                </c:pt>
              </c:numCache>
            </c:numRef>
          </c:val>
          <c:extLst>
            <c:ext xmlns:c16="http://schemas.microsoft.com/office/drawing/2014/chart" uri="{C3380CC4-5D6E-409C-BE32-E72D297353CC}">
              <c16:uniqueId val="{00000000-9A15-458C-95E2-8538D4B2AC7B}"/>
            </c:ext>
          </c:extLst>
        </c:ser>
        <c:dLbls>
          <c:showLegendKey val="0"/>
          <c:showVal val="0"/>
          <c:showCatName val="0"/>
          <c:showSerName val="0"/>
          <c:showPercent val="0"/>
          <c:showBubbleSize val="0"/>
        </c:dLbls>
        <c:gapWidth val="100"/>
        <c:overlap val="-24"/>
        <c:axId val="355337864"/>
        <c:axId val="355334984"/>
      </c:barChart>
      <c:catAx>
        <c:axId val="355337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4984"/>
        <c:crosses val="autoZero"/>
        <c:auto val="1"/>
        <c:lblAlgn val="ctr"/>
        <c:lblOffset val="100"/>
        <c:noMultiLvlLbl val="0"/>
      </c:catAx>
      <c:valAx>
        <c:axId val="35533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3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Humana'!$B$349:$B$350</c:f>
              <c:strCache>
                <c:ptCount val="2"/>
                <c:pt idx="0">
                  <c:v>SIEMPRE</c:v>
                </c:pt>
                <c:pt idx="1">
                  <c:v>ALGUNAS VECES</c:v>
                </c:pt>
              </c:strCache>
            </c:strRef>
          </c:cat>
          <c:val>
            <c:numRef>
              <c:f>'Medicina Humana'!$E$349:$E$350</c:f>
              <c:numCache>
                <c:formatCode>0</c:formatCode>
                <c:ptCount val="2"/>
                <c:pt idx="0">
                  <c:v>67.567567567567565</c:v>
                </c:pt>
                <c:pt idx="1">
                  <c:v>32.432432432432435</c:v>
                </c:pt>
              </c:numCache>
            </c:numRef>
          </c:val>
          <c:extLst>
            <c:ext xmlns:c16="http://schemas.microsoft.com/office/drawing/2014/chart" uri="{C3380CC4-5D6E-409C-BE32-E72D297353CC}">
              <c16:uniqueId val="{00000000-1B2B-4DA3-9592-37203237EEA6}"/>
            </c:ext>
          </c:extLst>
        </c:ser>
        <c:dLbls>
          <c:showLegendKey val="0"/>
          <c:showVal val="0"/>
          <c:showCatName val="0"/>
          <c:showSerName val="0"/>
          <c:showPercent val="0"/>
          <c:showBubbleSize val="0"/>
        </c:dLbls>
        <c:gapWidth val="100"/>
        <c:overlap val="-24"/>
        <c:axId val="532808264"/>
        <c:axId val="532809224"/>
      </c:barChart>
      <c:catAx>
        <c:axId val="53280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224"/>
        <c:crosses val="autoZero"/>
        <c:auto val="1"/>
        <c:lblAlgn val="ctr"/>
        <c:lblOffset val="100"/>
        <c:noMultiLvlLbl val="0"/>
      </c:catAx>
      <c:valAx>
        <c:axId val="53280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'203-IXTLAN'!$B$343:$B$344</c:f>
              <c:strCache>
                <c:ptCount val="2"/>
                <c:pt idx="0">
                  <c:v>SIEMPRE</c:v>
                </c:pt>
                <c:pt idx="1">
                  <c:v>ALGUNAS VECES</c:v>
                </c:pt>
              </c:strCache>
            </c:strRef>
          </c:cat>
          <c:val>
            <c:numRef>
              <c:f>'203-IXTLAN'!$E$343:$E$344</c:f>
              <c:numCache>
                <c:formatCode>0</c:formatCode>
                <c:ptCount val="2"/>
                <c:pt idx="0">
                  <c:v>51.063829787234042</c:v>
                </c:pt>
                <c:pt idx="1">
                  <c:v>48.936170212765958</c:v>
                </c:pt>
              </c:numCache>
            </c:numRef>
          </c:val>
          <c:extLst>
            <c:ext xmlns:c16="http://schemas.microsoft.com/office/drawing/2014/chart" uri="{C3380CC4-5D6E-409C-BE32-E72D297353CC}">
              <c16:uniqueId val="{00000000-99A7-46E3-9705-41080A83E254}"/>
            </c:ext>
          </c:extLst>
        </c:ser>
        <c:dLbls>
          <c:showLegendKey val="0"/>
          <c:showVal val="0"/>
          <c:showCatName val="0"/>
          <c:showSerName val="0"/>
          <c:showPercent val="0"/>
          <c:showBubbleSize val="0"/>
        </c:dLbls>
        <c:gapWidth val="100"/>
        <c:overlap val="-24"/>
        <c:axId val="355344904"/>
        <c:axId val="355345864"/>
      </c:barChart>
      <c:catAx>
        <c:axId val="355344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5864"/>
        <c:crosses val="autoZero"/>
        <c:auto val="1"/>
        <c:lblAlgn val="ctr"/>
        <c:lblOffset val="100"/>
        <c:noMultiLvlLbl val="0"/>
      </c:catAx>
      <c:valAx>
        <c:axId val="355345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4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Humana'!$B$362:$B$364</c:f>
              <c:strCache>
                <c:ptCount val="3"/>
                <c:pt idx="0">
                  <c:v>SIEMPRE</c:v>
                </c:pt>
                <c:pt idx="1">
                  <c:v>ALGUNAS VECES</c:v>
                </c:pt>
                <c:pt idx="2">
                  <c:v>NUNCA</c:v>
                </c:pt>
              </c:strCache>
            </c:strRef>
          </c:cat>
          <c:val>
            <c:numRef>
              <c:f>'Medicina Humana'!$E$362:$E$364</c:f>
              <c:numCache>
                <c:formatCode>0</c:formatCode>
                <c:ptCount val="3"/>
                <c:pt idx="0">
                  <c:v>60</c:v>
                </c:pt>
                <c:pt idx="1">
                  <c:v>37.297297297297298</c:v>
                </c:pt>
                <c:pt idx="2">
                  <c:v>2.7027027027027026</c:v>
                </c:pt>
              </c:numCache>
            </c:numRef>
          </c:val>
          <c:extLst>
            <c:ext xmlns:c16="http://schemas.microsoft.com/office/drawing/2014/chart" uri="{C3380CC4-5D6E-409C-BE32-E72D297353CC}">
              <c16:uniqueId val="{00000000-3A7F-4EAA-9C0B-2D5F88F6EE06}"/>
            </c:ext>
          </c:extLst>
        </c:ser>
        <c:dLbls>
          <c:showLegendKey val="0"/>
          <c:showVal val="0"/>
          <c:showCatName val="0"/>
          <c:showSerName val="0"/>
          <c:showPercent val="0"/>
          <c:showBubbleSize val="0"/>
        </c:dLbls>
        <c:gapWidth val="100"/>
        <c:overlap val="-24"/>
        <c:axId val="519267080"/>
        <c:axId val="519265480"/>
      </c:barChart>
      <c:catAx>
        <c:axId val="519267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5480"/>
        <c:crosses val="autoZero"/>
        <c:auto val="1"/>
        <c:lblAlgn val="ctr"/>
        <c:lblOffset val="100"/>
        <c:noMultiLvlLbl val="0"/>
      </c:catAx>
      <c:valAx>
        <c:axId val="51926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'203-IXTLAN'!$B$356:$B$357</c:f>
              <c:strCache>
                <c:ptCount val="2"/>
                <c:pt idx="0">
                  <c:v>SI</c:v>
                </c:pt>
                <c:pt idx="1">
                  <c:v>No</c:v>
                </c:pt>
              </c:strCache>
            </c:strRef>
          </c:cat>
          <c:val>
            <c:numRef>
              <c:f>'203-IXTLAN'!$E$356:$E$357</c:f>
              <c:numCache>
                <c:formatCode>0</c:formatCode>
                <c:ptCount val="2"/>
                <c:pt idx="0">
                  <c:v>61.702127659574465</c:v>
                </c:pt>
                <c:pt idx="1">
                  <c:v>38.297872340425535</c:v>
                </c:pt>
              </c:numCache>
            </c:numRef>
          </c:val>
          <c:extLst>
            <c:ext xmlns:c16="http://schemas.microsoft.com/office/drawing/2014/chart" uri="{C3380CC4-5D6E-409C-BE32-E72D297353CC}">
              <c16:uniqueId val="{00000000-949B-46BE-92F2-EC3F2313C190}"/>
            </c:ext>
          </c:extLst>
        </c:ser>
        <c:dLbls>
          <c:showLegendKey val="0"/>
          <c:showVal val="0"/>
          <c:showCatName val="0"/>
          <c:showSerName val="0"/>
          <c:showPercent val="0"/>
          <c:showBubbleSize val="0"/>
        </c:dLbls>
        <c:gapWidth val="100"/>
        <c:overlap val="-24"/>
        <c:axId val="355348424"/>
        <c:axId val="355350664"/>
      </c:barChart>
      <c:catAx>
        <c:axId val="355348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0664"/>
        <c:crosses val="autoZero"/>
        <c:auto val="1"/>
        <c:lblAlgn val="ctr"/>
        <c:lblOffset val="100"/>
        <c:noMultiLvlLbl val="0"/>
      </c:catAx>
      <c:valAx>
        <c:axId val="355350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4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Humana'!$B$375:$B$377</c:f>
              <c:strCache>
                <c:ptCount val="3"/>
                <c:pt idx="0">
                  <c:v>SIEMPRE</c:v>
                </c:pt>
                <c:pt idx="1">
                  <c:v>ALGUNAS VECES</c:v>
                </c:pt>
                <c:pt idx="2">
                  <c:v>NUNCA</c:v>
                </c:pt>
              </c:strCache>
            </c:strRef>
          </c:cat>
          <c:val>
            <c:numRef>
              <c:f>'Medicina Humana'!$E$375:$E$377</c:f>
              <c:numCache>
                <c:formatCode>0</c:formatCode>
                <c:ptCount val="3"/>
                <c:pt idx="0">
                  <c:v>68.648648648648646</c:v>
                </c:pt>
                <c:pt idx="1">
                  <c:v>28.648648648648649</c:v>
                </c:pt>
                <c:pt idx="2">
                  <c:v>2.7027027027027026</c:v>
                </c:pt>
              </c:numCache>
            </c:numRef>
          </c:val>
          <c:extLst>
            <c:ext xmlns:c16="http://schemas.microsoft.com/office/drawing/2014/chart" uri="{C3380CC4-5D6E-409C-BE32-E72D297353CC}">
              <c16:uniqueId val="{00000000-273F-4222-A44F-37033F90F5F2}"/>
            </c:ext>
          </c:extLst>
        </c:ser>
        <c:dLbls>
          <c:showLegendKey val="0"/>
          <c:showVal val="0"/>
          <c:showCatName val="0"/>
          <c:showSerName val="0"/>
          <c:showPercent val="0"/>
          <c:showBubbleSize val="0"/>
        </c:dLbls>
        <c:gapWidth val="100"/>
        <c:overlap val="-24"/>
        <c:axId val="519284680"/>
        <c:axId val="519281480"/>
      </c:barChart>
      <c:catAx>
        <c:axId val="519284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1480"/>
        <c:crosses val="autoZero"/>
        <c:auto val="1"/>
        <c:lblAlgn val="ctr"/>
        <c:lblOffset val="100"/>
        <c:noMultiLvlLbl val="0"/>
      </c:catAx>
      <c:valAx>
        <c:axId val="519281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'203-IXTLAN'!$B$369:$B$371</c:f>
              <c:strCache>
                <c:ptCount val="3"/>
                <c:pt idx="0">
                  <c:v>SIEMPRE</c:v>
                </c:pt>
                <c:pt idx="1">
                  <c:v>ALGUNAS VECES</c:v>
                </c:pt>
                <c:pt idx="2">
                  <c:v>NUNCA</c:v>
                </c:pt>
              </c:strCache>
            </c:strRef>
          </c:cat>
          <c:val>
            <c:numRef>
              <c:f>'203-IXTLAN'!$E$369:$E$371</c:f>
              <c:numCache>
                <c:formatCode>0</c:formatCode>
                <c:ptCount val="3"/>
                <c:pt idx="0">
                  <c:v>59.574468085106382</c:v>
                </c:pt>
                <c:pt idx="1">
                  <c:v>31.914893617021278</c:v>
                </c:pt>
                <c:pt idx="2">
                  <c:v>8.5106382978723403</c:v>
                </c:pt>
              </c:numCache>
            </c:numRef>
          </c:val>
          <c:extLst>
            <c:ext xmlns:c16="http://schemas.microsoft.com/office/drawing/2014/chart" uri="{C3380CC4-5D6E-409C-BE32-E72D297353CC}">
              <c16:uniqueId val="{00000000-1E71-4CDD-B5B5-2E56EA274FB8}"/>
            </c:ext>
          </c:extLst>
        </c:ser>
        <c:dLbls>
          <c:showLegendKey val="0"/>
          <c:showVal val="0"/>
          <c:showCatName val="0"/>
          <c:showSerName val="0"/>
          <c:showPercent val="0"/>
          <c:showBubbleSize val="0"/>
        </c:dLbls>
        <c:gapWidth val="100"/>
        <c:overlap val="-24"/>
        <c:axId val="355358344"/>
        <c:axId val="355359304"/>
      </c:barChart>
      <c:catAx>
        <c:axId val="355358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9304"/>
        <c:crosses val="autoZero"/>
        <c:auto val="1"/>
        <c:lblAlgn val="ctr"/>
        <c:lblOffset val="100"/>
        <c:noMultiLvlLbl val="0"/>
      </c:catAx>
      <c:valAx>
        <c:axId val="355359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5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Humana'!$B$389:$B$391</c:f>
              <c:strCache>
                <c:ptCount val="3"/>
                <c:pt idx="0">
                  <c:v>SIEMPRE</c:v>
                </c:pt>
                <c:pt idx="1">
                  <c:v>ALGUNAS VECES</c:v>
                </c:pt>
                <c:pt idx="2">
                  <c:v>NUNCA</c:v>
                </c:pt>
              </c:strCache>
            </c:strRef>
          </c:cat>
          <c:val>
            <c:numRef>
              <c:f>'Medicina Humana'!$E$389:$E$391</c:f>
              <c:numCache>
                <c:formatCode>0</c:formatCode>
                <c:ptCount val="3"/>
                <c:pt idx="0">
                  <c:v>44.32432432432433</c:v>
                </c:pt>
                <c:pt idx="1">
                  <c:v>50.810810810810814</c:v>
                </c:pt>
                <c:pt idx="2">
                  <c:v>4.8648648648648649</c:v>
                </c:pt>
              </c:numCache>
            </c:numRef>
          </c:val>
          <c:extLst>
            <c:ext xmlns:c16="http://schemas.microsoft.com/office/drawing/2014/chart" uri="{C3380CC4-5D6E-409C-BE32-E72D297353CC}">
              <c16:uniqueId val="{00000000-F90D-4488-B739-21D209217B29}"/>
            </c:ext>
          </c:extLst>
        </c:ser>
        <c:dLbls>
          <c:showLegendKey val="0"/>
          <c:showVal val="0"/>
          <c:showCatName val="0"/>
          <c:showSerName val="0"/>
          <c:showPercent val="0"/>
          <c:showBubbleSize val="0"/>
        </c:dLbls>
        <c:gapWidth val="100"/>
        <c:overlap val="-24"/>
        <c:axId val="519293000"/>
        <c:axId val="519293960"/>
      </c:barChart>
      <c:catAx>
        <c:axId val="519293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960"/>
        <c:crosses val="autoZero"/>
        <c:auto val="1"/>
        <c:lblAlgn val="ctr"/>
        <c:lblOffset val="100"/>
        <c:noMultiLvlLbl val="0"/>
      </c:catAx>
      <c:valAx>
        <c:axId val="519293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'203-IXTLAN'!$B$383:$B$384</c:f>
              <c:strCache>
                <c:ptCount val="2"/>
                <c:pt idx="0">
                  <c:v>SIEMPRE</c:v>
                </c:pt>
                <c:pt idx="1">
                  <c:v>ALGUNAS VECES</c:v>
                </c:pt>
              </c:strCache>
            </c:strRef>
          </c:cat>
          <c:val>
            <c:numRef>
              <c:f>'203-IXTLAN'!$E$383:$E$384</c:f>
              <c:numCache>
                <c:formatCode>0</c:formatCode>
                <c:ptCount val="2"/>
                <c:pt idx="0">
                  <c:v>85.106382978723403</c:v>
                </c:pt>
                <c:pt idx="1">
                  <c:v>14.893617021276595</c:v>
                </c:pt>
              </c:numCache>
            </c:numRef>
          </c:val>
          <c:extLst>
            <c:ext xmlns:c16="http://schemas.microsoft.com/office/drawing/2014/chart" uri="{C3380CC4-5D6E-409C-BE32-E72D297353CC}">
              <c16:uniqueId val="{00000000-4819-4A38-A41A-2C73DA080E8C}"/>
            </c:ext>
          </c:extLst>
        </c:ser>
        <c:dLbls>
          <c:showLegendKey val="0"/>
          <c:showVal val="0"/>
          <c:showCatName val="0"/>
          <c:showSerName val="0"/>
          <c:showPercent val="0"/>
          <c:showBubbleSize val="0"/>
        </c:dLbls>
        <c:gapWidth val="100"/>
        <c:overlap val="-24"/>
        <c:axId val="355365384"/>
        <c:axId val="355367624"/>
      </c:barChart>
      <c:catAx>
        <c:axId val="355365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7624"/>
        <c:crosses val="autoZero"/>
        <c:auto val="1"/>
        <c:lblAlgn val="ctr"/>
        <c:lblOffset val="100"/>
        <c:noMultiLvlLbl val="0"/>
      </c:catAx>
      <c:valAx>
        <c:axId val="355367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5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Humana'!$B$402:$B$403</c:f>
              <c:strCache>
                <c:ptCount val="2"/>
                <c:pt idx="0">
                  <c:v>SI</c:v>
                </c:pt>
                <c:pt idx="1">
                  <c:v>NO</c:v>
                </c:pt>
              </c:strCache>
            </c:strRef>
          </c:cat>
          <c:val>
            <c:numRef>
              <c:f>'Medicina Humana'!$E$402:$E$403</c:f>
              <c:numCache>
                <c:formatCode>0</c:formatCode>
                <c:ptCount val="2"/>
                <c:pt idx="0">
                  <c:v>30.270270270270274</c:v>
                </c:pt>
                <c:pt idx="1">
                  <c:v>69.729729729729726</c:v>
                </c:pt>
              </c:numCache>
            </c:numRef>
          </c:val>
          <c:extLst>
            <c:ext xmlns:c16="http://schemas.microsoft.com/office/drawing/2014/chart" uri="{C3380CC4-5D6E-409C-BE32-E72D297353CC}">
              <c16:uniqueId val="{00000000-834E-4F09-89D5-2570EDF1961E}"/>
            </c:ext>
          </c:extLst>
        </c:ser>
        <c:dLbls>
          <c:showLegendKey val="0"/>
          <c:showVal val="0"/>
          <c:showCatName val="0"/>
          <c:showSerName val="0"/>
          <c:showPercent val="0"/>
          <c:showBubbleSize val="0"/>
        </c:dLbls>
        <c:gapWidth val="100"/>
        <c:overlap val="-24"/>
        <c:axId val="559948848"/>
        <c:axId val="559947568"/>
      </c:barChart>
      <c:catAx>
        <c:axId val="55994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7568"/>
        <c:crosses val="autoZero"/>
        <c:auto val="1"/>
        <c:lblAlgn val="ctr"/>
        <c:lblOffset val="100"/>
        <c:noMultiLvlLbl val="0"/>
      </c:catAx>
      <c:valAx>
        <c:axId val="55994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'203-IXTLAN'!$B$395:$B$397</c:f>
              <c:strCache>
                <c:ptCount val="3"/>
                <c:pt idx="0">
                  <c:v>SIEMPRE</c:v>
                </c:pt>
                <c:pt idx="1">
                  <c:v>ALGUNAS VECES</c:v>
                </c:pt>
                <c:pt idx="2">
                  <c:v>NUNCA</c:v>
                </c:pt>
              </c:strCache>
            </c:strRef>
          </c:cat>
          <c:val>
            <c:numRef>
              <c:f>'203-IXTLAN'!$E$395:$E$397</c:f>
              <c:numCache>
                <c:formatCode>0</c:formatCode>
                <c:ptCount val="3"/>
                <c:pt idx="0">
                  <c:v>57.446808510638306</c:v>
                </c:pt>
                <c:pt idx="1">
                  <c:v>40.425531914893611</c:v>
                </c:pt>
                <c:pt idx="2">
                  <c:v>2.1276595744680851</c:v>
                </c:pt>
              </c:numCache>
            </c:numRef>
          </c:val>
          <c:extLst>
            <c:ext xmlns:c16="http://schemas.microsoft.com/office/drawing/2014/chart" uri="{C3380CC4-5D6E-409C-BE32-E72D297353CC}">
              <c16:uniqueId val="{00000000-B205-4772-B165-5787C9F94E89}"/>
            </c:ext>
          </c:extLst>
        </c:ser>
        <c:dLbls>
          <c:showLegendKey val="0"/>
          <c:showVal val="0"/>
          <c:showCatName val="0"/>
          <c:showSerName val="0"/>
          <c:showPercent val="0"/>
          <c:showBubbleSize val="0"/>
        </c:dLbls>
        <c:gapWidth val="100"/>
        <c:overlap val="-24"/>
        <c:axId val="355372744"/>
        <c:axId val="355374984"/>
      </c:barChart>
      <c:catAx>
        <c:axId val="35537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4984"/>
        <c:crosses val="autoZero"/>
        <c:auto val="1"/>
        <c:lblAlgn val="ctr"/>
        <c:lblOffset val="100"/>
        <c:noMultiLvlLbl val="0"/>
      </c:catAx>
      <c:valAx>
        <c:axId val="355374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Humana'!$B$415:$B$416</c:f>
              <c:strCache>
                <c:ptCount val="2"/>
                <c:pt idx="0">
                  <c:v>SI</c:v>
                </c:pt>
                <c:pt idx="1">
                  <c:v>NO</c:v>
                </c:pt>
              </c:strCache>
            </c:strRef>
          </c:cat>
          <c:val>
            <c:numRef>
              <c:f>'Medicina Humana'!$E$415:$E$416</c:f>
              <c:numCache>
                <c:formatCode>0</c:formatCode>
                <c:ptCount val="2"/>
                <c:pt idx="0">
                  <c:v>83.78378378378379</c:v>
                </c:pt>
                <c:pt idx="1">
                  <c:v>16.216216216216218</c:v>
                </c:pt>
              </c:numCache>
            </c:numRef>
          </c:val>
          <c:extLst>
            <c:ext xmlns:c16="http://schemas.microsoft.com/office/drawing/2014/chart" uri="{C3380CC4-5D6E-409C-BE32-E72D297353CC}">
              <c16:uniqueId val="{00000000-A181-4C62-B4F1-1222D9F5AA30}"/>
            </c:ext>
          </c:extLst>
        </c:ser>
        <c:dLbls>
          <c:showLegendKey val="0"/>
          <c:showVal val="0"/>
          <c:showCatName val="0"/>
          <c:showSerName val="0"/>
          <c:showPercent val="0"/>
          <c:showBubbleSize val="0"/>
        </c:dLbls>
        <c:gapWidth val="100"/>
        <c:overlap val="-24"/>
        <c:axId val="559956208"/>
        <c:axId val="559961328"/>
      </c:barChart>
      <c:catAx>
        <c:axId val="55995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1328"/>
        <c:crosses val="autoZero"/>
        <c:auto val="1"/>
        <c:lblAlgn val="ctr"/>
        <c:lblOffset val="100"/>
        <c:noMultiLvlLbl val="0"/>
      </c:catAx>
      <c:valAx>
        <c:axId val="55996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'203-IXTLAN'!$B$408:$B$410</c:f>
              <c:strCache>
                <c:ptCount val="3"/>
                <c:pt idx="0">
                  <c:v>SIEMPRE</c:v>
                </c:pt>
                <c:pt idx="1">
                  <c:v>ALGUNAS VECES</c:v>
                </c:pt>
                <c:pt idx="2">
                  <c:v>NUNCA</c:v>
                </c:pt>
              </c:strCache>
            </c:strRef>
          </c:cat>
          <c:val>
            <c:numRef>
              <c:f>'203-IXTLAN'!$E$408:$E$410</c:f>
              <c:numCache>
                <c:formatCode>0</c:formatCode>
                <c:ptCount val="3"/>
                <c:pt idx="0">
                  <c:v>72.340425531914903</c:v>
                </c:pt>
                <c:pt idx="1">
                  <c:v>21.276595744680851</c:v>
                </c:pt>
                <c:pt idx="2">
                  <c:v>6.3829787234042552</c:v>
                </c:pt>
              </c:numCache>
            </c:numRef>
          </c:val>
          <c:extLst>
            <c:ext xmlns:c16="http://schemas.microsoft.com/office/drawing/2014/chart" uri="{C3380CC4-5D6E-409C-BE32-E72D297353CC}">
              <c16:uniqueId val="{00000000-E32B-40D4-BCCA-2864D685A8AA}"/>
            </c:ext>
          </c:extLst>
        </c:ser>
        <c:dLbls>
          <c:showLegendKey val="0"/>
          <c:showVal val="0"/>
          <c:showCatName val="0"/>
          <c:showSerName val="0"/>
          <c:showPercent val="0"/>
          <c:showBubbleSize val="0"/>
        </c:dLbls>
        <c:gapWidth val="100"/>
        <c:overlap val="-24"/>
        <c:axId val="355362504"/>
        <c:axId val="355369864"/>
      </c:barChart>
      <c:catAx>
        <c:axId val="355362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9864"/>
        <c:crosses val="autoZero"/>
        <c:auto val="1"/>
        <c:lblAlgn val="ctr"/>
        <c:lblOffset val="100"/>
        <c:noMultiLvlLbl val="0"/>
      </c:catAx>
      <c:valAx>
        <c:axId val="35536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6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Humana'!$B$428:$B$430</c:f>
              <c:strCache>
                <c:ptCount val="3"/>
                <c:pt idx="0">
                  <c:v>SIEMPRE</c:v>
                </c:pt>
                <c:pt idx="1">
                  <c:v>ALGUNAS VECES</c:v>
                </c:pt>
                <c:pt idx="2">
                  <c:v>NUNCA</c:v>
                </c:pt>
              </c:strCache>
            </c:strRef>
          </c:cat>
          <c:val>
            <c:numRef>
              <c:f>'Medicina Humana'!$E$428:$E$430</c:f>
              <c:numCache>
                <c:formatCode>0</c:formatCode>
                <c:ptCount val="3"/>
                <c:pt idx="0">
                  <c:v>88.64864864864866</c:v>
                </c:pt>
                <c:pt idx="1">
                  <c:v>9.7297297297297298</c:v>
                </c:pt>
                <c:pt idx="2">
                  <c:v>1.6216216216216217</c:v>
                </c:pt>
              </c:numCache>
            </c:numRef>
          </c:val>
          <c:extLst>
            <c:ext xmlns:c16="http://schemas.microsoft.com/office/drawing/2014/chart" uri="{C3380CC4-5D6E-409C-BE32-E72D297353CC}">
              <c16:uniqueId val="{00000000-12F0-4A86-B0E9-B5F51BF83D63}"/>
            </c:ext>
          </c:extLst>
        </c:ser>
        <c:dLbls>
          <c:showLegendKey val="0"/>
          <c:showVal val="0"/>
          <c:showCatName val="0"/>
          <c:showSerName val="0"/>
          <c:showPercent val="0"/>
          <c:showBubbleSize val="0"/>
        </c:dLbls>
        <c:gapWidth val="100"/>
        <c:overlap val="-24"/>
        <c:axId val="559962608"/>
        <c:axId val="559962928"/>
      </c:barChart>
      <c:catAx>
        <c:axId val="55996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928"/>
        <c:crosses val="autoZero"/>
        <c:auto val="1"/>
        <c:lblAlgn val="ctr"/>
        <c:lblOffset val="100"/>
        <c:noMultiLvlLbl val="0"/>
      </c:catAx>
      <c:valAx>
        <c:axId val="55996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'203-IXTLAN'!$B$422:$B$423</c:f>
              <c:strCache>
                <c:ptCount val="2"/>
                <c:pt idx="0">
                  <c:v>SI</c:v>
                </c:pt>
                <c:pt idx="1">
                  <c:v>NO</c:v>
                </c:pt>
              </c:strCache>
            </c:strRef>
          </c:cat>
          <c:val>
            <c:numRef>
              <c:f>'203-IXTLAN'!$E$422:$E$423</c:f>
              <c:numCache>
                <c:formatCode>0</c:formatCode>
                <c:ptCount val="2"/>
                <c:pt idx="0">
                  <c:v>78.723404255319153</c:v>
                </c:pt>
                <c:pt idx="1">
                  <c:v>21.276595744680851</c:v>
                </c:pt>
              </c:numCache>
            </c:numRef>
          </c:val>
          <c:extLst>
            <c:ext xmlns:c16="http://schemas.microsoft.com/office/drawing/2014/chart" uri="{C3380CC4-5D6E-409C-BE32-E72D297353CC}">
              <c16:uniqueId val="{00000000-C0A6-4885-8BCC-844A2C2455C2}"/>
            </c:ext>
          </c:extLst>
        </c:ser>
        <c:dLbls>
          <c:showLegendKey val="0"/>
          <c:showVal val="0"/>
          <c:showCatName val="0"/>
          <c:showSerName val="0"/>
          <c:showPercent val="0"/>
          <c:showBubbleSize val="0"/>
        </c:dLbls>
        <c:gapWidth val="100"/>
        <c:overlap val="-24"/>
        <c:axId val="355385864"/>
        <c:axId val="355390024"/>
      </c:barChart>
      <c:catAx>
        <c:axId val="355385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90024"/>
        <c:crosses val="autoZero"/>
        <c:auto val="1"/>
        <c:lblAlgn val="ctr"/>
        <c:lblOffset val="100"/>
        <c:noMultiLvlLbl val="0"/>
      </c:catAx>
      <c:valAx>
        <c:axId val="355390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538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Humana'!$B$441:$B$444</c:f>
              <c:strCache>
                <c:ptCount val="4"/>
                <c:pt idx="0">
                  <c:v>SIEMPRE</c:v>
                </c:pt>
                <c:pt idx="1">
                  <c:v>ALGUNAS VECES</c:v>
                </c:pt>
                <c:pt idx="2">
                  <c:v>NUNCA</c:v>
                </c:pt>
                <c:pt idx="3">
                  <c:v>NO HE SIDO CONVOCADO</c:v>
                </c:pt>
              </c:strCache>
            </c:strRef>
          </c:cat>
          <c:val>
            <c:numRef>
              <c:f>'Medicina Humana'!$E$441:$E$444</c:f>
              <c:numCache>
                <c:formatCode>0</c:formatCode>
                <c:ptCount val="4"/>
                <c:pt idx="0">
                  <c:v>68.648648648648646</c:v>
                </c:pt>
                <c:pt idx="1">
                  <c:v>18.378378378378379</c:v>
                </c:pt>
                <c:pt idx="2">
                  <c:v>2.1621621621621623</c:v>
                </c:pt>
                <c:pt idx="3">
                  <c:v>10.810810810810811</c:v>
                </c:pt>
              </c:numCache>
            </c:numRef>
          </c:val>
          <c:extLst>
            <c:ext xmlns:c16="http://schemas.microsoft.com/office/drawing/2014/chart" uri="{C3380CC4-5D6E-409C-BE32-E72D297353CC}">
              <c16:uniqueId val="{00000000-950D-4F31-B7B8-A5F4C90FF12B}"/>
            </c:ext>
          </c:extLst>
        </c:ser>
        <c:dLbls>
          <c:showLegendKey val="0"/>
          <c:showVal val="0"/>
          <c:showCatName val="0"/>
          <c:showSerName val="0"/>
          <c:showPercent val="0"/>
          <c:showBubbleSize val="0"/>
        </c:dLbls>
        <c:gapWidth val="100"/>
        <c:overlap val="-24"/>
        <c:axId val="559970288"/>
        <c:axId val="559973488"/>
      </c:barChart>
      <c:catAx>
        <c:axId val="55997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3488"/>
        <c:crosses val="autoZero"/>
        <c:auto val="1"/>
        <c:lblAlgn val="ctr"/>
        <c:lblOffset val="100"/>
        <c:noMultiLvlLbl val="0"/>
      </c:catAx>
      <c:valAx>
        <c:axId val="55997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Humana'!$B$449:$B$451</c:f>
              <c:strCache>
                <c:ptCount val="3"/>
                <c:pt idx="0">
                  <c:v>SIEMPRE</c:v>
                </c:pt>
                <c:pt idx="1">
                  <c:v>ALGUNAS VECES</c:v>
                </c:pt>
                <c:pt idx="2">
                  <c:v>NUNCA</c:v>
                </c:pt>
              </c:strCache>
            </c:strRef>
          </c:cat>
          <c:val>
            <c:numRef>
              <c:f>'Medicina Humana'!$E$449:$E$451</c:f>
              <c:numCache>
                <c:formatCode>0</c:formatCode>
                <c:ptCount val="3"/>
                <c:pt idx="0">
                  <c:v>62.702702702702709</c:v>
                </c:pt>
                <c:pt idx="1">
                  <c:v>25.945945945945947</c:v>
                </c:pt>
                <c:pt idx="2">
                  <c:v>11.351351351351353</c:v>
                </c:pt>
              </c:numCache>
            </c:numRef>
          </c:val>
          <c:extLst>
            <c:ext xmlns:c16="http://schemas.microsoft.com/office/drawing/2014/chart" uri="{C3380CC4-5D6E-409C-BE32-E72D297353CC}">
              <c16:uniqueId val="{00000000-730F-4A88-9CB7-E78C3F9E6E62}"/>
            </c:ext>
          </c:extLst>
        </c:ser>
        <c:dLbls>
          <c:showLegendKey val="0"/>
          <c:showVal val="0"/>
          <c:showCatName val="0"/>
          <c:showSerName val="0"/>
          <c:showPercent val="0"/>
          <c:showBubbleSize val="0"/>
        </c:dLbls>
        <c:gapWidth val="100"/>
        <c:overlap val="-24"/>
        <c:axId val="559983408"/>
        <c:axId val="559980528"/>
      </c:barChart>
      <c:catAx>
        <c:axId val="559983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0528"/>
        <c:crosses val="autoZero"/>
        <c:auto val="1"/>
        <c:lblAlgn val="ctr"/>
        <c:lblOffset val="100"/>
        <c:noMultiLvlLbl val="0"/>
      </c:catAx>
      <c:valAx>
        <c:axId val="55998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A03E4A6-E69B-42C2-A73F-58B39BC8AF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5A-4C14-B7EF-669F246D0CC7}"/>
                </c:ext>
              </c:extLst>
            </c:dLbl>
            <c:dLbl>
              <c:idx val="1"/>
              <c:tx>
                <c:rich>
                  <a:bodyPr/>
                  <a:lstStyle/>
                  <a:p>
                    <a:fld id="{5362DD05-3B76-43CE-8153-CB6B4A796B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5A-4C14-B7EF-669F246D0CC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[UASALUD.xlsx]MEDIO!$C$4:$C$5</c:f>
              <c:strCache>
                <c:ptCount val="2"/>
                <c:pt idx="0">
                  <c:v>NO</c:v>
                </c:pt>
                <c:pt idx="1">
                  <c:v>SI</c:v>
                </c:pt>
              </c:strCache>
            </c:strRef>
          </c:cat>
          <c:val>
            <c:numRef>
              <c:f>[UASALUD.xlsx]MEDIO!$F$4:$F$5</c:f>
              <c:numCache>
                <c:formatCode>###0</c:formatCode>
                <c:ptCount val="2"/>
                <c:pt idx="0">
                  <c:v>20</c:v>
                </c:pt>
                <c:pt idx="1">
                  <c:v>80</c:v>
                </c:pt>
              </c:numCache>
            </c:numRef>
          </c:val>
          <c:extLst>
            <c:ext xmlns:c16="http://schemas.microsoft.com/office/drawing/2014/chart" uri="{C3380CC4-5D6E-409C-BE32-E72D297353CC}">
              <c16:uniqueId val="{00000002-3F5A-4C14-B7EF-669F246D0CC7}"/>
            </c:ext>
          </c:extLst>
        </c:ser>
        <c:dLbls>
          <c:dLblPos val="inEnd"/>
          <c:showLegendKey val="0"/>
          <c:showVal val="1"/>
          <c:showCatName val="0"/>
          <c:showSerName val="0"/>
          <c:showPercent val="0"/>
          <c:showBubbleSize val="0"/>
        </c:dLbls>
        <c:gapWidth val="100"/>
        <c:overlap val="-24"/>
        <c:axId val="657151328"/>
        <c:axId val="657156576"/>
      </c:barChart>
      <c:catAx>
        <c:axId val="657151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6576"/>
        <c:crosses val="autoZero"/>
        <c:auto val="1"/>
        <c:lblAlgn val="ctr"/>
        <c:lblOffset val="100"/>
        <c:noMultiLvlLbl val="0"/>
      </c:catAx>
      <c:valAx>
        <c:axId val="65715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13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E3-4B2E-94E8-EB0600CDA94C}"/>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E3-4B2E-94E8-EB0600CDA94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2-4BE3-4B2E-94E8-EB0600CDA94C}"/>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00B2C7-CF6F-4C9F-9A25-1CF981EE68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74-4BB1-B927-42602703320B}"/>
                </c:ext>
              </c:extLst>
            </c:dLbl>
            <c:dLbl>
              <c:idx val="1"/>
              <c:tx>
                <c:rich>
                  <a:bodyPr/>
                  <a:lstStyle/>
                  <a:p>
                    <a:fld id="{218C43B4-6E40-4660-8970-34D76FFB79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4-4BB1-B927-42602703320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[UASALUD.xlsx]MEDIO!$C$16:$C$17</c:f>
              <c:strCache>
                <c:ptCount val="2"/>
                <c:pt idx="0">
                  <c:v>NO</c:v>
                </c:pt>
                <c:pt idx="1">
                  <c:v>SI</c:v>
                </c:pt>
              </c:strCache>
            </c:strRef>
          </c:cat>
          <c:val>
            <c:numRef>
              <c:f>[UASALUD.xlsx]MEDIO!$F$16:$F$17</c:f>
              <c:numCache>
                <c:formatCode>###0</c:formatCode>
                <c:ptCount val="2"/>
                <c:pt idx="0">
                  <c:v>15.238095238095239</c:v>
                </c:pt>
                <c:pt idx="1">
                  <c:v>84.761904761904759</c:v>
                </c:pt>
              </c:numCache>
            </c:numRef>
          </c:val>
          <c:extLst>
            <c:ext xmlns:c16="http://schemas.microsoft.com/office/drawing/2014/chart" uri="{C3380CC4-5D6E-409C-BE32-E72D297353CC}">
              <c16:uniqueId val="{00000002-F474-4BB1-B927-42602703320B}"/>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4553275-C7CB-4DA8-BC06-C41A23916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0-43AD-A9EA-3F5E70C7C552}"/>
                </c:ext>
              </c:extLst>
            </c:dLbl>
            <c:dLbl>
              <c:idx val="1"/>
              <c:tx>
                <c:rich>
                  <a:bodyPr/>
                  <a:lstStyle/>
                  <a:p>
                    <a:fld id="{D34B76F5-EC66-445D-BC9D-91F9E4D78D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0-43AD-A9EA-3F5E70C7C55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[UASALUD.xlsx]MEDIO!$C$22:$C$23</c:f>
              <c:strCache>
                <c:ptCount val="2"/>
                <c:pt idx="0">
                  <c:v>NO</c:v>
                </c:pt>
                <c:pt idx="1">
                  <c:v>SI</c:v>
                </c:pt>
              </c:strCache>
            </c:strRef>
          </c:cat>
          <c:val>
            <c:numRef>
              <c:f>[UASALUD.xlsx]MEDIO!$F$22:$F$23</c:f>
              <c:numCache>
                <c:formatCode>###0</c:formatCode>
                <c:ptCount val="2"/>
                <c:pt idx="0">
                  <c:v>17.142857142857142</c:v>
                </c:pt>
                <c:pt idx="1">
                  <c:v>82.857142857142861</c:v>
                </c:pt>
              </c:numCache>
            </c:numRef>
          </c:val>
          <c:extLst>
            <c:ext xmlns:c16="http://schemas.microsoft.com/office/drawing/2014/chart" uri="{C3380CC4-5D6E-409C-BE32-E72D297353CC}">
              <c16:uniqueId val="{00000002-F230-43AD-A9EA-3F5E70C7C552}"/>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C9-4E27-9E72-42EBEBB082AE}"/>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C9-4E27-9E72-42EBEBB082A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1DC9-4E27-9E72-42EBEBB082AE}"/>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595568F-4D39-438E-8888-ED16E09BAB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04-4498-AD86-FEE2E05C4B29}"/>
                </c:ext>
              </c:extLst>
            </c:dLbl>
            <c:dLbl>
              <c:idx val="1"/>
              <c:tx>
                <c:rich>
                  <a:bodyPr/>
                  <a:lstStyle/>
                  <a:p>
                    <a:fld id="{2EAF21F1-C12D-43C2-B8A5-DB31CBF27E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04-4498-AD86-FEE2E05C4B2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[UASALUD.xlsx]MEDIO!$C$34:$C$35</c:f>
              <c:strCache>
                <c:ptCount val="2"/>
                <c:pt idx="0">
                  <c:v>NO</c:v>
                </c:pt>
                <c:pt idx="1">
                  <c:v>SI</c:v>
                </c:pt>
              </c:strCache>
            </c:strRef>
          </c:cat>
          <c:val>
            <c:numRef>
              <c:f>[UASALUD.xlsx]MEDIO!$F$34:$F$35</c:f>
              <c:numCache>
                <c:formatCode>###0</c:formatCode>
                <c:ptCount val="2"/>
                <c:pt idx="0">
                  <c:v>32.38095238095238</c:v>
                </c:pt>
                <c:pt idx="1">
                  <c:v>67.61904761904762</c:v>
                </c:pt>
              </c:numCache>
            </c:numRef>
          </c:val>
          <c:extLst>
            <c:ext xmlns:c16="http://schemas.microsoft.com/office/drawing/2014/chart" uri="{C3380CC4-5D6E-409C-BE32-E72D297353CC}">
              <c16:uniqueId val="{00000002-E804-4498-AD86-FEE2E05C4B29}"/>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CB5A57-5382-44C5-AA5F-8505A92527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A5-4CF7-9DF3-EBFBB3F01C15}"/>
                </c:ext>
              </c:extLst>
            </c:dLbl>
            <c:dLbl>
              <c:idx val="1"/>
              <c:tx>
                <c:rich>
                  <a:bodyPr/>
                  <a:lstStyle/>
                  <a:p>
                    <a:fld id="{ED3D9C04-46F1-4D82-ACFB-17A8ADC204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A5-4CF7-9DF3-EBFBB3F01C1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[UASALUD.xlsx]MEDIO!$C$40:$C$41</c:f>
              <c:strCache>
                <c:ptCount val="2"/>
                <c:pt idx="0">
                  <c:v>NO</c:v>
                </c:pt>
                <c:pt idx="1">
                  <c:v>SI</c:v>
                </c:pt>
              </c:strCache>
            </c:strRef>
          </c:cat>
          <c:val>
            <c:numRef>
              <c:f>[UASALUD.xlsx]MEDIO!$F$40:$F$41</c:f>
              <c:numCache>
                <c:formatCode>###0</c:formatCode>
                <c:ptCount val="2"/>
                <c:pt idx="0">
                  <c:v>37.142857142857146</c:v>
                </c:pt>
                <c:pt idx="1">
                  <c:v>62.857142857142854</c:v>
                </c:pt>
              </c:numCache>
            </c:numRef>
          </c:val>
          <c:extLst>
            <c:ext xmlns:c16="http://schemas.microsoft.com/office/drawing/2014/chart" uri="{C3380CC4-5D6E-409C-BE32-E72D297353CC}">
              <c16:uniqueId val="{00000002-59A5-4CF7-9DF3-EBFBB3F01C15}"/>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02CF9E-502B-492B-AF62-695EACA70C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D4-426E-BC1C-CEBA37251809}"/>
                </c:ext>
              </c:extLst>
            </c:dLbl>
            <c:dLbl>
              <c:idx val="1"/>
              <c:tx>
                <c:rich>
                  <a:bodyPr/>
                  <a:lstStyle/>
                  <a:p>
                    <a:fld id="{1111675C-BE91-4A50-A1FB-940251396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D4-426E-BC1C-CEBA3725180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[UASALUD.xlsx]MEDIO!$C$46:$C$47</c:f>
              <c:strCache>
                <c:ptCount val="2"/>
                <c:pt idx="0">
                  <c:v>NO</c:v>
                </c:pt>
                <c:pt idx="1">
                  <c:v>SI</c:v>
                </c:pt>
              </c:strCache>
            </c:strRef>
          </c:cat>
          <c:val>
            <c:numRef>
              <c:f>[UASALUD.xlsx]MEDIO!$F$46:$F$47</c:f>
              <c:numCache>
                <c:formatCode>###0</c:formatCode>
                <c:ptCount val="2"/>
                <c:pt idx="0">
                  <c:v>37.142857142857146</c:v>
                </c:pt>
                <c:pt idx="1">
                  <c:v>62.857142857142854</c:v>
                </c:pt>
              </c:numCache>
            </c:numRef>
          </c:val>
          <c:extLst>
            <c:ext xmlns:c16="http://schemas.microsoft.com/office/drawing/2014/chart" uri="{C3380CC4-5D6E-409C-BE32-E72D297353CC}">
              <c16:uniqueId val="{00000002-83D4-426E-BC1C-CEBA37251809}"/>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99C7866-1047-4AE2-9A00-FE276124E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FF-4772-84D7-81F36033B48E}"/>
                </c:ext>
              </c:extLst>
            </c:dLbl>
            <c:dLbl>
              <c:idx val="1"/>
              <c:tx>
                <c:rich>
                  <a:bodyPr/>
                  <a:lstStyle/>
                  <a:p>
                    <a:fld id="{9DAFCF33-72FD-44F5-919D-6AA86DB476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FF-4772-84D7-81F36033B48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[UASALUD.xlsx]MEDIO!$C$52:$C$53</c:f>
              <c:strCache>
                <c:ptCount val="2"/>
                <c:pt idx="0">
                  <c:v>NO</c:v>
                </c:pt>
                <c:pt idx="1">
                  <c:v>SI</c:v>
                </c:pt>
              </c:strCache>
            </c:strRef>
          </c:cat>
          <c:val>
            <c:numRef>
              <c:f>[UASALUD.xlsx]MEDIO!$F$52:$F$53</c:f>
              <c:numCache>
                <c:formatCode>###0</c:formatCode>
                <c:ptCount val="2"/>
                <c:pt idx="0">
                  <c:v>20</c:v>
                </c:pt>
                <c:pt idx="1">
                  <c:v>80</c:v>
                </c:pt>
              </c:numCache>
            </c:numRef>
          </c:val>
          <c:extLst>
            <c:ext xmlns:c16="http://schemas.microsoft.com/office/drawing/2014/chart" uri="{C3380CC4-5D6E-409C-BE32-E72D297353CC}">
              <c16:uniqueId val="{00000002-1BFF-4772-84D7-81F36033B48E}"/>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layout>
        <c:manualLayout>
          <c:xMode val="edge"/>
          <c:yMode val="edge"/>
          <c:x val="0.31095177142184566"/>
          <c:y val="3.094541910331383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B040A2-69A8-47F8-803B-A2E510A303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BC-4FF8-997C-B511198527DD}"/>
                </c:ext>
              </c:extLst>
            </c:dLbl>
            <c:dLbl>
              <c:idx val="1"/>
              <c:tx>
                <c:rich>
                  <a:bodyPr/>
                  <a:lstStyle/>
                  <a:p>
                    <a:fld id="{326D2EB6-A716-4C2F-AF96-73614C269F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BC-4FF8-997C-B511198527D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[UASALUD.xlsx]MEDIO!$C$58:$C$59</c:f>
              <c:strCache>
                <c:ptCount val="2"/>
                <c:pt idx="0">
                  <c:v>NO</c:v>
                </c:pt>
                <c:pt idx="1">
                  <c:v>SI</c:v>
                </c:pt>
              </c:strCache>
            </c:strRef>
          </c:cat>
          <c:val>
            <c:numRef>
              <c:f>[UASALUD.xlsx]MEDIO!$F$58:$F$59</c:f>
              <c:numCache>
                <c:formatCode>###0</c:formatCode>
                <c:ptCount val="2"/>
                <c:pt idx="0">
                  <c:v>16.19047619047619</c:v>
                </c:pt>
                <c:pt idx="1">
                  <c:v>83.80952380952381</c:v>
                </c:pt>
              </c:numCache>
            </c:numRef>
          </c:val>
          <c:extLst>
            <c:ext xmlns:c16="http://schemas.microsoft.com/office/drawing/2014/chart" uri="{C3380CC4-5D6E-409C-BE32-E72D297353CC}">
              <c16:uniqueId val="{00000002-9FBC-4FF8-997C-B511198527DD}"/>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'203-IXTLAN'!$B$3:$B$4</c:f>
              <c:strCache>
                <c:ptCount val="2"/>
                <c:pt idx="0">
                  <c:v>SI</c:v>
                </c:pt>
                <c:pt idx="1">
                  <c:v>NO</c:v>
                </c:pt>
              </c:strCache>
            </c:strRef>
          </c:cat>
          <c:val>
            <c:numRef>
              <c:f>'203-IXTLAN'!$E$3:$E$4</c:f>
              <c:numCache>
                <c:formatCode>0</c:formatCode>
                <c:ptCount val="2"/>
                <c:pt idx="0">
                  <c:v>97.872340425531917</c:v>
                </c:pt>
                <c:pt idx="1">
                  <c:v>2.1276595744680851</c:v>
                </c:pt>
              </c:numCache>
            </c:numRef>
          </c:val>
          <c:extLst>
            <c:ext xmlns:c16="http://schemas.microsoft.com/office/drawing/2014/chart" uri="{C3380CC4-5D6E-409C-BE32-E72D297353CC}">
              <c16:uniqueId val="{00000000-B74A-48EC-9D84-7802B6AC3CAB}"/>
            </c:ext>
          </c:extLst>
        </c:ser>
        <c:dLbls>
          <c:showLegendKey val="0"/>
          <c:showVal val="0"/>
          <c:showCatName val="0"/>
          <c:showSerName val="0"/>
          <c:showPercent val="0"/>
          <c:showBubbleSize val="0"/>
        </c:dLbls>
        <c:gapWidth val="100"/>
        <c:overlap val="-24"/>
        <c:axId val="537846072"/>
        <c:axId val="537847992"/>
      </c:barChart>
      <c:catAx>
        <c:axId val="537846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7992"/>
        <c:crosses val="autoZero"/>
        <c:auto val="1"/>
        <c:lblAlgn val="ctr"/>
        <c:lblOffset val="100"/>
        <c:noMultiLvlLbl val="0"/>
      </c:catAx>
      <c:valAx>
        <c:axId val="537847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784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38874480715961E-3"/>
                  <c:y val="0.11028772317756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D-44AA-B0AA-E36D720C43BF}"/>
                </c:ext>
              </c:extLst>
            </c:dLbl>
            <c:dLbl>
              <c:idx val="1"/>
              <c:layout>
                <c:manualLayout>
                  <c:x val="1.6738874480715345E-3"/>
                  <c:y val="0.10398556756742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9D-44AA-B0AA-E36D720C43BF}"/>
                </c:ext>
              </c:extLst>
            </c:dLbl>
            <c:dLbl>
              <c:idx val="2"/>
              <c:layout>
                <c:manualLayout>
                  <c:x val="0"/>
                  <c:y val="0.113438800982639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9D-44AA-B0AA-E36D720C43B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('202-AHUACATLAN'!$B$7,'202-AHUACATLAN'!$B$14,'202-AHUACATLAN'!$B$21)</c:f>
              <c:strCache>
                <c:ptCount val="3"/>
                <c:pt idx="0">
                  <c:v>ESCUDO</c:v>
                </c:pt>
                <c:pt idx="1">
                  <c:v>LEMA</c:v>
                </c:pt>
                <c:pt idx="2">
                  <c:v>COLORES</c:v>
                </c:pt>
              </c:strCache>
            </c:strRef>
          </c:cat>
          <c:val>
            <c:numRef>
              <c:f>('202-AHUACATLAN'!$E$7,'202-AHUACATLAN'!$E$14,'202-AHUACATLAN'!$E$21)</c:f>
              <c:numCache>
                <c:formatCode>0</c:formatCode>
                <c:ptCount val="3"/>
                <c:pt idx="0">
                  <c:v>84.615384615384613</c:v>
                </c:pt>
                <c:pt idx="1">
                  <c:v>46.153846153846153</c:v>
                </c:pt>
                <c:pt idx="2">
                  <c:v>26.923076923076923</c:v>
                </c:pt>
              </c:numCache>
            </c:numRef>
          </c:val>
          <c:extLst>
            <c:ext xmlns:c16="http://schemas.microsoft.com/office/drawing/2014/chart" uri="{C3380CC4-5D6E-409C-BE32-E72D297353CC}">
              <c16:uniqueId val="{00000000-759D-44AA-B0AA-E36D720C43BF}"/>
            </c:ext>
          </c:extLst>
        </c:ser>
        <c:dLbls>
          <c:showLegendKey val="0"/>
          <c:showVal val="0"/>
          <c:showCatName val="0"/>
          <c:showSerName val="0"/>
          <c:showPercent val="0"/>
          <c:showBubbleSize val="0"/>
        </c:dLbls>
        <c:gapWidth val="100"/>
        <c:overlap val="-24"/>
        <c:axId val="480329072"/>
        <c:axId val="480335472"/>
      </c:barChart>
      <c:catAx>
        <c:axId val="48032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35472"/>
        <c:crosses val="autoZero"/>
        <c:auto val="1"/>
        <c:lblAlgn val="ctr"/>
        <c:lblOffset val="100"/>
        <c:noMultiLvlLbl val="0"/>
      </c:catAx>
      <c:valAx>
        <c:axId val="48033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2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Reversed" id="26">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05/04/2022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05/04/2022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05/04/2022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508676" y="4653137"/>
            <a:ext cx="8635324"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533) – UNIDAD ACADÉMICA DE BAHÍA DE BANDERAS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18F20334-8C66-4901-940B-62D542BF8A34}"/>
              </a:ext>
            </a:extLst>
          </p:cNvPr>
          <p:cNvGraphicFramePr>
            <a:graphicFrameLocks/>
          </p:cNvGraphicFramePr>
          <p:nvPr>
            <p:extLst>
              <p:ext uri="{D42A27DB-BD31-4B8C-83A1-F6EECF244321}">
                <p14:modId xmlns:p14="http://schemas.microsoft.com/office/powerpoint/2010/main" val="3055252948"/>
              </p:ext>
            </p:extLst>
          </p:nvPr>
        </p:nvGraphicFramePr>
        <p:xfrm>
          <a:off x="1162264" y="1471961"/>
          <a:ext cx="7111941" cy="392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2D83FD2A-F91D-4975-8D44-513129145FF2}"/>
              </a:ext>
            </a:extLst>
          </p:cNvPr>
          <p:cNvGraphicFramePr>
            <a:graphicFrameLocks/>
          </p:cNvGraphicFramePr>
          <p:nvPr>
            <p:extLst>
              <p:ext uri="{D42A27DB-BD31-4B8C-83A1-F6EECF244321}">
                <p14:modId xmlns:p14="http://schemas.microsoft.com/office/powerpoint/2010/main" val="2347894761"/>
              </p:ext>
            </p:extLst>
          </p:nvPr>
        </p:nvGraphicFramePr>
        <p:xfrm>
          <a:off x="945311" y="1520757"/>
          <a:ext cx="7587129" cy="4030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B84A8ADF-CC25-4081-94FD-9C285ABD7A2E}"/>
              </a:ext>
            </a:extLst>
          </p:cNvPr>
          <p:cNvGraphicFramePr>
            <a:graphicFrameLocks/>
          </p:cNvGraphicFramePr>
          <p:nvPr>
            <p:extLst>
              <p:ext uri="{D42A27DB-BD31-4B8C-83A1-F6EECF244321}">
                <p14:modId xmlns:p14="http://schemas.microsoft.com/office/powerpoint/2010/main" val="2466657838"/>
              </p:ext>
            </p:extLst>
          </p:nvPr>
        </p:nvGraphicFramePr>
        <p:xfrm>
          <a:off x="1174659" y="1320257"/>
          <a:ext cx="7141757" cy="42308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F7A7A1D8-8C72-41AC-957E-EA0183AA2303}"/>
              </a:ext>
            </a:extLst>
          </p:cNvPr>
          <p:cNvGraphicFramePr>
            <a:graphicFrameLocks/>
          </p:cNvGraphicFramePr>
          <p:nvPr>
            <p:extLst>
              <p:ext uri="{D42A27DB-BD31-4B8C-83A1-F6EECF244321}">
                <p14:modId xmlns:p14="http://schemas.microsoft.com/office/powerpoint/2010/main" val="3247837519"/>
              </p:ext>
            </p:extLst>
          </p:nvPr>
        </p:nvGraphicFramePr>
        <p:xfrm>
          <a:off x="1187624" y="1716216"/>
          <a:ext cx="7628359" cy="3790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48F4D46-273B-4746-972E-DF1E7ECBDDDC}"/>
              </a:ext>
            </a:extLst>
          </p:cNvPr>
          <p:cNvGraphicFramePr>
            <a:graphicFrameLocks/>
          </p:cNvGraphicFramePr>
          <p:nvPr>
            <p:extLst>
              <p:ext uri="{D42A27DB-BD31-4B8C-83A1-F6EECF244321}">
                <p14:modId xmlns:p14="http://schemas.microsoft.com/office/powerpoint/2010/main" val="3757050054"/>
              </p:ext>
            </p:extLst>
          </p:nvPr>
        </p:nvGraphicFramePr>
        <p:xfrm>
          <a:off x="1259632" y="1248248"/>
          <a:ext cx="7128792"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02E325E2-088E-4334-9628-E7A7FFDDA8B2}"/>
              </a:ext>
            </a:extLst>
          </p:cNvPr>
          <p:cNvGraphicFramePr>
            <a:graphicFrameLocks/>
          </p:cNvGraphicFramePr>
          <p:nvPr>
            <p:extLst>
              <p:ext uri="{D42A27DB-BD31-4B8C-83A1-F6EECF244321}">
                <p14:modId xmlns:p14="http://schemas.microsoft.com/office/powerpoint/2010/main" val="1044440268"/>
              </p:ext>
            </p:extLst>
          </p:nvPr>
        </p:nvGraphicFramePr>
        <p:xfrm>
          <a:off x="1259632" y="1274536"/>
          <a:ext cx="6624736"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8ADA73B1-40DF-46D3-9F9F-26F4AC72E78B}"/>
              </a:ext>
            </a:extLst>
          </p:cNvPr>
          <p:cNvGraphicFramePr>
            <a:graphicFrameLocks/>
          </p:cNvGraphicFramePr>
          <p:nvPr>
            <p:extLst>
              <p:ext uri="{D42A27DB-BD31-4B8C-83A1-F6EECF244321}">
                <p14:modId xmlns:p14="http://schemas.microsoft.com/office/powerpoint/2010/main" val="1349545878"/>
              </p:ext>
            </p:extLst>
          </p:nvPr>
        </p:nvGraphicFramePr>
        <p:xfrm>
          <a:off x="1403648" y="1458495"/>
          <a:ext cx="6624736" cy="4092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D47C3826-E294-4EC0-9F2E-019C0FEF21A2}"/>
              </a:ext>
            </a:extLst>
          </p:cNvPr>
          <p:cNvGraphicFramePr>
            <a:graphicFrameLocks/>
          </p:cNvGraphicFramePr>
          <p:nvPr>
            <p:extLst>
              <p:ext uri="{D42A27DB-BD31-4B8C-83A1-F6EECF244321}">
                <p14:modId xmlns:p14="http://schemas.microsoft.com/office/powerpoint/2010/main" val="2972771030"/>
              </p:ext>
            </p:extLst>
          </p:nvPr>
        </p:nvGraphicFramePr>
        <p:xfrm>
          <a:off x="1128940" y="1386487"/>
          <a:ext cx="6827436"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AB503B46-D815-4450-9C45-4C67DE67C8C9}"/>
              </a:ext>
            </a:extLst>
          </p:cNvPr>
          <p:cNvGraphicFramePr>
            <a:graphicFrameLocks/>
          </p:cNvGraphicFramePr>
          <p:nvPr>
            <p:extLst>
              <p:ext uri="{D42A27DB-BD31-4B8C-83A1-F6EECF244321}">
                <p14:modId xmlns:p14="http://schemas.microsoft.com/office/powerpoint/2010/main" val="1539330271"/>
              </p:ext>
            </p:extLst>
          </p:nvPr>
        </p:nvGraphicFramePr>
        <p:xfrm>
          <a:off x="1128940" y="1274536"/>
          <a:ext cx="6899444"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1D92B8BD-B5CF-44FA-8C22-322A11220A24}"/>
              </a:ext>
            </a:extLst>
          </p:cNvPr>
          <p:cNvGraphicFramePr>
            <a:graphicFrameLocks/>
          </p:cNvGraphicFramePr>
          <p:nvPr>
            <p:extLst>
              <p:ext uri="{D42A27DB-BD31-4B8C-83A1-F6EECF244321}">
                <p14:modId xmlns:p14="http://schemas.microsoft.com/office/powerpoint/2010/main" val="567462705"/>
              </p:ext>
            </p:extLst>
          </p:nvPr>
        </p:nvGraphicFramePr>
        <p:xfrm>
          <a:off x="1187623" y="1458495"/>
          <a:ext cx="6939057" cy="40469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64CB85DC-7F90-4BA8-AFAA-1C3502913811}"/>
              </a:ext>
            </a:extLst>
          </p:cNvPr>
          <p:cNvGraphicFramePr>
            <a:graphicFrameLocks/>
          </p:cNvGraphicFramePr>
          <p:nvPr>
            <p:extLst>
              <p:ext uri="{D42A27DB-BD31-4B8C-83A1-F6EECF244321}">
                <p14:modId xmlns:p14="http://schemas.microsoft.com/office/powerpoint/2010/main" val="778434471"/>
              </p:ext>
            </p:extLst>
          </p:nvPr>
        </p:nvGraphicFramePr>
        <p:xfrm>
          <a:off x="1128939" y="1448749"/>
          <a:ext cx="7069749"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E9E8C1C-1A22-45CD-8EC0-30AFDE79EA97}"/>
              </a:ext>
            </a:extLst>
          </p:cNvPr>
          <p:cNvGraphicFramePr>
            <a:graphicFrameLocks/>
          </p:cNvGraphicFramePr>
          <p:nvPr>
            <p:extLst>
              <p:ext uri="{D42A27DB-BD31-4B8C-83A1-F6EECF244321}">
                <p14:modId xmlns:p14="http://schemas.microsoft.com/office/powerpoint/2010/main" val="3396903004"/>
              </p:ext>
            </p:extLst>
          </p:nvPr>
        </p:nvGraphicFramePr>
        <p:xfrm>
          <a:off x="1128940" y="1471609"/>
          <a:ext cx="7043460"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38432594-DAEA-4951-B74D-BFD336DC60F6}"/>
              </a:ext>
            </a:extLst>
          </p:cNvPr>
          <p:cNvGraphicFramePr>
            <a:graphicFrameLocks/>
          </p:cNvGraphicFramePr>
          <p:nvPr>
            <p:extLst>
              <p:ext uri="{D42A27DB-BD31-4B8C-83A1-F6EECF244321}">
                <p14:modId xmlns:p14="http://schemas.microsoft.com/office/powerpoint/2010/main" val="1965977580"/>
              </p:ext>
            </p:extLst>
          </p:nvPr>
        </p:nvGraphicFramePr>
        <p:xfrm>
          <a:off x="1128939" y="1448750"/>
          <a:ext cx="7069749" cy="41738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2CD8706B-C243-47EE-A52D-42696F6F1297}"/>
              </a:ext>
            </a:extLst>
          </p:cNvPr>
          <p:cNvGraphicFramePr>
            <a:graphicFrameLocks/>
          </p:cNvGraphicFramePr>
          <p:nvPr>
            <p:extLst>
              <p:ext uri="{D42A27DB-BD31-4B8C-83A1-F6EECF244321}">
                <p14:modId xmlns:p14="http://schemas.microsoft.com/office/powerpoint/2010/main" val="3966249181"/>
              </p:ext>
            </p:extLst>
          </p:nvPr>
        </p:nvGraphicFramePr>
        <p:xfrm>
          <a:off x="1259632" y="1471610"/>
          <a:ext cx="6840760" cy="4079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19410403-01C0-4E93-B8E4-E0AB407E52A4}"/>
              </a:ext>
            </a:extLst>
          </p:cNvPr>
          <p:cNvGraphicFramePr>
            <a:graphicFrameLocks/>
          </p:cNvGraphicFramePr>
          <p:nvPr>
            <p:extLst>
              <p:ext uri="{D42A27DB-BD31-4B8C-83A1-F6EECF244321}">
                <p14:modId xmlns:p14="http://schemas.microsoft.com/office/powerpoint/2010/main" val="3119670512"/>
              </p:ext>
            </p:extLst>
          </p:nvPr>
        </p:nvGraphicFramePr>
        <p:xfrm>
          <a:off x="1605648" y="144874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D02BAE2F-EEE0-4ECE-A234-AC71D6CFFE50}"/>
              </a:ext>
            </a:extLst>
          </p:cNvPr>
          <p:cNvGraphicFramePr>
            <a:graphicFrameLocks/>
          </p:cNvGraphicFramePr>
          <p:nvPr>
            <p:extLst>
              <p:ext uri="{D42A27DB-BD31-4B8C-83A1-F6EECF244321}">
                <p14:modId xmlns:p14="http://schemas.microsoft.com/office/powerpoint/2010/main" val="1787588458"/>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54DA954F-1D88-460F-9AD3-01AE839EB849}"/>
              </a:ext>
            </a:extLst>
          </p:cNvPr>
          <p:cNvGraphicFramePr>
            <a:graphicFrameLocks/>
          </p:cNvGraphicFramePr>
          <p:nvPr>
            <p:extLst>
              <p:ext uri="{D42A27DB-BD31-4B8C-83A1-F6EECF244321}">
                <p14:modId xmlns:p14="http://schemas.microsoft.com/office/powerpoint/2010/main" val="1763098063"/>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1F031FE4-6F69-4E51-9077-DD29C238F8A6}"/>
              </a:ext>
            </a:extLst>
          </p:cNvPr>
          <p:cNvGraphicFramePr>
            <a:graphicFrameLocks/>
          </p:cNvGraphicFramePr>
          <p:nvPr>
            <p:extLst>
              <p:ext uri="{D42A27DB-BD31-4B8C-83A1-F6EECF244321}">
                <p14:modId xmlns:p14="http://schemas.microsoft.com/office/powerpoint/2010/main" val="2849899539"/>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C2A8C76F-1A5C-4169-A5E0-57D3A56F86FB}"/>
              </a:ext>
            </a:extLst>
          </p:cNvPr>
          <p:cNvGraphicFramePr>
            <a:graphicFrameLocks/>
          </p:cNvGraphicFramePr>
          <p:nvPr>
            <p:extLst>
              <p:ext uri="{D42A27DB-BD31-4B8C-83A1-F6EECF244321}">
                <p14:modId xmlns:p14="http://schemas.microsoft.com/office/powerpoint/2010/main" val="1400956817"/>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AD453262-B7E6-4450-9BAC-73FFFFC9FEAA}"/>
              </a:ext>
            </a:extLst>
          </p:cNvPr>
          <p:cNvGraphicFramePr>
            <a:graphicFrameLocks/>
          </p:cNvGraphicFramePr>
          <p:nvPr>
            <p:extLst>
              <p:ext uri="{D42A27DB-BD31-4B8C-83A1-F6EECF244321}">
                <p14:modId xmlns:p14="http://schemas.microsoft.com/office/powerpoint/2010/main" val="3167672836"/>
              </p:ext>
            </p:extLst>
          </p:nvPr>
        </p:nvGraphicFramePr>
        <p:xfrm>
          <a:off x="168658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BAHÍA DE BANDERAS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8408CDA3-B31A-4064-B482-5B6AC6069C50}"/>
              </a:ext>
            </a:extLst>
          </p:cNvPr>
          <p:cNvGraphicFramePr>
            <a:graphicFrameLocks/>
          </p:cNvGraphicFramePr>
          <p:nvPr>
            <p:extLst>
              <p:ext uri="{D42A27DB-BD31-4B8C-83A1-F6EECF244321}">
                <p14:modId xmlns:p14="http://schemas.microsoft.com/office/powerpoint/2010/main" val="422786453"/>
              </p:ext>
            </p:extLst>
          </p:nvPr>
        </p:nvGraphicFramePr>
        <p:xfrm>
          <a:off x="1735640" y="1319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7B449C8B-4552-447F-9DAE-CCB9698D250F}"/>
              </a:ext>
            </a:extLst>
          </p:cNvPr>
          <p:cNvGraphicFramePr>
            <a:graphicFrameLocks/>
          </p:cNvGraphicFramePr>
          <p:nvPr>
            <p:extLst>
              <p:ext uri="{D42A27DB-BD31-4B8C-83A1-F6EECF244321}">
                <p14:modId xmlns:p14="http://schemas.microsoft.com/office/powerpoint/2010/main" val="2139924028"/>
              </p:ext>
            </p:extLst>
          </p:nvPr>
        </p:nvGraphicFramePr>
        <p:xfrm>
          <a:off x="1474776"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0DB04538-FF82-4E35-85DC-52375FFA8750}"/>
              </a:ext>
            </a:extLst>
          </p:cNvPr>
          <p:cNvGraphicFramePr>
            <a:graphicFrameLocks/>
          </p:cNvGraphicFramePr>
          <p:nvPr>
            <p:extLst>
              <p:ext uri="{D42A27DB-BD31-4B8C-83A1-F6EECF244321}">
                <p14:modId xmlns:p14="http://schemas.microsoft.com/office/powerpoint/2010/main" val="201575043"/>
              </p:ext>
            </p:extLst>
          </p:nvPr>
        </p:nvGraphicFramePr>
        <p:xfrm>
          <a:off x="1128940" y="1391870"/>
          <a:ext cx="6755428"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8FE03A9-3A3C-43EF-88D3-2AA31BE793AD}"/>
              </a:ext>
            </a:extLst>
          </p:cNvPr>
          <p:cNvGraphicFramePr>
            <a:graphicFrameLocks/>
          </p:cNvGraphicFramePr>
          <p:nvPr>
            <p:extLst>
              <p:ext uri="{D42A27DB-BD31-4B8C-83A1-F6EECF244321}">
                <p14:modId xmlns:p14="http://schemas.microsoft.com/office/powerpoint/2010/main" val="3450026654"/>
              </p:ext>
            </p:extLst>
          </p:nvPr>
        </p:nvGraphicFramePr>
        <p:xfrm>
          <a:off x="1128940" y="1314480"/>
          <a:ext cx="6899444"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C0FC5400-9BED-4774-A63C-A6FA8880C58F}"/>
              </a:ext>
            </a:extLst>
          </p:cNvPr>
          <p:cNvGraphicFramePr>
            <a:graphicFrameLocks/>
          </p:cNvGraphicFramePr>
          <p:nvPr>
            <p:extLst>
              <p:ext uri="{D42A27DB-BD31-4B8C-83A1-F6EECF244321}">
                <p14:modId xmlns:p14="http://schemas.microsoft.com/office/powerpoint/2010/main" val="605750633"/>
              </p:ext>
            </p:extLst>
          </p:nvPr>
        </p:nvGraphicFramePr>
        <p:xfrm>
          <a:off x="1128940" y="1391870"/>
          <a:ext cx="6899444" cy="41890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645FEC9A-9191-4B0D-BD67-555BBB260AD0}"/>
              </a:ext>
            </a:extLst>
          </p:cNvPr>
          <p:cNvGraphicFramePr>
            <a:graphicFrameLocks/>
          </p:cNvGraphicFramePr>
          <p:nvPr>
            <p:extLst>
              <p:ext uri="{D42A27DB-BD31-4B8C-83A1-F6EECF244321}">
                <p14:modId xmlns:p14="http://schemas.microsoft.com/office/powerpoint/2010/main" val="3451735941"/>
              </p:ext>
            </p:extLst>
          </p:nvPr>
        </p:nvGraphicFramePr>
        <p:xfrm>
          <a:off x="1187624" y="1365581"/>
          <a:ext cx="6768752"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01CA705F-E774-4D26-96F9-72CA323DD17D}"/>
              </a:ext>
            </a:extLst>
          </p:cNvPr>
          <p:cNvGraphicFramePr>
            <a:graphicFrameLocks/>
          </p:cNvGraphicFramePr>
          <p:nvPr>
            <p:extLst>
              <p:ext uri="{D42A27DB-BD31-4B8C-83A1-F6EECF244321}">
                <p14:modId xmlns:p14="http://schemas.microsoft.com/office/powerpoint/2010/main" val="3594584444"/>
              </p:ext>
            </p:extLst>
          </p:nvPr>
        </p:nvGraphicFramePr>
        <p:xfrm>
          <a:off x="1128940" y="1484785"/>
          <a:ext cx="6827436" cy="40663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88CAE15-6324-4C51-A2DE-8CEFF4B30AB9}"/>
              </a:ext>
            </a:extLst>
          </p:cNvPr>
          <p:cNvGraphicFramePr>
            <a:graphicFrameLocks/>
          </p:cNvGraphicFramePr>
          <p:nvPr>
            <p:extLst>
              <p:ext uri="{D42A27DB-BD31-4B8C-83A1-F6EECF244321}">
                <p14:modId xmlns:p14="http://schemas.microsoft.com/office/powerpoint/2010/main" val="1274309041"/>
              </p:ext>
            </p:extLst>
          </p:nvPr>
        </p:nvGraphicFramePr>
        <p:xfrm>
          <a:off x="1174659" y="1268761"/>
          <a:ext cx="7141757" cy="42823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14EF0E72-E642-499E-9393-2B59657BA7F3}"/>
              </a:ext>
            </a:extLst>
          </p:cNvPr>
          <p:cNvGraphicFramePr>
            <a:graphicFrameLocks/>
          </p:cNvGraphicFramePr>
          <p:nvPr>
            <p:extLst>
              <p:ext uri="{D42A27DB-BD31-4B8C-83A1-F6EECF244321}">
                <p14:modId xmlns:p14="http://schemas.microsoft.com/office/powerpoint/2010/main" val="424614909"/>
              </p:ext>
            </p:extLst>
          </p:nvPr>
        </p:nvGraphicFramePr>
        <p:xfrm>
          <a:off x="1305351" y="1314479"/>
          <a:ext cx="6939057" cy="41909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CBD62A1-4C00-4F50-95A1-CDCA1581F501}"/>
              </a:ext>
            </a:extLst>
          </p:cNvPr>
          <p:cNvGraphicFramePr>
            <a:graphicFrameLocks/>
          </p:cNvGraphicFramePr>
          <p:nvPr>
            <p:extLst>
              <p:ext uri="{D42A27DB-BD31-4B8C-83A1-F6EECF244321}">
                <p14:modId xmlns:p14="http://schemas.microsoft.com/office/powerpoint/2010/main" val="3083188574"/>
              </p:ext>
            </p:extLst>
          </p:nvPr>
        </p:nvGraphicFramePr>
        <p:xfrm>
          <a:off x="1233343" y="1437590"/>
          <a:ext cx="6867049"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0494B66-DD9A-449B-9A01-ECCC3714CA3E}"/>
              </a:ext>
            </a:extLst>
          </p:cNvPr>
          <p:cNvGraphicFramePr>
            <a:graphicFrameLocks/>
          </p:cNvGraphicFramePr>
          <p:nvPr>
            <p:extLst>
              <p:ext uri="{D42A27DB-BD31-4B8C-83A1-F6EECF244321}">
                <p14:modId xmlns:p14="http://schemas.microsoft.com/office/powerpoint/2010/main" val="3193225354"/>
              </p:ext>
            </p:extLst>
          </p:nvPr>
        </p:nvGraphicFramePr>
        <p:xfrm>
          <a:off x="1259632" y="1314480"/>
          <a:ext cx="6912768" cy="4210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3E186D1-6D6D-453A-A77D-8C1AEE6F2C8C}"/>
              </a:ext>
            </a:extLst>
          </p:cNvPr>
          <p:cNvGraphicFramePr>
            <a:graphicFrameLocks/>
          </p:cNvGraphicFramePr>
          <p:nvPr>
            <p:extLst>
              <p:ext uri="{D42A27DB-BD31-4B8C-83A1-F6EECF244321}">
                <p14:modId xmlns:p14="http://schemas.microsoft.com/office/powerpoint/2010/main" val="1498179209"/>
              </p:ext>
            </p:extLst>
          </p:nvPr>
        </p:nvGraphicFramePr>
        <p:xfrm>
          <a:off x="1187624" y="1530504"/>
          <a:ext cx="7056784" cy="40206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E6512F19-7588-43CF-92FB-DC20E78BCA6F}"/>
              </a:ext>
            </a:extLst>
          </p:cNvPr>
          <p:cNvGraphicFramePr>
            <a:graphicFrameLocks/>
          </p:cNvGraphicFramePr>
          <p:nvPr>
            <p:extLst>
              <p:ext uri="{D42A27DB-BD31-4B8C-83A1-F6EECF244321}">
                <p14:modId xmlns:p14="http://schemas.microsoft.com/office/powerpoint/2010/main" val="3036530309"/>
              </p:ext>
            </p:extLst>
          </p:nvPr>
        </p:nvGraphicFramePr>
        <p:xfrm>
          <a:off x="1305351" y="1484784"/>
          <a:ext cx="7011065" cy="40663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10756424-FFB9-43D2-AFD7-856460C32469}"/>
              </a:ext>
            </a:extLst>
          </p:cNvPr>
          <p:cNvGraphicFramePr>
            <a:graphicFrameLocks/>
          </p:cNvGraphicFramePr>
          <p:nvPr>
            <p:extLst>
              <p:ext uri="{D42A27DB-BD31-4B8C-83A1-F6EECF244321}">
                <p14:modId xmlns:p14="http://schemas.microsoft.com/office/powerpoint/2010/main" val="4079698098"/>
              </p:ext>
            </p:extLst>
          </p:nvPr>
        </p:nvGraphicFramePr>
        <p:xfrm>
          <a:off x="1128939" y="1391870"/>
          <a:ext cx="6781717"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FFB0DF9D-FFDF-4783-B606-6885ADC58D55}"/>
              </a:ext>
            </a:extLst>
          </p:cNvPr>
          <p:cNvGraphicFramePr>
            <a:graphicFrameLocks/>
          </p:cNvGraphicFramePr>
          <p:nvPr>
            <p:extLst>
              <p:ext uri="{D42A27DB-BD31-4B8C-83A1-F6EECF244321}">
                <p14:modId xmlns:p14="http://schemas.microsoft.com/office/powerpoint/2010/main" val="1691399432"/>
              </p:ext>
            </p:extLst>
          </p:nvPr>
        </p:nvGraphicFramePr>
        <p:xfrm>
          <a:off x="1128940" y="1391870"/>
          <a:ext cx="6899444" cy="4132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3BC4706B-9BEE-48E1-9099-0EEE7679A821}"/>
              </a:ext>
            </a:extLst>
          </p:cNvPr>
          <p:cNvGraphicFramePr>
            <a:graphicFrameLocks/>
          </p:cNvGraphicFramePr>
          <p:nvPr>
            <p:extLst>
              <p:ext uri="{D42A27DB-BD31-4B8C-83A1-F6EECF244321}">
                <p14:modId xmlns:p14="http://schemas.microsoft.com/office/powerpoint/2010/main" val="1259606538"/>
              </p:ext>
            </p:extLst>
          </p:nvPr>
        </p:nvGraphicFramePr>
        <p:xfrm>
          <a:off x="1174659" y="1268760"/>
          <a:ext cx="6925733" cy="428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3B299EE2-3815-448F-8172-E5FD8CE6FAEE}"/>
              </a:ext>
            </a:extLst>
          </p:cNvPr>
          <p:cNvGraphicFramePr>
            <a:graphicFrameLocks/>
          </p:cNvGraphicFramePr>
          <p:nvPr>
            <p:extLst>
              <p:ext uri="{D42A27DB-BD31-4B8C-83A1-F6EECF244321}">
                <p14:modId xmlns:p14="http://schemas.microsoft.com/office/powerpoint/2010/main" val="3367584717"/>
              </p:ext>
            </p:extLst>
          </p:nvPr>
        </p:nvGraphicFramePr>
        <p:xfrm>
          <a:off x="1174659" y="1145649"/>
          <a:ext cx="7141757" cy="4405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A28A2346-B79D-4A30-ABC5-D74C9DF3B238}"/>
              </a:ext>
            </a:extLst>
          </p:cNvPr>
          <p:cNvGraphicFramePr>
            <a:graphicFrameLocks/>
          </p:cNvGraphicFramePr>
          <p:nvPr>
            <p:extLst>
              <p:ext uri="{D42A27DB-BD31-4B8C-83A1-F6EECF244321}">
                <p14:modId xmlns:p14="http://schemas.microsoft.com/office/powerpoint/2010/main" val="2388856149"/>
              </p:ext>
            </p:extLst>
          </p:nvPr>
        </p:nvGraphicFramePr>
        <p:xfrm>
          <a:off x="1259632" y="1319862"/>
          <a:ext cx="669674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6B2693C3-D1C9-4952-8097-A77747E6ABF8}"/>
              </a:ext>
            </a:extLst>
          </p:cNvPr>
          <p:cNvGraphicFramePr>
            <a:graphicFrameLocks/>
          </p:cNvGraphicFramePr>
          <p:nvPr>
            <p:extLst>
              <p:ext uri="{D42A27DB-BD31-4B8C-83A1-F6EECF244321}">
                <p14:modId xmlns:p14="http://schemas.microsoft.com/office/powerpoint/2010/main" val="2603307503"/>
              </p:ext>
            </p:extLst>
          </p:nvPr>
        </p:nvGraphicFramePr>
        <p:xfrm>
          <a:off x="1128939" y="1437591"/>
          <a:ext cx="6925733" cy="4113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2343D3B-3221-4D92-9527-72B95264C7B8}"/>
              </a:ext>
            </a:extLst>
          </p:cNvPr>
          <p:cNvGraphicFramePr>
            <a:graphicFrameLocks/>
          </p:cNvGraphicFramePr>
          <p:nvPr>
            <p:extLst>
              <p:ext uri="{D42A27DB-BD31-4B8C-83A1-F6EECF244321}">
                <p14:modId xmlns:p14="http://schemas.microsoft.com/office/powerpoint/2010/main" val="3149967886"/>
              </p:ext>
            </p:extLst>
          </p:nvPr>
        </p:nvGraphicFramePr>
        <p:xfrm>
          <a:off x="1061475" y="1340768"/>
          <a:ext cx="6921190"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DAF37228-F53D-4D99-B064-CB03C3E21D06}"/>
              </a:ext>
            </a:extLst>
          </p:cNvPr>
          <p:cNvGraphicFramePr>
            <a:graphicFrameLocks/>
          </p:cNvGraphicFramePr>
          <p:nvPr>
            <p:extLst>
              <p:ext uri="{D42A27DB-BD31-4B8C-83A1-F6EECF244321}">
                <p14:modId xmlns:p14="http://schemas.microsoft.com/office/powerpoint/2010/main" val="391502741"/>
              </p:ext>
            </p:extLst>
          </p:nvPr>
        </p:nvGraphicFramePr>
        <p:xfrm>
          <a:off x="1259631" y="1196753"/>
          <a:ext cx="6822893" cy="43543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B0A50F1F-6E85-4991-BDB4-3AFCB0B09018}"/>
              </a:ext>
            </a:extLst>
          </p:cNvPr>
          <p:cNvGraphicFramePr>
            <a:graphicFrameLocks/>
          </p:cNvGraphicFramePr>
          <p:nvPr>
            <p:extLst>
              <p:ext uri="{D42A27DB-BD31-4B8C-83A1-F6EECF244321}">
                <p14:modId xmlns:p14="http://schemas.microsoft.com/office/powerpoint/2010/main" val="3788207946"/>
              </p:ext>
            </p:extLst>
          </p:nvPr>
        </p:nvGraphicFramePr>
        <p:xfrm>
          <a:off x="1128940" y="1268760"/>
          <a:ext cx="6971452" cy="4236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68E5AC3F-783C-458F-B8D1-AEFE0F5D8725}"/>
              </a:ext>
            </a:extLst>
          </p:cNvPr>
          <p:cNvGraphicFramePr>
            <a:graphicFrameLocks/>
          </p:cNvGraphicFramePr>
          <p:nvPr>
            <p:extLst>
              <p:ext uri="{D42A27DB-BD31-4B8C-83A1-F6EECF244321}">
                <p14:modId xmlns:p14="http://schemas.microsoft.com/office/powerpoint/2010/main" val="3197211879"/>
              </p:ext>
            </p:extLst>
          </p:nvPr>
        </p:nvGraphicFramePr>
        <p:xfrm>
          <a:off x="1174659" y="1145650"/>
          <a:ext cx="7357781"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5D495030-0B7E-4E40-8910-248C4E1B1A41}"/>
              </a:ext>
            </a:extLst>
          </p:cNvPr>
          <p:cNvGraphicFramePr>
            <a:graphicFrameLocks/>
          </p:cNvGraphicFramePr>
          <p:nvPr>
            <p:extLst>
              <p:ext uri="{D42A27DB-BD31-4B8C-83A1-F6EECF244321}">
                <p14:modId xmlns:p14="http://schemas.microsoft.com/office/powerpoint/2010/main" val="1342330540"/>
              </p:ext>
            </p:extLst>
          </p:nvPr>
        </p:nvGraphicFramePr>
        <p:xfrm>
          <a:off x="1233343" y="1314479"/>
          <a:ext cx="6605306" cy="4092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49E2DD05-F512-43C3-9BE7-FCD26FC6EA5A}"/>
              </a:ext>
            </a:extLst>
          </p:cNvPr>
          <p:cNvGraphicFramePr>
            <a:graphicFrameLocks/>
          </p:cNvGraphicFramePr>
          <p:nvPr>
            <p:extLst>
              <p:ext uri="{D42A27DB-BD31-4B8C-83A1-F6EECF244321}">
                <p14:modId xmlns:p14="http://schemas.microsoft.com/office/powerpoint/2010/main" val="2911911380"/>
              </p:ext>
            </p:extLst>
          </p:nvPr>
        </p:nvGraphicFramePr>
        <p:xfrm>
          <a:off x="1449367" y="1319862"/>
          <a:ext cx="6507009" cy="4219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7D06C2E6-C7CF-4815-906C-9F7C8D92E5C4}"/>
              </a:ext>
            </a:extLst>
          </p:cNvPr>
          <p:cNvGraphicFramePr>
            <a:graphicFrameLocks/>
          </p:cNvGraphicFramePr>
          <p:nvPr>
            <p:extLst>
              <p:ext uri="{D42A27DB-BD31-4B8C-83A1-F6EECF244321}">
                <p14:modId xmlns:p14="http://schemas.microsoft.com/office/powerpoint/2010/main" val="4154806591"/>
              </p:ext>
            </p:extLst>
          </p:nvPr>
        </p:nvGraphicFramePr>
        <p:xfrm>
          <a:off x="1686589"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BB0A3882-C2CB-4A85-A26B-9A1E503A1768}"/>
              </a:ext>
            </a:extLst>
          </p:cNvPr>
          <p:cNvGraphicFramePr>
            <a:graphicFrameLocks/>
          </p:cNvGraphicFramePr>
          <p:nvPr>
            <p:extLst>
              <p:ext uri="{D42A27DB-BD31-4B8C-83A1-F6EECF244321}">
                <p14:modId xmlns:p14="http://schemas.microsoft.com/office/powerpoint/2010/main" val="3735932400"/>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E2D05F0F-5D7C-40BB-BDE1-A9010EAEE1B6}"/>
              </a:ext>
            </a:extLst>
          </p:cNvPr>
          <p:cNvGraphicFramePr>
            <a:graphicFrameLocks/>
          </p:cNvGraphicFramePr>
          <p:nvPr>
            <p:extLst>
              <p:ext uri="{D42A27DB-BD31-4B8C-83A1-F6EECF244321}">
                <p14:modId xmlns:p14="http://schemas.microsoft.com/office/powerpoint/2010/main" val="995639819"/>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6" name="Gráfico 25">
            <a:extLst>
              <a:ext uri="{FF2B5EF4-FFF2-40B4-BE49-F238E27FC236}">
                <a16:creationId xmlns:a16="http://schemas.microsoft.com/office/drawing/2014/main" id="{03C2F37D-D8B2-4584-95FD-A040497BA435}"/>
              </a:ext>
            </a:extLst>
          </p:cNvPr>
          <p:cNvGraphicFramePr>
            <a:graphicFrameLocks/>
          </p:cNvGraphicFramePr>
          <p:nvPr>
            <p:extLst>
              <p:ext uri="{D42A27DB-BD31-4B8C-83A1-F6EECF244321}">
                <p14:modId xmlns:p14="http://schemas.microsoft.com/office/powerpoint/2010/main" val="1840666409"/>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43B3AF03-8F37-4C2F-88DA-D35922C21F5D}"/>
              </a:ext>
            </a:extLst>
          </p:cNvPr>
          <p:cNvGraphicFramePr>
            <a:graphicFrameLocks/>
          </p:cNvGraphicFramePr>
          <p:nvPr>
            <p:extLst>
              <p:ext uri="{D42A27DB-BD31-4B8C-83A1-F6EECF244321}">
                <p14:modId xmlns:p14="http://schemas.microsoft.com/office/powerpoint/2010/main" val="1365682754"/>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283C434-FB6D-4AC3-AFC0-058CD227B515}"/>
              </a:ext>
            </a:extLst>
          </p:cNvPr>
          <p:cNvGraphicFramePr>
            <a:graphicFrameLocks/>
          </p:cNvGraphicFramePr>
          <p:nvPr>
            <p:extLst>
              <p:ext uri="{D42A27DB-BD31-4B8C-83A1-F6EECF244321}">
                <p14:modId xmlns:p14="http://schemas.microsoft.com/office/powerpoint/2010/main" val="1664868082"/>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F2B8D6AF-3F0B-4824-8E25-FAB22483F6C3}"/>
              </a:ext>
            </a:extLst>
          </p:cNvPr>
          <p:cNvGraphicFramePr>
            <a:graphicFrameLocks/>
          </p:cNvGraphicFramePr>
          <p:nvPr>
            <p:extLst>
              <p:ext uri="{D42A27DB-BD31-4B8C-83A1-F6EECF244321}">
                <p14:modId xmlns:p14="http://schemas.microsoft.com/office/powerpoint/2010/main" val="1755051687"/>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E8495ED-6BC0-47D2-95E3-7D0200F7B4C7}"/>
              </a:ext>
            </a:extLst>
          </p:cNvPr>
          <p:cNvGraphicFramePr>
            <a:graphicFrameLocks/>
          </p:cNvGraphicFramePr>
          <p:nvPr>
            <p:extLst>
              <p:ext uri="{D42A27DB-BD31-4B8C-83A1-F6EECF244321}">
                <p14:modId xmlns:p14="http://schemas.microsoft.com/office/powerpoint/2010/main" val="3907218253"/>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63BB736-E31B-437B-A8C4-0177E8405EEC}"/>
              </a:ext>
            </a:extLst>
          </p:cNvPr>
          <p:cNvGraphicFramePr>
            <a:graphicFrameLocks/>
          </p:cNvGraphicFramePr>
          <p:nvPr>
            <p:extLst>
              <p:ext uri="{D42A27DB-BD31-4B8C-83A1-F6EECF244321}">
                <p14:modId xmlns:p14="http://schemas.microsoft.com/office/powerpoint/2010/main" val="2247418974"/>
              </p:ext>
            </p:extLst>
          </p:nvPr>
        </p:nvGraphicFramePr>
        <p:xfrm>
          <a:off x="1620088" y="144162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EF886EC4-909F-4B93-9ADB-EDD39B831401}"/>
              </a:ext>
            </a:extLst>
          </p:cNvPr>
          <p:cNvGraphicFramePr>
            <a:graphicFrameLocks/>
          </p:cNvGraphicFramePr>
          <p:nvPr>
            <p:extLst>
              <p:ext uri="{D42A27DB-BD31-4B8C-83A1-F6EECF244321}">
                <p14:modId xmlns:p14="http://schemas.microsoft.com/office/powerpoint/2010/main" val="1745714542"/>
              </p:ext>
            </p:extLst>
          </p:nvPr>
        </p:nvGraphicFramePr>
        <p:xfrm>
          <a:off x="151961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5294</TotalTime>
  <Words>3714</Words>
  <Application>Microsoft Office PowerPoint</Application>
  <PresentationFormat>Presentación en pantalla (4:3)</PresentationFormat>
  <Paragraphs>561</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2022-04-05T20:16:27Z</dcterms:modified>
</cp:coreProperties>
</file>