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E130A575-A396-4C8E-8FED-C0556C8181C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55-4E98-A153-98A357D24830}"/>
                </c:ext>
              </c:extLst>
            </c:dLbl>
            <c:dLbl>
              <c:idx val="1"/>
              <c:tx>
                <c:rich>
                  <a:bodyPr/>
                  <a:lstStyle/>
                  <a:p>
                    <a:fld id="{76F9AD54-9338-490E-9A4D-2CEF9E7E110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55-4E98-A153-98A357D248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IDENTIDAD!$C$10:$C$11</c:f>
              <c:strCache>
                <c:ptCount val="2"/>
                <c:pt idx="0">
                  <c:v>NO LO CONOCE</c:v>
                </c:pt>
                <c:pt idx="1">
                  <c:v>SI LO CONOCE</c:v>
                </c:pt>
              </c:strCache>
            </c:strRef>
          </c:cat>
          <c:val>
            <c:numRef>
              <c:f>IDENTIDAD!$F$10:$F$11</c:f>
              <c:numCache>
                <c:formatCode>###0</c:formatCode>
                <c:ptCount val="2"/>
                <c:pt idx="0">
                  <c:v>51.136363636363633</c:v>
                </c:pt>
                <c:pt idx="1">
                  <c:v>48.863636363636367</c:v>
                </c:pt>
              </c:numCache>
            </c:numRef>
          </c:val>
          <c:extLst>
            <c:ext xmlns:c16="http://schemas.microsoft.com/office/drawing/2014/chart" uri="{C3380CC4-5D6E-409C-BE32-E72D297353CC}">
              <c16:uniqueId val="{00000002-A355-4E98-A153-98A357D24830}"/>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59-44B5-8CE2-81510750CB3E}"/>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59-44B5-8CE2-81510750CB3E}"/>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59-44B5-8CE2-81510750CB3E}"/>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59-44B5-8CE2-81510750CB3E}"/>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59-44B5-8CE2-81510750CB3E}"/>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59-44B5-8CE2-81510750CB3E}"/>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E59-44B5-8CE2-81510750CB3E}"/>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E59-44B5-8CE2-81510750CB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RESPONSABILIDAD</c:v>
                </c:pt>
                <c:pt idx="1">
                  <c:v>TRANSPARENCIA Y RENDICIÓN DE CUENTAS</c:v>
                </c:pt>
                <c:pt idx="2">
                  <c:v>PROFESIONALISMO E INTEGRIDAD</c:v>
                </c:pt>
                <c:pt idx="3">
                  <c:v>LEALTAD Y COMPROMISO</c:v>
                </c:pt>
                <c:pt idx="4">
                  <c:v>EQUIDAD</c:v>
                </c:pt>
                <c:pt idx="5">
                  <c:v>JUSTICIA</c:v>
                </c:pt>
                <c:pt idx="6">
                  <c:v>TOLERANCIA</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5E59-44B5-8CE2-81510750CB3E}"/>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427EA90-37D0-4EA6-AA9D-E1DCABA140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3E-445A-8B62-62B3CB2FE020}"/>
                </c:ext>
              </c:extLst>
            </c:dLbl>
            <c:dLbl>
              <c:idx val="1"/>
              <c:layout>
                <c:manualLayout>
                  <c:x val="0"/>
                  <c:y val="9.5853557504873288E-2"/>
                </c:manualLayout>
              </c:layout>
              <c:tx>
                <c:rich>
                  <a:bodyPr/>
                  <a:lstStyle/>
                  <a:p>
                    <a:fld id="{FAC667C2-D23E-47DB-873C-BFCE73F2FD9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3E-445A-8B62-62B3CB2FE020}"/>
                </c:ext>
              </c:extLst>
            </c:dLbl>
            <c:dLbl>
              <c:idx val="2"/>
              <c:tx>
                <c:rich>
                  <a:bodyPr/>
                  <a:lstStyle/>
                  <a:p>
                    <a:fld id="{2127F17E-95CC-414F-A9D1-1E866CF7DC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3E-445A-8B62-62B3CB2FE020}"/>
                </c:ext>
              </c:extLst>
            </c:dLbl>
            <c:dLbl>
              <c:idx val="3"/>
              <c:tx>
                <c:rich>
                  <a:bodyPr/>
                  <a:lstStyle/>
                  <a:p>
                    <a:fld id="{220D40C1-2626-4812-AB63-09D39F53351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3E-445A-8B62-62B3CB2FE02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SEGURIDAD!$C$4:$C$7</c:f>
              <c:strCache>
                <c:ptCount val="4"/>
                <c:pt idx="0">
                  <c:v>MALA</c:v>
                </c:pt>
                <c:pt idx="1">
                  <c:v>REGULAR</c:v>
                </c:pt>
                <c:pt idx="2">
                  <c:v>BUENA</c:v>
                </c:pt>
                <c:pt idx="3">
                  <c:v>EXCELENTE</c:v>
                </c:pt>
              </c:strCache>
            </c:strRef>
          </c:cat>
          <c:val>
            <c:numRef>
              <c:f>SEGURIDAD!$F$4:$F$7</c:f>
              <c:numCache>
                <c:formatCode>###0</c:formatCode>
                <c:ptCount val="4"/>
                <c:pt idx="0">
                  <c:v>6.8181818181818175</c:v>
                </c:pt>
                <c:pt idx="1">
                  <c:v>19.318181818181817</c:v>
                </c:pt>
                <c:pt idx="2">
                  <c:v>47.159090909090914</c:v>
                </c:pt>
                <c:pt idx="3">
                  <c:v>26.704545454545453</c:v>
                </c:pt>
              </c:numCache>
            </c:numRef>
          </c:val>
          <c:extLst>
            <c:ext xmlns:c16="http://schemas.microsoft.com/office/drawing/2014/chart" uri="{C3380CC4-5D6E-409C-BE32-E72D297353CC}">
              <c16:uniqueId val="{00000004-423E-445A-8B62-62B3CB2FE020}"/>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1662771-DBD2-4B9F-9AFD-91221044A12C}"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D8-4718-BF3B-0EBB379BDD91}"/>
                </c:ext>
              </c:extLst>
            </c:dLbl>
            <c:dLbl>
              <c:idx val="1"/>
              <c:tx>
                <c:rich>
                  <a:bodyPr/>
                  <a:lstStyle/>
                  <a:p>
                    <a:fld id="{537FEA61-793A-4956-A2EA-25044F9B5127}"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D8-4718-BF3B-0EBB379BDD91}"/>
                </c:ext>
              </c:extLst>
            </c:dLbl>
            <c:dLbl>
              <c:idx val="2"/>
              <c:tx>
                <c:rich>
                  <a:bodyPr/>
                  <a:lstStyle/>
                  <a:p>
                    <a:fld id="{9B3614C3-6465-4324-A339-2A8B7251B34B}"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D8-4718-BF3B-0EBB379BDD91}"/>
                </c:ext>
              </c:extLst>
            </c:dLbl>
            <c:dLbl>
              <c:idx val="3"/>
              <c:tx>
                <c:rich>
                  <a:bodyPr/>
                  <a:lstStyle/>
                  <a:p>
                    <a:fld id="{7AFC1452-996C-4D86-8121-E3078403E4B0}"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D8-4718-BF3B-0EBB379BDD9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SEGURIDAD!$C$12:$C$15</c:f>
              <c:strCache>
                <c:ptCount val="4"/>
                <c:pt idx="0">
                  <c:v>MALO</c:v>
                </c:pt>
                <c:pt idx="1">
                  <c:v>REGULAR</c:v>
                </c:pt>
                <c:pt idx="2">
                  <c:v>BUENA</c:v>
                </c:pt>
                <c:pt idx="3">
                  <c:v>EXCELENTE</c:v>
                </c:pt>
              </c:strCache>
            </c:strRef>
          </c:cat>
          <c:val>
            <c:numRef>
              <c:f>SEGURIDAD!$F$12:$F$15</c:f>
              <c:numCache>
                <c:formatCode>###0</c:formatCode>
                <c:ptCount val="4"/>
                <c:pt idx="0">
                  <c:v>8.1632653061224492</c:v>
                </c:pt>
                <c:pt idx="1">
                  <c:v>35.714285714285715</c:v>
                </c:pt>
                <c:pt idx="2">
                  <c:v>43.877551020408163</c:v>
                </c:pt>
                <c:pt idx="3">
                  <c:v>12.244897959183673</c:v>
                </c:pt>
              </c:numCache>
            </c:numRef>
          </c:val>
          <c:extLst>
            <c:ext xmlns:c16="http://schemas.microsoft.com/office/drawing/2014/chart" uri="{C3380CC4-5D6E-409C-BE32-E72D297353CC}">
              <c16:uniqueId val="{00000004-F4D8-4718-BF3B-0EBB379BDD91}"/>
            </c:ext>
          </c:extLst>
        </c:ser>
        <c:dLbls>
          <c:showLegendKey val="0"/>
          <c:showVal val="0"/>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177E-2"/>
                </c:manualLayout>
              </c:layout>
              <c:tx>
                <c:rich>
                  <a:bodyPr/>
                  <a:lstStyle/>
                  <a:p>
                    <a:fld id="{6CEF4562-4CDB-4536-8046-45C6159AAF6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0E-4A43-B54D-9287D9A800CC}"/>
                </c:ext>
              </c:extLst>
            </c:dLbl>
            <c:dLbl>
              <c:idx val="1"/>
              <c:tx>
                <c:rich>
                  <a:bodyPr/>
                  <a:lstStyle/>
                  <a:p>
                    <a:fld id="{B0A5CBB8-1F0C-47C7-A8D7-EC692602BC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0E-4A43-B54D-9287D9A800CC}"/>
                </c:ext>
              </c:extLst>
            </c:dLbl>
            <c:dLbl>
              <c:idx val="2"/>
              <c:tx>
                <c:rich>
                  <a:bodyPr/>
                  <a:lstStyle/>
                  <a:p>
                    <a:fld id="{B15EA7F1-883B-4A75-BFBB-4E9F4904CF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0E-4A43-B54D-9287D9A800CC}"/>
                </c:ext>
              </c:extLst>
            </c:dLbl>
            <c:dLbl>
              <c:idx val="3"/>
              <c:tx>
                <c:rich>
                  <a:bodyPr/>
                  <a:lstStyle/>
                  <a:p>
                    <a:fld id="{49BEB076-95F6-45A4-839E-D75EA778AA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E0E-4A43-B54D-9287D9A800C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[UASALUD.xlsx]SEGURIDAD!$C$20:$C$23</c:f>
              <c:strCache>
                <c:ptCount val="4"/>
                <c:pt idx="0">
                  <c:v>MUY ALTO</c:v>
                </c:pt>
                <c:pt idx="1">
                  <c:v>ALTO</c:v>
                </c:pt>
                <c:pt idx="2">
                  <c:v>MEDIO</c:v>
                </c:pt>
                <c:pt idx="3">
                  <c:v>BAJO</c:v>
                </c:pt>
              </c:strCache>
            </c:strRef>
          </c:cat>
          <c:val>
            <c:numRef>
              <c:f>[UASALUD.xlsx]SEGURIDAD!$F$20:$F$23</c:f>
              <c:numCache>
                <c:formatCode>###0</c:formatCode>
                <c:ptCount val="4"/>
                <c:pt idx="0">
                  <c:v>18.095238095238095</c:v>
                </c:pt>
                <c:pt idx="1">
                  <c:v>23.809523809523807</c:v>
                </c:pt>
                <c:pt idx="2">
                  <c:v>44.761904761904766</c:v>
                </c:pt>
                <c:pt idx="3">
                  <c:v>13.333333333333334</c:v>
                </c:pt>
              </c:numCache>
            </c:numRef>
          </c:val>
          <c:extLst>
            <c:ext xmlns:c16="http://schemas.microsoft.com/office/drawing/2014/chart" uri="{C3380CC4-5D6E-409C-BE32-E72D297353CC}">
              <c16:uniqueId val="{00000004-1E0E-4A43-B54D-9287D9A800CC}"/>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8.9267787524366468E-2"/>
                </c:manualLayout>
              </c:layout>
              <c:tx>
                <c:rich>
                  <a:bodyPr/>
                  <a:lstStyle/>
                  <a:p>
                    <a:fld id="{25ECFE37-4445-4B2A-ADFE-4D585BA9C3CD}"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9F-4E15-B8B4-26786CF96758}"/>
                </c:ext>
              </c:extLst>
            </c:dLbl>
            <c:dLbl>
              <c:idx val="1"/>
              <c:tx>
                <c:rich>
                  <a:bodyPr/>
                  <a:lstStyle/>
                  <a:p>
                    <a:fld id="{82FA9D8E-195C-4381-A2A6-E4D832DE61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9F-4E15-B8B4-26786CF96758}"/>
                </c:ext>
              </c:extLst>
            </c:dLbl>
            <c:dLbl>
              <c:idx val="2"/>
              <c:tx>
                <c:rich>
                  <a:bodyPr/>
                  <a:lstStyle/>
                  <a:p>
                    <a:fld id="{B820407B-EA5C-4D1A-A02A-F2B81D1D25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9F-4E15-B8B4-26786CF96758}"/>
                </c:ext>
              </c:extLst>
            </c:dLbl>
            <c:dLbl>
              <c:idx val="3"/>
              <c:tx>
                <c:rich>
                  <a:bodyPr/>
                  <a:lstStyle/>
                  <a:p>
                    <a:fld id="{0DDAD514-3A38-4B6C-A571-E55BEC22B0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9F-4E15-B8B4-26786CF9675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SEGURIDAD!$C$28:$C$31</c:f>
              <c:strCache>
                <c:ptCount val="4"/>
                <c:pt idx="0">
                  <c:v>MALO</c:v>
                </c:pt>
                <c:pt idx="1">
                  <c:v>REGULAR</c:v>
                </c:pt>
                <c:pt idx="2">
                  <c:v>BUENA</c:v>
                </c:pt>
                <c:pt idx="3">
                  <c:v>EXCELENTE</c:v>
                </c:pt>
              </c:strCache>
            </c:strRef>
          </c:cat>
          <c:val>
            <c:numRef>
              <c:f>SEGURIDAD!$F$28:$F$31</c:f>
              <c:numCache>
                <c:formatCode>###0</c:formatCode>
                <c:ptCount val="4"/>
                <c:pt idx="0">
                  <c:v>10.227272727272728</c:v>
                </c:pt>
                <c:pt idx="1">
                  <c:v>36.363636363636367</c:v>
                </c:pt>
                <c:pt idx="2">
                  <c:v>44.31818181818182</c:v>
                </c:pt>
                <c:pt idx="3">
                  <c:v>9.0909090909090917</c:v>
                </c:pt>
              </c:numCache>
            </c:numRef>
          </c:val>
          <c:extLst>
            <c:ext xmlns:c16="http://schemas.microsoft.com/office/drawing/2014/chart" uri="{C3380CC4-5D6E-409C-BE32-E72D297353CC}">
              <c16:uniqueId val="{00000004-189F-4E15-B8B4-26786CF96758}"/>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D2FBEC6-DD5D-4EDF-99F6-960318E2705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38-436D-AC51-CE80DD7C713A}"/>
                </c:ext>
              </c:extLst>
            </c:dLbl>
            <c:dLbl>
              <c:idx val="1"/>
              <c:tx>
                <c:rich>
                  <a:bodyPr/>
                  <a:lstStyle/>
                  <a:p>
                    <a:fld id="{C4219904-2D32-479F-974B-AF3D8389A8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38-436D-AC51-CE80DD7C713A}"/>
                </c:ext>
              </c:extLst>
            </c:dLbl>
            <c:dLbl>
              <c:idx val="2"/>
              <c:tx>
                <c:rich>
                  <a:bodyPr/>
                  <a:lstStyle/>
                  <a:p>
                    <a:fld id="{E07E02D1-763D-4706-97AD-9570D8D08E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38-436D-AC51-CE80DD7C713A}"/>
                </c:ext>
              </c:extLst>
            </c:dLbl>
            <c:dLbl>
              <c:idx val="3"/>
              <c:tx>
                <c:rich>
                  <a:bodyPr/>
                  <a:lstStyle/>
                  <a:p>
                    <a:fld id="{13EB1108-457E-4518-9B8E-A54A3610770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38-436D-AC51-CE80DD7C713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SEGURIDAD!$C$36:$C$39</c:f>
              <c:strCache>
                <c:ptCount val="4"/>
                <c:pt idx="0">
                  <c:v>MALO</c:v>
                </c:pt>
                <c:pt idx="1">
                  <c:v>REGULAR</c:v>
                </c:pt>
                <c:pt idx="2">
                  <c:v>BUENA</c:v>
                </c:pt>
                <c:pt idx="3">
                  <c:v>EXCELENTE</c:v>
                </c:pt>
              </c:strCache>
            </c:strRef>
          </c:cat>
          <c:val>
            <c:numRef>
              <c:f>SEGURIDAD!$F$36:$F$39</c:f>
              <c:numCache>
                <c:formatCode>###0</c:formatCode>
                <c:ptCount val="4"/>
                <c:pt idx="0">
                  <c:v>15.306122448979592</c:v>
                </c:pt>
                <c:pt idx="1">
                  <c:v>41.836734693877553</c:v>
                </c:pt>
                <c:pt idx="2">
                  <c:v>33.673469387755098</c:v>
                </c:pt>
                <c:pt idx="3">
                  <c:v>9.183673469387756</c:v>
                </c:pt>
              </c:numCache>
            </c:numRef>
          </c:val>
          <c:extLst>
            <c:ext xmlns:c16="http://schemas.microsoft.com/office/drawing/2014/chart" uri="{C3380CC4-5D6E-409C-BE32-E72D297353CC}">
              <c16:uniqueId val="{00000004-A038-436D-AC51-CE80DD7C713A}"/>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EF35F33-83B6-4D16-809F-970857D57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F4-4E34-B34B-1047C2A10F1C}"/>
                </c:ext>
              </c:extLst>
            </c:dLbl>
            <c:dLbl>
              <c:idx val="1"/>
              <c:tx>
                <c:rich>
                  <a:bodyPr/>
                  <a:lstStyle/>
                  <a:p>
                    <a:fld id="{B9E3DEC2-D993-4026-B6CD-73C752F836B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F4-4E34-B34B-1047C2A10F1C}"/>
                </c:ext>
              </c:extLst>
            </c:dLbl>
            <c:dLbl>
              <c:idx val="2"/>
              <c:tx>
                <c:rich>
                  <a:bodyPr/>
                  <a:lstStyle/>
                  <a:p>
                    <a:fld id="{F8C3CAA8-CE42-4269-8E7C-B02F3C7846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F4-4E34-B34B-1047C2A10F1C}"/>
                </c:ext>
              </c:extLst>
            </c:dLbl>
            <c:dLbl>
              <c:idx val="3"/>
              <c:tx>
                <c:rich>
                  <a:bodyPr/>
                  <a:lstStyle/>
                  <a:p>
                    <a:fld id="{5AD28E47-CCA6-437D-9196-5DE67E6800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DF4-4E34-B34B-1047C2A10F1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[UASALUD.xlsx]SEGURIDAD!$C$44:$C$47</c:f>
              <c:strCache>
                <c:ptCount val="4"/>
                <c:pt idx="0">
                  <c:v>MALO</c:v>
                </c:pt>
                <c:pt idx="1">
                  <c:v>REGULAR</c:v>
                </c:pt>
                <c:pt idx="2">
                  <c:v>BUENA</c:v>
                </c:pt>
                <c:pt idx="3">
                  <c:v>EXCELENTE</c:v>
                </c:pt>
              </c:strCache>
            </c:strRef>
          </c:cat>
          <c:val>
            <c:numRef>
              <c:f>[UASALUD.xlsx]SEGURIDAD!$F$44:$F$47</c:f>
              <c:numCache>
                <c:formatCode>###0</c:formatCode>
                <c:ptCount val="4"/>
                <c:pt idx="0">
                  <c:v>3.8095238095238098</c:v>
                </c:pt>
                <c:pt idx="1">
                  <c:v>22.857142857142858</c:v>
                </c:pt>
                <c:pt idx="2">
                  <c:v>54.285714285714285</c:v>
                </c:pt>
                <c:pt idx="3">
                  <c:v>19.047619047619047</c:v>
                </c:pt>
              </c:numCache>
            </c:numRef>
          </c:val>
          <c:extLst>
            <c:ext xmlns:c16="http://schemas.microsoft.com/office/drawing/2014/chart" uri="{C3380CC4-5D6E-409C-BE32-E72D297353CC}">
              <c16:uniqueId val="{00000004-5DF4-4E34-B34B-1047C2A10F1C}"/>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C451A12-F084-4A49-A897-78B487B83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84-4840-9E70-9FEE5664E6D3}"/>
                </c:ext>
              </c:extLst>
            </c:dLbl>
            <c:dLbl>
              <c:idx val="1"/>
              <c:tx>
                <c:rich>
                  <a:bodyPr/>
                  <a:lstStyle/>
                  <a:p>
                    <a:fld id="{34983759-98CE-4EE1-B538-90B852ADEF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84-4840-9E70-9FEE5664E6D3}"/>
                </c:ext>
              </c:extLst>
            </c:dLbl>
            <c:dLbl>
              <c:idx val="2"/>
              <c:tx>
                <c:rich>
                  <a:bodyPr/>
                  <a:lstStyle/>
                  <a:p>
                    <a:fld id="{18942288-A404-40B0-AF67-C2AA388F4E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84-4840-9E70-9FEE5664E6D3}"/>
                </c:ext>
              </c:extLst>
            </c:dLbl>
            <c:dLbl>
              <c:idx val="3"/>
              <c:tx>
                <c:rich>
                  <a:bodyPr/>
                  <a:lstStyle/>
                  <a:p>
                    <a:fld id="{DAF21A88-856F-4C22-8ADF-8169ECCE26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784-4840-9E70-9FEE5664E6D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SEGURIDAD!$C$52:$C$55</c:f>
              <c:strCache>
                <c:ptCount val="4"/>
                <c:pt idx="0">
                  <c:v>MALO</c:v>
                </c:pt>
                <c:pt idx="1">
                  <c:v>REGULAR</c:v>
                </c:pt>
                <c:pt idx="2">
                  <c:v>BUENA</c:v>
                </c:pt>
                <c:pt idx="3">
                  <c:v>EXCELENTE</c:v>
                </c:pt>
              </c:strCache>
            </c:strRef>
          </c:cat>
          <c:val>
            <c:numRef>
              <c:f>SEGURIDAD!$F$52:$F$55</c:f>
              <c:numCache>
                <c:formatCode>###0</c:formatCode>
                <c:ptCount val="4"/>
                <c:pt idx="0">
                  <c:v>11.363636363636363</c:v>
                </c:pt>
                <c:pt idx="1">
                  <c:v>42.613636363636367</c:v>
                </c:pt>
                <c:pt idx="2">
                  <c:v>38.636363636363633</c:v>
                </c:pt>
                <c:pt idx="3">
                  <c:v>7.3863636363636367</c:v>
                </c:pt>
              </c:numCache>
            </c:numRef>
          </c:val>
          <c:extLst>
            <c:ext xmlns:c16="http://schemas.microsoft.com/office/drawing/2014/chart" uri="{C3380CC4-5D6E-409C-BE32-E72D297353CC}">
              <c16:uniqueId val="{00000004-E784-4840-9E70-9FEE5664E6D3}"/>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5134FD0-B5E2-406E-A2A5-184FE623580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A2-495B-8925-28305C4C4E74}"/>
                </c:ext>
              </c:extLst>
            </c:dLbl>
            <c:dLbl>
              <c:idx val="1"/>
              <c:tx>
                <c:rich>
                  <a:bodyPr/>
                  <a:lstStyle/>
                  <a:p>
                    <a:fld id="{8D4C6C61-F2E5-4F2D-A174-3A183C8DE9A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A2-495B-8925-28305C4C4E74}"/>
                </c:ext>
              </c:extLst>
            </c:dLbl>
            <c:dLbl>
              <c:idx val="2"/>
              <c:tx>
                <c:rich>
                  <a:bodyPr/>
                  <a:lstStyle/>
                  <a:p>
                    <a:fld id="{FD04EADD-2785-4C3F-9B85-06018FAD744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A2-495B-8925-28305C4C4E7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SEGURIDAD!$C$60:$C$62</c:f>
              <c:strCache>
                <c:ptCount val="3"/>
                <c:pt idx="0">
                  <c:v>REGULAR</c:v>
                </c:pt>
                <c:pt idx="1">
                  <c:v>BUENA</c:v>
                </c:pt>
                <c:pt idx="2">
                  <c:v>EXCELENTE</c:v>
                </c:pt>
              </c:strCache>
            </c:strRef>
          </c:cat>
          <c:val>
            <c:numRef>
              <c:f>SEGURIDAD!$F$60:$F$62</c:f>
              <c:numCache>
                <c:formatCode>###0</c:formatCode>
                <c:ptCount val="3"/>
                <c:pt idx="0">
                  <c:v>40.816326530612244</c:v>
                </c:pt>
                <c:pt idx="1">
                  <c:v>51.020408163265309</c:v>
                </c:pt>
                <c:pt idx="2">
                  <c:v>8.1632653061224492</c:v>
                </c:pt>
              </c:numCache>
            </c:numRef>
          </c:val>
          <c:extLst>
            <c:ext xmlns:c16="http://schemas.microsoft.com/office/drawing/2014/chart" uri="{C3380CC4-5D6E-409C-BE32-E72D297353CC}">
              <c16:uniqueId val="{00000003-B9A2-495B-8925-28305C4C4E74}"/>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D5FD28D-6327-424D-B4E6-347DFFC35A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8B-4CBF-8F09-DD86CC61F4A8}"/>
                </c:ext>
              </c:extLst>
            </c:dLbl>
            <c:dLbl>
              <c:idx val="1"/>
              <c:tx>
                <c:rich>
                  <a:bodyPr/>
                  <a:lstStyle/>
                  <a:p>
                    <a:fld id="{31CDEF7F-490E-434F-8C9B-9B82742A8A4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8B-4CBF-8F09-DD86CC61F4A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[UASALUD.xlsx]SEGURIDAD!$C$68:$C$69</c:f>
              <c:strCache>
                <c:ptCount val="2"/>
                <c:pt idx="0">
                  <c:v>NO</c:v>
                </c:pt>
                <c:pt idx="1">
                  <c:v>SI</c:v>
                </c:pt>
              </c:strCache>
            </c:strRef>
          </c:cat>
          <c:val>
            <c:numRef>
              <c:f>[UASALUD.xlsx]SEGURIDAD!$F$68:$F$69</c:f>
              <c:numCache>
                <c:formatCode>###0</c:formatCode>
                <c:ptCount val="2"/>
                <c:pt idx="0">
                  <c:v>20</c:v>
                </c:pt>
                <c:pt idx="1">
                  <c:v>80</c:v>
                </c:pt>
              </c:numCache>
            </c:numRef>
          </c:val>
          <c:extLst>
            <c:ext xmlns:c16="http://schemas.microsoft.com/office/drawing/2014/chart" uri="{C3380CC4-5D6E-409C-BE32-E72D297353CC}">
              <c16:uniqueId val="{00000002-F18B-4CBF-8F09-DD86CC61F4A8}"/>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8BFD216-D026-4941-9FBA-CB532A3431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A3-4F12-BA55-7CF936CC0E4C}"/>
                </c:ext>
              </c:extLst>
            </c:dLbl>
            <c:dLbl>
              <c:idx val="1"/>
              <c:tx>
                <c:rich>
                  <a:bodyPr/>
                  <a:lstStyle/>
                  <a:p>
                    <a:fld id="{8CE97838-351D-4545-85AE-084F680E840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A3-4F12-BA55-7CF936CC0E4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SEGURIDAD!$C$73:$C$74</c:f>
              <c:strCache>
                <c:ptCount val="2"/>
                <c:pt idx="0">
                  <c:v>NO</c:v>
                </c:pt>
                <c:pt idx="1">
                  <c:v>SI</c:v>
                </c:pt>
              </c:strCache>
            </c:strRef>
          </c:cat>
          <c:val>
            <c:numRef>
              <c:f>SEGURIDAD!$F$73:$F$74</c:f>
              <c:numCache>
                <c:formatCode>###0</c:formatCode>
                <c:ptCount val="2"/>
                <c:pt idx="0">
                  <c:v>23.469387755102041</c:v>
                </c:pt>
                <c:pt idx="1">
                  <c:v>76.530612244897952</c:v>
                </c:pt>
              </c:numCache>
            </c:numRef>
          </c:val>
          <c:extLst>
            <c:ext xmlns:c16="http://schemas.microsoft.com/office/drawing/2014/chart" uri="{C3380CC4-5D6E-409C-BE32-E72D297353CC}">
              <c16:uniqueId val="{00000002-B5A3-4F12-BA55-7CF936CC0E4C}"/>
            </c:ext>
          </c:extLst>
        </c:ser>
        <c:dLbls>
          <c:dLblPos val="inEnd"/>
          <c:showLegendKey val="0"/>
          <c:showVal val="1"/>
          <c:showCatName val="0"/>
          <c:showSerName val="0"/>
          <c:showPercent val="0"/>
          <c:showBubbleSize val="0"/>
        </c:dLbls>
        <c:gapWidth val="100"/>
        <c:overlap val="-24"/>
        <c:axId val="333708560"/>
        <c:axId val="418352528"/>
      </c:barChart>
      <c:catAx>
        <c:axId val="333708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8352528"/>
        <c:crosses val="autoZero"/>
        <c:auto val="1"/>
        <c:lblAlgn val="ctr"/>
        <c:lblOffset val="100"/>
        <c:noMultiLvlLbl val="0"/>
      </c:catAx>
      <c:valAx>
        <c:axId val="418352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337085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28FCEF5-340C-43A9-A527-7D4A5441D67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74-411F-AD4A-C248C0E862AB}"/>
                </c:ext>
              </c:extLst>
            </c:dLbl>
            <c:dLbl>
              <c:idx val="1"/>
              <c:tx>
                <c:rich>
                  <a:bodyPr/>
                  <a:lstStyle/>
                  <a:p>
                    <a:fld id="{C167EA1E-B54F-42AD-91D1-3A2C2A93F82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74-411F-AD4A-C248C0E862AB}"/>
                </c:ext>
              </c:extLst>
            </c:dLbl>
            <c:dLbl>
              <c:idx val="2"/>
              <c:tx>
                <c:rich>
                  <a:bodyPr/>
                  <a:lstStyle/>
                  <a:p>
                    <a:fld id="{92E66F3C-2B61-4AE7-ADA9-8B6F20454A4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74-411F-AD4A-C248C0E862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RECURSOS!$C$4:$C$6</c:f>
              <c:strCache>
                <c:ptCount val="3"/>
                <c:pt idx="0">
                  <c:v>NUNCA</c:v>
                </c:pt>
                <c:pt idx="1">
                  <c:v>ALGUNAS VECES</c:v>
                </c:pt>
                <c:pt idx="2">
                  <c:v>SIEMPRE</c:v>
                </c:pt>
              </c:strCache>
            </c:strRef>
          </c:cat>
          <c:val>
            <c:numRef>
              <c:f>RECURSOS!$F$4:$F$6</c:f>
              <c:numCache>
                <c:formatCode>###0</c:formatCode>
                <c:ptCount val="3"/>
                <c:pt idx="0">
                  <c:v>10.4</c:v>
                </c:pt>
                <c:pt idx="1">
                  <c:v>57.599999999999994</c:v>
                </c:pt>
                <c:pt idx="2">
                  <c:v>32</c:v>
                </c:pt>
              </c:numCache>
            </c:numRef>
          </c:val>
          <c:extLst>
            <c:ext xmlns:c16="http://schemas.microsoft.com/office/drawing/2014/chart" uri="{C3380CC4-5D6E-409C-BE32-E72D297353CC}">
              <c16:uniqueId val="{00000003-B874-411F-AD4A-C248C0E862AB}"/>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533E1D1-C7F0-438F-BA79-A6F6F95726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34-4712-BFD3-9AAA1D435E3F}"/>
                </c:ext>
              </c:extLst>
            </c:dLbl>
            <c:dLbl>
              <c:idx val="1"/>
              <c:tx>
                <c:rich>
                  <a:bodyPr/>
                  <a:lstStyle/>
                  <a:p>
                    <a:fld id="{BA74008A-E194-4859-A0B2-5B885E62F8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34-4712-BFD3-9AAA1D435E3F}"/>
                </c:ext>
              </c:extLst>
            </c:dLbl>
            <c:dLbl>
              <c:idx val="2"/>
              <c:tx>
                <c:rich>
                  <a:bodyPr/>
                  <a:lstStyle/>
                  <a:p>
                    <a:fld id="{BF1BD679-3B1E-4B85-A7C7-C9CD84F596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C34-4712-BFD3-9AAA1D435E3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RECURSOS!$C$13:$C$15</c:f>
              <c:strCache>
                <c:ptCount val="3"/>
                <c:pt idx="0">
                  <c:v>NUNCA</c:v>
                </c:pt>
                <c:pt idx="1">
                  <c:v>ALGUNAS VECES</c:v>
                </c:pt>
                <c:pt idx="2">
                  <c:v>SIEMPRE</c:v>
                </c:pt>
              </c:strCache>
            </c:strRef>
          </c:cat>
          <c:val>
            <c:numRef>
              <c:f>RECURSOS!$F$13:$F$15</c:f>
              <c:numCache>
                <c:formatCode>###0</c:formatCode>
                <c:ptCount val="3"/>
                <c:pt idx="0">
                  <c:v>3.8461538461538463</c:v>
                </c:pt>
                <c:pt idx="1">
                  <c:v>42.307692307692307</c:v>
                </c:pt>
                <c:pt idx="2">
                  <c:v>53.846153846153847</c:v>
                </c:pt>
              </c:numCache>
            </c:numRef>
          </c:val>
          <c:extLst>
            <c:ext xmlns:c16="http://schemas.microsoft.com/office/drawing/2014/chart" uri="{C3380CC4-5D6E-409C-BE32-E72D297353CC}">
              <c16:uniqueId val="{00000003-2C34-4712-BFD3-9AAA1D435E3F}"/>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F2EE430-F7D8-4732-9DD7-0331775167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65-4053-BA4B-BD64FE3E2DA9}"/>
                </c:ext>
              </c:extLst>
            </c:dLbl>
            <c:dLbl>
              <c:idx val="1"/>
              <c:tx>
                <c:rich>
                  <a:bodyPr/>
                  <a:lstStyle/>
                  <a:p>
                    <a:fld id="{04126596-202A-42F1-A52F-C3BE4A4D81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65-4053-BA4B-BD64FE3E2DA9}"/>
                </c:ext>
              </c:extLst>
            </c:dLbl>
            <c:dLbl>
              <c:idx val="2"/>
              <c:tx>
                <c:rich>
                  <a:bodyPr/>
                  <a:lstStyle/>
                  <a:p>
                    <a:fld id="{1F7F6F95-B2B0-466E-8024-9C0547829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65-4053-BA4B-BD64FE3E2DA9}"/>
                </c:ext>
              </c:extLst>
            </c:dLbl>
            <c:dLbl>
              <c:idx val="3"/>
              <c:tx>
                <c:rich>
                  <a:bodyPr/>
                  <a:lstStyle/>
                  <a:p>
                    <a:fld id="{369EF492-FDA8-4F4F-85F1-2F05044CB6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65-4053-BA4B-BD64FE3E2DA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[UASALUD.xlsx]RECURSOS!$C$22:$C$25</c:f>
              <c:strCache>
                <c:ptCount val="4"/>
                <c:pt idx="0">
                  <c:v>PESIMAS</c:v>
                </c:pt>
                <c:pt idx="1">
                  <c:v>MALAS</c:v>
                </c:pt>
                <c:pt idx="2">
                  <c:v>BUENAS</c:v>
                </c:pt>
                <c:pt idx="3">
                  <c:v>EXCELENTE</c:v>
                </c:pt>
              </c:strCache>
            </c:strRef>
          </c:cat>
          <c:val>
            <c:numRef>
              <c:f>[UASALUD.xlsx]RECURSOS!$F$22:$F$25</c:f>
              <c:numCache>
                <c:formatCode>###0</c:formatCode>
                <c:ptCount val="4"/>
                <c:pt idx="0">
                  <c:v>3.225806451612903</c:v>
                </c:pt>
                <c:pt idx="1">
                  <c:v>1.6129032258064515</c:v>
                </c:pt>
                <c:pt idx="2">
                  <c:v>80.645161290322577</c:v>
                </c:pt>
                <c:pt idx="3">
                  <c:v>14.516129032258066</c:v>
                </c:pt>
              </c:numCache>
            </c:numRef>
          </c:val>
          <c:extLst>
            <c:ext xmlns:c16="http://schemas.microsoft.com/office/drawing/2014/chart" uri="{C3380CC4-5D6E-409C-BE32-E72D297353CC}">
              <c16:uniqueId val="{00000004-BF65-4053-BA4B-BD64FE3E2DA9}"/>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CEEC5EC-57BF-417C-8FA7-7A59F68297D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21-4D64-A750-DEA34BA33212}"/>
                </c:ext>
              </c:extLst>
            </c:dLbl>
            <c:dLbl>
              <c:idx val="1"/>
              <c:tx>
                <c:rich>
                  <a:bodyPr/>
                  <a:lstStyle/>
                  <a:p>
                    <a:fld id="{E5349A74-F052-481F-812D-1E309B33C9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21-4D64-A750-DEA34BA33212}"/>
                </c:ext>
              </c:extLst>
            </c:dLbl>
            <c:dLbl>
              <c:idx val="2"/>
              <c:layout>
                <c:manualLayout>
                  <c:x val="-1.3702368388292704E-16"/>
                  <c:y val="8.8287280701754386E-2"/>
                </c:manualLayout>
              </c:layout>
              <c:tx>
                <c:rich>
                  <a:bodyPr/>
                  <a:lstStyle/>
                  <a:p>
                    <a:fld id="{B6E083F1-20D9-4E04-AF11-E53759F8087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21-4D64-A750-DEA34BA33212}"/>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RECURSOS!$C$31:$C$33</c:f>
              <c:strCache>
                <c:ptCount val="3"/>
                <c:pt idx="0">
                  <c:v>NUNCA</c:v>
                </c:pt>
                <c:pt idx="1">
                  <c:v>ALGUNAS VECES</c:v>
                </c:pt>
                <c:pt idx="2">
                  <c:v>SIEMPRE</c:v>
                </c:pt>
              </c:strCache>
            </c:strRef>
          </c:cat>
          <c:val>
            <c:numRef>
              <c:f>RECURSOS!$F$31:$F$33</c:f>
              <c:numCache>
                <c:formatCode>###0</c:formatCode>
                <c:ptCount val="3"/>
                <c:pt idx="0">
                  <c:v>4.4444444444444446</c:v>
                </c:pt>
                <c:pt idx="1">
                  <c:v>35.555555555555557</c:v>
                </c:pt>
                <c:pt idx="2">
                  <c:v>60</c:v>
                </c:pt>
              </c:numCache>
            </c:numRef>
          </c:val>
          <c:extLst>
            <c:ext xmlns:c16="http://schemas.microsoft.com/office/drawing/2014/chart" uri="{C3380CC4-5D6E-409C-BE32-E72D297353CC}">
              <c16:uniqueId val="{00000003-F721-4D64-A750-DEA34BA33212}"/>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 ADMINISTRATIVA</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1684216-810D-42B7-89DA-1A00F19D081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6E-40DB-9D25-E2CB549F3FD5}"/>
                </c:ext>
              </c:extLst>
            </c:dLbl>
            <c:dLbl>
              <c:idx val="1"/>
              <c:layout>
                <c:manualLayout>
                  <c:x val="-6.851184194146352E-17"/>
                  <c:y val="8.966447368421053E-2"/>
                </c:manualLayout>
              </c:layout>
              <c:tx>
                <c:rich>
                  <a:bodyPr/>
                  <a:lstStyle/>
                  <a:p>
                    <a:fld id="{D161CDF4-F863-48D3-9493-2CC069F2B12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6E-40DB-9D25-E2CB549F3FD5}"/>
                </c:ext>
              </c:extLst>
            </c:dLbl>
            <c:dLbl>
              <c:idx val="2"/>
              <c:tx>
                <c:rich>
                  <a:bodyPr/>
                  <a:lstStyle/>
                  <a:p>
                    <a:fld id="{B40A3B16-A8A3-4F3D-A99F-C7F43DF490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6E-40DB-9D25-E2CB549F3FD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RECURSOS!$C$41:$C$43</c:f>
              <c:strCache>
                <c:ptCount val="3"/>
                <c:pt idx="0">
                  <c:v>NUNCA</c:v>
                </c:pt>
                <c:pt idx="1">
                  <c:v>ALGUNAS VECES</c:v>
                </c:pt>
                <c:pt idx="2">
                  <c:v>SIEMPRE</c:v>
                </c:pt>
              </c:strCache>
            </c:strRef>
          </c:cat>
          <c:val>
            <c:numRef>
              <c:f>RECURSOS!$F$41:$F$43</c:f>
              <c:numCache>
                <c:formatCode>###0</c:formatCode>
                <c:ptCount val="3"/>
                <c:pt idx="0" formatCode="General">
                  <c:v>0</c:v>
                </c:pt>
                <c:pt idx="1">
                  <c:v>28.571428571428569</c:v>
                </c:pt>
                <c:pt idx="2">
                  <c:v>71.428571428571431</c:v>
                </c:pt>
              </c:numCache>
            </c:numRef>
          </c:val>
          <c:extLst>
            <c:ext xmlns:c16="http://schemas.microsoft.com/office/drawing/2014/chart" uri="{C3380CC4-5D6E-409C-BE32-E72D297353CC}">
              <c16:uniqueId val="{00000003-F66E-40DB-9D25-E2CB549F3FD5}"/>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9CC5BA7-1D30-44A4-AC32-9C5EB25710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77-47A2-A99F-9B3957F44560}"/>
                </c:ext>
              </c:extLst>
            </c:dLbl>
            <c:dLbl>
              <c:idx val="1"/>
              <c:tx>
                <c:rich>
                  <a:bodyPr/>
                  <a:lstStyle/>
                  <a:p>
                    <a:fld id="{6A9B2985-F3B2-43F3-9C83-F79368334D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77-47A2-A99F-9B3957F44560}"/>
                </c:ext>
              </c:extLst>
            </c:dLbl>
            <c:dLbl>
              <c:idx val="2"/>
              <c:tx>
                <c:rich>
                  <a:bodyPr/>
                  <a:lstStyle/>
                  <a:p>
                    <a:fld id="{9ACDBF73-550B-4088-A190-C1FDA47F26A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A77-47A2-A99F-9B3957F44560}"/>
                </c:ext>
              </c:extLst>
            </c:dLbl>
            <c:dLbl>
              <c:idx val="3"/>
              <c:tx>
                <c:rich>
                  <a:bodyPr/>
                  <a:lstStyle/>
                  <a:p>
                    <a:fld id="{D9BB7625-8213-426D-A95C-129754D778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A77-47A2-A99F-9B3957F4456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[UASALUD.xlsx]RECURSOS!$C$50:$C$53</c:f>
              <c:strCache>
                <c:ptCount val="4"/>
                <c:pt idx="0">
                  <c:v>NUNCA</c:v>
                </c:pt>
                <c:pt idx="1">
                  <c:v>ALGUNAS VECES</c:v>
                </c:pt>
                <c:pt idx="2">
                  <c:v>SIEMPRE</c:v>
                </c:pt>
                <c:pt idx="3">
                  <c:v>NO APLICA</c:v>
                </c:pt>
              </c:strCache>
            </c:strRef>
          </c:cat>
          <c:val>
            <c:numRef>
              <c:f>[UASALUD.xlsx]RECURSOS!$F$50:$F$53</c:f>
              <c:numCache>
                <c:formatCode>###0</c:formatCode>
                <c:ptCount val="4"/>
                <c:pt idx="0" formatCode="General">
                  <c:v>0</c:v>
                </c:pt>
                <c:pt idx="1">
                  <c:v>35</c:v>
                </c:pt>
                <c:pt idx="2">
                  <c:v>60</c:v>
                </c:pt>
                <c:pt idx="3">
                  <c:v>5</c:v>
                </c:pt>
              </c:numCache>
            </c:numRef>
          </c:val>
          <c:extLst>
            <c:ext xmlns:c16="http://schemas.microsoft.com/office/drawing/2014/chart" uri="{C3380CC4-5D6E-409C-BE32-E72D297353CC}">
              <c16:uniqueId val="{00000004-EA77-47A2-A99F-9B3957F44560}"/>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0D8C67-32ED-4DB6-B8B3-482B57F156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882-407B-8DD9-01DF33A974DF}"/>
                </c:ext>
              </c:extLst>
            </c:dLbl>
            <c:dLbl>
              <c:idx val="1"/>
              <c:tx>
                <c:rich>
                  <a:bodyPr/>
                  <a:lstStyle/>
                  <a:p>
                    <a:fld id="{7952119F-2577-4254-80E2-ED6E3EA204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82-407B-8DD9-01DF33A974D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RECURSOS!$C$59:$C$60</c:f>
              <c:strCache>
                <c:ptCount val="2"/>
                <c:pt idx="0">
                  <c:v>ALGUNAS VECES</c:v>
                </c:pt>
                <c:pt idx="1">
                  <c:v>SIEMPRE</c:v>
                </c:pt>
              </c:strCache>
            </c:strRef>
          </c:cat>
          <c:val>
            <c:numRef>
              <c:f>RECURSOS!$F$59:$F$60</c:f>
              <c:numCache>
                <c:formatCode>###0</c:formatCode>
                <c:ptCount val="2"/>
                <c:pt idx="0">
                  <c:v>50</c:v>
                </c:pt>
                <c:pt idx="1">
                  <c:v>50</c:v>
                </c:pt>
              </c:numCache>
            </c:numRef>
          </c:val>
          <c:extLst>
            <c:ext xmlns:c16="http://schemas.microsoft.com/office/drawing/2014/chart" uri="{C3380CC4-5D6E-409C-BE32-E72D297353CC}">
              <c16:uniqueId val="{00000002-A882-407B-8DD9-01DF33A974DF}"/>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FUNCIÓN</a:t>
            </a:r>
            <a:r>
              <a:rPr lang="es-MX" sz="1800" baseline="0" dirty="0"/>
              <a:t> MANUAL</a:t>
            </a:r>
            <a:endParaRPr lang="es-MX" sz="1800"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400C5E7-F6F8-4FEC-BA56-6B8D6D78F5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FA-43F4-9930-7F3B3254A954}"/>
                </c:ext>
              </c:extLst>
            </c:dLbl>
            <c:dLbl>
              <c:idx val="1"/>
              <c:tx>
                <c:rich>
                  <a:bodyPr/>
                  <a:lstStyle/>
                  <a:p>
                    <a:fld id="{787748C8-9783-47D1-B8A3-B523B40403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FA-43F4-9930-7F3B3254A954}"/>
                </c:ext>
              </c:extLst>
            </c:dLbl>
            <c:dLbl>
              <c:idx val="2"/>
              <c:tx>
                <c:rich>
                  <a:bodyPr/>
                  <a:lstStyle/>
                  <a:p>
                    <a:fld id="{CADDCA43-10E6-4ACD-8B3D-AFFDAC6E1D8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FA-43F4-9930-7F3B3254A95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RECURSOS!$C$68:$C$70</c:f>
              <c:strCache>
                <c:ptCount val="3"/>
                <c:pt idx="0">
                  <c:v>NUNCA</c:v>
                </c:pt>
                <c:pt idx="1">
                  <c:v>ALGUNAS VECES</c:v>
                </c:pt>
                <c:pt idx="2">
                  <c:v>SIEMPRE</c:v>
                </c:pt>
              </c:strCache>
            </c:strRef>
          </c:cat>
          <c:val>
            <c:numRef>
              <c:f>RECURSOS!$F$68:$F$70</c:f>
              <c:numCache>
                <c:formatCode>###0</c:formatCode>
                <c:ptCount val="3"/>
                <c:pt idx="0" formatCode="General">
                  <c:v>0</c:v>
                </c:pt>
                <c:pt idx="1">
                  <c:v>25</c:v>
                </c:pt>
                <c:pt idx="2">
                  <c:v>75</c:v>
                </c:pt>
              </c:numCache>
            </c:numRef>
          </c:val>
          <c:extLst>
            <c:ext xmlns:c16="http://schemas.microsoft.com/office/drawing/2014/chart" uri="{C3380CC4-5D6E-409C-BE32-E72D297353CC}">
              <c16:uniqueId val="{00000003-70FA-43F4-9930-7F3B3254A954}"/>
            </c:ext>
          </c:extLst>
        </c:ser>
        <c:dLbls>
          <c:dLblPos val="inEnd"/>
          <c:showLegendKey val="0"/>
          <c:showVal val="1"/>
          <c:showCatName val="0"/>
          <c:showSerName val="0"/>
          <c:showPercent val="0"/>
          <c:showBubbleSize val="0"/>
        </c:dLbls>
        <c:gapWidth val="100"/>
        <c:overlap val="-24"/>
        <c:axId val="410104448"/>
        <c:axId val="410096248"/>
      </c:barChart>
      <c:catAx>
        <c:axId val="41010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096248"/>
        <c:crosses val="autoZero"/>
        <c:auto val="1"/>
        <c:lblAlgn val="ctr"/>
        <c:lblOffset val="100"/>
        <c:noMultiLvlLbl val="0"/>
      </c:catAx>
      <c:valAx>
        <c:axId val="41009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101044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1F053EB-AC19-4E62-A3F4-83F4DEE343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61-4DDF-8B73-B70963F0F51D}"/>
                </c:ext>
              </c:extLst>
            </c:dLbl>
            <c:dLbl>
              <c:idx val="1"/>
              <c:tx>
                <c:rich>
                  <a:bodyPr/>
                  <a:lstStyle/>
                  <a:p>
                    <a:fld id="{F0AE48CF-5D71-4B02-8B34-2056BCF3EF5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DDF-8B73-B70963F0F51D}"/>
                </c:ext>
              </c:extLst>
            </c:dLbl>
            <c:dLbl>
              <c:idx val="2"/>
              <c:tx>
                <c:rich>
                  <a:bodyPr/>
                  <a:lstStyle/>
                  <a:p>
                    <a:fld id="{841F6BC4-86C5-4042-8B18-42F5BDEC8F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61-4DDF-8B73-B70963F0F51D}"/>
                </c:ext>
              </c:extLst>
            </c:dLbl>
            <c:dLbl>
              <c:idx val="3"/>
              <c:tx>
                <c:rich>
                  <a:bodyPr/>
                  <a:lstStyle/>
                  <a:p>
                    <a:fld id="{A063980B-F1B0-414D-B3F5-534A81EA4EF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DDF-8B73-B70963F0F51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[UASALUD.xlsx]CONVIVENCIA!$C$4:$C$7</c:f>
              <c:strCache>
                <c:ptCount val="4"/>
                <c:pt idx="0">
                  <c:v>PESIMAS</c:v>
                </c:pt>
                <c:pt idx="1">
                  <c:v>MALAS</c:v>
                </c:pt>
                <c:pt idx="2">
                  <c:v>BUENAS</c:v>
                </c:pt>
                <c:pt idx="3">
                  <c:v>EXCELENTE</c:v>
                </c:pt>
              </c:strCache>
            </c:strRef>
          </c:cat>
          <c:val>
            <c:numRef>
              <c:f>[UASALUD.xlsx]CONVIVENCIA!$F$4:$F$7</c:f>
              <c:numCache>
                <c:formatCode>###0</c:formatCode>
                <c:ptCount val="4"/>
                <c:pt idx="0" formatCode="General">
                  <c:v>0</c:v>
                </c:pt>
                <c:pt idx="1">
                  <c:v>1.9047619047619049</c:v>
                </c:pt>
                <c:pt idx="2">
                  <c:v>65.714285714285708</c:v>
                </c:pt>
                <c:pt idx="3">
                  <c:v>32.38095238095238</c:v>
                </c:pt>
              </c:numCache>
            </c:numRef>
          </c:val>
          <c:extLst>
            <c:ext xmlns:c16="http://schemas.microsoft.com/office/drawing/2014/chart" uri="{C3380CC4-5D6E-409C-BE32-E72D297353CC}">
              <c16:uniqueId val="{00000004-B861-4DDF-8B73-B70963F0F51D}"/>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7AA3F9-0B6E-4AD4-9556-C80D472ECA6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DA-4134-89B0-D2C05CF12B55}"/>
                </c:ext>
              </c:extLst>
            </c:dLbl>
            <c:dLbl>
              <c:idx val="1"/>
              <c:tx>
                <c:rich>
                  <a:bodyPr/>
                  <a:lstStyle/>
                  <a:p>
                    <a:fld id="{AE38876E-2523-452A-90C0-784C609CDE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DA-4134-89B0-D2C05CF12B55}"/>
                </c:ext>
              </c:extLst>
            </c:dLbl>
            <c:dLbl>
              <c:idx val="2"/>
              <c:tx>
                <c:rich>
                  <a:bodyPr/>
                  <a:lstStyle/>
                  <a:p>
                    <a:fld id="{F02841CA-DD5C-4F4A-AB92-D90D49044F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0DA-4134-89B0-D2C05CF12B55}"/>
                </c:ext>
              </c:extLst>
            </c:dLbl>
            <c:dLbl>
              <c:idx val="3"/>
              <c:tx>
                <c:rich>
                  <a:bodyPr/>
                  <a:lstStyle/>
                  <a:p>
                    <a:fld id="{D91F9899-E2B4-49AA-BADB-B5782496EE6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0DA-4134-89B0-D2C05CF12B5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CONVIVENCIA!$C$4:$C$7</c:f>
              <c:strCache>
                <c:ptCount val="4"/>
                <c:pt idx="0">
                  <c:v>PESIMAS</c:v>
                </c:pt>
                <c:pt idx="1">
                  <c:v>MALAS</c:v>
                </c:pt>
                <c:pt idx="2">
                  <c:v>BUENAS</c:v>
                </c:pt>
                <c:pt idx="3">
                  <c:v>EXCELENTE</c:v>
                </c:pt>
              </c:strCache>
            </c:strRef>
          </c:cat>
          <c:val>
            <c:numRef>
              <c:f>CONVIVENCIA!$F$4:$F$7</c:f>
              <c:numCache>
                <c:formatCode>###0</c:formatCode>
                <c:ptCount val="4"/>
                <c:pt idx="0">
                  <c:v>2.2727272727272729</c:v>
                </c:pt>
                <c:pt idx="1">
                  <c:v>13.068181818181818</c:v>
                </c:pt>
                <c:pt idx="2">
                  <c:v>71.022727272727266</c:v>
                </c:pt>
                <c:pt idx="3">
                  <c:v>13.636363636363635</c:v>
                </c:pt>
              </c:numCache>
            </c:numRef>
          </c:val>
          <c:extLst>
            <c:ext xmlns:c16="http://schemas.microsoft.com/office/drawing/2014/chart" uri="{C3380CC4-5D6E-409C-BE32-E72D297353CC}">
              <c16:uniqueId val="{00000004-50DA-4134-89B0-D2C05CF12B55}"/>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B12971D-D2DA-48EC-90FB-756CD5566F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65-4441-B42E-8F84B4F8D951}"/>
                </c:ext>
              </c:extLst>
            </c:dLbl>
            <c:dLbl>
              <c:idx val="1"/>
              <c:tx>
                <c:rich>
                  <a:bodyPr/>
                  <a:lstStyle/>
                  <a:p>
                    <a:fld id="{472A039A-6451-4CF9-B9AA-5AA3E834B1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65-4441-B42E-8F84B4F8D951}"/>
                </c:ext>
              </c:extLst>
            </c:dLbl>
            <c:dLbl>
              <c:idx val="2"/>
              <c:tx>
                <c:rich>
                  <a:bodyPr/>
                  <a:lstStyle/>
                  <a:p>
                    <a:fld id="{2E5287AD-3055-41E5-A96F-51090FC1E21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65-4441-B42E-8F84B4F8D95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CONVIVENCIA!$C$18:$C$20</c:f>
              <c:strCache>
                <c:ptCount val="3"/>
                <c:pt idx="0">
                  <c:v>NUNCA</c:v>
                </c:pt>
                <c:pt idx="1">
                  <c:v>ALGUNAS VECES</c:v>
                </c:pt>
                <c:pt idx="2">
                  <c:v>SIEMPRE</c:v>
                </c:pt>
              </c:strCache>
            </c:strRef>
          </c:cat>
          <c:val>
            <c:numRef>
              <c:f>CONVIVENCIA!$F$18:$F$20</c:f>
              <c:numCache>
                <c:formatCode>###0</c:formatCode>
                <c:ptCount val="3"/>
                <c:pt idx="0">
                  <c:v>3.0612244897959182</c:v>
                </c:pt>
                <c:pt idx="1">
                  <c:v>43.877551020408163</c:v>
                </c:pt>
                <c:pt idx="2">
                  <c:v>53.061224489795919</c:v>
                </c:pt>
              </c:numCache>
            </c:numRef>
          </c:val>
          <c:extLst>
            <c:ext xmlns:c16="http://schemas.microsoft.com/office/drawing/2014/chart" uri="{C3380CC4-5D6E-409C-BE32-E72D297353CC}">
              <c16:uniqueId val="{00000003-E365-4441-B42E-8F84B4F8D951}"/>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785C7FE-05BE-4AC0-9A39-D450625FA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EF-429F-BA47-AA67F23B699B}"/>
                </c:ext>
              </c:extLst>
            </c:dLbl>
            <c:dLbl>
              <c:idx val="1"/>
              <c:tx>
                <c:rich>
                  <a:bodyPr/>
                  <a:lstStyle/>
                  <a:p>
                    <a:fld id="{6D37E6DE-4A23-4DD5-BBF8-A976AE22CF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EF-429F-BA47-AA67F23B699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CONVIVENCIA!$C$26:$C$27</c:f>
              <c:strCache>
                <c:ptCount val="2"/>
                <c:pt idx="0">
                  <c:v>NO</c:v>
                </c:pt>
                <c:pt idx="1">
                  <c:v>SI</c:v>
                </c:pt>
              </c:strCache>
            </c:strRef>
          </c:cat>
          <c:val>
            <c:numRef>
              <c:f>CONVIVENCIA!$F$26:$F$27</c:f>
              <c:numCache>
                <c:formatCode>###0</c:formatCode>
                <c:ptCount val="2"/>
                <c:pt idx="0">
                  <c:v>25</c:v>
                </c:pt>
                <c:pt idx="1">
                  <c:v>75</c:v>
                </c:pt>
              </c:numCache>
            </c:numRef>
          </c:val>
          <c:extLst>
            <c:ext xmlns:c16="http://schemas.microsoft.com/office/drawing/2014/chart" uri="{C3380CC4-5D6E-409C-BE32-E72D297353CC}">
              <c16:uniqueId val="{00000002-F5EF-429F-BA47-AA67F23B699B}"/>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10%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21-4AFB-AD33-CCD608BE3502}"/>
                </c:ext>
              </c:extLst>
            </c:dLbl>
            <c:dLbl>
              <c:idx val="1"/>
              <c:tx>
                <c:rich>
                  <a:bodyPr/>
                  <a:lstStyle/>
                  <a:p>
                    <a:fld id="{36E9B4D0-1A12-41A1-9759-D19F23010F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21-4AFB-AD33-CCD608BE3502}"/>
                </c:ext>
              </c:extLst>
            </c:dLbl>
            <c:dLbl>
              <c:idx val="2"/>
              <c:tx>
                <c:rich>
                  <a:bodyPr/>
                  <a:lstStyle/>
                  <a:p>
                    <a:fld id="{967B52B6-0A22-4626-BF01-F71C6B5764C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21-4AFB-AD33-CCD608BE350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[UASALUD.xlsx]CONVIVENCIA!$C$32:$C$34</c:f>
              <c:strCache>
                <c:ptCount val="3"/>
                <c:pt idx="0">
                  <c:v>NUNCA</c:v>
                </c:pt>
                <c:pt idx="1">
                  <c:v>ALGUNAS VECES</c:v>
                </c:pt>
                <c:pt idx="2">
                  <c:v>SIEMPRE</c:v>
                </c:pt>
              </c:strCache>
            </c:strRef>
          </c:cat>
          <c:val>
            <c:numRef>
              <c:f>[UASALUD.xlsx]CONVIVENCIA!$F$32:$F$34</c:f>
              <c:numCache>
                <c:formatCode>###0</c:formatCode>
                <c:ptCount val="3"/>
                <c:pt idx="0">
                  <c:v>11.428571428571429</c:v>
                </c:pt>
                <c:pt idx="1">
                  <c:v>63.809523809523803</c:v>
                </c:pt>
                <c:pt idx="2">
                  <c:v>24.761904761904763</c:v>
                </c:pt>
              </c:numCache>
            </c:numRef>
          </c:val>
          <c:extLst>
            <c:ext xmlns:c16="http://schemas.microsoft.com/office/drawing/2014/chart" uri="{C3380CC4-5D6E-409C-BE32-E72D297353CC}">
              <c16:uniqueId val="{00000003-7321-4AFB-AD33-CCD608BE3502}"/>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91B134F-2526-48F0-853B-8E17689F95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6B-4A04-8666-09D2B4B35ABF}"/>
                </c:ext>
              </c:extLst>
            </c:dLbl>
            <c:dLbl>
              <c:idx val="1"/>
              <c:tx>
                <c:rich>
                  <a:bodyPr/>
                  <a:lstStyle/>
                  <a:p>
                    <a:fld id="{F769CBFB-11A3-44BB-8D30-454AA34EE6D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6B-4A04-8666-09D2B4B35ABF}"/>
                </c:ext>
              </c:extLst>
            </c:dLbl>
            <c:dLbl>
              <c:idx val="2"/>
              <c:tx>
                <c:rich>
                  <a:bodyPr/>
                  <a:lstStyle/>
                  <a:p>
                    <a:fld id="{A5020F73-5A72-40A3-B33F-7408167C4E0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6B-4A04-8666-09D2B4B35AB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CONVIVENCIA!$D$43:$D$45</c:f>
              <c:strCache>
                <c:ptCount val="3"/>
                <c:pt idx="0">
                  <c:v>INSTITUCIONALES</c:v>
                </c:pt>
                <c:pt idx="1">
                  <c:v>CON LOS COMPAÑEROS</c:v>
                </c:pt>
                <c:pt idx="2">
                  <c:v>USUARIO - CLIENTE</c:v>
                </c:pt>
              </c:strCache>
            </c:strRef>
          </c:cat>
          <c:val>
            <c:numRef>
              <c:f>CONVIVENCIA!$F$43:$F$45</c:f>
              <c:numCache>
                <c:formatCode>###0</c:formatCode>
                <c:ptCount val="3"/>
                <c:pt idx="0">
                  <c:v>52</c:v>
                </c:pt>
                <c:pt idx="1">
                  <c:v>73.5</c:v>
                </c:pt>
                <c:pt idx="2">
                  <c:v>28.6</c:v>
                </c:pt>
              </c:numCache>
            </c:numRef>
          </c:val>
          <c:extLst>
            <c:ext xmlns:c16="http://schemas.microsoft.com/office/drawing/2014/chart" uri="{C3380CC4-5D6E-409C-BE32-E72D297353CC}">
              <c16:uniqueId val="{00000003-F86B-4A04-8666-09D2B4B35ABF}"/>
            </c:ext>
          </c:extLst>
        </c:ser>
        <c:dLbls>
          <c:dLblPos val="inEnd"/>
          <c:showLegendKey val="0"/>
          <c:showVal val="1"/>
          <c:showCatName val="0"/>
          <c:showSerName val="0"/>
          <c:showPercent val="0"/>
          <c:showBubbleSize val="0"/>
        </c:dLbls>
        <c:gapWidth val="100"/>
        <c:overlap val="-24"/>
        <c:axId val="420827376"/>
        <c:axId val="420828032"/>
      </c:barChart>
      <c:catAx>
        <c:axId val="42082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8032"/>
        <c:crosses val="autoZero"/>
        <c:auto val="1"/>
        <c:lblAlgn val="ctr"/>
        <c:lblOffset val="100"/>
        <c:noMultiLvlLbl val="0"/>
      </c:catAx>
      <c:valAx>
        <c:axId val="420828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082737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84005A1-E47C-4D74-9A89-CE2BA999DB3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7F-4DF4-BCE1-F11D2C0553DA}"/>
                </c:ext>
              </c:extLst>
            </c:dLbl>
            <c:dLbl>
              <c:idx val="1"/>
              <c:tx>
                <c:rich>
                  <a:bodyPr/>
                  <a:lstStyle/>
                  <a:p>
                    <a:fld id="{5DC7C0B8-1FA8-4623-A738-2F307E30F86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7F-4DF4-BCE1-F11D2C0553DA}"/>
                </c:ext>
              </c:extLst>
            </c:dLbl>
            <c:dLbl>
              <c:idx val="2"/>
              <c:tx>
                <c:rich>
                  <a:bodyPr/>
                  <a:lstStyle/>
                  <a:p>
                    <a:fld id="{DF066FC7-101E-45A0-BC21-4E8CA41A83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7F-4DF4-BCE1-F11D2C0553D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CONVIVENCIA!$C$39:$C$41</c:f>
              <c:strCache>
                <c:ptCount val="3"/>
                <c:pt idx="0">
                  <c:v>NUNCA</c:v>
                </c:pt>
                <c:pt idx="1">
                  <c:v>ALGUNAS VECES</c:v>
                </c:pt>
                <c:pt idx="2">
                  <c:v>SIEMPRE</c:v>
                </c:pt>
              </c:strCache>
            </c:strRef>
          </c:cat>
          <c:val>
            <c:numRef>
              <c:f>CONVIVENCIA!$F$39:$F$41</c:f>
              <c:numCache>
                <c:formatCode>###0</c:formatCode>
                <c:ptCount val="3"/>
                <c:pt idx="0">
                  <c:v>17.613636363636363</c:v>
                </c:pt>
                <c:pt idx="1">
                  <c:v>55.68181818181818</c:v>
                </c:pt>
                <c:pt idx="2">
                  <c:v>26.704545454545453</c:v>
                </c:pt>
              </c:numCache>
            </c:numRef>
          </c:val>
          <c:extLst>
            <c:ext xmlns:c16="http://schemas.microsoft.com/office/drawing/2014/chart" uri="{C3380CC4-5D6E-409C-BE32-E72D297353CC}">
              <c16:uniqueId val="{00000003-B97F-4DF4-BCE1-F11D2C0553DA}"/>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65E-3"/>
                  <c:y val="9.5853557504873288E-2"/>
                </c:manualLayout>
              </c:layout>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7C-41D7-9900-57902352ABF9}"/>
                </c:ext>
              </c:extLst>
            </c:dLbl>
            <c:dLbl>
              <c:idx val="1"/>
              <c:layout>
                <c:manualLayout>
                  <c:x val="-6.851184194146352E-17"/>
                  <c:y val="9.5853557504873232E-2"/>
                </c:manualLayout>
              </c:layout>
              <c:tx>
                <c:rich>
                  <a:bodyPr/>
                  <a:lstStyle/>
                  <a:p>
                    <a:fld id="{14296655-0FEE-4359-B057-F4CF7F9B7D0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7C-41D7-9900-57902352ABF9}"/>
                </c:ext>
              </c:extLst>
            </c:dLbl>
            <c:dLbl>
              <c:idx val="2"/>
              <c:tx>
                <c:rich>
                  <a:bodyPr/>
                  <a:lstStyle/>
                  <a:p>
                    <a:fld id="{1DED3749-3BE8-404B-B409-AF96ADD29B9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7C-41D7-9900-57902352ABF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CONVIVENCIA!$C$39:$C$41</c:f>
              <c:strCache>
                <c:ptCount val="3"/>
                <c:pt idx="0">
                  <c:v>NUNCA</c:v>
                </c:pt>
                <c:pt idx="1">
                  <c:v>ALGUNAS VECES</c:v>
                </c:pt>
                <c:pt idx="2">
                  <c:v>SIEMPRE</c:v>
                </c:pt>
              </c:strCache>
            </c:strRef>
          </c:cat>
          <c:val>
            <c:numRef>
              <c:f>CONVIVENCIA!$F$39:$F$41</c:f>
              <c:numCache>
                <c:formatCode>###0</c:formatCode>
                <c:ptCount val="3"/>
                <c:pt idx="0">
                  <c:v>17.613636363636363</c:v>
                </c:pt>
                <c:pt idx="1">
                  <c:v>55.68181818181818</c:v>
                </c:pt>
                <c:pt idx="2">
                  <c:v>26.704545454545453</c:v>
                </c:pt>
              </c:numCache>
            </c:numRef>
          </c:val>
          <c:extLst>
            <c:ext xmlns:c16="http://schemas.microsoft.com/office/drawing/2014/chart" uri="{C3380CC4-5D6E-409C-BE32-E72D297353CC}">
              <c16:uniqueId val="{00000003-9A7C-41D7-9900-57902352ABF9}"/>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E8FA617-79A9-4D52-BBC0-C22E7843D1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FD-4968-8EAB-0FCD30F7390F}"/>
                </c:ext>
              </c:extLst>
            </c:dLbl>
            <c:dLbl>
              <c:idx val="1"/>
              <c:tx>
                <c:rich>
                  <a:bodyPr/>
                  <a:lstStyle/>
                  <a:p>
                    <a:fld id="{78247F2C-24D3-418C-A933-87379D854D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FD-4968-8EAB-0FCD30F7390F}"/>
                </c:ext>
              </c:extLst>
            </c:dLbl>
            <c:dLbl>
              <c:idx val="2"/>
              <c:tx>
                <c:rich>
                  <a:bodyPr/>
                  <a:lstStyle/>
                  <a:p>
                    <a:fld id="{64F87F6B-905F-4225-9569-A918990068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4FD-4968-8EAB-0FCD30F7390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RELACION!$C$11:$C$13</c:f>
              <c:strCache>
                <c:ptCount val="3"/>
                <c:pt idx="0">
                  <c:v>NUNCA</c:v>
                </c:pt>
                <c:pt idx="1">
                  <c:v>ALGUNAS VECES</c:v>
                </c:pt>
                <c:pt idx="2">
                  <c:v>SIEMPRE</c:v>
                </c:pt>
              </c:strCache>
            </c:strRef>
          </c:cat>
          <c:val>
            <c:numRef>
              <c:f>RELACION!$F$11:$F$13</c:f>
              <c:numCache>
                <c:formatCode>###0</c:formatCode>
                <c:ptCount val="3"/>
                <c:pt idx="0">
                  <c:v>2.0408163265306123</c:v>
                </c:pt>
                <c:pt idx="1">
                  <c:v>40.816326530612244</c:v>
                </c:pt>
                <c:pt idx="2">
                  <c:v>57.142857142857139</c:v>
                </c:pt>
              </c:numCache>
            </c:numRef>
          </c:val>
          <c:extLst>
            <c:ext xmlns:c16="http://schemas.microsoft.com/office/drawing/2014/chart" uri="{C3380CC4-5D6E-409C-BE32-E72D297353CC}">
              <c16:uniqueId val="{00000003-B4FD-4968-8EAB-0FCD30F7390F}"/>
            </c:ext>
          </c:extLst>
        </c:ser>
        <c:dLbls>
          <c:showLegendKey val="0"/>
          <c:showVal val="0"/>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B3D3676-8695-4097-9421-748D7884556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50-4D74-99EB-7A97C213AE73}"/>
                </c:ext>
              </c:extLst>
            </c:dLbl>
            <c:dLbl>
              <c:idx val="1"/>
              <c:tx>
                <c:rich>
                  <a:bodyPr/>
                  <a:lstStyle/>
                  <a:p>
                    <a:fld id="{E933BCB3-4E52-4400-BA0E-23862ABE16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50-4D74-99EB-7A97C213AE73}"/>
                </c:ext>
              </c:extLst>
            </c:dLbl>
            <c:dLbl>
              <c:idx val="2"/>
              <c:tx>
                <c:rich>
                  <a:bodyPr/>
                  <a:lstStyle/>
                  <a:p>
                    <a:fld id="{3C7CB4AF-CF0E-4E13-BF44-ED3F081285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50-4D74-99EB-7A97C213AE7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[UASALUD.xlsx]RELACION!$C$18:$C$20</c:f>
              <c:strCache>
                <c:ptCount val="3"/>
                <c:pt idx="0">
                  <c:v>NUNCA</c:v>
                </c:pt>
                <c:pt idx="1">
                  <c:v>ALGUNAS VECES</c:v>
                </c:pt>
                <c:pt idx="2">
                  <c:v>SIEMPRE</c:v>
                </c:pt>
              </c:strCache>
            </c:strRef>
          </c:cat>
          <c:val>
            <c:numRef>
              <c:f>[UASALUD.xlsx]RELACION!$F$18:$F$20</c:f>
              <c:numCache>
                <c:formatCode>###0</c:formatCode>
                <c:ptCount val="3"/>
                <c:pt idx="0">
                  <c:v>4.7619047619047619</c:v>
                </c:pt>
                <c:pt idx="1">
                  <c:v>44.761904761904766</c:v>
                </c:pt>
                <c:pt idx="2">
                  <c:v>50.476190476190474</c:v>
                </c:pt>
              </c:numCache>
            </c:numRef>
          </c:val>
          <c:extLst>
            <c:ext xmlns:c16="http://schemas.microsoft.com/office/drawing/2014/chart" uri="{C3380CC4-5D6E-409C-BE32-E72D297353CC}">
              <c16:uniqueId val="{00000003-3850-4D74-99EB-7A97C213AE73}"/>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E962FB5-09EA-4F07-9A4B-4296DD96CFD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5C-4073-ADB7-324FF3BD0F9F}"/>
                </c:ext>
              </c:extLst>
            </c:dLbl>
            <c:dLbl>
              <c:idx val="1"/>
              <c:layout>
                <c:manualLayout>
                  <c:x val="0"/>
                  <c:y val="9.5853557504873288E-2"/>
                </c:manualLayout>
              </c:layout>
              <c:tx>
                <c:rich>
                  <a:bodyPr/>
                  <a:lstStyle/>
                  <a:p>
                    <a:fld id="{EF69F84D-5D0F-4457-9A93-DACF4AD8D14E}"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5C-4073-ADB7-324FF3BD0F9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RELACION!$C$25:$C$26</c:f>
              <c:strCache>
                <c:ptCount val="2"/>
                <c:pt idx="0">
                  <c:v>SI</c:v>
                </c:pt>
                <c:pt idx="1">
                  <c:v>NO</c:v>
                </c:pt>
              </c:strCache>
            </c:strRef>
          </c:cat>
          <c:val>
            <c:numRef>
              <c:f>RELACION!$F$25:$F$26</c:f>
              <c:numCache>
                <c:formatCode>###0</c:formatCode>
                <c:ptCount val="2"/>
                <c:pt idx="0">
                  <c:v>64.204545454545453</c:v>
                </c:pt>
                <c:pt idx="1">
                  <c:v>35.795454545454547</c:v>
                </c:pt>
              </c:numCache>
            </c:numRef>
          </c:val>
          <c:extLst>
            <c:ext xmlns:c16="http://schemas.microsoft.com/office/drawing/2014/chart" uri="{C3380CC4-5D6E-409C-BE32-E72D297353CC}">
              <c16:uniqueId val="{00000002-B35C-4073-ADB7-324FF3BD0F9F}"/>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196B032-B750-4395-874E-581DB0294E6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AF4-4832-8FC5-BF7EA9F4FC4C}"/>
                </c:ext>
              </c:extLst>
            </c:dLbl>
            <c:dLbl>
              <c:idx val="1"/>
              <c:tx>
                <c:rich>
                  <a:bodyPr/>
                  <a:lstStyle/>
                  <a:p>
                    <a:fld id="{AFEC02E1-5000-466F-AE70-8CFB1CC157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F4-4832-8FC5-BF7EA9F4FC4C}"/>
                </c:ext>
              </c:extLst>
            </c:dLbl>
            <c:dLbl>
              <c:idx val="2"/>
              <c:tx>
                <c:rich>
                  <a:bodyPr/>
                  <a:lstStyle/>
                  <a:p>
                    <a:fld id="{D6D2192D-CF32-46D2-AE31-B5E2D6A3CC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AF4-4832-8FC5-BF7EA9F4FC4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RELACION!$C$31:$C$33</c:f>
              <c:strCache>
                <c:ptCount val="3"/>
                <c:pt idx="0">
                  <c:v>NUNCA</c:v>
                </c:pt>
                <c:pt idx="1">
                  <c:v>ALGUNAS VECES</c:v>
                </c:pt>
                <c:pt idx="2">
                  <c:v>SIEMPRE</c:v>
                </c:pt>
              </c:strCache>
            </c:strRef>
          </c:cat>
          <c:val>
            <c:numRef>
              <c:f>RELACION!$F$31:$F$33</c:f>
              <c:numCache>
                <c:formatCode>###0</c:formatCode>
                <c:ptCount val="3"/>
                <c:pt idx="0">
                  <c:v>5.1020408163265305</c:v>
                </c:pt>
                <c:pt idx="1">
                  <c:v>29.591836734693878</c:v>
                </c:pt>
                <c:pt idx="2">
                  <c:v>65.306122448979593</c:v>
                </c:pt>
              </c:numCache>
            </c:numRef>
          </c:val>
          <c:extLst>
            <c:ext xmlns:c16="http://schemas.microsoft.com/office/drawing/2014/chart" uri="{C3380CC4-5D6E-409C-BE32-E72D297353CC}">
              <c16:uniqueId val="{00000003-CAF4-4832-8FC5-BF7EA9F4FC4C}"/>
            </c:ext>
          </c:extLst>
        </c:ser>
        <c:dLbls>
          <c:dLblPos val="inEnd"/>
          <c:showLegendKey val="0"/>
          <c:showVal val="1"/>
          <c:showCatName val="0"/>
          <c:showSerName val="0"/>
          <c:showPercent val="0"/>
          <c:showBubbleSize val="0"/>
        </c:dLbls>
        <c:gapWidth val="100"/>
        <c:overlap val="-24"/>
        <c:axId val="421746360"/>
        <c:axId val="421748328"/>
      </c:barChart>
      <c:catAx>
        <c:axId val="42174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8328"/>
        <c:crosses val="autoZero"/>
        <c:auto val="1"/>
        <c:lblAlgn val="ctr"/>
        <c:lblOffset val="100"/>
        <c:noMultiLvlLbl val="0"/>
      </c:catAx>
      <c:valAx>
        <c:axId val="421748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4636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24568E5-94EA-431F-A3F6-FFE2D18E01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C0-4FEE-8018-50AFD046218E}"/>
                </c:ext>
              </c:extLst>
            </c:dLbl>
            <c:dLbl>
              <c:idx val="1"/>
              <c:tx>
                <c:rich>
                  <a:bodyPr/>
                  <a:lstStyle/>
                  <a:p>
                    <a:fld id="{F541CF61-9B12-44EF-8D4A-C699FB5452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C0-4FEE-8018-50AFD046218E}"/>
                </c:ext>
              </c:extLst>
            </c:dLbl>
            <c:dLbl>
              <c:idx val="2"/>
              <c:tx>
                <c:rich>
                  <a:bodyPr/>
                  <a:lstStyle/>
                  <a:p>
                    <a:fld id="{BB7D8D27-C048-4818-848F-8FF1D5A7ED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FC0-4FEE-8018-50AFD046218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[UASALUD.xlsx]RELACION!$C$38:$C$40</c:f>
              <c:strCache>
                <c:ptCount val="3"/>
                <c:pt idx="0">
                  <c:v>NUNCA</c:v>
                </c:pt>
                <c:pt idx="1">
                  <c:v>ALGUNAS VECES</c:v>
                </c:pt>
                <c:pt idx="2">
                  <c:v>SIEMPRE</c:v>
                </c:pt>
              </c:strCache>
            </c:strRef>
          </c:cat>
          <c:val>
            <c:numRef>
              <c:f>[UASALUD.xlsx]RELACION!$F$38:$F$40</c:f>
              <c:numCache>
                <c:formatCode>###0</c:formatCode>
                <c:ptCount val="3"/>
                <c:pt idx="0">
                  <c:v>1.9047619047619049</c:v>
                </c:pt>
                <c:pt idx="1">
                  <c:v>34.285714285714285</c:v>
                </c:pt>
                <c:pt idx="2">
                  <c:v>63.809523809523803</c:v>
                </c:pt>
              </c:numCache>
            </c:numRef>
          </c:val>
          <c:extLst>
            <c:ext xmlns:c16="http://schemas.microsoft.com/office/drawing/2014/chart" uri="{C3380CC4-5D6E-409C-BE32-E72D297353CC}">
              <c16:uniqueId val="{00000003-CFC0-4FEE-8018-50AFD046218E}"/>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A87116E-656C-4897-B6C8-AD394F6A3D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972-4426-AAAF-7EA38B1BACE5}"/>
                </c:ext>
              </c:extLst>
            </c:dLbl>
            <c:dLbl>
              <c:idx val="1"/>
              <c:tx>
                <c:rich>
                  <a:bodyPr/>
                  <a:lstStyle/>
                  <a:p>
                    <a:fld id="{6C9E5536-72EE-4F4C-B84A-0D51CD224A7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972-4426-AAAF-7EA38B1BACE5}"/>
                </c:ext>
              </c:extLst>
            </c:dLbl>
            <c:dLbl>
              <c:idx val="2"/>
              <c:tx>
                <c:rich>
                  <a:bodyPr/>
                  <a:lstStyle/>
                  <a:p>
                    <a:fld id="{F46260A4-E33A-4319-A7C4-60C0406507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972-4426-AAAF-7EA38B1BACE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RELACION!$C$45:$C$47</c:f>
              <c:strCache>
                <c:ptCount val="3"/>
                <c:pt idx="0">
                  <c:v>NUNCA</c:v>
                </c:pt>
                <c:pt idx="1">
                  <c:v>ALGUNAS VECES</c:v>
                </c:pt>
                <c:pt idx="2">
                  <c:v>SIEMPRE</c:v>
                </c:pt>
              </c:strCache>
            </c:strRef>
          </c:cat>
          <c:val>
            <c:numRef>
              <c:f>RELACION!$F$45:$F$47</c:f>
              <c:numCache>
                <c:formatCode>###0</c:formatCode>
                <c:ptCount val="3"/>
                <c:pt idx="0">
                  <c:v>18.75</c:v>
                </c:pt>
                <c:pt idx="1">
                  <c:v>49.43181818181818</c:v>
                </c:pt>
                <c:pt idx="2">
                  <c:v>31.818181818181817</c:v>
                </c:pt>
              </c:numCache>
            </c:numRef>
          </c:val>
          <c:extLst>
            <c:ext xmlns:c16="http://schemas.microsoft.com/office/drawing/2014/chart" uri="{C3380CC4-5D6E-409C-BE32-E72D297353CC}">
              <c16:uniqueId val="{00000003-1972-4426-AAAF-7EA38B1BACE5}"/>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79B764C-7F7F-40A2-B6FE-1B93C1432A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89-4A08-9C07-B07BC23391FA}"/>
                </c:ext>
              </c:extLst>
            </c:dLbl>
            <c:dLbl>
              <c:idx val="1"/>
              <c:tx>
                <c:rich>
                  <a:bodyPr/>
                  <a:lstStyle/>
                  <a:p>
                    <a:fld id="{2FBD0E88-8749-43EB-AA78-0878BA9257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89-4A08-9C07-B07BC23391FA}"/>
                </c:ext>
              </c:extLst>
            </c:dLbl>
            <c:dLbl>
              <c:idx val="2"/>
              <c:tx>
                <c:rich>
                  <a:bodyPr/>
                  <a:lstStyle/>
                  <a:p>
                    <a:fld id="{F8266D5B-7AC5-4A0E-B4DB-FF9EB8E985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89-4A08-9C07-B07BC23391F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PUESTO!$C$4:$C$6</c:f>
              <c:strCache>
                <c:ptCount val="3"/>
                <c:pt idx="0">
                  <c:v>NUNCA</c:v>
                </c:pt>
                <c:pt idx="1">
                  <c:v>ALGUNAS VECES</c:v>
                </c:pt>
                <c:pt idx="2">
                  <c:v>SIEMPRE</c:v>
                </c:pt>
              </c:strCache>
            </c:strRef>
          </c:cat>
          <c:val>
            <c:numRef>
              <c:f>PUESTO!$F$4:$F$6</c:f>
              <c:numCache>
                <c:formatCode>###0</c:formatCode>
                <c:ptCount val="3"/>
                <c:pt idx="0" formatCode="General">
                  <c:v>0</c:v>
                </c:pt>
                <c:pt idx="1">
                  <c:v>7.1428571428571423</c:v>
                </c:pt>
                <c:pt idx="2">
                  <c:v>92.857142857142861</c:v>
                </c:pt>
              </c:numCache>
            </c:numRef>
          </c:val>
          <c:extLst>
            <c:ext xmlns:c16="http://schemas.microsoft.com/office/drawing/2014/chart" uri="{C3380CC4-5D6E-409C-BE32-E72D297353CC}">
              <c16:uniqueId val="{00000003-3789-4A08-9C07-B07BC23391FA}"/>
            </c:ext>
          </c:extLst>
        </c:ser>
        <c:dLbls>
          <c:showLegendKey val="0"/>
          <c:showVal val="0"/>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78CDBC7-9144-4E61-AD94-7144BFBBAF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27-4B4D-B561-4184AF3465C2}"/>
                </c:ext>
              </c:extLst>
            </c:dLbl>
            <c:dLbl>
              <c:idx val="1"/>
              <c:tx>
                <c:rich>
                  <a:bodyPr/>
                  <a:lstStyle/>
                  <a:p>
                    <a:fld id="{2F703F87-5788-43DF-BD36-1F190DAA9D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27-4B4D-B561-4184AF3465C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[UASALUD.xlsx]PUESTO!$C$11:$C$12</c:f>
              <c:strCache>
                <c:ptCount val="2"/>
                <c:pt idx="0">
                  <c:v>NO</c:v>
                </c:pt>
                <c:pt idx="1">
                  <c:v>SI</c:v>
                </c:pt>
              </c:strCache>
            </c:strRef>
          </c:cat>
          <c:val>
            <c:numRef>
              <c:f>[UASALUD.xlsx]PUESTO!$F$11:$F$12</c:f>
              <c:numCache>
                <c:formatCode>###0</c:formatCode>
                <c:ptCount val="2"/>
                <c:pt idx="0">
                  <c:v>69.523809523809518</c:v>
                </c:pt>
                <c:pt idx="1">
                  <c:v>30.476190476190478</c:v>
                </c:pt>
              </c:numCache>
            </c:numRef>
          </c:val>
          <c:extLst>
            <c:ext xmlns:c16="http://schemas.microsoft.com/office/drawing/2014/chart" uri="{C3380CC4-5D6E-409C-BE32-E72D297353CC}">
              <c16:uniqueId val="{00000002-BD27-4B4D-B561-4184AF3465C2}"/>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8948099415204618E-2"/>
                </c:manualLayout>
              </c:layout>
              <c:tx>
                <c:rich>
                  <a:bodyPr/>
                  <a:lstStyle/>
                  <a:p>
                    <a:fld id="{C9888857-D3CD-40BB-A285-CD4471CAD052}"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8-4704-9A61-8DA1C29A852F}"/>
                </c:ext>
              </c:extLst>
            </c:dLbl>
            <c:dLbl>
              <c:idx val="1"/>
              <c:tx>
                <c:rich>
                  <a:bodyPr/>
                  <a:lstStyle/>
                  <a:p>
                    <a:fld id="{096E2384-121E-480F-AAB1-6E958969030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8-4704-9A61-8DA1C29A852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PUESTO!$C$18:$C$19</c:f>
              <c:strCache>
                <c:ptCount val="2"/>
                <c:pt idx="0">
                  <c:v>NO</c:v>
                </c:pt>
                <c:pt idx="1">
                  <c:v>SI</c:v>
                </c:pt>
              </c:strCache>
            </c:strRef>
          </c:cat>
          <c:val>
            <c:numRef>
              <c:f>PUESTO!$F$18:$F$19</c:f>
              <c:numCache>
                <c:formatCode>###0</c:formatCode>
                <c:ptCount val="2"/>
                <c:pt idx="0">
                  <c:v>62</c:v>
                </c:pt>
                <c:pt idx="1">
                  <c:v>37.5</c:v>
                </c:pt>
              </c:numCache>
            </c:numRef>
          </c:val>
          <c:extLst>
            <c:ext xmlns:c16="http://schemas.microsoft.com/office/drawing/2014/chart" uri="{C3380CC4-5D6E-409C-BE32-E72D297353CC}">
              <c16:uniqueId val="{00000002-2D68-4704-9A61-8DA1C29A852F}"/>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D0D699C-E002-4DE9-BDED-E531242FDF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94-4F3A-849A-B4A1FA36173F}"/>
                </c:ext>
              </c:extLst>
            </c:dLbl>
            <c:dLbl>
              <c:idx val="1"/>
              <c:tx>
                <c:rich>
                  <a:bodyPr/>
                  <a:lstStyle/>
                  <a:p>
                    <a:fld id="{44DAE7F1-B76F-4F14-B6F8-508F7B0FE8B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94-4F3A-849A-B4A1FA36173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PUESTO!$C$24:$C$25</c:f>
              <c:strCache>
                <c:ptCount val="2"/>
                <c:pt idx="0">
                  <c:v>NO</c:v>
                </c:pt>
                <c:pt idx="1">
                  <c:v>SI</c:v>
                </c:pt>
              </c:strCache>
            </c:strRef>
          </c:cat>
          <c:val>
            <c:numRef>
              <c:f>PUESTO!$F$24:$F$25</c:f>
              <c:numCache>
                <c:formatCode>###0</c:formatCode>
                <c:ptCount val="2"/>
                <c:pt idx="0">
                  <c:v>6.1224489795918364</c:v>
                </c:pt>
                <c:pt idx="1">
                  <c:v>93.877551020408163</c:v>
                </c:pt>
              </c:numCache>
            </c:numRef>
          </c:val>
          <c:extLst>
            <c:ext xmlns:c16="http://schemas.microsoft.com/office/drawing/2014/chart" uri="{C3380CC4-5D6E-409C-BE32-E72D297353CC}">
              <c16:uniqueId val="{00000002-0894-4F3A-849A-B4A1FA36173F}"/>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F8D9995-87FC-46BA-893B-F70F5A3D22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E6-474F-B876-2ED39B331004}"/>
                </c:ext>
              </c:extLst>
            </c:dLbl>
            <c:dLbl>
              <c:idx val="1"/>
              <c:tx>
                <c:rich>
                  <a:bodyPr/>
                  <a:lstStyle/>
                  <a:p>
                    <a:fld id="{F1F8D2FA-016C-4256-A086-B16F29ADA4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E6-474F-B876-2ED39B331004}"/>
                </c:ext>
              </c:extLst>
            </c:dLbl>
            <c:dLbl>
              <c:idx val="2"/>
              <c:tx>
                <c:rich>
                  <a:bodyPr/>
                  <a:lstStyle/>
                  <a:p>
                    <a:fld id="{1463A494-EEFC-417A-A27E-1840F1E7FD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E6-474F-B876-2ED39B33100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[UASALUD.xlsx]PUESTO!$C$30:$C$32</c:f>
              <c:strCache>
                <c:ptCount val="3"/>
                <c:pt idx="0">
                  <c:v>NUNCA</c:v>
                </c:pt>
                <c:pt idx="1">
                  <c:v>ALGUNAS VECES</c:v>
                </c:pt>
                <c:pt idx="2">
                  <c:v>SIEMPRE</c:v>
                </c:pt>
              </c:strCache>
            </c:strRef>
          </c:cat>
          <c:val>
            <c:numRef>
              <c:f>[UASALUD.xlsx]PUESTO!$F$30:$F$32</c:f>
              <c:numCache>
                <c:formatCode>###0</c:formatCode>
                <c:ptCount val="3"/>
                <c:pt idx="0">
                  <c:v>5.7142857142857144</c:v>
                </c:pt>
                <c:pt idx="1">
                  <c:v>19.047619047619047</c:v>
                </c:pt>
                <c:pt idx="2">
                  <c:v>75.238095238095241</c:v>
                </c:pt>
              </c:numCache>
            </c:numRef>
          </c:val>
          <c:extLst>
            <c:ext xmlns:c16="http://schemas.microsoft.com/office/drawing/2014/chart" uri="{C3380CC4-5D6E-409C-BE32-E72D297353CC}">
              <c16:uniqueId val="{00000003-42E6-474F-B876-2ED39B331004}"/>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A6F96DE-BCF7-43A1-B905-D430388F8C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B7-4E37-B3BE-74857A22885E}"/>
                </c:ext>
              </c:extLst>
            </c:dLbl>
            <c:dLbl>
              <c:idx val="1"/>
              <c:tx>
                <c:rich>
                  <a:bodyPr/>
                  <a:lstStyle/>
                  <a:p>
                    <a:fld id="{16210CB2-723C-4AAE-B51C-E3BED07BC98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B7-4E37-B3BE-74857A22885E}"/>
                </c:ext>
              </c:extLst>
            </c:dLbl>
            <c:dLbl>
              <c:idx val="2"/>
              <c:layout>
                <c:manualLayout>
                  <c:x val="0"/>
                  <c:y val="9.5853557504873232E-2"/>
                </c:manualLayout>
              </c:layout>
              <c:tx>
                <c:rich>
                  <a:bodyPr/>
                  <a:lstStyle/>
                  <a:p>
                    <a:fld id="{8A38C132-0F36-4056-9925-3CA5F0093F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B7-4E37-B3BE-74857A22885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PUESTO!$C$37:$C$39</c:f>
              <c:strCache>
                <c:ptCount val="3"/>
                <c:pt idx="0">
                  <c:v>NUNCA</c:v>
                </c:pt>
                <c:pt idx="1">
                  <c:v>ALGUNAS VECES</c:v>
                </c:pt>
                <c:pt idx="2">
                  <c:v>SIEMPRE</c:v>
                </c:pt>
              </c:strCache>
            </c:strRef>
          </c:cat>
          <c:val>
            <c:numRef>
              <c:f>PUESTO!$F$37:$F$39</c:f>
              <c:numCache>
                <c:formatCode>###0</c:formatCode>
                <c:ptCount val="3"/>
                <c:pt idx="0">
                  <c:v>6.8181818181818175</c:v>
                </c:pt>
                <c:pt idx="1">
                  <c:v>20.454545454545457</c:v>
                </c:pt>
                <c:pt idx="2">
                  <c:v>72.727272727272734</c:v>
                </c:pt>
              </c:numCache>
            </c:numRef>
          </c:val>
          <c:extLst>
            <c:ext xmlns:c16="http://schemas.microsoft.com/office/drawing/2014/chart" uri="{C3380CC4-5D6E-409C-BE32-E72D297353CC}">
              <c16:uniqueId val="{00000003-33B7-4E37-B3BE-74857A22885E}"/>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3EDC567-AD5A-42E3-A89D-D6BCD5BC560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E4-4F29-840B-AFA5CDF6339C}"/>
                </c:ext>
              </c:extLst>
            </c:dLbl>
            <c:dLbl>
              <c:idx val="1"/>
              <c:tx>
                <c:rich>
                  <a:bodyPr/>
                  <a:lstStyle/>
                  <a:p>
                    <a:fld id="{136438C0-8BE8-4161-944A-2B729F5792C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E4-4F29-840B-AFA5CDF6339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PUESTO!$C$44:$C$45</c:f>
              <c:strCache>
                <c:ptCount val="2"/>
                <c:pt idx="0">
                  <c:v>NO</c:v>
                </c:pt>
                <c:pt idx="1">
                  <c:v>SI</c:v>
                </c:pt>
              </c:strCache>
            </c:strRef>
          </c:cat>
          <c:val>
            <c:numRef>
              <c:f>PUESTO!$F$44:$F$45</c:f>
              <c:numCache>
                <c:formatCode>###0</c:formatCode>
                <c:ptCount val="2"/>
                <c:pt idx="0">
                  <c:v>7.1428571428571423</c:v>
                </c:pt>
                <c:pt idx="1">
                  <c:v>92.857142857142861</c:v>
                </c:pt>
              </c:numCache>
            </c:numRef>
          </c:val>
          <c:extLst>
            <c:ext xmlns:c16="http://schemas.microsoft.com/office/drawing/2014/chart" uri="{C3380CC4-5D6E-409C-BE32-E72D297353CC}">
              <c16:uniqueId val="{00000002-40E4-4F29-840B-AFA5CDF6339C}"/>
            </c:ext>
          </c:extLst>
        </c:ser>
        <c:dLbls>
          <c:dLblPos val="inEnd"/>
          <c:showLegendKey val="0"/>
          <c:showVal val="1"/>
          <c:showCatName val="0"/>
          <c:showSerName val="0"/>
          <c:showPercent val="0"/>
          <c:showBubbleSize val="0"/>
        </c:dLbls>
        <c:gapWidth val="100"/>
        <c:overlap val="-24"/>
        <c:axId val="499672568"/>
        <c:axId val="421722744"/>
      </c:barChart>
      <c:catAx>
        <c:axId val="499672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1722744"/>
        <c:crosses val="autoZero"/>
        <c:auto val="1"/>
        <c:lblAlgn val="ctr"/>
        <c:lblOffset val="100"/>
        <c:noMultiLvlLbl val="0"/>
      </c:catAx>
      <c:valAx>
        <c:axId val="421722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672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E574C20-6002-491A-81B3-357B52B9C1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44-4009-9147-3A7AF93C7FE5}"/>
                </c:ext>
              </c:extLst>
            </c:dLbl>
            <c:dLbl>
              <c:idx val="1"/>
              <c:tx>
                <c:rich>
                  <a:bodyPr/>
                  <a:lstStyle/>
                  <a:p>
                    <a:fld id="{43B16148-9191-4BB6-A4F3-0843312B15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44-4009-9147-3A7AF93C7FE5}"/>
                </c:ext>
              </c:extLst>
            </c:dLbl>
            <c:dLbl>
              <c:idx val="2"/>
              <c:tx>
                <c:rich>
                  <a:bodyPr/>
                  <a:lstStyle/>
                  <a:p>
                    <a:fld id="{1A9D5CD7-A63F-4F0E-AA2F-A6E49DA4C6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44-4009-9147-3A7AF93C7FE5}"/>
                </c:ext>
              </c:extLst>
            </c:dLbl>
            <c:dLbl>
              <c:idx val="3"/>
              <c:tx>
                <c:rich>
                  <a:bodyPr/>
                  <a:lstStyle/>
                  <a:p>
                    <a:r>
                      <a:rPr lang="en-US"/>
                      <a:t>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44-4009-9147-3A7AF93C7FE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[UASALUD.xlsx]PUESTO!$C$49:$C$52</c:f>
              <c:strCache>
                <c:ptCount val="4"/>
                <c:pt idx="0">
                  <c:v>NUNCA</c:v>
                </c:pt>
                <c:pt idx="1">
                  <c:v>ALGUNAS VECES</c:v>
                </c:pt>
                <c:pt idx="2">
                  <c:v>SIEMPRE</c:v>
                </c:pt>
                <c:pt idx="3">
                  <c:v>NO HE SIDO CONVOCADO</c:v>
                </c:pt>
              </c:strCache>
            </c:strRef>
          </c:cat>
          <c:val>
            <c:numRef>
              <c:f>[UASALUD.xlsx]PUESTO!$F$49:$F$52</c:f>
              <c:numCache>
                <c:formatCode>###0</c:formatCode>
                <c:ptCount val="4"/>
                <c:pt idx="0">
                  <c:v>0.95238095238095244</c:v>
                </c:pt>
                <c:pt idx="1">
                  <c:v>24.761904761904763</c:v>
                </c:pt>
                <c:pt idx="2">
                  <c:v>69.523809523809518</c:v>
                </c:pt>
                <c:pt idx="3">
                  <c:v>4.7619047619047619</c:v>
                </c:pt>
              </c:numCache>
            </c:numRef>
          </c:val>
          <c:extLst>
            <c:ext xmlns:c16="http://schemas.microsoft.com/office/drawing/2014/chart" uri="{C3380CC4-5D6E-409C-BE32-E72D297353CC}">
              <c16:uniqueId val="{00000004-F344-4009-9147-3A7AF93C7FE5}"/>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6055790960451981E-3"/>
                  <c:y val="9.5853557504873177E-2"/>
                </c:manualLayout>
              </c:layout>
              <c:tx>
                <c:rich>
                  <a:bodyPr/>
                  <a:lstStyle/>
                  <a:p>
                    <a:fld id="{A68D7339-8373-47A4-ACF6-42284481091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47-4790-A8FB-6E3B65BC12CA}"/>
                </c:ext>
              </c:extLst>
            </c:dLbl>
            <c:dLbl>
              <c:idx val="1"/>
              <c:tx>
                <c:rich>
                  <a:bodyPr/>
                  <a:lstStyle/>
                  <a:p>
                    <a:fld id="{BC288022-9207-4B89-B94F-8E48D9EC28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47-4790-A8FB-6E3B65BC12CA}"/>
                </c:ext>
              </c:extLst>
            </c:dLbl>
            <c:dLbl>
              <c:idx val="2"/>
              <c:tx>
                <c:rich>
                  <a:bodyPr/>
                  <a:lstStyle/>
                  <a:p>
                    <a:fld id="{C5591E69-40CE-47C9-8923-5B45B81FF0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47-4790-A8FB-6E3B65BC12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PUESTO!$C$58:$C$60</c:f>
              <c:strCache>
                <c:ptCount val="3"/>
                <c:pt idx="0">
                  <c:v>NUNCA</c:v>
                </c:pt>
                <c:pt idx="1">
                  <c:v>ALGUNAS VECES</c:v>
                </c:pt>
                <c:pt idx="2">
                  <c:v>SIEMPRE</c:v>
                </c:pt>
              </c:strCache>
            </c:strRef>
          </c:cat>
          <c:val>
            <c:numRef>
              <c:f>PUESTO!$F$58:$F$60</c:f>
              <c:numCache>
                <c:formatCode>###0</c:formatCode>
                <c:ptCount val="3"/>
                <c:pt idx="0">
                  <c:v>13.636363636363635</c:v>
                </c:pt>
                <c:pt idx="1">
                  <c:v>30.113636363636363</c:v>
                </c:pt>
                <c:pt idx="2">
                  <c:v>56.25</c:v>
                </c:pt>
              </c:numCache>
            </c:numRef>
          </c:val>
          <c:extLst>
            <c:ext xmlns:c16="http://schemas.microsoft.com/office/drawing/2014/chart" uri="{C3380CC4-5D6E-409C-BE32-E72D297353CC}">
              <c16:uniqueId val="{00000003-5D47-4790-A8FB-6E3B65BC12CA}"/>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DDA1B4F-F916-4753-93F8-7E8F2DA4217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6A-48DB-97D2-57B8682B4D40}"/>
                </c:ext>
              </c:extLst>
            </c:dLbl>
            <c:dLbl>
              <c:idx val="1"/>
              <c:tx>
                <c:rich>
                  <a:bodyPr/>
                  <a:lstStyle/>
                  <a:p>
                    <a:fld id="{4DEBCBB3-4408-4D7D-B9FB-0A53E97B5BE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6A-48DB-97D2-57B8682B4D4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13.26530612244898</c:v>
                </c:pt>
                <c:pt idx="1">
                  <c:v>86.734693877551024</c:v>
                </c:pt>
              </c:numCache>
            </c:numRef>
          </c:val>
          <c:extLst>
            <c:ext xmlns:c16="http://schemas.microsoft.com/office/drawing/2014/chart" uri="{C3380CC4-5D6E-409C-BE32-E72D297353CC}">
              <c16:uniqueId val="{00000002-BA6A-48DB-97D2-57B8682B4D40}"/>
            </c:ext>
          </c:extLst>
        </c:ser>
        <c:dLbls>
          <c:showLegendKey val="0"/>
          <c:showVal val="0"/>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53D75F4-D90E-4918-B0B0-66DCAE2CF9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1C-4116-BAC4-78B918E36512}"/>
                </c:ext>
              </c:extLst>
            </c:dLbl>
            <c:dLbl>
              <c:idx val="1"/>
              <c:tx>
                <c:rich>
                  <a:bodyPr/>
                  <a:lstStyle/>
                  <a:p>
                    <a:fld id="{2563E627-93FC-409E-9B80-40C0EAAE5E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1C-4116-BAC4-78B918E3651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[UASALUD.xlsx]MEDIO!$C$10:$C$11</c:f>
              <c:strCache>
                <c:ptCount val="2"/>
                <c:pt idx="0">
                  <c:v>NO</c:v>
                </c:pt>
                <c:pt idx="1">
                  <c:v>SI</c:v>
                </c:pt>
              </c:strCache>
            </c:strRef>
          </c:cat>
          <c:val>
            <c:numRef>
              <c:f>[UASALUD.xlsx]MEDIO!$F$10:$F$11</c:f>
              <c:numCache>
                <c:formatCode>###0</c:formatCode>
                <c:ptCount val="2"/>
                <c:pt idx="0">
                  <c:v>19.047619047619047</c:v>
                </c:pt>
                <c:pt idx="1">
                  <c:v>80.952380952380949</c:v>
                </c:pt>
              </c:numCache>
            </c:numRef>
          </c:val>
          <c:extLst>
            <c:ext xmlns:c16="http://schemas.microsoft.com/office/drawing/2014/chart" uri="{C3380CC4-5D6E-409C-BE32-E72D297353CC}">
              <c16:uniqueId val="{00000002-2D1C-4116-BAC4-78B918E36512}"/>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PLAGAS</a:t>
            </a:r>
          </a:p>
        </c:rich>
      </c:tx>
      <c:layout>
        <c:manualLayout>
          <c:xMode val="edge"/>
          <c:yMode val="edge"/>
          <c:x val="0.42550185381355932"/>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21965D4-5FDC-440D-95B2-C1B970B262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6D-482F-AC82-4818546C85C4}"/>
                </c:ext>
              </c:extLst>
            </c:dLbl>
            <c:dLbl>
              <c:idx val="1"/>
              <c:tx>
                <c:rich>
                  <a:bodyPr/>
                  <a:lstStyle/>
                  <a:p>
                    <a:fld id="{20EC814B-F1C8-490C-ABE0-A4D0EAC106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6D-482F-AC82-4818546C85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MEDIO!$C$16:$C$17</c:f>
              <c:strCache>
                <c:ptCount val="2"/>
                <c:pt idx="0">
                  <c:v>NO</c:v>
                </c:pt>
                <c:pt idx="1">
                  <c:v>SI</c:v>
                </c:pt>
              </c:strCache>
            </c:strRef>
          </c:cat>
          <c:val>
            <c:numRef>
              <c:f>MEDIO!$F$16:$F$17</c:f>
              <c:numCache>
                <c:formatCode>###0</c:formatCode>
                <c:ptCount val="2"/>
                <c:pt idx="0">
                  <c:v>17.045454545454543</c:v>
                </c:pt>
                <c:pt idx="1">
                  <c:v>82.954545454545453</c:v>
                </c:pt>
              </c:numCache>
            </c:numRef>
          </c:val>
          <c:extLst>
            <c:ext xmlns:c16="http://schemas.microsoft.com/office/drawing/2014/chart" uri="{C3380CC4-5D6E-409C-BE32-E72D297353CC}">
              <c16:uniqueId val="{00000002-D36D-482F-AC82-4818546C85C4}"/>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35B4104-0B2C-429C-A522-8813D3B234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2F-4FEC-A8A1-32321EB4077B}"/>
                </c:ext>
              </c:extLst>
            </c:dLbl>
            <c:dLbl>
              <c:idx val="1"/>
              <c:tx>
                <c:rich>
                  <a:bodyPr/>
                  <a:lstStyle/>
                  <a:p>
                    <a:fld id="{ABE3E048-CB43-42EE-B2CE-BE57A10512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2F-4FEC-A8A1-32321EB4077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NO</c:v>
                </c:pt>
                <c:pt idx="1">
                  <c:v>SI</c:v>
                </c:pt>
              </c:strCache>
            </c:strRef>
          </c:cat>
          <c:val>
            <c:numRef>
              <c:f>MEDIO!$F$22:$F$23</c:f>
              <c:numCache>
                <c:formatCode>###0</c:formatCode>
                <c:ptCount val="2"/>
                <c:pt idx="0">
                  <c:v>16.326530612244898</c:v>
                </c:pt>
                <c:pt idx="1">
                  <c:v>83.673469387755105</c:v>
                </c:pt>
              </c:numCache>
            </c:numRef>
          </c:val>
          <c:extLst>
            <c:ext xmlns:c16="http://schemas.microsoft.com/office/drawing/2014/chart" uri="{C3380CC4-5D6E-409C-BE32-E72D297353CC}">
              <c16:uniqueId val="{00000002-0A2F-4FEC-A8A1-32321EB4077B}"/>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989F189-0DA7-43E8-B5BC-585FDF1D28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B6-416E-9D5E-49B22032A9F3}"/>
                </c:ext>
              </c:extLst>
            </c:dLbl>
            <c:dLbl>
              <c:idx val="1"/>
              <c:tx>
                <c:rich>
                  <a:bodyPr/>
                  <a:lstStyle/>
                  <a:p>
                    <a:fld id="{4892F87C-AEA9-426B-B355-0C28B729B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B6-416E-9D5E-49B22032A9F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[UASALUD.xlsx]MEDIO!$C$28:$C$29</c:f>
              <c:strCache>
                <c:ptCount val="2"/>
                <c:pt idx="0">
                  <c:v>NO</c:v>
                </c:pt>
                <c:pt idx="1">
                  <c:v>SI</c:v>
                </c:pt>
              </c:strCache>
            </c:strRef>
          </c:cat>
          <c:val>
            <c:numRef>
              <c:f>[UASALUD.xlsx]MEDIO!$F$28:$F$29</c:f>
              <c:numCache>
                <c:formatCode>###0</c:formatCode>
                <c:ptCount val="2"/>
                <c:pt idx="0">
                  <c:v>26.666666666666668</c:v>
                </c:pt>
                <c:pt idx="1">
                  <c:v>73.333333333333329</c:v>
                </c:pt>
              </c:numCache>
            </c:numRef>
          </c:val>
          <c:extLst>
            <c:ext xmlns:c16="http://schemas.microsoft.com/office/drawing/2014/chart" uri="{C3380CC4-5D6E-409C-BE32-E72D297353CC}">
              <c16:uniqueId val="{00000002-90B6-416E-9D5E-49B22032A9F3}"/>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E80800-24AC-4FD7-8FB3-6E007B0E8D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DE-4238-960A-541AA086A502}"/>
                </c:ext>
              </c:extLst>
            </c:dLbl>
            <c:dLbl>
              <c:idx val="1"/>
              <c:tx>
                <c:rich>
                  <a:bodyPr/>
                  <a:lstStyle/>
                  <a:p>
                    <a:fld id="{ED2D1F69-3F45-4E51-B3E2-0EAE678EC3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DE-4238-960A-541AA086A5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MEDIO!$C$34:$C$35</c:f>
              <c:strCache>
                <c:ptCount val="2"/>
                <c:pt idx="0">
                  <c:v>NO</c:v>
                </c:pt>
                <c:pt idx="1">
                  <c:v>SI</c:v>
                </c:pt>
              </c:strCache>
            </c:strRef>
          </c:cat>
          <c:val>
            <c:numRef>
              <c:f>MEDIO!$F$34:$F$35</c:f>
              <c:numCache>
                <c:formatCode>###0</c:formatCode>
                <c:ptCount val="2"/>
                <c:pt idx="0">
                  <c:v>44.886363636363633</c:v>
                </c:pt>
                <c:pt idx="1">
                  <c:v>55.113636363636367</c:v>
                </c:pt>
              </c:numCache>
            </c:numRef>
          </c:val>
          <c:extLst>
            <c:ext xmlns:c16="http://schemas.microsoft.com/office/drawing/2014/chart" uri="{C3380CC4-5D6E-409C-BE32-E72D297353CC}">
              <c16:uniqueId val="{00000002-6EDE-4238-960A-541AA086A502}"/>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ENERGIA ELECTRICA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1E5BCA4-211C-4245-A637-415E91C36DE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FF-4779-A628-DE94538B088F}"/>
                </c:ext>
              </c:extLst>
            </c:dLbl>
            <c:dLbl>
              <c:idx val="1"/>
              <c:tx>
                <c:rich>
                  <a:bodyPr/>
                  <a:lstStyle/>
                  <a:p>
                    <a:fld id="{F8FD4F7B-380A-40EC-83E8-71901FD2F5E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FF-4779-A628-DE94538B088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NO</c:v>
                </c:pt>
                <c:pt idx="1">
                  <c:v>SI</c:v>
                </c:pt>
              </c:strCache>
            </c:strRef>
          </c:cat>
          <c:val>
            <c:numRef>
              <c:f>MEDIO!$F$40:$F$41</c:f>
              <c:numCache>
                <c:formatCode>###0</c:formatCode>
                <c:ptCount val="2"/>
                <c:pt idx="0">
                  <c:v>32.653061224489797</c:v>
                </c:pt>
                <c:pt idx="1">
                  <c:v>67.346938775510196</c:v>
                </c:pt>
              </c:numCache>
            </c:numRef>
          </c:val>
          <c:extLst>
            <c:ext xmlns:c16="http://schemas.microsoft.com/office/drawing/2014/chart" uri="{C3380CC4-5D6E-409C-BE32-E72D297353CC}">
              <c16:uniqueId val="{00000002-81FF-4779-A628-DE94538B088F}"/>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002CF9E-502B-492B-AF62-695EACA70C0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C5-455C-97E1-9760399BE6E7}"/>
                </c:ext>
              </c:extLst>
            </c:dLbl>
            <c:dLbl>
              <c:idx val="1"/>
              <c:tx>
                <c:rich>
                  <a:bodyPr/>
                  <a:lstStyle/>
                  <a:p>
                    <a:fld id="{1111675C-BE91-4A50-A1FB-940251396C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C5-455C-97E1-9760399BE6E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[UASALUD.xlsx]MEDIO!$C$46:$C$47</c:f>
              <c:strCache>
                <c:ptCount val="2"/>
                <c:pt idx="0">
                  <c:v>NO</c:v>
                </c:pt>
                <c:pt idx="1">
                  <c:v>SI</c:v>
                </c:pt>
              </c:strCache>
            </c:strRef>
          </c:cat>
          <c:val>
            <c:numRef>
              <c:f>[UASALUD.xlsx]MEDIO!$F$46:$F$47</c:f>
              <c:numCache>
                <c:formatCode>###0</c:formatCode>
                <c:ptCount val="2"/>
                <c:pt idx="0">
                  <c:v>37.142857142857146</c:v>
                </c:pt>
                <c:pt idx="1">
                  <c:v>62.857142857142854</c:v>
                </c:pt>
              </c:numCache>
            </c:numRef>
          </c:val>
          <c:extLst>
            <c:ext xmlns:c16="http://schemas.microsoft.com/office/drawing/2014/chart" uri="{C3380CC4-5D6E-409C-BE32-E72D297353CC}">
              <c16:uniqueId val="{00000002-C3C5-455C-97E1-9760399BE6E7}"/>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0349CE92-3D33-4B1A-BB4E-4B8DB287A854}"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F5F-4B6A-BEA7-7CEB7BF6395F}"/>
                </c:ext>
              </c:extLst>
            </c:dLbl>
            <c:dLbl>
              <c:idx val="1"/>
              <c:tx>
                <c:rich>
                  <a:bodyPr/>
                  <a:lstStyle/>
                  <a:p>
                    <a:fld id="{D5AD861C-828A-4129-8C69-F377F54B46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5F-4B6A-BEA7-7CEB7BF639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MEDIO!$C$52:$C$53</c:f>
              <c:strCache>
                <c:ptCount val="2"/>
                <c:pt idx="0">
                  <c:v>NO</c:v>
                </c:pt>
                <c:pt idx="1">
                  <c:v>SI</c:v>
                </c:pt>
              </c:strCache>
            </c:strRef>
          </c:cat>
          <c:val>
            <c:numRef>
              <c:f>MEDIO!$F$52:$F$53</c:f>
              <c:numCache>
                <c:formatCode>###0</c:formatCode>
                <c:ptCount val="2"/>
                <c:pt idx="0">
                  <c:v>30.681818181818183</c:v>
                </c:pt>
                <c:pt idx="1">
                  <c:v>69.318181818181827</c:v>
                </c:pt>
              </c:numCache>
            </c:numRef>
          </c:val>
          <c:extLst>
            <c:ext xmlns:c16="http://schemas.microsoft.com/office/drawing/2014/chart" uri="{C3380CC4-5D6E-409C-BE32-E72D297353CC}">
              <c16:uniqueId val="{00000002-2F5F-4B6A-BEA7-7CEB7BF6395F}"/>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654DDDB-4823-4DB4-A700-C892C56915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3D-4DAA-B0F5-32DC65A3DC0F}"/>
                </c:ext>
              </c:extLst>
            </c:dLbl>
            <c:dLbl>
              <c:idx val="1"/>
              <c:tx>
                <c:rich>
                  <a:bodyPr/>
                  <a:lstStyle/>
                  <a:p>
                    <a:fld id="{4DAAE4DD-24A3-4F7B-8956-55B5775894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3D-4DAA-B0F5-32DC65A3DC0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MEDIO!$C$58:$C$59</c:f>
              <c:strCache>
                <c:ptCount val="2"/>
                <c:pt idx="0">
                  <c:v>NO</c:v>
                </c:pt>
                <c:pt idx="1">
                  <c:v>SI</c:v>
                </c:pt>
              </c:strCache>
            </c:strRef>
          </c:cat>
          <c:val>
            <c:numRef>
              <c:f>MEDIO!$F$58:$F$59</c:f>
              <c:numCache>
                <c:formatCode>###0</c:formatCode>
                <c:ptCount val="2"/>
                <c:pt idx="0">
                  <c:v>10.204081632653061</c:v>
                </c:pt>
                <c:pt idx="1">
                  <c:v>89.795918367346943</c:v>
                </c:pt>
              </c:numCache>
            </c:numRef>
          </c:val>
          <c:extLst>
            <c:ext xmlns:c16="http://schemas.microsoft.com/office/drawing/2014/chart" uri="{C3380CC4-5D6E-409C-BE32-E72D297353CC}">
              <c16:uniqueId val="{00000002-953D-4DAA-B0F5-32DC65A3DC0F}"/>
            </c:ext>
          </c:extLst>
        </c:ser>
        <c:dLbls>
          <c:dLblPos val="inEnd"/>
          <c:showLegendKey val="0"/>
          <c:showVal val="1"/>
          <c:showCatName val="0"/>
          <c:showSerName val="0"/>
          <c:showPercent val="0"/>
          <c:showBubbleSize val="0"/>
        </c:dLbls>
        <c:gapWidth val="100"/>
        <c:overlap val="-24"/>
        <c:axId val="499178904"/>
        <c:axId val="499179232"/>
      </c:barChart>
      <c:catAx>
        <c:axId val="499178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9232"/>
        <c:crosses val="autoZero"/>
        <c:auto val="1"/>
        <c:lblAlgn val="ctr"/>
        <c:lblOffset val="100"/>
        <c:noMultiLvlLbl val="0"/>
      </c:catAx>
      <c:valAx>
        <c:axId val="49917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99178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13B2-43DD-B072-2D5473468565}"/>
              </c:ext>
            </c:extLst>
          </c:dPt>
          <c:dLbls>
            <c:dLbl>
              <c:idx val="0"/>
              <c:tx>
                <c:rich>
                  <a:bodyPr/>
                  <a:lstStyle/>
                  <a:p>
                    <a:fld id="{E0EC4ADC-6093-4890-91E0-353142D4811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B2-43DD-B072-2D5473468565}"/>
                </c:ext>
              </c:extLst>
            </c:dLbl>
            <c:dLbl>
              <c:idx val="1"/>
              <c:tx>
                <c:rich>
                  <a:bodyPr/>
                  <a:lstStyle/>
                  <a:p>
                    <a:fld id="{33FB3C64-5DA8-4CA3-8028-B8DDD18FB0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B2-43DD-B072-2D54734685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[UASALUD.xlsx]IDENTIDAD!$C$4:$C$5</c:f>
              <c:strCache>
                <c:ptCount val="2"/>
                <c:pt idx="0">
                  <c:v>NO SE SIENTE ORGULLOSO</c:v>
                </c:pt>
                <c:pt idx="1">
                  <c:v>SI SE SIENTE ORGULLOSO</c:v>
                </c:pt>
              </c:strCache>
            </c:strRef>
          </c:cat>
          <c:val>
            <c:numRef>
              <c:f>[UASALUD.xlsx]IDENTIDAD!$F$4:$F$5</c:f>
              <c:numCache>
                <c:formatCode>###0</c:formatCode>
                <c:ptCount val="2"/>
                <c:pt idx="0" formatCode="General">
                  <c:v>0</c:v>
                </c:pt>
                <c:pt idx="1">
                  <c:v>100</c:v>
                </c:pt>
              </c:numCache>
            </c:numRef>
          </c:val>
          <c:extLst>
            <c:ext xmlns:c16="http://schemas.microsoft.com/office/drawing/2014/chart" uri="{C3380CC4-5D6E-409C-BE32-E72D297353CC}">
              <c16:uniqueId val="{00000003-13B2-43DD-B072-2D5473468565}"/>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B931C70-27D9-4493-ACC1-DBFA361C8D02}"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FF-4BA6-AA39-37B5F97B9717}"/>
                </c:ext>
              </c:extLst>
            </c:dLbl>
            <c:dLbl>
              <c:idx val="1"/>
              <c:tx>
                <c:rich>
                  <a:bodyPr/>
                  <a:lstStyle/>
                  <a:p>
                    <a:fld id="{72E7B1DE-A672-4037-A98E-741E31140D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FF-4BA6-AA39-37B5F97B9717}"/>
                </c:ext>
              </c:extLst>
            </c:dLbl>
            <c:dLbl>
              <c:idx val="2"/>
              <c:tx>
                <c:rich>
                  <a:bodyPr/>
                  <a:lstStyle/>
                  <a:p>
                    <a:fld id="{77991271-7120-444E-A4BE-C279414EC77F}"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FF-4BA6-AA39-37B5F97B971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IDENTIDAD!$C$25:$C$27</c:f>
              <c:strCache>
                <c:ptCount val="3"/>
                <c:pt idx="0">
                  <c:v>ESCUDO</c:v>
                </c:pt>
                <c:pt idx="1">
                  <c:v>LEMA</c:v>
                </c:pt>
                <c:pt idx="2">
                  <c:v>HISTORIA</c:v>
                </c:pt>
              </c:strCache>
            </c:strRef>
          </c:cat>
          <c:val>
            <c:numRef>
              <c:f>IDENTIDAD!$D$25:$D$27</c:f>
              <c:numCache>
                <c:formatCode>###0</c:formatCode>
                <c:ptCount val="3"/>
                <c:pt idx="0">
                  <c:v>78.599999999999994</c:v>
                </c:pt>
                <c:pt idx="1">
                  <c:v>56.2</c:v>
                </c:pt>
                <c:pt idx="2">
                  <c:v>58.2</c:v>
                </c:pt>
              </c:numCache>
            </c:numRef>
          </c:val>
          <c:extLst>
            <c:ext xmlns:c16="http://schemas.microsoft.com/office/drawing/2014/chart" uri="{C3380CC4-5D6E-409C-BE32-E72D297353CC}">
              <c16:uniqueId val="{00000003-DAFF-4BA6-AA39-37B5F97B9717}"/>
            </c:ext>
          </c:extLst>
        </c:ser>
        <c:dLbls>
          <c:showLegendKey val="0"/>
          <c:showVal val="0"/>
          <c:showCatName val="0"/>
          <c:showSerName val="0"/>
          <c:showPercent val="0"/>
          <c:showBubbleSize val="0"/>
        </c:dLbls>
        <c:gapWidth val="100"/>
        <c:overlap val="-24"/>
        <c:axId val="422377400"/>
        <c:axId val="422374448"/>
      </c:barChart>
      <c:catAx>
        <c:axId val="422377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2374448"/>
        <c:crosses val="autoZero"/>
        <c:auto val="1"/>
        <c:lblAlgn val="ctr"/>
        <c:lblOffset val="100"/>
        <c:noMultiLvlLbl val="0"/>
      </c:catAx>
      <c:valAx>
        <c:axId val="422374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223774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05/04/2022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05/04/2022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05/04/2022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607741" y="4653137"/>
            <a:ext cx="8356747"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340) – UNIDAD ACADÉMICA DE CIENCIAS SOCIALES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4C60C8CB-6F42-4462-93FA-9DC41CBED0B5}"/>
              </a:ext>
            </a:extLst>
          </p:cNvPr>
          <p:cNvGraphicFramePr>
            <a:graphicFrameLocks/>
          </p:cNvGraphicFramePr>
          <p:nvPr>
            <p:extLst>
              <p:ext uri="{D42A27DB-BD31-4B8C-83A1-F6EECF244321}">
                <p14:modId xmlns:p14="http://schemas.microsoft.com/office/powerpoint/2010/main" val="3002204346"/>
              </p:ext>
            </p:extLst>
          </p:nvPr>
        </p:nvGraphicFramePr>
        <p:xfrm>
          <a:off x="1625827" y="133877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E10D4DDC-8BD5-491F-A6C0-0D60B5E49688}"/>
              </a:ext>
            </a:extLst>
          </p:cNvPr>
          <p:cNvGraphicFramePr>
            <a:graphicFrameLocks/>
          </p:cNvGraphicFramePr>
          <p:nvPr>
            <p:extLst>
              <p:ext uri="{D42A27DB-BD31-4B8C-83A1-F6EECF244321}">
                <p14:modId xmlns:p14="http://schemas.microsoft.com/office/powerpoint/2010/main" val="1949326233"/>
              </p:ext>
            </p:extLst>
          </p:nvPr>
        </p:nvGraphicFramePr>
        <p:xfrm>
          <a:off x="1497608" y="140229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4EFFE47D-B150-4A1E-B111-04E9BB779BBB}"/>
              </a:ext>
            </a:extLst>
          </p:cNvPr>
          <p:cNvGraphicFramePr>
            <a:graphicFrameLocks/>
          </p:cNvGraphicFramePr>
          <p:nvPr>
            <p:extLst>
              <p:ext uri="{D42A27DB-BD31-4B8C-83A1-F6EECF244321}">
                <p14:modId xmlns:p14="http://schemas.microsoft.com/office/powerpoint/2010/main" val="933374240"/>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96338D22-B047-4EA1-B441-9D5E4CB14BFD}"/>
              </a:ext>
            </a:extLst>
          </p:cNvPr>
          <p:cNvGraphicFramePr>
            <a:graphicFrameLocks/>
          </p:cNvGraphicFramePr>
          <p:nvPr>
            <p:extLst>
              <p:ext uri="{D42A27DB-BD31-4B8C-83A1-F6EECF244321}">
                <p14:modId xmlns:p14="http://schemas.microsoft.com/office/powerpoint/2010/main" val="704292195"/>
              </p:ext>
            </p:extLst>
          </p:nvPr>
        </p:nvGraphicFramePr>
        <p:xfrm>
          <a:off x="1601161"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19869F91-788E-4110-A4C7-41FB9FDE7036}"/>
              </a:ext>
            </a:extLst>
          </p:cNvPr>
          <p:cNvGraphicFramePr>
            <a:graphicFrameLocks/>
          </p:cNvGraphicFramePr>
          <p:nvPr>
            <p:extLst>
              <p:ext uri="{D42A27DB-BD31-4B8C-83A1-F6EECF244321}">
                <p14:modId xmlns:p14="http://schemas.microsoft.com/office/powerpoint/2010/main" val="1236660646"/>
              </p:ext>
            </p:extLst>
          </p:nvPr>
        </p:nvGraphicFramePr>
        <p:xfrm>
          <a:off x="1629761"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0D9CB7A8-FBEE-441F-B370-07A618AF0188}"/>
              </a:ext>
            </a:extLst>
          </p:cNvPr>
          <p:cNvGraphicFramePr>
            <a:graphicFrameLocks/>
          </p:cNvGraphicFramePr>
          <p:nvPr>
            <p:extLst>
              <p:ext uri="{D42A27DB-BD31-4B8C-83A1-F6EECF244321}">
                <p14:modId xmlns:p14="http://schemas.microsoft.com/office/powerpoint/2010/main" val="2042485437"/>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89AC2518-127E-42F3-8B0C-8F788ADC81B0}"/>
              </a:ext>
            </a:extLst>
          </p:cNvPr>
          <p:cNvGraphicFramePr>
            <a:graphicFrameLocks/>
          </p:cNvGraphicFramePr>
          <p:nvPr>
            <p:extLst>
              <p:ext uri="{D42A27DB-BD31-4B8C-83A1-F6EECF244321}">
                <p14:modId xmlns:p14="http://schemas.microsoft.com/office/powerpoint/2010/main" val="1015296878"/>
              </p:ext>
            </p:extLst>
          </p:nvPr>
        </p:nvGraphicFramePr>
        <p:xfrm>
          <a:off x="1570022"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D73AB2EF-C197-46EC-96E7-506D10224B07}"/>
              </a:ext>
            </a:extLst>
          </p:cNvPr>
          <p:cNvGraphicFramePr>
            <a:graphicFrameLocks/>
          </p:cNvGraphicFramePr>
          <p:nvPr>
            <p:extLst>
              <p:ext uri="{D42A27DB-BD31-4B8C-83A1-F6EECF244321}">
                <p14:modId xmlns:p14="http://schemas.microsoft.com/office/powerpoint/2010/main" val="3528972372"/>
              </p:ext>
            </p:extLst>
          </p:nvPr>
        </p:nvGraphicFramePr>
        <p:xfrm>
          <a:off x="1474776"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C6656927-9243-479F-A4F0-D5A337F5A574}"/>
              </a:ext>
            </a:extLst>
          </p:cNvPr>
          <p:cNvGraphicFramePr>
            <a:graphicFrameLocks/>
          </p:cNvGraphicFramePr>
          <p:nvPr>
            <p:extLst>
              <p:ext uri="{D42A27DB-BD31-4B8C-83A1-F6EECF244321}">
                <p14:modId xmlns:p14="http://schemas.microsoft.com/office/powerpoint/2010/main" val="810533017"/>
              </p:ext>
            </p:extLst>
          </p:nvPr>
        </p:nvGraphicFramePr>
        <p:xfrm>
          <a:off x="160564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803D00F1-B3D7-4372-AAAD-D45B41FE42A5}"/>
              </a:ext>
            </a:extLst>
          </p:cNvPr>
          <p:cNvGraphicFramePr>
            <a:graphicFrameLocks/>
          </p:cNvGraphicFramePr>
          <p:nvPr>
            <p:extLst>
              <p:ext uri="{D42A27DB-BD31-4B8C-83A1-F6EECF244321}">
                <p14:modId xmlns:p14="http://schemas.microsoft.com/office/powerpoint/2010/main" val="1010092140"/>
              </p:ext>
            </p:extLst>
          </p:nvPr>
        </p:nvGraphicFramePr>
        <p:xfrm>
          <a:off x="1474776" y="137092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E5AE53D4-73D9-48D4-BC72-A5207A0D2659}"/>
              </a:ext>
            </a:extLst>
          </p:cNvPr>
          <p:cNvGraphicFramePr>
            <a:graphicFrameLocks/>
          </p:cNvGraphicFramePr>
          <p:nvPr>
            <p:extLst>
              <p:ext uri="{D42A27DB-BD31-4B8C-83A1-F6EECF244321}">
                <p14:modId xmlns:p14="http://schemas.microsoft.com/office/powerpoint/2010/main" val="3226193744"/>
              </p:ext>
            </p:extLst>
          </p:nvPr>
        </p:nvGraphicFramePr>
        <p:xfrm>
          <a:off x="1605648" y="149446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4244E704-C09C-4A97-93C0-E5FBDA30E81A}"/>
              </a:ext>
            </a:extLst>
          </p:cNvPr>
          <p:cNvGraphicFramePr>
            <a:graphicFrameLocks/>
          </p:cNvGraphicFramePr>
          <p:nvPr>
            <p:extLst>
              <p:ext uri="{D42A27DB-BD31-4B8C-83A1-F6EECF244321}">
                <p14:modId xmlns:p14="http://schemas.microsoft.com/office/powerpoint/2010/main" val="4275820378"/>
              </p:ext>
            </p:extLst>
          </p:nvPr>
        </p:nvGraphicFramePr>
        <p:xfrm>
          <a:off x="1576305"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68A70536-9469-4AC5-917A-CBB219D59183}"/>
              </a:ext>
            </a:extLst>
          </p:cNvPr>
          <p:cNvGraphicFramePr>
            <a:graphicFrameLocks/>
          </p:cNvGraphicFramePr>
          <p:nvPr>
            <p:extLst>
              <p:ext uri="{D42A27DB-BD31-4B8C-83A1-F6EECF244321}">
                <p14:modId xmlns:p14="http://schemas.microsoft.com/office/powerpoint/2010/main" val="1008572711"/>
              </p:ext>
            </p:extLst>
          </p:nvPr>
        </p:nvGraphicFramePr>
        <p:xfrm>
          <a:off x="1592503" y="15065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E1B30E17-BD2C-4C1C-9242-CFA9AF05D5ED}"/>
              </a:ext>
            </a:extLst>
          </p:cNvPr>
          <p:cNvGraphicFramePr>
            <a:graphicFrameLocks/>
          </p:cNvGraphicFramePr>
          <p:nvPr>
            <p:extLst>
              <p:ext uri="{D42A27DB-BD31-4B8C-83A1-F6EECF244321}">
                <p14:modId xmlns:p14="http://schemas.microsoft.com/office/powerpoint/2010/main" val="1782332360"/>
              </p:ext>
            </p:extLst>
          </p:nvPr>
        </p:nvGraphicFramePr>
        <p:xfrm>
          <a:off x="1575832" y="142426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FEBCDE9C-8686-4BA9-911E-55148D7FC42A}"/>
              </a:ext>
            </a:extLst>
          </p:cNvPr>
          <p:cNvGraphicFramePr>
            <a:graphicFrameLocks/>
          </p:cNvGraphicFramePr>
          <p:nvPr>
            <p:extLst>
              <p:ext uri="{D42A27DB-BD31-4B8C-83A1-F6EECF244321}">
                <p14:modId xmlns:p14="http://schemas.microsoft.com/office/powerpoint/2010/main" val="1317170050"/>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E9136E91-F719-402F-9A9C-33E97A4B20C2}"/>
              </a:ext>
            </a:extLst>
          </p:cNvPr>
          <p:cNvGraphicFramePr>
            <a:graphicFrameLocks/>
          </p:cNvGraphicFramePr>
          <p:nvPr>
            <p:extLst>
              <p:ext uri="{D42A27DB-BD31-4B8C-83A1-F6EECF244321}">
                <p14:modId xmlns:p14="http://schemas.microsoft.com/office/powerpoint/2010/main" val="1311066517"/>
              </p:ext>
            </p:extLst>
          </p:nvPr>
        </p:nvGraphicFramePr>
        <p:xfrm>
          <a:off x="1605648" y="157104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99C7DE38-F218-4CE0-A294-26115B900E44}"/>
              </a:ext>
            </a:extLst>
          </p:cNvPr>
          <p:cNvGraphicFramePr>
            <a:graphicFrameLocks/>
          </p:cNvGraphicFramePr>
          <p:nvPr>
            <p:extLst>
              <p:ext uri="{D42A27DB-BD31-4B8C-83A1-F6EECF244321}">
                <p14:modId xmlns:p14="http://schemas.microsoft.com/office/powerpoint/2010/main" val="3206888310"/>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A7C57F73-7B36-41EB-849E-0E74819FDAC7}"/>
              </a:ext>
            </a:extLst>
          </p:cNvPr>
          <p:cNvGraphicFramePr>
            <a:graphicFrameLocks/>
          </p:cNvGraphicFramePr>
          <p:nvPr>
            <p:extLst>
              <p:ext uri="{D42A27DB-BD31-4B8C-83A1-F6EECF244321}">
                <p14:modId xmlns:p14="http://schemas.microsoft.com/office/powerpoint/2010/main" val="896205332"/>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9AF2115C-DA3B-46F7-BD7E-DB2DC786F8F0}"/>
              </a:ext>
            </a:extLst>
          </p:cNvPr>
          <p:cNvGraphicFramePr>
            <a:graphicFrameLocks/>
          </p:cNvGraphicFramePr>
          <p:nvPr>
            <p:extLst>
              <p:ext uri="{D42A27DB-BD31-4B8C-83A1-F6EECF244321}">
                <p14:modId xmlns:p14="http://schemas.microsoft.com/office/powerpoint/2010/main" val="1070465001"/>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6F94E30F-E763-4B09-9D7E-F6A787307C4A}"/>
              </a:ext>
            </a:extLst>
          </p:cNvPr>
          <p:cNvGraphicFramePr>
            <a:graphicFrameLocks/>
          </p:cNvGraphicFramePr>
          <p:nvPr>
            <p:extLst>
              <p:ext uri="{D42A27DB-BD31-4B8C-83A1-F6EECF244321}">
                <p14:modId xmlns:p14="http://schemas.microsoft.com/office/powerpoint/2010/main" val="1811564833"/>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DE CIENCIAS SOCIALES</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D6EE78B8-0E95-496C-8E93-CF3B4FBB7571}"/>
              </a:ext>
            </a:extLst>
          </p:cNvPr>
          <p:cNvGraphicFramePr>
            <a:graphicFrameLocks/>
          </p:cNvGraphicFramePr>
          <p:nvPr>
            <p:extLst>
              <p:ext uri="{D42A27DB-BD31-4B8C-83A1-F6EECF244321}">
                <p14:modId xmlns:p14="http://schemas.microsoft.com/office/powerpoint/2010/main" val="2074201156"/>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25954EBB-1D38-4B43-9999-3934B1B0DBBD}"/>
              </a:ext>
            </a:extLst>
          </p:cNvPr>
          <p:cNvGraphicFramePr>
            <a:graphicFrameLocks/>
          </p:cNvGraphicFramePr>
          <p:nvPr>
            <p:extLst>
              <p:ext uri="{D42A27DB-BD31-4B8C-83A1-F6EECF244321}">
                <p14:modId xmlns:p14="http://schemas.microsoft.com/office/powerpoint/2010/main" val="322207694"/>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1B2D5873-0C65-4526-8415-2CFBBB620940}"/>
              </a:ext>
            </a:extLst>
          </p:cNvPr>
          <p:cNvGraphicFramePr>
            <a:graphicFrameLocks/>
          </p:cNvGraphicFramePr>
          <p:nvPr>
            <p:extLst>
              <p:ext uri="{D42A27DB-BD31-4B8C-83A1-F6EECF244321}">
                <p14:modId xmlns:p14="http://schemas.microsoft.com/office/powerpoint/2010/main" val="3862332299"/>
              </p:ext>
            </p:extLst>
          </p:nvPr>
        </p:nvGraphicFramePr>
        <p:xfrm>
          <a:off x="1479380"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0641C962-9847-4BA0-A66B-FBE3C399DAD9}"/>
              </a:ext>
            </a:extLst>
          </p:cNvPr>
          <p:cNvGraphicFramePr>
            <a:graphicFrameLocks/>
          </p:cNvGraphicFramePr>
          <p:nvPr>
            <p:extLst>
              <p:ext uri="{D42A27DB-BD31-4B8C-83A1-F6EECF244321}">
                <p14:modId xmlns:p14="http://schemas.microsoft.com/office/powerpoint/2010/main" val="633114144"/>
              </p:ext>
            </p:extLst>
          </p:nvPr>
        </p:nvGraphicFramePr>
        <p:xfrm>
          <a:off x="147938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795CCB9D-0C5F-4DA2-A2C9-460ACB427B61}"/>
              </a:ext>
            </a:extLst>
          </p:cNvPr>
          <p:cNvGraphicFramePr>
            <a:graphicFrameLocks/>
          </p:cNvGraphicFramePr>
          <p:nvPr>
            <p:extLst>
              <p:ext uri="{D42A27DB-BD31-4B8C-83A1-F6EECF244321}">
                <p14:modId xmlns:p14="http://schemas.microsoft.com/office/powerpoint/2010/main" val="3036263057"/>
              </p:ext>
            </p:extLst>
          </p:nvPr>
        </p:nvGraphicFramePr>
        <p:xfrm>
          <a:off x="157606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8037BCD6-F4E7-43B6-8231-D6F090AC50D4}"/>
              </a:ext>
            </a:extLst>
          </p:cNvPr>
          <p:cNvGraphicFramePr>
            <a:graphicFrameLocks/>
          </p:cNvGraphicFramePr>
          <p:nvPr>
            <p:extLst>
              <p:ext uri="{D42A27DB-BD31-4B8C-83A1-F6EECF244321}">
                <p14:modId xmlns:p14="http://schemas.microsoft.com/office/powerpoint/2010/main" val="2699580735"/>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727006A2-507D-4937-AC38-24A471847E02}"/>
              </a:ext>
            </a:extLst>
          </p:cNvPr>
          <p:cNvGraphicFramePr>
            <a:graphicFrameLocks/>
          </p:cNvGraphicFramePr>
          <p:nvPr>
            <p:extLst>
              <p:ext uri="{D42A27DB-BD31-4B8C-83A1-F6EECF244321}">
                <p14:modId xmlns:p14="http://schemas.microsoft.com/office/powerpoint/2010/main" val="2762496464"/>
              </p:ext>
            </p:extLst>
          </p:nvPr>
        </p:nvGraphicFramePr>
        <p:xfrm>
          <a:off x="1479380" y="138716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5A4714F6-AEB9-46DD-9FFD-A6A3CB1D91D6}"/>
              </a:ext>
            </a:extLst>
          </p:cNvPr>
          <p:cNvGraphicFramePr>
            <a:graphicFrameLocks/>
          </p:cNvGraphicFramePr>
          <p:nvPr>
            <p:extLst>
              <p:ext uri="{D42A27DB-BD31-4B8C-83A1-F6EECF244321}">
                <p14:modId xmlns:p14="http://schemas.microsoft.com/office/powerpoint/2010/main" val="1888025544"/>
              </p:ext>
            </p:extLst>
          </p:nvPr>
        </p:nvGraphicFramePr>
        <p:xfrm>
          <a:off x="1576305"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0B2AAF32-FE0A-4F66-AB71-74FED85E1F41}"/>
              </a:ext>
            </a:extLst>
          </p:cNvPr>
          <p:cNvGraphicFramePr>
            <a:graphicFrameLocks/>
          </p:cNvGraphicFramePr>
          <p:nvPr>
            <p:extLst>
              <p:ext uri="{D42A27DB-BD31-4B8C-83A1-F6EECF244321}">
                <p14:modId xmlns:p14="http://schemas.microsoft.com/office/powerpoint/2010/main" val="3099864335"/>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3E66D67D-553D-4D20-ABFC-2984180ADA4E}"/>
              </a:ext>
            </a:extLst>
          </p:cNvPr>
          <p:cNvGraphicFramePr>
            <a:graphicFrameLocks/>
          </p:cNvGraphicFramePr>
          <p:nvPr>
            <p:extLst>
              <p:ext uri="{D42A27DB-BD31-4B8C-83A1-F6EECF244321}">
                <p14:modId xmlns:p14="http://schemas.microsoft.com/office/powerpoint/2010/main" val="1126757431"/>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5C697D2D-4FA8-45D2-B6C5-1D3D64334D1D}"/>
              </a:ext>
            </a:extLst>
          </p:cNvPr>
          <p:cNvGraphicFramePr>
            <a:graphicFrameLocks/>
          </p:cNvGraphicFramePr>
          <p:nvPr>
            <p:extLst>
              <p:ext uri="{D42A27DB-BD31-4B8C-83A1-F6EECF244321}">
                <p14:modId xmlns:p14="http://schemas.microsoft.com/office/powerpoint/2010/main" val="3777910788"/>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8E16DCD3-0DB7-4C60-8258-D9415ABD0E8B}"/>
              </a:ext>
            </a:extLst>
          </p:cNvPr>
          <p:cNvGraphicFramePr>
            <a:graphicFrameLocks/>
          </p:cNvGraphicFramePr>
          <p:nvPr>
            <p:extLst>
              <p:ext uri="{D42A27DB-BD31-4B8C-83A1-F6EECF244321}">
                <p14:modId xmlns:p14="http://schemas.microsoft.com/office/powerpoint/2010/main" val="2299055061"/>
              </p:ext>
            </p:extLst>
          </p:nvPr>
        </p:nvGraphicFramePr>
        <p:xfrm>
          <a:off x="1474776" y="138349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DA34D96C-3A4F-4CE4-8DA8-7DD2377D745A}"/>
              </a:ext>
            </a:extLst>
          </p:cNvPr>
          <p:cNvGraphicFramePr>
            <a:graphicFrameLocks/>
          </p:cNvGraphicFramePr>
          <p:nvPr>
            <p:extLst>
              <p:ext uri="{D42A27DB-BD31-4B8C-83A1-F6EECF244321}">
                <p14:modId xmlns:p14="http://schemas.microsoft.com/office/powerpoint/2010/main" val="3874317580"/>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B6208DCB-4A2A-40B7-B088-E1A22E2062EF}"/>
              </a:ext>
            </a:extLst>
          </p:cNvPr>
          <p:cNvGraphicFramePr>
            <a:graphicFrameLocks/>
          </p:cNvGraphicFramePr>
          <p:nvPr>
            <p:extLst>
              <p:ext uri="{D42A27DB-BD31-4B8C-83A1-F6EECF244321}">
                <p14:modId xmlns:p14="http://schemas.microsoft.com/office/powerpoint/2010/main" val="3215035678"/>
              </p:ext>
            </p:extLst>
          </p:nvPr>
        </p:nvGraphicFramePr>
        <p:xfrm>
          <a:off x="1686589" y="137799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4E263F09-6926-418C-8BAC-5EB3EC76A43E}"/>
              </a:ext>
            </a:extLst>
          </p:cNvPr>
          <p:cNvGraphicFramePr>
            <a:graphicFrameLocks/>
          </p:cNvGraphicFramePr>
          <p:nvPr>
            <p:extLst>
              <p:ext uri="{D42A27DB-BD31-4B8C-83A1-F6EECF244321}">
                <p14:modId xmlns:p14="http://schemas.microsoft.com/office/powerpoint/2010/main" val="1869561279"/>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4658B672-EF99-451C-B65F-1C80E0AC55C9}"/>
              </a:ext>
            </a:extLst>
          </p:cNvPr>
          <p:cNvGraphicFramePr>
            <a:graphicFrameLocks/>
          </p:cNvGraphicFramePr>
          <p:nvPr>
            <p:extLst>
              <p:ext uri="{D42A27DB-BD31-4B8C-83A1-F6EECF244321}">
                <p14:modId xmlns:p14="http://schemas.microsoft.com/office/powerpoint/2010/main" val="2317553499"/>
              </p:ext>
            </p:extLst>
          </p:nvPr>
        </p:nvGraphicFramePr>
        <p:xfrm>
          <a:off x="1474776" y="13031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53D2BCD6-9428-4EB1-BE4F-DA6FF3F8C09E}"/>
              </a:ext>
            </a:extLst>
          </p:cNvPr>
          <p:cNvGraphicFramePr>
            <a:graphicFrameLocks/>
          </p:cNvGraphicFramePr>
          <p:nvPr>
            <p:extLst>
              <p:ext uri="{D42A27DB-BD31-4B8C-83A1-F6EECF244321}">
                <p14:modId xmlns:p14="http://schemas.microsoft.com/office/powerpoint/2010/main" val="387981092"/>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6C108C5E-0F2C-4CFB-9E3F-6D3AAC781AFD}"/>
              </a:ext>
            </a:extLst>
          </p:cNvPr>
          <p:cNvGraphicFramePr>
            <a:graphicFrameLocks/>
          </p:cNvGraphicFramePr>
          <p:nvPr>
            <p:extLst>
              <p:ext uri="{D42A27DB-BD31-4B8C-83A1-F6EECF244321}">
                <p14:modId xmlns:p14="http://schemas.microsoft.com/office/powerpoint/2010/main" val="855878862"/>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4C24997C-1A9C-4663-8661-015818E156E1}"/>
              </a:ext>
            </a:extLst>
          </p:cNvPr>
          <p:cNvGraphicFramePr>
            <a:graphicFrameLocks/>
          </p:cNvGraphicFramePr>
          <p:nvPr>
            <p:extLst>
              <p:ext uri="{D42A27DB-BD31-4B8C-83A1-F6EECF244321}">
                <p14:modId xmlns:p14="http://schemas.microsoft.com/office/powerpoint/2010/main" val="3925053911"/>
              </p:ext>
            </p:extLst>
          </p:nvPr>
        </p:nvGraphicFramePr>
        <p:xfrm>
          <a:off x="1686589" y="143398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22E2596A-0866-4D5B-92CA-5C27E534132F}"/>
              </a:ext>
            </a:extLst>
          </p:cNvPr>
          <p:cNvGraphicFramePr>
            <a:graphicFrameLocks/>
          </p:cNvGraphicFramePr>
          <p:nvPr>
            <p:extLst>
              <p:ext uri="{D42A27DB-BD31-4B8C-83A1-F6EECF244321}">
                <p14:modId xmlns:p14="http://schemas.microsoft.com/office/powerpoint/2010/main" val="1496079544"/>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38C1450A-F040-492B-AAC2-2719D5E173C4}"/>
              </a:ext>
            </a:extLst>
          </p:cNvPr>
          <p:cNvGraphicFramePr>
            <a:graphicFrameLocks/>
          </p:cNvGraphicFramePr>
          <p:nvPr>
            <p:extLst>
              <p:ext uri="{D42A27DB-BD31-4B8C-83A1-F6EECF244321}">
                <p14:modId xmlns:p14="http://schemas.microsoft.com/office/powerpoint/2010/main" val="2910645571"/>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8AD85B11-6D0D-472A-86C8-8021091ECFC8}"/>
              </a:ext>
            </a:extLst>
          </p:cNvPr>
          <p:cNvGraphicFramePr>
            <a:graphicFrameLocks/>
          </p:cNvGraphicFramePr>
          <p:nvPr>
            <p:extLst>
              <p:ext uri="{D42A27DB-BD31-4B8C-83A1-F6EECF244321}">
                <p14:modId xmlns:p14="http://schemas.microsoft.com/office/powerpoint/2010/main" val="899754984"/>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34ABAEE2-654E-470C-8EB8-F10F6F961966}"/>
              </a:ext>
            </a:extLst>
          </p:cNvPr>
          <p:cNvGraphicFramePr>
            <a:graphicFrameLocks/>
          </p:cNvGraphicFramePr>
          <p:nvPr>
            <p:extLst>
              <p:ext uri="{D42A27DB-BD31-4B8C-83A1-F6EECF244321}">
                <p14:modId xmlns:p14="http://schemas.microsoft.com/office/powerpoint/2010/main" val="1573171433"/>
              </p:ext>
            </p:extLst>
          </p:nvPr>
        </p:nvGraphicFramePr>
        <p:xfrm>
          <a:off x="180602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BD6772FC-0B71-4D33-AC33-01B13E3E3E64}"/>
              </a:ext>
            </a:extLst>
          </p:cNvPr>
          <p:cNvGraphicFramePr>
            <a:graphicFrameLocks/>
          </p:cNvGraphicFramePr>
          <p:nvPr>
            <p:extLst>
              <p:ext uri="{D42A27DB-BD31-4B8C-83A1-F6EECF244321}">
                <p14:modId xmlns:p14="http://schemas.microsoft.com/office/powerpoint/2010/main" val="11483631"/>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B54C2EE1-ECBD-425D-8387-733496BA8B7A}"/>
              </a:ext>
            </a:extLst>
          </p:cNvPr>
          <p:cNvGraphicFramePr>
            <a:graphicFrameLocks/>
          </p:cNvGraphicFramePr>
          <p:nvPr>
            <p:extLst>
              <p:ext uri="{D42A27DB-BD31-4B8C-83A1-F6EECF244321}">
                <p14:modId xmlns:p14="http://schemas.microsoft.com/office/powerpoint/2010/main" val="2280783088"/>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0974B2EC-5DD1-4420-8603-8D26286BA015}"/>
              </a:ext>
            </a:extLst>
          </p:cNvPr>
          <p:cNvGraphicFramePr>
            <a:graphicFrameLocks/>
          </p:cNvGraphicFramePr>
          <p:nvPr>
            <p:extLst>
              <p:ext uri="{D42A27DB-BD31-4B8C-83A1-F6EECF244321}">
                <p14:modId xmlns:p14="http://schemas.microsoft.com/office/powerpoint/2010/main" val="3539207156"/>
              </p:ext>
            </p:extLst>
          </p:nvPr>
        </p:nvGraphicFramePr>
        <p:xfrm>
          <a:off x="1683154"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F92E9D76-C43D-4616-B0A1-4DB38D0E4997}"/>
              </a:ext>
            </a:extLst>
          </p:cNvPr>
          <p:cNvGraphicFramePr>
            <a:graphicFrameLocks/>
          </p:cNvGraphicFramePr>
          <p:nvPr>
            <p:extLst>
              <p:ext uri="{D42A27DB-BD31-4B8C-83A1-F6EECF244321}">
                <p14:modId xmlns:p14="http://schemas.microsoft.com/office/powerpoint/2010/main" val="3937072470"/>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F850D5D1-A2C0-45C2-B3D3-725B3ABA2C22}"/>
              </a:ext>
            </a:extLst>
          </p:cNvPr>
          <p:cNvGraphicFramePr>
            <a:graphicFrameLocks/>
          </p:cNvGraphicFramePr>
          <p:nvPr>
            <p:extLst>
              <p:ext uri="{D42A27DB-BD31-4B8C-83A1-F6EECF244321}">
                <p14:modId xmlns:p14="http://schemas.microsoft.com/office/powerpoint/2010/main" val="2112447345"/>
              </p:ext>
            </p:extLst>
          </p:nvPr>
        </p:nvGraphicFramePr>
        <p:xfrm>
          <a:off x="1686589" y="137481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B21E0B98-0FB4-4498-A7DB-F0DE696724E9}"/>
              </a:ext>
            </a:extLst>
          </p:cNvPr>
          <p:cNvGraphicFramePr>
            <a:graphicFrameLocks/>
          </p:cNvGraphicFramePr>
          <p:nvPr>
            <p:extLst>
              <p:ext uri="{D42A27DB-BD31-4B8C-83A1-F6EECF244321}">
                <p14:modId xmlns:p14="http://schemas.microsoft.com/office/powerpoint/2010/main" val="3426717427"/>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CBE84B19-0A76-4E10-A226-3686B1CBEF04}"/>
              </a:ext>
            </a:extLst>
          </p:cNvPr>
          <p:cNvGraphicFramePr>
            <a:graphicFrameLocks/>
          </p:cNvGraphicFramePr>
          <p:nvPr>
            <p:extLst>
              <p:ext uri="{D42A27DB-BD31-4B8C-83A1-F6EECF244321}">
                <p14:modId xmlns:p14="http://schemas.microsoft.com/office/powerpoint/2010/main" val="1879180187"/>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8C836981-B5AC-446C-A8EE-42E0AB7E10E1}"/>
              </a:ext>
            </a:extLst>
          </p:cNvPr>
          <p:cNvGraphicFramePr>
            <a:graphicFrameLocks/>
          </p:cNvGraphicFramePr>
          <p:nvPr>
            <p:extLst>
              <p:ext uri="{D42A27DB-BD31-4B8C-83A1-F6EECF244321}">
                <p14:modId xmlns:p14="http://schemas.microsoft.com/office/powerpoint/2010/main" val="971337900"/>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15F979F6-DD36-40DF-AFBA-893DF328006E}"/>
              </a:ext>
            </a:extLst>
          </p:cNvPr>
          <p:cNvGraphicFramePr>
            <a:graphicFrameLocks/>
          </p:cNvGraphicFramePr>
          <p:nvPr>
            <p:extLst>
              <p:ext uri="{D42A27DB-BD31-4B8C-83A1-F6EECF244321}">
                <p14:modId xmlns:p14="http://schemas.microsoft.com/office/powerpoint/2010/main" val="3000375513"/>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F39EA586-C8F7-46E2-AB1F-92B7157CC606}"/>
              </a:ext>
            </a:extLst>
          </p:cNvPr>
          <p:cNvGraphicFramePr>
            <a:graphicFrameLocks/>
          </p:cNvGraphicFramePr>
          <p:nvPr>
            <p:extLst>
              <p:ext uri="{D42A27DB-BD31-4B8C-83A1-F6EECF244321}">
                <p14:modId xmlns:p14="http://schemas.microsoft.com/office/powerpoint/2010/main" val="2518302338"/>
              </p:ext>
            </p:extLst>
          </p:nvPr>
        </p:nvGraphicFramePr>
        <p:xfrm>
          <a:off x="162008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3A0ED43-389F-49F8-A6D3-8CFAB146C577}"/>
              </a:ext>
            </a:extLst>
          </p:cNvPr>
          <p:cNvGraphicFramePr>
            <a:graphicFrameLocks/>
          </p:cNvGraphicFramePr>
          <p:nvPr>
            <p:extLst>
              <p:ext uri="{D42A27DB-BD31-4B8C-83A1-F6EECF244321}">
                <p14:modId xmlns:p14="http://schemas.microsoft.com/office/powerpoint/2010/main" val="197124585"/>
              </p:ext>
            </p:extLst>
          </p:nvPr>
        </p:nvGraphicFramePr>
        <p:xfrm>
          <a:off x="1620088"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62370D9B-BFB4-4DA9-9FC3-BB83F446F992}"/>
              </a:ext>
            </a:extLst>
          </p:cNvPr>
          <p:cNvGraphicFramePr>
            <a:graphicFrameLocks/>
          </p:cNvGraphicFramePr>
          <p:nvPr>
            <p:extLst>
              <p:ext uri="{D42A27DB-BD31-4B8C-83A1-F6EECF244321}">
                <p14:modId xmlns:p14="http://schemas.microsoft.com/office/powerpoint/2010/main" val="1797616566"/>
              </p:ext>
            </p:extLst>
          </p:nvPr>
        </p:nvGraphicFramePr>
        <p:xfrm>
          <a:off x="1533640"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5279</TotalTime>
  <Words>3939</Words>
  <Application>Microsoft Office PowerPoint</Application>
  <PresentationFormat>Presentación en pantalla (4:3)</PresentationFormat>
  <Paragraphs>673</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312</cp:revision>
  <dcterms:created xsi:type="dcterms:W3CDTF">2019-02-18T18:05:13Z</dcterms:created>
  <dcterms:modified xsi:type="dcterms:W3CDTF">2022-04-05T18:21:18Z</dcterms:modified>
</cp:coreProperties>
</file>