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26.bin"/><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27.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28.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29.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30.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31.bin"/><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32.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33.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34.bin"/><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35.bin"/><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embeddings/oleObject36.bin"/><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37.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embeddings/oleObject38.bin"/><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embeddings/oleObject39.bin"/><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embeddings/oleObject40.bin"/><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embeddings/oleObject41.bin"/><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embeddings/oleObject42.bin"/><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embeddings/oleObject43.bin"/><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embeddings/oleObject44.bin"/><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embeddings/oleObject45.bin"/><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embeddings/oleObject47.bin"/><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embeddings/oleObject48.bin"/><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embeddings/oleObject49.bin"/><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embeddings/oleObject50.bin"/><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embeddings/oleObject51.bin"/><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embeddings/oleObject55.bin"/><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288E-2"/>
                </c:manualLayout>
              </c:layout>
              <c:tx>
                <c:rich>
                  <a:bodyPr/>
                  <a:lstStyle/>
                  <a:p>
                    <a:fld id="{E130A575-A396-4C8E-8FED-C0556C8181C3}"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18A-460D-8468-F3C7A78223BF}"/>
                </c:ext>
              </c:extLst>
            </c:dLbl>
            <c:dLbl>
              <c:idx val="1"/>
              <c:tx>
                <c:rich>
                  <a:bodyPr/>
                  <a:lstStyle/>
                  <a:p>
                    <a:fld id="{76F9AD54-9338-490E-9A4D-2CEF9E7E110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18A-460D-8468-F3C7A78223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IDENTIDAD!$C$10:$C$11</c:f>
              <c:strCache>
                <c:ptCount val="2"/>
                <c:pt idx="0">
                  <c:v>NO LO CONOCE</c:v>
                </c:pt>
                <c:pt idx="1">
                  <c:v>SI LO CONOCE</c:v>
                </c:pt>
              </c:strCache>
            </c:strRef>
          </c:cat>
          <c:val>
            <c:numRef>
              <c:f>IDENTIDAD!$F$10:$F$11</c:f>
              <c:numCache>
                <c:formatCode>###0</c:formatCode>
                <c:ptCount val="2"/>
                <c:pt idx="0">
                  <c:v>51.136363636363633</c:v>
                </c:pt>
                <c:pt idx="1">
                  <c:v>48.863636363636367</c:v>
                </c:pt>
              </c:numCache>
            </c:numRef>
          </c:val>
          <c:extLst>
            <c:ext xmlns:c16="http://schemas.microsoft.com/office/drawing/2014/chart" uri="{C3380CC4-5D6E-409C-BE32-E72D297353CC}">
              <c16:uniqueId val="{00000002-B18A-460D-8468-F3C7A78223BF}"/>
            </c:ext>
          </c:extLst>
        </c:ser>
        <c:dLbls>
          <c:dLblPos val="inEnd"/>
          <c:showLegendKey val="0"/>
          <c:showVal val="1"/>
          <c:showCatName val="0"/>
          <c:showSerName val="0"/>
          <c:showPercent val="0"/>
          <c:showBubbleSize val="0"/>
        </c:dLbls>
        <c:gapWidth val="100"/>
        <c:overlap val="-24"/>
        <c:axId val="693541608"/>
        <c:axId val="693543904"/>
      </c:barChart>
      <c:catAx>
        <c:axId val="693541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3904"/>
        <c:crosses val="autoZero"/>
        <c:auto val="1"/>
        <c:lblAlgn val="ctr"/>
        <c:lblOffset val="100"/>
        <c:noMultiLvlLbl val="0"/>
      </c:catAx>
      <c:valAx>
        <c:axId val="693543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1F4CF6C-7310-4B54-B512-C4A959FE91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333-4EA0-9817-091BA394EB41}"/>
                </c:ext>
              </c:extLst>
            </c:dLbl>
            <c:dLbl>
              <c:idx val="1"/>
              <c:tx>
                <c:rich>
                  <a:bodyPr/>
                  <a:lstStyle/>
                  <a:p>
                    <a:fld id="{D57BE22F-BF15-417D-B1C1-4DE2C6D05E6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33-4EA0-9817-091BA394EB41}"/>
                </c:ext>
              </c:extLst>
            </c:dLbl>
            <c:dLbl>
              <c:idx val="2"/>
              <c:tx>
                <c:rich>
                  <a:bodyPr/>
                  <a:lstStyle/>
                  <a:p>
                    <a:fld id="{8D31DF7C-C397-4091-8FC0-80A4F8DBDD5E}"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333-4EA0-9817-091BA394EB41}"/>
                </c:ext>
              </c:extLst>
            </c:dLbl>
            <c:dLbl>
              <c:idx val="3"/>
              <c:tx>
                <c:rich>
                  <a:bodyPr/>
                  <a:lstStyle/>
                  <a:p>
                    <a:fld id="{4CB14958-5799-4D33-89F3-046AE970A31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333-4EA0-9817-091BA394EB41}"/>
                </c:ext>
              </c:extLst>
            </c:dLbl>
            <c:dLbl>
              <c:idx val="4"/>
              <c:tx>
                <c:rich>
                  <a:bodyPr/>
                  <a:lstStyle/>
                  <a:p>
                    <a:fld id="{E1A4CAFB-8A42-4B4B-B04E-A6DF0A4E371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333-4EA0-9817-091BA394EB41}"/>
                </c:ext>
              </c:extLst>
            </c:dLbl>
            <c:dLbl>
              <c:idx val="5"/>
              <c:tx>
                <c:rich>
                  <a:bodyPr/>
                  <a:lstStyle/>
                  <a:p>
                    <a:fld id="{3619B5E8-811D-4459-9008-ED32619F70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333-4EA0-9817-091BA394EB41}"/>
                </c:ext>
              </c:extLst>
            </c:dLbl>
            <c:dLbl>
              <c:idx val="6"/>
              <c:tx>
                <c:rich>
                  <a:bodyPr/>
                  <a:lstStyle/>
                  <a:p>
                    <a:fld id="{B5E99405-A1B2-408F-8822-BC8F3E5455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333-4EA0-9817-091BA394EB41}"/>
                </c:ext>
              </c:extLst>
            </c:dLbl>
            <c:dLbl>
              <c:idx val="7"/>
              <c:tx>
                <c:rich>
                  <a:bodyPr/>
                  <a:lstStyle/>
                  <a:p>
                    <a:fld id="{B2CE3780-1BD2-494C-AF9C-15EDCE5F9C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333-4EA0-9817-091BA394EB4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Hoja1!$C$3:$C$10</c:f>
              <c:strCache>
                <c:ptCount val="8"/>
                <c:pt idx="0">
                  <c:v>RESPONSABILIDAD</c:v>
                </c:pt>
                <c:pt idx="1">
                  <c:v>TRANSPARENCIA Y RENDICIÓN DE CUENTAS</c:v>
                </c:pt>
                <c:pt idx="2">
                  <c:v>PROFESIONALISMO E INTEGRIDAD</c:v>
                </c:pt>
                <c:pt idx="3">
                  <c:v>LEALTAD Y COMPROMISO</c:v>
                </c:pt>
                <c:pt idx="4">
                  <c:v>EQUIDAD</c:v>
                </c:pt>
                <c:pt idx="5">
                  <c:v>JUSTICIA</c:v>
                </c:pt>
                <c:pt idx="6">
                  <c:v>TOLERANCIA</c:v>
                </c:pt>
                <c:pt idx="7">
                  <c:v>CONSCIENCIA ECOLOGICA</c:v>
                </c:pt>
              </c:strCache>
            </c:strRef>
          </c:cat>
          <c:val>
            <c:numRef>
              <c:f>Hoja1!$D$3:$D$10</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8-6333-4EA0-9817-091BA394EB41}"/>
            </c:ext>
          </c:extLst>
        </c:ser>
        <c:dLbls>
          <c:dLblPos val="inEnd"/>
          <c:showLegendKey val="0"/>
          <c:showVal val="1"/>
          <c:showCatName val="0"/>
          <c:showSerName val="0"/>
          <c:showPercent val="0"/>
          <c:showBubbleSize val="0"/>
        </c:dLbls>
        <c:gapWidth val="100"/>
        <c:overlap val="-24"/>
        <c:axId val="399762928"/>
        <c:axId val="399753416"/>
      </c:barChart>
      <c:catAx>
        <c:axId val="39976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399753416"/>
        <c:crosses val="autoZero"/>
        <c:auto val="1"/>
        <c:lblAlgn val="ctr"/>
        <c:lblOffset val="100"/>
        <c:noMultiLvlLbl val="0"/>
      </c:catAx>
      <c:valAx>
        <c:axId val="399753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9976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330947E-2C27-483A-98C5-DCFD69C8986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C5-4029-BD09-493E239AA441}"/>
                </c:ext>
              </c:extLst>
            </c:dLbl>
            <c:dLbl>
              <c:idx val="1"/>
              <c:tx>
                <c:rich>
                  <a:bodyPr/>
                  <a:lstStyle/>
                  <a:p>
                    <a:fld id="{E2750FED-9CA3-4AE8-AA0B-9091D1DCFC8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C5-4029-BD09-493E239AA441}"/>
                </c:ext>
              </c:extLst>
            </c:dLbl>
            <c:dLbl>
              <c:idx val="2"/>
              <c:tx>
                <c:rich>
                  <a:bodyPr/>
                  <a:lstStyle/>
                  <a:p>
                    <a:fld id="{69511B2B-9298-4912-ABA0-4E7C588EDB5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C5-4029-BD09-493E239AA441}"/>
                </c:ext>
              </c:extLst>
            </c:dLbl>
            <c:dLbl>
              <c:idx val="3"/>
              <c:tx>
                <c:rich>
                  <a:bodyPr/>
                  <a:lstStyle/>
                  <a:p>
                    <a:fld id="{83EF8F3A-52F6-402B-81F1-44A5A80FA30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DC5-4029-BD09-493E239AA44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[UASALUD.xlsx]SEGURIDAD!$C$4:$C$7</c:f>
              <c:strCache>
                <c:ptCount val="4"/>
                <c:pt idx="0">
                  <c:v>MALA</c:v>
                </c:pt>
                <c:pt idx="1">
                  <c:v>REGULAR</c:v>
                </c:pt>
                <c:pt idx="2">
                  <c:v>BUENA</c:v>
                </c:pt>
                <c:pt idx="3">
                  <c:v>EXCELENTE</c:v>
                </c:pt>
              </c:strCache>
            </c:strRef>
          </c:cat>
          <c:val>
            <c:numRef>
              <c:f>[UASALUD.xlsx]SEGURIDAD!$F$4:$F$7</c:f>
              <c:numCache>
                <c:formatCode>###0</c:formatCode>
                <c:ptCount val="4"/>
                <c:pt idx="0" formatCode="General">
                  <c:v>0</c:v>
                </c:pt>
                <c:pt idx="1">
                  <c:v>11.428571428571429</c:v>
                </c:pt>
                <c:pt idx="2">
                  <c:v>56.19047619047619</c:v>
                </c:pt>
                <c:pt idx="3">
                  <c:v>32.38095238095238</c:v>
                </c:pt>
              </c:numCache>
            </c:numRef>
          </c:val>
          <c:extLst>
            <c:ext xmlns:c16="http://schemas.microsoft.com/office/drawing/2014/chart" uri="{C3380CC4-5D6E-409C-BE32-E72D297353CC}">
              <c16:uniqueId val="{00000004-9DC5-4029-BD09-493E239AA441}"/>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BB37AF6-1DE9-4543-BE3B-2AAB384A0F7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5D-4350-A29C-70DF120523B8}"/>
                </c:ext>
              </c:extLst>
            </c:dLbl>
            <c:dLbl>
              <c:idx val="1"/>
              <c:tx>
                <c:rich>
                  <a:bodyPr/>
                  <a:lstStyle/>
                  <a:p>
                    <a:fld id="{0073823D-EEE0-43FE-8EBF-8BF34BB1B65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5D-4350-A29C-70DF120523B8}"/>
                </c:ext>
              </c:extLst>
            </c:dLbl>
            <c:dLbl>
              <c:idx val="2"/>
              <c:tx>
                <c:rich>
                  <a:bodyPr/>
                  <a:lstStyle/>
                  <a:p>
                    <a:fld id="{D50BAA47-C397-4587-990F-418D6D3D01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35D-4350-A29C-70DF120523B8}"/>
                </c:ext>
              </c:extLst>
            </c:dLbl>
            <c:dLbl>
              <c:idx val="3"/>
              <c:tx>
                <c:rich>
                  <a:bodyPr/>
                  <a:lstStyle/>
                  <a:p>
                    <a:fld id="{EFE36635-0ED5-4191-A96E-67036B47D0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5D-4350-A29C-70DF120523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SEGURIDAD!$C$12:$C$15</c:f>
              <c:strCache>
                <c:ptCount val="4"/>
                <c:pt idx="0">
                  <c:v>MALO</c:v>
                </c:pt>
                <c:pt idx="1">
                  <c:v>REGULAR</c:v>
                </c:pt>
                <c:pt idx="2">
                  <c:v>BUENA</c:v>
                </c:pt>
                <c:pt idx="3">
                  <c:v>EXCELENTE</c:v>
                </c:pt>
              </c:strCache>
            </c:strRef>
          </c:cat>
          <c:val>
            <c:numRef>
              <c:f>SEGURIDAD!$F$12:$F$15</c:f>
              <c:numCache>
                <c:formatCode>###0</c:formatCode>
                <c:ptCount val="4"/>
                <c:pt idx="0">
                  <c:v>24.431818181818183</c:v>
                </c:pt>
                <c:pt idx="1">
                  <c:v>35.795454545454547</c:v>
                </c:pt>
                <c:pt idx="2">
                  <c:v>30.113636363636363</c:v>
                </c:pt>
                <c:pt idx="3">
                  <c:v>9.6590909090909083</c:v>
                </c:pt>
              </c:numCache>
            </c:numRef>
          </c:val>
          <c:extLst>
            <c:ext xmlns:c16="http://schemas.microsoft.com/office/drawing/2014/chart" uri="{C3380CC4-5D6E-409C-BE32-E72D297353CC}">
              <c16:uniqueId val="{00000004-F35D-4350-A29C-70DF120523B8}"/>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5319590-ED5A-402B-898D-36CB4CDB0C8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A0-4D58-91BC-D77D7001E1C3}"/>
                </c:ext>
              </c:extLst>
            </c:dLbl>
            <c:dLbl>
              <c:idx val="1"/>
              <c:tx>
                <c:rich>
                  <a:bodyPr/>
                  <a:lstStyle/>
                  <a:p>
                    <a:fld id="{F130F000-069A-4EA3-A35F-E015C349FE8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A0-4D58-91BC-D77D7001E1C3}"/>
                </c:ext>
              </c:extLst>
            </c:dLbl>
            <c:dLbl>
              <c:idx val="2"/>
              <c:tx>
                <c:rich>
                  <a:bodyPr/>
                  <a:lstStyle/>
                  <a:p>
                    <a:r>
                      <a:rPr lang="en-US" dirty="0"/>
                      <a:t>53%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A0-4D58-91BC-D77D7001E1C3}"/>
                </c:ext>
              </c:extLst>
            </c:dLbl>
            <c:dLbl>
              <c:idx val="3"/>
              <c:tx>
                <c:rich>
                  <a:bodyPr/>
                  <a:lstStyle/>
                  <a:p>
                    <a:fld id="{4ECF987F-2E6D-4A83-9A3F-0493CC3170B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9A0-4D58-91BC-D77D7001E1C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SEGURIDAD!$C$20:$C$23</c:f>
              <c:strCache>
                <c:ptCount val="4"/>
                <c:pt idx="0">
                  <c:v>MUY ALTO</c:v>
                </c:pt>
                <c:pt idx="1">
                  <c:v>ALTO</c:v>
                </c:pt>
                <c:pt idx="2">
                  <c:v>MEDIO</c:v>
                </c:pt>
                <c:pt idx="3">
                  <c:v>BAJO</c:v>
                </c:pt>
              </c:strCache>
            </c:strRef>
          </c:cat>
          <c:val>
            <c:numRef>
              <c:f>SEGURIDAD!$F$20:$F$23</c:f>
              <c:numCache>
                <c:formatCode>###0</c:formatCode>
                <c:ptCount val="4"/>
                <c:pt idx="0">
                  <c:v>14.285714285714285</c:v>
                </c:pt>
                <c:pt idx="1">
                  <c:v>19.387755102040817</c:v>
                </c:pt>
                <c:pt idx="2">
                  <c:v>52.040816326530617</c:v>
                </c:pt>
                <c:pt idx="3">
                  <c:v>14.285714285714285</c:v>
                </c:pt>
              </c:numCache>
            </c:numRef>
          </c:val>
          <c:extLst>
            <c:ext xmlns:c16="http://schemas.microsoft.com/office/drawing/2014/chart" uri="{C3380CC4-5D6E-409C-BE32-E72D297353CC}">
              <c16:uniqueId val="{00000004-D9A0-4D58-91BC-D77D7001E1C3}"/>
            </c:ext>
          </c:extLst>
        </c:ser>
        <c:dLbls>
          <c:showLegendKey val="0"/>
          <c:showVal val="0"/>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A1007A4-0682-40E5-A9B6-046B445750A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27C-4C7A-8527-122057473DB8}"/>
                </c:ext>
              </c:extLst>
            </c:dLbl>
            <c:dLbl>
              <c:idx val="1"/>
              <c:tx>
                <c:rich>
                  <a:bodyPr/>
                  <a:lstStyle/>
                  <a:p>
                    <a:fld id="{EA2E4C2C-6C61-4D66-9CDC-53BEDF2880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7C-4C7A-8527-122057473DB8}"/>
                </c:ext>
              </c:extLst>
            </c:dLbl>
            <c:dLbl>
              <c:idx val="2"/>
              <c:tx>
                <c:rich>
                  <a:bodyPr/>
                  <a:lstStyle/>
                  <a:p>
                    <a:fld id="{375E5509-1D37-44D8-8CCE-64F16C5480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27C-4C7A-8527-122057473DB8}"/>
                </c:ext>
              </c:extLst>
            </c:dLbl>
            <c:dLbl>
              <c:idx val="3"/>
              <c:tx>
                <c:rich>
                  <a:bodyPr/>
                  <a:lstStyle/>
                  <a:p>
                    <a:fld id="{F58AE1F5-326F-44EE-B5D7-E38EC1FF72C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27C-4C7A-8527-122057473DB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[UASALUD.xlsx]SEGURIDAD!$C$28:$C$31</c:f>
              <c:strCache>
                <c:ptCount val="4"/>
                <c:pt idx="0">
                  <c:v>MALO</c:v>
                </c:pt>
                <c:pt idx="1">
                  <c:v>REGULAR</c:v>
                </c:pt>
                <c:pt idx="2">
                  <c:v>BUENA</c:v>
                </c:pt>
                <c:pt idx="3">
                  <c:v>EXCELENTE</c:v>
                </c:pt>
              </c:strCache>
            </c:strRef>
          </c:cat>
          <c:val>
            <c:numRef>
              <c:f>[UASALUD.xlsx]SEGURIDAD!$F$28:$F$31</c:f>
              <c:numCache>
                <c:formatCode>###0</c:formatCode>
                <c:ptCount val="4"/>
                <c:pt idx="0">
                  <c:v>5.7142857142857144</c:v>
                </c:pt>
                <c:pt idx="1">
                  <c:v>38.095238095238095</c:v>
                </c:pt>
                <c:pt idx="2">
                  <c:v>43.80952380952381</c:v>
                </c:pt>
                <c:pt idx="3">
                  <c:v>12.380952380952381</c:v>
                </c:pt>
              </c:numCache>
            </c:numRef>
          </c:val>
          <c:extLst>
            <c:ext xmlns:c16="http://schemas.microsoft.com/office/drawing/2014/chart" uri="{C3380CC4-5D6E-409C-BE32-E72D297353CC}">
              <c16:uniqueId val="{00000004-A27C-4C7A-8527-122057473DB8}"/>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5853557504873177E-2"/>
                </c:manualLayout>
              </c:layout>
              <c:tx>
                <c:rich>
                  <a:bodyPr/>
                  <a:lstStyle/>
                  <a:p>
                    <a:fld id="{B358750C-F673-4DEF-9A8F-8BBA50513641}"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031-4957-AD0C-8842AD14C6F5}"/>
                </c:ext>
              </c:extLst>
            </c:dLbl>
            <c:dLbl>
              <c:idx val="1"/>
              <c:layout>
                <c:manualLayout>
                  <c:x val="0"/>
                  <c:y val="8.9695419103313731E-2"/>
                </c:manualLayout>
              </c:layout>
              <c:tx>
                <c:rich>
                  <a:bodyPr/>
                  <a:lstStyle/>
                  <a:p>
                    <a:fld id="{9D563FD0-85E4-4452-8121-F6F19F2153B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31-4957-AD0C-8842AD14C6F5}"/>
                </c:ext>
              </c:extLst>
            </c:dLbl>
            <c:dLbl>
              <c:idx val="2"/>
              <c:layout>
                <c:manualLayout>
                  <c:x val="-6.851184194146352E-17"/>
                  <c:y val="9.5853557504873288E-2"/>
                </c:manualLayout>
              </c:layout>
              <c:tx>
                <c:rich>
                  <a:bodyPr/>
                  <a:lstStyle/>
                  <a:p>
                    <a:fld id="{981193FC-8884-4251-874E-98D7A01784A3}"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031-4957-AD0C-8842AD14C6F5}"/>
                </c:ext>
              </c:extLst>
            </c:dLbl>
            <c:dLbl>
              <c:idx val="3"/>
              <c:tx>
                <c:rich>
                  <a:bodyPr/>
                  <a:lstStyle/>
                  <a:p>
                    <a:fld id="{02A3499A-ECF0-4562-915F-B1AC06AC6B0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31-4957-AD0C-8842AD14C6F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SEGURIDAD!$C$36:$C$39</c:f>
              <c:strCache>
                <c:ptCount val="4"/>
                <c:pt idx="0">
                  <c:v>MALO</c:v>
                </c:pt>
                <c:pt idx="1">
                  <c:v>REGULAR</c:v>
                </c:pt>
                <c:pt idx="2">
                  <c:v>BUENA</c:v>
                </c:pt>
                <c:pt idx="3">
                  <c:v>EXCELENTE</c:v>
                </c:pt>
              </c:strCache>
            </c:strRef>
          </c:cat>
          <c:val>
            <c:numRef>
              <c:f>SEGURIDAD!$F$36:$F$39</c:f>
              <c:numCache>
                <c:formatCode>###0</c:formatCode>
                <c:ptCount val="4"/>
                <c:pt idx="0">
                  <c:v>13.068181818181818</c:v>
                </c:pt>
                <c:pt idx="1">
                  <c:v>37.5</c:v>
                </c:pt>
                <c:pt idx="2">
                  <c:v>38.636363636363633</c:v>
                </c:pt>
                <c:pt idx="3">
                  <c:v>10.795454545454545</c:v>
                </c:pt>
              </c:numCache>
            </c:numRef>
          </c:val>
          <c:extLst>
            <c:ext xmlns:c16="http://schemas.microsoft.com/office/drawing/2014/chart" uri="{C3380CC4-5D6E-409C-BE32-E72D297353CC}">
              <c16:uniqueId val="{00000004-6031-4957-AD0C-8842AD14C6F5}"/>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03FA589-1602-47E6-9DAC-DC1884C6D6C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61-4192-BE69-C80EEA320BAB}"/>
                </c:ext>
              </c:extLst>
            </c:dLbl>
            <c:dLbl>
              <c:idx val="1"/>
              <c:tx>
                <c:rich>
                  <a:bodyPr/>
                  <a:lstStyle/>
                  <a:p>
                    <a:fld id="{7302CEBE-6B75-4AF7-9CF8-A33465B8EC4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61-4192-BE69-C80EEA320BAB}"/>
                </c:ext>
              </c:extLst>
            </c:dLbl>
            <c:dLbl>
              <c:idx val="2"/>
              <c:tx>
                <c:rich>
                  <a:bodyPr/>
                  <a:lstStyle/>
                  <a:p>
                    <a:fld id="{AFAACD55-859A-47FE-AF0C-877D09BF4A8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61-4192-BE69-C80EEA320BAB}"/>
                </c:ext>
              </c:extLst>
            </c:dLbl>
            <c:dLbl>
              <c:idx val="3"/>
              <c:tx>
                <c:rich>
                  <a:bodyPr/>
                  <a:lstStyle/>
                  <a:p>
                    <a:fld id="{B26E1891-C034-4160-8E25-16AC3B49105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D61-4192-BE69-C80EEA320BA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SEGURIDAD!$C$44:$C$47</c:f>
              <c:strCache>
                <c:ptCount val="4"/>
                <c:pt idx="0">
                  <c:v>MALO</c:v>
                </c:pt>
                <c:pt idx="1">
                  <c:v>REGULAR</c:v>
                </c:pt>
                <c:pt idx="2">
                  <c:v>BUENA</c:v>
                </c:pt>
                <c:pt idx="3">
                  <c:v>EXCELENTE</c:v>
                </c:pt>
              </c:strCache>
            </c:strRef>
          </c:cat>
          <c:val>
            <c:numRef>
              <c:f>SEGURIDAD!$F$44:$F$47</c:f>
              <c:numCache>
                <c:formatCode>###0</c:formatCode>
                <c:ptCount val="4"/>
                <c:pt idx="0">
                  <c:v>4.0816326530612246</c:v>
                </c:pt>
                <c:pt idx="1">
                  <c:v>31.632653061224492</c:v>
                </c:pt>
                <c:pt idx="2">
                  <c:v>53.061224489795919</c:v>
                </c:pt>
                <c:pt idx="3">
                  <c:v>11.224489795918368</c:v>
                </c:pt>
              </c:numCache>
            </c:numRef>
          </c:val>
          <c:extLst>
            <c:ext xmlns:c16="http://schemas.microsoft.com/office/drawing/2014/chart" uri="{C3380CC4-5D6E-409C-BE32-E72D297353CC}">
              <c16:uniqueId val="{00000004-4D61-4192-BE69-C80EEA320BAB}"/>
            </c:ext>
          </c:extLst>
        </c:ser>
        <c:dLbls>
          <c:dLblPos val="inEnd"/>
          <c:showLegendKey val="0"/>
          <c:showVal val="1"/>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97D2EE2-7563-473D-B731-51C04C2EB2C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9B3-43AF-81F2-B0C4D6E93DBA}"/>
                </c:ext>
              </c:extLst>
            </c:dLbl>
            <c:dLbl>
              <c:idx val="1"/>
              <c:tx>
                <c:rich>
                  <a:bodyPr/>
                  <a:lstStyle/>
                  <a:p>
                    <a:fld id="{3CB4822F-D5CA-40C1-8DFB-07EB2185C49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B3-43AF-81F2-B0C4D6E93DBA}"/>
                </c:ext>
              </c:extLst>
            </c:dLbl>
            <c:dLbl>
              <c:idx val="2"/>
              <c:tx>
                <c:rich>
                  <a:bodyPr/>
                  <a:lstStyle/>
                  <a:p>
                    <a:fld id="{7B24B706-5BF6-4BFB-81F3-16F49089B15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9B3-43AF-81F2-B0C4D6E93DBA}"/>
                </c:ext>
              </c:extLst>
            </c:dLbl>
            <c:dLbl>
              <c:idx val="3"/>
              <c:tx>
                <c:rich>
                  <a:bodyPr/>
                  <a:lstStyle/>
                  <a:p>
                    <a:fld id="{FC53486E-1F83-475B-BDE2-0B2F43FD82E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B3-43AF-81F2-B0C4D6E93DB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[UASALUD.xlsx]SEGURIDAD!$C$52:$C$55</c:f>
              <c:strCache>
                <c:ptCount val="4"/>
                <c:pt idx="0">
                  <c:v>MALO</c:v>
                </c:pt>
                <c:pt idx="1">
                  <c:v>REGULAR</c:v>
                </c:pt>
                <c:pt idx="2">
                  <c:v>BUENA</c:v>
                </c:pt>
                <c:pt idx="3">
                  <c:v>EXCELENTE</c:v>
                </c:pt>
              </c:strCache>
            </c:strRef>
          </c:cat>
          <c:val>
            <c:numRef>
              <c:f>[UASALUD.xlsx]SEGURIDAD!$F$52:$F$55</c:f>
              <c:numCache>
                <c:formatCode>###0</c:formatCode>
                <c:ptCount val="4"/>
                <c:pt idx="0">
                  <c:v>11.428571428571429</c:v>
                </c:pt>
                <c:pt idx="1">
                  <c:v>27.61904761904762</c:v>
                </c:pt>
                <c:pt idx="2">
                  <c:v>46.666666666666664</c:v>
                </c:pt>
                <c:pt idx="3">
                  <c:v>14.285714285714285</c:v>
                </c:pt>
              </c:numCache>
            </c:numRef>
          </c:val>
          <c:extLst>
            <c:ext xmlns:c16="http://schemas.microsoft.com/office/drawing/2014/chart" uri="{C3380CC4-5D6E-409C-BE32-E72D297353CC}">
              <c16:uniqueId val="{00000004-F9B3-43AF-81F2-B0C4D6E93DBA}"/>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3E6CDC2-CD5C-41DA-8C72-78AB9F46A05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00C-48E2-B21A-7096853F1845}"/>
                </c:ext>
              </c:extLst>
            </c:dLbl>
            <c:dLbl>
              <c:idx val="1"/>
              <c:tx>
                <c:rich>
                  <a:bodyPr/>
                  <a:lstStyle/>
                  <a:p>
                    <a:fld id="{234CA555-4572-4E87-B892-ACD3D66B2B3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0C-48E2-B21A-7096853F1845}"/>
                </c:ext>
              </c:extLst>
            </c:dLbl>
            <c:dLbl>
              <c:idx val="2"/>
              <c:tx>
                <c:rich>
                  <a:bodyPr/>
                  <a:lstStyle/>
                  <a:p>
                    <a:fld id="{E0DB6A86-6DDA-46AD-A874-E9235D288F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00C-48E2-B21A-7096853F1845}"/>
                </c:ext>
              </c:extLst>
            </c:dLbl>
            <c:dLbl>
              <c:idx val="3"/>
              <c:tx>
                <c:rich>
                  <a:bodyPr/>
                  <a:lstStyle/>
                  <a:p>
                    <a:fld id="{3A6201CA-2F53-4650-94CD-02AF35E79C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00C-48E2-B21A-7096853F184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SEGURIDAD!$C$60:$C$63</c:f>
              <c:strCache>
                <c:ptCount val="4"/>
                <c:pt idx="0">
                  <c:v>MALO</c:v>
                </c:pt>
                <c:pt idx="1">
                  <c:v>REGULAR</c:v>
                </c:pt>
                <c:pt idx="2">
                  <c:v>BUENA</c:v>
                </c:pt>
                <c:pt idx="3">
                  <c:v>EXCELENTE</c:v>
                </c:pt>
              </c:strCache>
            </c:strRef>
          </c:cat>
          <c:val>
            <c:numRef>
              <c:f>SEGURIDAD!$F$60:$F$63</c:f>
              <c:numCache>
                <c:formatCode>###0</c:formatCode>
                <c:ptCount val="4"/>
                <c:pt idx="0">
                  <c:v>6.8181818181818175</c:v>
                </c:pt>
                <c:pt idx="1">
                  <c:v>32.386363636363633</c:v>
                </c:pt>
                <c:pt idx="2">
                  <c:v>43.75</c:v>
                </c:pt>
                <c:pt idx="3">
                  <c:v>17.045454545454543</c:v>
                </c:pt>
              </c:numCache>
            </c:numRef>
          </c:val>
          <c:extLst>
            <c:ext xmlns:c16="http://schemas.microsoft.com/office/drawing/2014/chart" uri="{C3380CC4-5D6E-409C-BE32-E72D297353CC}">
              <c16:uniqueId val="{00000004-800C-48E2-B21A-7096853F1845}"/>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576E7F5-26E4-4675-B8D8-18F16DBD6C7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FA-457F-846B-F3F5C0EEC209}"/>
                </c:ext>
              </c:extLst>
            </c:dLbl>
            <c:dLbl>
              <c:idx val="1"/>
              <c:tx>
                <c:rich>
                  <a:bodyPr/>
                  <a:lstStyle/>
                  <a:p>
                    <a:fld id="{493C3884-41FE-4506-96EC-FA918FE996A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FA-457F-846B-F3F5C0EEC20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SEGURIDAD!$C$67:$C$68</c:f>
              <c:strCache>
                <c:ptCount val="2"/>
                <c:pt idx="0">
                  <c:v>NO</c:v>
                </c:pt>
                <c:pt idx="1">
                  <c:v>SI</c:v>
                </c:pt>
              </c:strCache>
            </c:strRef>
          </c:cat>
          <c:val>
            <c:numRef>
              <c:f>SEGURIDAD!$F$67:$F$68</c:f>
              <c:numCache>
                <c:formatCode>###0</c:formatCode>
                <c:ptCount val="2"/>
                <c:pt idx="0">
                  <c:v>10.204081632653061</c:v>
                </c:pt>
                <c:pt idx="1">
                  <c:v>89.795918367346943</c:v>
                </c:pt>
              </c:numCache>
            </c:numRef>
          </c:val>
          <c:extLst>
            <c:ext xmlns:c16="http://schemas.microsoft.com/office/drawing/2014/chart" uri="{C3380CC4-5D6E-409C-BE32-E72D297353CC}">
              <c16:uniqueId val="{00000002-83FA-457F-846B-F3F5C0EEC209}"/>
            </c:ext>
          </c:extLst>
        </c:ser>
        <c:dLbls>
          <c:dLblPos val="inEnd"/>
          <c:showLegendKey val="0"/>
          <c:showVal val="1"/>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52FBD35-5357-4D14-9816-4AFE552F142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D4-4D9D-A1F5-F43C29C8F57F}"/>
                </c:ext>
              </c:extLst>
            </c:dLbl>
            <c:dLbl>
              <c:idx val="1"/>
              <c:tx>
                <c:rich>
                  <a:bodyPr/>
                  <a:lstStyle/>
                  <a:p>
                    <a:fld id="{35C41211-40AF-4F71-B0A1-A720D2549B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D4-4D9D-A1F5-F43C29C8F57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[UASALUD.xlsx]SEGURIDAD!$C$74:$C$75</c:f>
              <c:strCache>
                <c:ptCount val="2"/>
                <c:pt idx="0">
                  <c:v>NO</c:v>
                </c:pt>
                <c:pt idx="1">
                  <c:v>SI</c:v>
                </c:pt>
              </c:strCache>
            </c:strRef>
          </c:cat>
          <c:val>
            <c:numRef>
              <c:f>[UASALUD.xlsx]SEGURIDAD!$F$74:$F$75</c:f>
              <c:numCache>
                <c:formatCode>###0</c:formatCode>
                <c:ptCount val="2"/>
                <c:pt idx="0">
                  <c:v>35.238095238095241</c:v>
                </c:pt>
                <c:pt idx="1">
                  <c:v>64.761904761904759</c:v>
                </c:pt>
              </c:numCache>
            </c:numRef>
          </c:val>
          <c:extLst>
            <c:ext xmlns:c16="http://schemas.microsoft.com/office/drawing/2014/chart" uri="{C3380CC4-5D6E-409C-BE32-E72D297353CC}">
              <c16:uniqueId val="{00000002-9BD4-4D9D-A1F5-F43C29C8F57F}"/>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layout>
        <c:manualLayout>
          <c:xMode val="edge"/>
          <c:yMode val="edge"/>
          <c:x val="0.38552009769303203"/>
          <c:y val="9.2836257309941526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03661F9-6FFE-4939-91D4-A4FC566AB4B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27-4F27-8235-5F240B03836D}"/>
                </c:ext>
              </c:extLst>
            </c:dLbl>
            <c:dLbl>
              <c:idx val="1"/>
              <c:tx>
                <c:rich>
                  <a:bodyPr/>
                  <a:lstStyle/>
                  <a:p>
                    <a:fld id="{6DDC3A39-5DDB-468D-B4AF-DFEBA590853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27-4F27-8235-5F240B03836D}"/>
                </c:ext>
              </c:extLst>
            </c:dLbl>
            <c:dLbl>
              <c:idx val="2"/>
              <c:tx>
                <c:rich>
                  <a:bodyPr/>
                  <a:lstStyle/>
                  <a:p>
                    <a:fld id="{F8ADC135-320C-4484-8244-699F691B8F5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27-4F27-8235-5F240B03836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[UASALUD.xlsx]RECURSOS!$C$4:$C$6</c:f>
              <c:strCache>
                <c:ptCount val="3"/>
                <c:pt idx="0">
                  <c:v>NUNCA</c:v>
                </c:pt>
                <c:pt idx="1">
                  <c:v>ALGUNAS VECES</c:v>
                </c:pt>
                <c:pt idx="2">
                  <c:v>SIEMPRE</c:v>
                </c:pt>
              </c:strCache>
            </c:strRef>
          </c:cat>
          <c:val>
            <c:numRef>
              <c:f>[UASALUD.xlsx]RECURSOS!$F$4:$F$6</c:f>
              <c:numCache>
                <c:formatCode>###0</c:formatCode>
                <c:ptCount val="3"/>
                <c:pt idx="0">
                  <c:v>1.6129032258064515</c:v>
                </c:pt>
                <c:pt idx="1">
                  <c:v>50</c:v>
                </c:pt>
                <c:pt idx="2">
                  <c:v>48.387096774193552</c:v>
                </c:pt>
              </c:numCache>
            </c:numRef>
          </c:val>
          <c:extLst>
            <c:ext xmlns:c16="http://schemas.microsoft.com/office/drawing/2014/chart" uri="{C3380CC4-5D6E-409C-BE32-E72D297353CC}">
              <c16:uniqueId val="{00000003-5827-4F27-8235-5F240B03836D}"/>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layout>
        <c:manualLayout>
          <c:xMode val="edge"/>
          <c:yMode val="edge"/>
          <c:x val="0.38552009769303203"/>
          <c:y val="2.166179337231968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7.4590643274853805E-2"/>
                </c:manualLayout>
              </c:layout>
              <c:tx>
                <c:rich>
                  <a:bodyPr/>
                  <a:lstStyle/>
                  <a:p>
                    <a:fld id="{3D83D108-83F6-4402-BDCB-9E379235231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35-4C91-9EE8-40CA32EA923F}"/>
                </c:ext>
              </c:extLst>
            </c:dLbl>
            <c:dLbl>
              <c:idx val="1"/>
              <c:tx>
                <c:rich>
                  <a:bodyPr/>
                  <a:lstStyle/>
                  <a:p>
                    <a:fld id="{D8FA084D-560F-4146-8514-4B3E68AAC8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35-4C91-9EE8-40CA32EA923F}"/>
                </c:ext>
              </c:extLst>
            </c:dLbl>
            <c:dLbl>
              <c:idx val="2"/>
              <c:tx>
                <c:rich>
                  <a:bodyPr/>
                  <a:lstStyle/>
                  <a:p>
                    <a:fld id="{A8EF3477-8201-4AF1-A386-23237FC2C7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A35-4C91-9EE8-40CA32EA923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RECURSOS!$C$13:$C$15</c:f>
              <c:strCache>
                <c:ptCount val="3"/>
                <c:pt idx="0">
                  <c:v>NUNCA</c:v>
                </c:pt>
                <c:pt idx="1">
                  <c:v>ALGUNAS VECES</c:v>
                </c:pt>
                <c:pt idx="2">
                  <c:v>SIEMPRE</c:v>
                </c:pt>
              </c:strCache>
            </c:strRef>
          </c:cat>
          <c:val>
            <c:numRef>
              <c:f>RECURSOS!$F$13:$F$15</c:f>
              <c:numCache>
                <c:formatCode>###0</c:formatCode>
                <c:ptCount val="3"/>
                <c:pt idx="0">
                  <c:v>9.6</c:v>
                </c:pt>
                <c:pt idx="1">
                  <c:v>60.8</c:v>
                </c:pt>
                <c:pt idx="2">
                  <c:v>29.599999999999998</c:v>
                </c:pt>
              </c:numCache>
            </c:numRef>
          </c:val>
          <c:extLst>
            <c:ext xmlns:c16="http://schemas.microsoft.com/office/drawing/2014/chart" uri="{C3380CC4-5D6E-409C-BE32-E72D297353CC}">
              <c16:uniqueId val="{00000003-AA35-4C91-9EE8-40CA32EA923F}"/>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DOCENTE</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75D2998-03F0-4BC1-9D4A-43421C1188F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64-4C0D-AB5E-4A5C76EF0A8D}"/>
                </c:ext>
              </c:extLst>
            </c:dLbl>
            <c:dLbl>
              <c:idx val="1"/>
              <c:tx>
                <c:rich>
                  <a:bodyPr/>
                  <a:lstStyle/>
                  <a:p>
                    <a:fld id="{286F5B32-F673-45E1-96F6-10D5AE32BEA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64-4C0D-AB5E-4A5C76EF0A8D}"/>
                </c:ext>
              </c:extLst>
            </c:dLbl>
            <c:dLbl>
              <c:idx val="2"/>
              <c:tx>
                <c:rich>
                  <a:bodyPr/>
                  <a:lstStyle/>
                  <a:p>
                    <a:fld id="{B38C2EE0-5A20-4A72-B255-DE78AFA1ED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B64-4C0D-AB5E-4A5C76EF0A8D}"/>
                </c:ext>
              </c:extLst>
            </c:dLbl>
            <c:dLbl>
              <c:idx val="3"/>
              <c:tx>
                <c:rich>
                  <a:bodyPr/>
                  <a:lstStyle/>
                  <a:p>
                    <a:r>
                      <a:rPr lang="en-US" dirty="0"/>
                      <a:t>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64-4C0D-AB5E-4A5C76EF0A8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RECURSOS!$C$22:$C$25</c:f>
              <c:strCache>
                <c:ptCount val="4"/>
                <c:pt idx="0">
                  <c:v>PESIMAS</c:v>
                </c:pt>
                <c:pt idx="1">
                  <c:v>MALAS</c:v>
                </c:pt>
                <c:pt idx="2">
                  <c:v>BUENAS</c:v>
                </c:pt>
                <c:pt idx="3">
                  <c:v>EXCELENTE</c:v>
                </c:pt>
              </c:strCache>
            </c:strRef>
          </c:cat>
          <c:val>
            <c:numRef>
              <c:f>RECURSOS!$F$22:$F$25</c:f>
              <c:numCache>
                <c:formatCode>###0</c:formatCode>
                <c:ptCount val="4"/>
                <c:pt idx="0">
                  <c:v>7.6923076923076925</c:v>
                </c:pt>
                <c:pt idx="1">
                  <c:v>34.615384615384613</c:v>
                </c:pt>
                <c:pt idx="2">
                  <c:v>51.923076923076927</c:v>
                </c:pt>
                <c:pt idx="3">
                  <c:v>5.7692307692307692</c:v>
                </c:pt>
              </c:numCache>
            </c:numRef>
          </c:val>
          <c:extLst>
            <c:ext xmlns:c16="http://schemas.microsoft.com/office/drawing/2014/chart" uri="{C3380CC4-5D6E-409C-BE32-E72D297353CC}">
              <c16:uniqueId val="{00000004-8B64-4C0D-AB5E-4A5C76EF0A8D}"/>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7C22932-8129-4BC4-90B1-32DDE3D5FC1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E1-44AB-BF51-01973E63C5EC}"/>
                </c:ext>
              </c:extLst>
            </c:dLbl>
            <c:dLbl>
              <c:idx val="1"/>
              <c:tx>
                <c:rich>
                  <a:bodyPr/>
                  <a:lstStyle/>
                  <a:p>
                    <a:fld id="{BBB010D5-E99F-43E6-A79E-B1348432494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E1-44AB-BF51-01973E63C5EC}"/>
                </c:ext>
              </c:extLst>
            </c:dLbl>
            <c:dLbl>
              <c:idx val="2"/>
              <c:tx>
                <c:rich>
                  <a:bodyPr/>
                  <a:lstStyle/>
                  <a:p>
                    <a:fld id="{34E94878-0D3F-46B3-8F5F-35A35B28C8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E1-44AB-BF51-01973E63C5E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[UASALUD.xlsx]RECURSOS!$C$32:$C$34</c:f>
              <c:strCache>
                <c:ptCount val="3"/>
                <c:pt idx="0">
                  <c:v>NUNCA</c:v>
                </c:pt>
                <c:pt idx="1">
                  <c:v>ALGUNAS VECES</c:v>
                </c:pt>
                <c:pt idx="2">
                  <c:v>SIEMPRE</c:v>
                </c:pt>
              </c:strCache>
            </c:strRef>
          </c:cat>
          <c:val>
            <c:numRef>
              <c:f>[UASALUD.xlsx]RECURSOS!$F$32:$F$34</c:f>
              <c:numCache>
                <c:formatCode>###0</c:formatCode>
                <c:ptCount val="3"/>
                <c:pt idx="0" formatCode="General">
                  <c:v>0</c:v>
                </c:pt>
                <c:pt idx="1">
                  <c:v>35</c:v>
                </c:pt>
                <c:pt idx="2">
                  <c:v>65</c:v>
                </c:pt>
              </c:numCache>
            </c:numRef>
          </c:val>
          <c:extLst>
            <c:ext xmlns:c16="http://schemas.microsoft.com/office/drawing/2014/chart" uri="{C3380CC4-5D6E-409C-BE32-E72D297353CC}">
              <c16:uniqueId val="{00000003-06E1-44AB-BF51-01973E63C5EC}"/>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layout>
        <c:manualLayout>
          <c:xMode val="edge"/>
          <c:yMode val="edge"/>
          <c:x val="0.33937205743879473"/>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1.4171783625730993E-2"/>
                </c:manualLayout>
              </c:layout>
              <c:tx>
                <c:rich>
                  <a:bodyPr/>
                  <a:lstStyle/>
                  <a:p>
                    <a:fld id="{6FFFCEF6-B4E7-46D7-B5CA-4B0ACEA13080}"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5D-49EE-A5E1-493EF954B404}"/>
                </c:ext>
              </c:extLst>
            </c:dLbl>
            <c:dLbl>
              <c:idx val="1"/>
              <c:tx>
                <c:rich>
                  <a:bodyPr/>
                  <a:lstStyle/>
                  <a:p>
                    <a:fld id="{FC061608-1DE5-42F5-8833-55C83DE6D7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5D-49EE-A5E1-493EF954B404}"/>
                </c:ext>
              </c:extLst>
            </c:dLbl>
            <c:dLbl>
              <c:idx val="2"/>
              <c:tx>
                <c:rich>
                  <a:bodyPr/>
                  <a:lstStyle/>
                  <a:p>
                    <a:fld id="{26623037-090D-495B-B083-8A3912F9AD3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5D-49EE-A5E1-493EF954B40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RECURSOS!$C$40:$C$42</c:f>
              <c:strCache>
                <c:ptCount val="3"/>
                <c:pt idx="0">
                  <c:v>NUNCA</c:v>
                </c:pt>
                <c:pt idx="1">
                  <c:v>ALGUNAS VECES</c:v>
                </c:pt>
                <c:pt idx="2">
                  <c:v>SIEMPRE</c:v>
                </c:pt>
              </c:strCache>
            </c:strRef>
          </c:cat>
          <c:val>
            <c:numRef>
              <c:f>RECURSOS!$F$40:$F$42</c:f>
              <c:numCache>
                <c:formatCode>###0</c:formatCode>
                <c:ptCount val="3"/>
                <c:pt idx="0">
                  <c:v>2.2222222222222223</c:v>
                </c:pt>
                <c:pt idx="1">
                  <c:v>35.555555555555557</c:v>
                </c:pt>
                <c:pt idx="2">
                  <c:v>62.222222222222221</c:v>
                </c:pt>
              </c:numCache>
            </c:numRef>
          </c:val>
          <c:extLst>
            <c:ext xmlns:c16="http://schemas.microsoft.com/office/drawing/2014/chart" uri="{C3380CC4-5D6E-409C-BE32-E72D297353CC}">
              <c16:uniqueId val="{00000003-D85D-49EE-A5E1-493EF954B404}"/>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ADMINISTRATIVA</a:t>
            </a:r>
            <a:endParaRPr lang="es-MX" sz="1800" dirty="0"/>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339F75C-E084-4052-80CC-027FF2FF4A5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550-432B-8CEE-C5CDB926AA49}"/>
                </c:ext>
              </c:extLst>
            </c:dLbl>
            <c:dLbl>
              <c:idx val="1"/>
              <c:tx>
                <c:rich>
                  <a:bodyPr/>
                  <a:lstStyle/>
                  <a:p>
                    <a:fld id="{2BB55AF2-1BBD-4760-A883-CBF83D089F0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50-432B-8CEE-C5CDB926AA49}"/>
                </c:ext>
              </c:extLst>
            </c:dLbl>
            <c:dLbl>
              <c:idx val="2"/>
              <c:tx>
                <c:rich>
                  <a:bodyPr/>
                  <a:lstStyle/>
                  <a:p>
                    <a:r>
                      <a:rPr lang="en-US"/>
                      <a:t>47%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50-432B-8CEE-C5CDB926AA4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RECURSOS!$C$50:$C$52</c:f>
              <c:strCache>
                <c:ptCount val="3"/>
                <c:pt idx="0">
                  <c:v>NUNCA</c:v>
                </c:pt>
                <c:pt idx="1">
                  <c:v>ALGUNAS VECES</c:v>
                </c:pt>
                <c:pt idx="2">
                  <c:v>SIEMPRE</c:v>
                </c:pt>
              </c:strCache>
            </c:strRef>
          </c:cat>
          <c:val>
            <c:numRef>
              <c:f>RECURSOS!$F$50:$F$52</c:f>
              <c:numCache>
                <c:formatCode>###0</c:formatCode>
                <c:ptCount val="3"/>
                <c:pt idx="0">
                  <c:v>4.7619047619047619</c:v>
                </c:pt>
                <c:pt idx="1">
                  <c:v>47.619047619047613</c:v>
                </c:pt>
                <c:pt idx="2">
                  <c:v>47.619047619047613</c:v>
                </c:pt>
              </c:numCache>
            </c:numRef>
          </c:val>
          <c:extLst>
            <c:ext xmlns:c16="http://schemas.microsoft.com/office/drawing/2014/chart" uri="{C3380CC4-5D6E-409C-BE32-E72D297353CC}">
              <c16:uniqueId val="{00000003-D550-432B-8CEE-C5CDB926AA49}"/>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DCF5799-BB8E-4FE4-AB8C-6DB798C1E9E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3B-4C55-ABCC-797B6580D2D1}"/>
                </c:ext>
              </c:extLst>
            </c:dLbl>
            <c:dLbl>
              <c:idx val="1"/>
              <c:tx>
                <c:rich>
                  <a:bodyPr/>
                  <a:lstStyle/>
                  <a:p>
                    <a:fld id="{60F7AE9C-28E6-4CF2-9A73-0453A42708E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3B-4C55-ABCC-797B6580D2D1}"/>
                </c:ext>
              </c:extLst>
            </c:dLbl>
            <c:dLbl>
              <c:idx val="2"/>
              <c:tx>
                <c:rich>
                  <a:bodyPr/>
                  <a:lstStyle/>
                  <a:p>
                    <a:fld id="{62600A55-A388-4785-92BD-1CCB1CE8AAF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3B-4C55-ABCC-797B6580D2D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[UASALUD.xlsx]RECURSOS!$C$60:$C$62</c:f>
              <c:strCache>
                <c:ptCount val="3"/>
                <c:pt idx="0">
                  <c:v>NUNCA</c:v>
                </c:pt>
                <c:pt idx="1">
                  <c:v>ALGUNAS VECES</c:v>
                </c:pt>
                <c:pt idx="2">
                  <c:v>SIEMPRE</c:v>
                </c:pt>
              </c:strCache>
            </c:strRef>
          </c:cat>
          <c:val>
            <c:numRef>
              <c:f>[UASALUD.xlsx]RECURSOS!$F$60:$F$62</c:f>
              <c:numCache>
                <c:formatCode>###0</c:formatCode>
                <c:ptCount val="3"/>
                <c:pt idx="0" formatCode="General">
                  <c:v>0</c:v>
                </c:pt>
                <c:pt idx="1">
                  <c:v>33.333333333333329</c:v>
                </c:pt>
                <c:pt idx="2">
                  <c:v>66.666666666666657</c:v>
                </c:pt>
              </c:numCache>
            </c:numRef>
          </c:val>
          <c:extLst>
            <c:ext xmlns:c16="http://schemas.microsoft.com/office/drawing/2014/chart" uri="{C3380CC4-5D6E-409C-BE32-E72D297353CC}">
              <c16:uniqueId val="{00000003-4D3B-4C55-ABCC-797B6580D2D1}"/>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MANUAL</a:t>
            </a:r>
            <a:endParaRPr lang="es-MX" sz="1800" dirty="0"/>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400C5E7-F6F8-4FEC-BA56-6B8D6D78F5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7B-4FAE-A839-203F9BC505F6}"/>
                </c:ext>
              </c:extLst>
            </c:dLbl>
            <c:dLbl>
              <c:idx val="1"/>
              <c:tx>
                <c:rich>
                  <a:bodyPr/>
                  <a:lstStyle/>
                  <a:p>
                    <a:fld id="{787748C8-9783-47D1-B8A3-B523B40403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7B-4FAE-A839-203F9BC505F6}"/>
                </c:ext>
              </c:extLst>
            </c:dLbl>
            <c:dLbl>
              <c:idx val="2"/>
              <c:tx>
                <c:rich>
                  <a:bodyPr/>
                  <a:lstStyle/>
                  <a:p>
                    <a:fld id="{CADDCA43-10E6-4ACD-8B3D-AFFDAC6E1D8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D7B-4FAE-A839-203F9BC505F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RECURSOS!$C$68:$C$70</c:f>
              <c:strCache>
                <c:ptCount val="3"/>
                <c:pt idx="0">
                  <c:v>NUNCA</c:v>
                </c:pt>
                <c:pt idx="1">
                  <c:v>ALGUNAS VECES</c:v>
                </c:pt>
                <c:pt idx="2">
                  <c:v>SIEMPRE</c:v>
                </c:pt>
              </c:strCache>
            </c:strRef>
          </c:cat>
          <c:val>
            <c:numRef>
              <c:f>RECURSOS!$F$68:$F$70</c:f>
              <c:numCache>
                <c:formatCode>###0</c:formatCode>
                <c:ptCount val="3"/>
                <c:pt idx="0" formatCode="General">
                  <c:v>0</c:v>
                </c:pt>
                <c:pt idx="1">
                  <c:v>25</c:v>
                </c:pt>
                <c:pt idx="2">
                  <c:v>75</c:v>
                </c:pt>
              </c:numCache>
            </c:numRef>
          </c:val>
          <c:extLst>
            <c:ext xmlns:c16="http://schemas.microsoft.com/office/drawing/2014/chart" uri="{C3380CC4-5D6E-409C-BE32-E72D297353CC}">
              <c16:uniqueId val="{00000003-2D7B-4FAE-A839-203F9BC505F6}"/>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1F053EB-AC19-4E62-A3F4-83F4DEE343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FA-473F-914F-2343CE39D872}"/>
                </c:ext>
              </c:extLst>
            </c:dLbl>
            <c:dLbl>
              <c:idx val="1"/>
              <c:tx>
                <c:rich>
                  <a:bodyPr/>
                  <a:lstStyle/>
                  <a:p>
                    <a:fld id="{F0AE48CF-5D71-4B02-8B34-2056BCF3EF5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FA-473F-914F-2343CE39D872}"/>
                </c:ext>
              </c:extLst>
            </c:dLbl>
            <c:dLbl>
              <c:idx val="2"/>
              <c:tx>
                <c:rich>
                  <a:bodyPr/>
                  <a:lstStyle/>
                  <a:p>
                    <a:fld id="{841F6BC4-86C5-4042-8B18-42F5BDEC8FA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FA-473F-914F-2343CE39D872}"/>
                </c:ext>
              </c:extLst>
            </c:dLbl>
            <c:dLbl>
              <c:idx val="3"/>
              <c:tx>
                <c:rich>
                  <a:bodyPr/>
                  <a:lstStyle/>
                  <a:p>
                    <a:fld id="{A063980B-F1B0-414D-B3F5-534A81EA4EF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FA-473F-914F-2343CE39D87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[UASALUD.xlsx]CONVIVENCIA!$C$4:$C$7</c:f>
              <c:strCache>
                <c:ptCount val="4"/>
                <c:pt idx="0">
                  <c:v>PESIMAS</c:v>
                </c:pt>
                <c:pt idx="1">
                  <c:v>MALAS</c:v>
                </c:pt>
                <c:pt idx="2">
                  <c:v>BUENAS</c:v>
                </c:pt>
                <c:pt idx="3">
                  <c:v>EXCELENTE</c:v>
                </c:pt>
              </c:strCache>
            </c:strRef>
          </c:cat>
          <c:val>
            <c:numRef>
              <c:f>[UASALUD.xlsx]CONVIVENCIA!$F$4:$F$7</c:f>
              <c:numCache>
                <c:formatCode>###0</c:formatCode>
                <c:ptCount val="4"/>
                <c:pt idx="0" formatCode="General">
                  <c:v>0</c:v>
                </c:pt>
                <c:pt idx="1">
                  <c:v>1.9047619047619049</c:v>
                </c:pt>
                <c:pt idx="2">
                  <c:v>65.714285714285708</c:v>
                </c:pt>
                <c:pt idx="3">
                  <c:v>32.38095238095238</c:v>
                </c:pt>
              </c:numCache>
            </c:numRef>
          </c:val>
          <c:extLst>
            <c:ext xmlns:c16="http://schemas.microsoft.com/office/drawing/2014/chart" uri="{C3380CC4-5D6E-409C-BE32-E72D297353CC}">
              <c16:uniqueId val="{00000004-F2FA-473F-914F-2343CE39D872}"/>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27AA3F9-0B6E-4AD4-9556-C80D472ECA6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6C6-4ED6-95F7-BE33964EEB17}"/>
                </c:ext>
              </c:extLst>
            </c:dLbl>
            <c:dLbl>
              <c:idx val="1"/>
              <c:tx>
                <c:rich>
                  <a:bodyPr/>
                  <a:lstStyle/>
                  <a:p>
                    <a:fld id="{AE38876E-2523-452A-90C0-784C609CDE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C6-4ED6-95F7-BE33964EEB17}"/>
                </c:ext>
              </c:extLst>
            </c:dLbl>
            <c:dLbl>
              <c:idx val="2"/>
              <c:tx>
                <c:rich>
                  <a:bodyPr/>
                  <a:lstStyle/>
                  <a:p>
                    <a:fld id="{F02841CA-DD5C-4F4A-AB92-D90D49044F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6C6-4ED6-95F7-BE33964EEB17}"/>
                </c:ext>
              </c:extLst>
            </c:dLbl>
            <c:dLbl>
              <c:idx val="3"/>
              <c:tx>
                <c:rich>
                  <a:bodyPr/>
                  <a:lstStyle/>
                  <a:p>
                    <a:fld id="{D91F9899-E2B4-49AA-BADB-B5782496EE6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6C6-4ED6-95F7-BE33964EEB1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CONVIVENCIA!$C$4:$C$7</c:f>
              <c:strCache>
                <c:ptCount val="4"/>
                <c:pt idx="0">
                  <c:v>PESIMAS</c:v>
                </c:pt>
                <c:pt idx="1">
                  <c:v>MALAS</c:v>
                </c:pt>
                <c:pt idx="2">
                  <c:v>BUENAS</c:v>
                </c:pt>
                <c:pt idx="3">
                  <c:v>EXCELENTE</c:v>
                </c:pt>
              </c:strCache>
            </c:strRef>
          </c:cat>
          <c:val>
            <c:numRef>
              <c:f>CONVIVENCIA!$F$4:$F$7</c:f>
              <c:numCache>
                <c:formatCode>###0</c:formatCode>
                <c:ptCount val="4"/>
                <c:pt idx="0">
                  <c:v>2.2727272727272729</c:v>
                </c:pt>
                <c:pt idx="1">
                  <c:v>13.068181818181818</c:v>
                </c:pt>
                <c:pt idx="2">
                  <c:v>71.022727272727266</c:v>
                </c:pt>
                <c:pt idx="3">
                  <c:v>13.636363636363635</c:v>
                </c:pt>
              </c:numCache>
            </c:numRef>
          </c:val>
          <c:extLst>
            <c:ext xmlns:c16="http://schemas.microsoft.com/office/drawing/2014/chart" uri="{C3380CC4-5D6E-409C-BE32-E72D297353CC}">
              <c16:uniqueId val="{00000004-36C6-4ED6-95F7-BE33964EEB17}"/>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B12971D-D2DA-48EC-90FB-756CD5566FE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FD-49F0-9E40-34D199DBA48B}"/>
                </c:ext>
              </c:extLst>
            </c:dLbl>
            <c:dLbl>
              <c:idx val="1"/>
              <c:tx>
                <c:rich>
                  <a:bodyPr/>
                  <a:lstStyle/>
                  <a:p>
                    <a:fld id="{472A039A-6451-4CF9-B9AA-5AA3E834B1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FD-49F0-9E40-34D199DBA48B}"/>
                </c:ext>
              </c:extLst>
            </c:dLbl>
            <c:dLbl>
              <c:idx val="2"/>
              <c:tx>
                <c:rich>
                  <a:bodyPr/>
                  <a:lstStyle/>
                  <a:p>
                    <a:fld id="{2E5287AD-3055-41E5-A96F-51090FC1E21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FD-49F0-9E40-34D199DBA48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CONVIVENCIA!$C$18:$C$20</c:f>
              <c:strCache>
                <c:ptCount val="3"/>
                <c:pt idx="0">
                  <c:v>NUNCA</c:v>
                </c:pt>
                <c:pt idx="1">
                  <c:v>ALGUNAS VECES</c:v>
                </c:pt>
                <c:pt idx="2">
                  <c:v>SIEMPRE</c:v>
                </c:pt>
              </c:strCache>
            </c:strRef>
          </c:cat>
          <c:val>
            <c:numRef>
              <c:f>CONVIVENCIA!$F$18:$F$20</c:f>
              <c:numCache>
                <c:formatCode>###0</c:formatCode>
                <c:ptCount val="3"/>
                <c:pt idx="0">
                  <c:v>3.0612244897959182</c:v>
                </c:pt>
                <c:pt idx="1">
                  <c:v>43.877551020408163</c:v>
                </c:pt>
                <c:pt idx="2">
                  <c:v>53.061224489795919</c:v>
                </c:pt>
              </c:numCache>
            </c:numRef>
          </c:val>
          <c:extLst>
            <c:ext xmlns:c16="http://schemas.microsoft.com/office/drawing/2014/chart" uri="{C3380CC4-5D6E-409C-BE32-E72D297353CC}">
              <c16:uniqueId val="{00000003-3BFD-49F0-9E40-34D199DBA48B}"/>
            </c:ext>
          </c:extLst>
        </c:ser>
        <c:dLbls>
          <c:dLblPos val="inEnd"/>
          <c:showLegendKey val="0"/>
          <c:showVal val="1"/>
          <c:showCatName val="0"/>
          <c:showSerName val="0"/>
          <c:showPercent val="0"/>
          <c:showBubbleSize val="0"/>
        </c:dLbls>
        <c:gapWidth val="100"/>
        <c:overlap val="-24"/>
        <c:axId val="420827376"/>
        <c:axId val="420828032"/>
      </c:barChart>
      <c:catAx>
        <c:axId val="42082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8032"/>
        <c:crosses val="autoZero"/>
        <c:auto val="1"/>
        <c:lblAlgn val="ctr"/>
        <c:lblOffset val="100"/>
        <c:noMultiLvlLbl val="0"/>
      </c:catAx>
      <c:valAx>
        <c:axId val="42082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737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C33B374-647E-4A9B-9D9A-ECE97F416D7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88-4F8F-8502-F556ACDCAAAD}"/>
                </c:ext>
              </c:extLst>
            </c:dLbl>
            <c:dLbl>
              <c:idx val="1"/>
              <c:tx>
                <c:rich>
                  <a:bodyPr/>
                  <a:lstStyle/>
                  <a:p>
                    <a:fld id="{09225823-FA36-494F-A9F9-5364F5DE1EA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88-4F8F-8502-F556ACDCAAA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[UASALUD.xlsx]CONVIVENCIA!$C$26:$C$27</c:f>
              <c:strCache>
                <c:ptCount val="2"/>
                <c:pt idx="0">
                  <c:v>NO</c:v>
                </c:pt>
                <c:pt idx="1">
                  <c:v>SI</c:v>
                </c:pt>
              </c:strCache>
            </c:strRef>
          </c:cat>
          <c:val>
            <c:numRef>
              <c:f>[UASALUD.xlsx]CONVIVENCIA!$F$26:$F$27</c:f>
              <c:numCache>
                <c:formatCode>###0</c:formatCode>
                <c:ptCount val="2"/>
                <c:pt idx="0">
                  <c:v>50.476190476190474</c:v>
                </c:pt>
                <c:pt idx="1">
                  <c:v>49.523809523809526</c:v>
                </c:pt>
              </c:numCache>
            </c:numRef>
          </c:val>
          <c:extLst>
            <c:ext xmlns:c16="http://schemas.microsoft.com/office/drawing/2014/chart" uri="{C3380CC4-5D6E-409C-BE32-E72D297353CC}">
              <c16:uniqueId val="{00000002-E388-4F8F-8502-F556ACDCAAAD}"/>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65490887713109E-3"/>
                  <c:y val="5.4552387914230019E-2"/>
                </c:manualLayout>
              </c:layout>
              <c:tx>
                <c:rich>
                  <a:bodyPr/>
                  <a:lstStyle/>
                  <a:p>
                    <a:r>
                      <a:rPr lang="en-US" dirty="0"/>
                      <a:t>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AE-43C0-9D92-08B4ED947112}"/>
                </c:ext>
              </c:extLst>
            </c:dLbl>
            <c:dLbl>
              <c:idx val="1"/>
              <c:tx>
                <c:rich>
                  <a:bodyPr/>
                  <a:lstStyle/>
                  <a:p>
                    <a:fld id="{A78D7E57-BC22-43AB-AF41-C46C2DE8F9F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AE-43C0-9D92-08B4ED947112}"/>
                </c:ext>
              </c:extLst>
            </c:dLbl>
            <c:dLbl>
              <c:idx val="2"/>
              <c:tx>
                <c:rich>
                  <a:bodyPr/>
                  <a:lstStyle/>
                  <a:p>
                    <a:fld id="{D66FA90A-9BC0-4077-B64F-D15F8AEFC1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AE-43C0-9D92-08B4ED94711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CONVIVENCIA!$C$32:$C$34</c:f>
              <c:strCache>
                <c:ptCount val="3"/>
                <c:pt idx="0">
                  <c:v>NUNCA</c:v>
                </c:pt>
                <c:pt idx="1">
                  <c:v>ALGUNAS VECES</c:v>
                </c:pt>
                <c:pt idx="2">
                  <c:v>SIEMPRE</c:v>
                </c:pt>
              </c:strCache>
            </c:strRef>
          </c:cat>
          <c:val>
            <c:numRef>
              <c:f>CONVIVENCIA!$F$32:$F$34</c:f>
              <c:numCache>
                <c:formatCode>###0</c:formatCode>
                <c:ptCount val="3"/>
                <c:pt idx="0">
                  <c:v>6.25</c:v>
                </c:pt>
                <c:pt idx="1">
                  <c:v>44.31818181818182</c:v>
                </c:pt>
                <c:pt idx="2">
                  <c:v>49.43181818181818</c:v>
                </c:pt>
              </c:numCache>
            </c:numRef>
          </c:val>
          <c:extLst>
            <c:ext xmlns:c16="http://schemas.microsoft.com/office/drawing/2014/chart" uri="{C3380CC4-5D6E-409C-BE32-E72D297353CC}">
              <c16:uniqueId val="{00000003-18AE-43C0-9D92-08B4ED947112}"/>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91B134F-2526-48F0-853B-8E17689F950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B22-41D0-9E5B-B430EDE2331B}"/>
                </c:ext>
              </c:extLst>
            </c:dLbl>
            <c:dLbl>
              <c:idx val="1"/>
              <c:tx>
                <c:rich>
                  <a:bodyPr/>
                  <a:lstStyle/>
                  <a:p>
                    <a:fld id="{F769CBFB-11A3-44BB-8D30-454AA34EE6D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22-41D0-9E5B-B430EDE2331B}"/>
                </c:ext>
              </c:extLst>
            </c:dLbl>
            <c:dLbl>
              <c:idx val="2"/>
              <c:tx>
                <c:rich>
                  <a:bodyPr/>
                  <a:lstStyle/>
                  <a:p>
                    <a:fld id="{A5020F73-5A72-40A3-B33F-7408167C4E0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B22-41D0-9E5B-B430EDE2331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CONVIVENCIA!$D$43:$D$45</c:f>
              <c:strCache>
                <c:ptCount val="3"/>
                <c:pt idx="0">
                  <c:v>INSTITUCIONALES</c:v>
                </c:pt>
                <c:pt idx="1">
                  <c:v>CON LOS COMPAÑEROS</c:v>
                </c:pt>
                <c:pt idx="2">
                  <c:v>USUARIO - CLIENTE</c:v>
                </c:pt>
              </c:strCache>
            </c:strRef>
          </c:cat>
          <c:val>
            <c:numRef>
              <c:f>CONVIVENCIA!$F$43:$F$45</c:f>
              <c:numCache>
                <c:formatCode>###0</c:formatCode>
                <c:ptCount val="3"/>
                <c:pt idx="0">
                  <c:v>52</c:v>
                </c:pt>
                <c:pt idx="1">
                  <c:v>73.5</c:v>
                </c:pt>
                <c:pt idx="2">
                  <c:v>28.6</c:v>
                </c:pt>
              </c:numCache>
            </c:numRef>
          </c:val>
          <c:extLst>
            <c:ext xmlns:c16="http://schemas.microsoft.com/office/drawing/2014/chart" uri="{C3380CC4-5D6E-409C-BE32-E72D297353CC}">
              <c16:uniqueId val="{00000003-4B22-41D0-9E5B-B430EDE2331B}"/>
            </c:ext>
          </c:extLst>
        </c:ser>
        <c:dLbls>
          <c:dLblPos val="inEnd"/>
          <c:showLegendKey val="0"/>
          <c:showVal val="1"/>
          <c:showCatName val="0"/>
          <c:showSerName val="0"/>
          <c:showPercent val="0"/>
          <c:showBubbleSize val="0"/>
        </c:dLbls>
        <c:gapWidth val="100"/>
        <c:overlap val="-24"/>
        <c:axId val="420827376"/>
        <c:axId val="420828032"/>
      </c:barChart>
      <c:catAx>
        <c:axId val="42082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8032"/>
        <c:crosses val="autoZero"/>
        <c:auto val="1"/>
        <c:lblAlgn val="ctr"/>
        <c:lblOffset val="100"/>
        <c:noMultiLvlLbl val="0"/>
      </c:catAx>
      <c:valAx>
        <c:axId val="42082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737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[UASALUD.xlsx]CONVIVENCIA!$C$39:$C$41</c:f>
              <c:strCache>
                <c:ptCount val="3"/>
                <c:pt idx="0">
                  <c:v>NUNCA</c:v>
                </c:pt>
                <c:pt idx="1">
                  <c:v>ALGUNAS VECES</c:v>
                </c:pt>
                <c:pt idx="2">
                  <c:v>SIEMPRE</c:v>
                </c:pt>
              </c:strCache>
            </c:strRef>
          </c:cat>
          <c:val>
            <c:numRef>
              <c:f>[UASALUD.xlsx]CONVIVENCIA!$F$39:$F$41</c:f>
              <c:numCache>
                <c:formatCode>###0</c:formatCode>
                <c:ptCount val="3"/>
                <c:pt idx="0">
                  <c:v>0.95238095238095244</c:v>
                </c:pt>
                <c:pt idx="1">
                  <c:v>47.619047619047613</c:v>
                </c:pt>
                <c:pt idx="2">
                  <c:v>51.428571428571423</c:v>
                </c:pt>
              </c:numCache>
            </c:numRef>
          </c:val>
          <c:extLst>
            <c:ext xmlns:c16="http://schemas.microsoft.com/office/drawing/2014/chart" uri="{C3380CC4-5D6E-409C-BE32-E72D297353CC}">
              <c16:uniqueId val="{00000000-F28C-4418-8EE2-CD88E1C3348C}"/>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BF3EE5B-9393-48F0-B458-E4705F7B04E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5A-42A7-AA13-2B6F91F43BEF}"/>
                </c:ext>
              </c:extLst>
            </c:dLbl>
            <c:dLbl>
              <c:idx val="1"/>
              <c:tx>
                <c:rich>
                  <a:bodyPr/>
                  <a:lstStyle/>
                  <a:p>
                    <a:fld id="{2EB32EE6-BD5A-4F5C-8F2C-2E9280C283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5A-42A7-AA13-2B6F91F43BEF}"/>
                </c:ext>
              </c:extLst>
            </c:dLbl>
            <c:dLbl>
              <c:idx val="2"/>
              <c:tx>
                <c:rich>
                  <a:bodyPr/>
                  <a:lstStyle/>
                  <a:p>
                    <a:fld id="{2EC0F818-BA8F-4894-9BC8-E50FB3BCD46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5A-42A7-AA13-2B6F91F43BE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[UASALUD.xlsx]RELACION!$C$4:$C$6</c:f>
              <c:strCache>
                <c:ptCount val="3"/>
                <c:pt idx="0">
                  <c:v>NUNCA</c:v>
                </c:pt>
                <c:pt idx="1">
                  <c:v>ALGUNAS VECES</c:v>
                </c:pt>
                <c:pt idx="2">
                  <c:v>SIEMPRE</c:v>
                </c:pt>
              </c:strCache>
            </c:strRef>
          </c:cat>
          <c:val>
            <c:numRef>
              <c:f>[UASALUD.xlsx]RELACION!$F$4:$F$6</c:f>
              <c:numCache>
                <c:formatCode>###0</c:formatCode>
                <c:ptCount val="3"/>
                <c:pt idx="0" formatCode="General">
                  <c:v>0</c:v>
                </c:pt>
                <c:pt idx="1">
                  <c:v>38.095238095238095</c:v>
                </c:pt>
                <c:pt idx="2">
                  <c:v>61.904761904761905</c:v>
                </c:pt>
              </c:numCache>
            </c:numRef>
          </c:val>
          <c:extLst>
            <c:ext xmlns:c16="http://schemas.microsoft.com/office/drawing/2014/chart" uri="{C3380CC4-5D6E-409C-BE32-E72D297353CC}">
              <c16:uniqueId val="{00000003-FE5A-42A7-AA13-2B6F91F43BEF}"/>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5.6055790960451981E-3"/>
                  <c:y val="7.1295321637426898E-2"/>
                </c:manualLayout>
              </c:layout>
              <c:tx>
                <c:rich>
                  <a:bodyPr/>
                  <a:lstStyle/>
                  <a:p>
                    <a:r>
                      <a:rPr lang="en-US" dirty="0"/>
                      <a:t>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FA-41D5-8BCE-6A0C4CF79141}"/>
                </c:ext>
              </c:extLst>
            </c:dLbl>
            <c:dLbl>
              <c:idx val="1"/>
              <c:tx>
                <c:rich>
                  <a:bodyPr/>
                  <a:lstStyle/>
                  <a:p>
                    <a:fld id="{3124A12F-BAE4-4EDA-84E2-A4B7EA8F13B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FA-41D5-8BCE-6A0C4CF79141}"/>
                </c:ext>
              </c:extLst>
            </c:dLbl>
            <c:dLbl>
              <c:idx val="2"/>
              <c:tx>
                <c:rich>
                  <a:bodyPr/>
                  <a:lstStyle/>
                  <a:p>
                    <a:fld id="{D59A039C-5786-4EC0-8755-6A4F67C594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1FA-41D5-8BCE-6A0C4CF7914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RELACION!$C$11:$C$13</c:f>
              <c:strCache>
                <c:ptCount val="3"/>
                <c:pt idx="0">
                  <c:v>NUNCA</c:v>
                </c:pt>
                <c:pt idx="1">
                  <c:v>ALGUNAS VECES</c:v>
                </c:pt>
                <c:pt idx="2">
                  <c:v>SIEMPRE</c:v>
                </c:pt>
              </c:strCache>
            </c:strRef>
          </c:cat>
          <c:val>
            <c:numRef>
              <c:f>RELACION!$F$11:$F$13</c:f>
              <c:numCache>
                <c:formatCode>###0</c:formatCode>
                <c:ptCount val="3"/>
                <c:pt idx="0">
                  <c:v>8.5227272727272716</c:v>
                </c:pt>
                <c:pt idx="1">
                  <c:v>57.95454545454546</c:v>
                </c:pt>
                <c:pt idx="2">
                  <c:v>33.522727272727273</c:v>
                </c:pt>
              </c:numCache>
            </c:numRef>
          </c:val>
          <c:extLst>
            <c:ext xmlns:c16="http://schemas.microsoft.com/office/drawing/2014/chart" uri="{C3380CC4-5D6E-409C-BE32-E72D297353CC}">
              <c16:uniqueId val="{00000003-71FA-41D5-8BCE-6A0C4CF79141}"/>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F2EF93E-90B1-46C7-BB31-9B64B9FBEB3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D4-4CF0-9495-389171714179}"/>
                </c:ext>
              </c:extLst>
            </c:dLbl>
            <c:dLbl>
              <c:idx val="1"/>
              <c:tx>
                <c:rich>
                  <a:bodyPr/>
                  <a:lstStyle/>
                  <a:p>
                    <a:fld id="{661F113E-0981-44F0-8A4D-1616BADEED0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D4-4CF0-9495-389171714179}"/>
                </c:ext>
              </c:extLst>
            </c:dLbl>
            <c:dLbl>
              <c:idx val="2"/>
              <c:tx>
                <c:rich>
                  <a:bodyPr/>
                  <a:lstStyle/>
                  <a:p>
                    <a:fld id="{AD318D03-0322-4AD2-8FBA-AE51B8CA4AE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1D4-4CF0-9495-38917171417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RELACION!$C$18:$C$20</c:f>
              <c:strCache>
                <c:ptCount val="3"/>
                <c:pt idx="0">
                  <c:v>NUNCA</c:v>
                </c:pt>
                <c:pt idx="1">
                  <c:v>ALGUNAS VECES</c:v>
                </c:pt>
                <c:pt idx="2">
                  <c:v>SIEMPRE</c:v>
                </c:pt>
              </c:strCache>
            </c:strRef>
          </c:cat>
          <c:val>
            <c:numRef>
              <c:f>RELACION!$F$18:$F$20</c:f>
              <c:numCache>
                <c:formatCode>###0</c:formatCode>
                <c:ptCount val="3"/>
                <c:pt idx="0">
                  <c:v>3.0612244897959182</c:v>
                </c:pt>
                <c:pt idx="1">
                  <c:v>44.897959183673471</c:v>
                </c:pt>
                <c:pt idx="2">
                  <c:v>52.040816326530617</c:v>
                </c:pt>
              </c:numCache>
            </c:numRef>
          </c:val>
          <c:extLst>
            <c:ext xmlns:c16="http://schemas.microsoft.com/office/drawing/2014/chart" uri="{C3380CC4-5D6E-409C-BE32-E72D297353CC}">
              <c16:uniqueId val="{00000003-41D4-4CF0-9495-389171714179}"/>
            </c:ext>
          </c:extLst>
        </c:ser>
        <c:dLbls>
          <c:dLblPos val="inEnd"/>
          <c:showLegendKey val="0"/>
          <c:showVal val="1"/>
          <c:showCatName val="0"/>
          <c:showSerName val="0"/>
          <c:showPercent val="0"/>
          <c:showBubbleSize val="0"/>
        </c:dLbls>
        <c:gapWidth val="100"/>
        <c:overlap val="-24"/>
        <c:axId val="421746360"/>
        <c:axId val="421748328"/>
      </c:barChart>
      <c:catAx>
        <c:axId val="421746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8328"/>
        <c:crosses val="autoZero"/>
        <c:auto val="1"/>
        <c:lblAlgn val="ctr"/>
        <c:lblOffset val="100"/>
        <c:noMultiLvlLbl val="0"/>
      </c:catAx>
      <c:valAx>
        <c:axId val="421748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63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B252FA8-770B-412C-AAF4-20AED399673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C0-4DB0-8524-1CEE063BF102}"/>
                </c:ext>
              </c:extLst>
            </c:dLbl>
            <c:dLbl>
              <c:idx val="1"/>
              <c:tx>
                <c:rich>
                  <a:bodyPr/>
                  <a:lstStyle/>
                  <a:p>
                    <a:fld id="{B1E492C1-3266-44ED-8F45-4AB18DE8923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C0-4DB0-8524-1CEE063BF10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[UASALUD.xlsx]RELACION!$C$25:$C$26</c:f>
              <c:strCache>
                <c:ptCount val="2"/>
                <c:pt idx="0">
                  <c:v>SI</c:v>
                </c:pt>
                <c:pt idx="1">
                  <c:v>NO</c:v>
                </c:pt>
              </c:strCache>
            </c:strRef>
          </c:cat>
          <c:val>
            <c:numRef>
              <c:f>[UASALUD.xlsx]RELACION!$F$25:$F$26</c:f>
              <c:numCache>
                <c:formatCode>###0</c:formatCode>
                <c:ptCount val="2"/>
                <c:pt idx="0">
                  <c:v>70.476190476190482</c:v>
                </c:pt>
                <c:pt idx="1">
                  <c:v>29.523809523809526</c:v>
                </c:pt>
              </c:numCache>
            </c:numRef>
          </c:val>
          <c:extLst>
            <c:ext xmlns:c16="http://schemas.microsoft.com/office/drawing/2014/chart" uri="{C3380CC4-5D6E-409C-BE32-E72D297353CC}">
              <c16:uniqueId val="{00000002-1BC0-4DB0-8524-1CEE063BF102}"/>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0780099-FD83-46C1-ABED-6D5718EE3AE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14-4DCF-BC05-FA320F932AB0}"/>
                </c:ext>
              </c:extLst>
            </c:dLbl>
            <c:dLbl>
              <c:idx val="1"/>
              <c:tx>
                <c:rich>
                  <a:bodyPr/>
                  <a:lstStyle/>
                  <a:p>
                    <a:fld id="{91F2C8EE-6F70-478C-8787-2B20488B6F8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14-4DCF-BC05-FA320F932AB0}"/>
                </c:ext>
              </c:extLst>
            </c:dLbl>
            <c:dLbl>
              <c:idx val="2"/>
              <c:tx>
                <c:rich>
                  <a:bodyPr/>
                  <a:lstStyle/>
                  <a:p>
                    <a:fld id="{3E58023E-72AF-4DCC-808F-A53E6080AE4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314-4DCF-BC05-FA320F932AB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RELACION!$C$31:$C$33</c:f>
              <c:strCache>
                <c:ptCount val="3"/>
                <c:pt idx="0">
                  <c:v>NUNCA</c:v>
                </c:pt>
                <c:pt idx="1">
                  <c:v>ALGUNAS VECES</c:v>
                </c:pt>
                <c:pt idx="2">
                  <c:v>SIEMPRE</c:v>
                </c:pt>
              </c:strCache>
            </c:strRef>
          </c:cat>
          <c:val>
            <c:numRef>
              <c:f>RELACION!$F$31:$F$33</c:f>
              <c:numCache>
                <c:formatCode>###0</c:formatCode>
                <c:ptCount val="3"/>
                <c:pt idx="0">
                  <c:v>17.613636363636363</c:v>
                </c:pt>
                <c:pt idx="1">
                  <c:v>43.75</c:v>
                </c:pt>
                <c:pt idx="2">
                  <c:v>38.636363636363633</c:v>
                </c:pt>
              </c:numCache>
            </c:numRef>
          </c:val>
          <c:extLst>
            <c:ext xmlns:c16="http://schemas.microsoft.com/office/drawing/2014/chart" uri="{C3380CC4-5D6E-409C-BE32-E72D297353CC}">
              <c16:uniqueId val="{00000003-E314-4DCF-BC05-FA320F932AB0}"/>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D601374-C723-4F24-B744-5164B521CA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79F-4FF9-A35F-B3E49E93B208}"/>
                </c:ext>
              </c:extLst>
            </c:dLbl>
            <c:dLbl>
              <c:idx val="1"/>
              <c:tx>
                <c:rich>
                  <a:bodyPr/>
                  <a:lstStyle/>
                  <a:p>
                    <a:fld id="{93BD1477-5BC3-4FC1-8807-4B900B85C25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9F-4FF9-A35F-B3E49E93B208}"/>
                </c:ext>
              </c:extLst>
            </c:dLbl>
            <c:dLbl>
              <c:idx val="2"/>
              <c:tx>
                <c:rich>
                  <a:bodyPr/>
                  <a:lstStyle/>
                  <a:p>
                    <a:fld id="{98E69CAE-9EA0-4058-95E5-BEAEB252A6F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79F-4FF9-A35F-B3E49E93B20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RELACION!$C$38:$C$40</c:f>
              <c:strCache>
                <c:ptCount val="3"/>
                <c:pt idx="0">
                  <c:v>NUNCA</c:v>
                </c:pt>
                <c:pt idx="1">
                  <c:v>ALGUNAS VECES</c:v>
                </c:pt>
                <c:pt idx="2">
                  <c:v>SIEMPRE</c:v>
                </c:pt>
              </c:strCache>
            </c:strRef>
          </c:cat>
          <c:val>
            <c:numRef>
              <c:f>RELACION!$F$38:$F$40</c:f>
              <c:numCache>
                <c:formatCode>###0</c:formatCode>
                <c:ptCount val="3"/>
                <c:pt idx="0">
                  <c:v>4.0816326530612246</c:v>
                </c:pt>
                <c:pt idx="1">
                  <c:v>36.734693877551024</c:v>
                </c:pt>
                <c:pt idx="2">
                  <c:v>59.183673469387756</c:v>
                </c:pt>
              </c:numCache>
            </c:numRef>
          </c:val>
          <c:extLst>
            <c:ext xmlns:c16="http://schemas.microsoft.com/office/drawing/2014/chart" uri="{C3380CC4-5D6E-409C-BE32-E72D297353CC}">
              <c16:uniqueId val="{00000003-879F-4FF9-A35F-B3E49E93B208}"/>
            </c:ext>
          </c:extLst>
        </c:ser>
        <c:dLbls>
          <c:dLblPos val="inEnd"/>
          <c:showLegendKey val="0"/>
          <c:showVal val="1"/>
          <c:showCatName val="0"/>
          <c:showSerName val="0"/>
          <c:showPercent val="0"/>
          <c:showBubbleSize val="0"/>
        </c:dLbls>
        <c:gapWidth val="100"/>
        <c:overlap val="-24"/>
        <c:axId val="421746360"/>
        <c:axId val="421748328"/>
      </c:barChart>
      <c:catAx>
        <c:axId val="421746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8328"/>
        <c:crosses val="autoZero"/>
        <c:auto val="1"/>
        <c:lblAlgn val="ctr"/>
        <c:lblOffset val="100"/>
        <c:noMultiLvlLbl val="0"/>
      </c:catAx>
      <c:valAx>
        <c:axId val="421748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63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1E646A7-78E0-465C-BEEA-BDA2B331CD6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69E-4666-BD73-E344D627B06C}"/>
                </c:ext>
              </c:extLst>
            </c:dLbl>
            <c:dLbl>
              <c:idx val="1"/>
              <c:layout>
                <c:manualLayout>
                  <c:x val="-6.851184194146352E-17"/>
                  <c:y val="9.5853557504873288E-2"/>
                </c:manualLayout>
              </c:layout>
              <c:tx>
                <c:rich>
                  <a:bodyPr/>
                  <a:lstStyle/>
                  <a:p>
                    <a:fld id="{3AA07560-45B7-4975-8CA4-07187E33D6BF}"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9E-4666-BD73-E344D627B06C}"/>
                </c:ext>
              </c:extLst>
            </c:dLbl>
            <c:dLbl>
              <c:idx val="2"/>
              <c:tx>
                <c:rich>
                  <a:bodyPr/>
                  <a:lstStyle/>
                  <a:p>
                    <a:fld id="{28C0F8F5-59AE-4BFF-9CA0-547DCF9A011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69E-4666-BD73-E344D627B06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[UASALUD.xlsx]RELACION!$C$45:$C$47</c:f>
              <c:strCache>
                <c:ptCount val="3"/>
                <c:pt idx="0">
                  <c:v>NUNCA</c:v>
                </c:pt>
                <c:pt idx="1">
                  <c:v>ALGUNAS VECES</c:v>
                </c:pt>
                <c:pt idx="2">
                  <c:v>SIEMPRE</c:v>
                </c:pt>
              </c:strCache>
            </c:strRef>
          </c:cat>
          <c:val>
            <c:numRef>
              <c:f>[UASALUD.xlsx]RELACION!$F$45:$F$47</c:f>
              <c:numCache>
                <c:formatCode>###0</c:formatCode>
                <c:ptCount val="3"/>
                <c:pt idx="0">
                  <c:v>4.7619047619047619</c:v>
                </c:pt>
                <c:pt idx="1">
                  <c:v>51.428571428571423</c:v>
                </c:pt>
                <c:pt idx="2">
                  <c:v>43.80952380952381</c:v>
                </c:pt>
              </c:numCache>
            </c:numRef>
          </c:val>
          <c:extLst>
            <c:ext xmlns:c16="http://schemas.microsoft.com/office/drawing/2014/chart" uri="{C3380CC4-5D6E-409C-BE32-E72D297353CC}">
              <c16:uniqueId val="{00000003-269E-4666-BD73-E344D627B06C}"/>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370527306967985E-3"/>
                  <c:y val="4.9593079922027293E-3"/>
                </c:manualLayout>
              </c:layout>
              <c:tx>
                <c:rich>
                  <a:bodyPr/>
                  <a:lstStyle/>
                  <a:p>
                    <a:fld id="{96CD33A0-FDB5-45E2-A234-D3EEE103B418}"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3E6-4276-85D3-1182E49991D6}"/>
                </c:ext>
              </c:extLst>
            </c:dLbl>
            <c:dLbl>
              <c:idx val="1"/>
              <c:tx>
                <c:rich>
                  <a:bodyPr/>
                  <a:lstStyle/>
                  <a:p>
                    <a:fld id="{071F4803-DECD-431A-8027-236B906D40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E6-4276-85D3-1182E49991D6}"/>
                </c:ext>
              </c:extLst>
            </c:dLbl>
            <c:dLbl>
              <c:idx val="2"/>
              <c:tx>
                <c:rich>
                  <a:bodyPr/>
                  <a:lstStyle/>
                  <a:p>
                    <a:fld id="{810F7172-D463-4686-8663-0BBADB7F066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3E6-4276-85D3-1182E49991D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PUESTO!$C$4:$C$6</c:f>
              <c:strCache>
                <c:ptCount val="3"/>
                <c:pt idx="0">
                  <c:v>NUNCA</c:v>
                </c:pt>
                <c:pt idx="1">
                  <c:v>ALGUNAS VECES</c:v>
                </c:pt>
                <c:pt idx="2">
                  <c:v>SIEMPRE</c:v>
                </c:pt>
              </c:strCache>
            </c:strRef>
          </c:cat>
          <c:val>
            <c:numRef>
              <c:f>PUESTO!$F$4:$F$6</c:f>
              <c:numCache>
                <c:formatCode>###0</c:formatCode>
                <c:ptCount val="3"/>
                <c:pt idx="0">
                  <c:v>0.56818181818181823</c:v>
                </c:pt>
                <c:pt idx="1">
                  <c:v>11.363636363636363</c:v>
                </c:pt>
                <c:pt idx="2">
                  <c:v>88.068181818181827</c:v>
                </c:pt>
              </c:numCache>
            </c:numRef>
          </c:val>
          <c:extLst>
            <c:ext xmlns:c16="http://schemas.microsoft.com/office/drawing/2014/chart" uri="{C3380CC4-5D6E-409C-BE32-E72D297353CC}">
              <c16:uniqueId val="{00000003-43E6-4276-85D3-1182E49991D6}"/>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45B7AD3-6400-4430-9CF1-39AF9332E9D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EB-4B41-A00B-41ECB7CBE3A6}"/>
                </c:ext>
              </c:extLst>
            </c:dLbl>
            <c:dLbl>
              <c:idx val="1"/>
              <c:tx>
                <c:rich>
                  <a:bodyPr/>
                  <a:lstStyle/>
                  <a:p>
                    <a:fld id="{D159CCA6-8773-499C-9849-2E6D8465DFA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EB-4B41-A00B-41ECB7CBE3A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PUESTO!$C$11:$C$12</c:f>
              <c:strCache>
                <c:ptCount val="2"/>
                <c:pt idx="0">
                  <c:v>NO</c:v>
                </c:pt>
                <c:pt idx="1">
                  <c:v>SI</c:v>
                </c:pt>
              </c:strCache>
            </c:strRef>
          </c:cat>
          <c:val>
            <c:numRef>
              <c:f>PUESTO!$F$11:$F$12</c:f>
              <c:numCache>
                <c:formatCode>###0</c:formatCode>
                <c:ptCount val="2"/>
                <c:pt idx="0">
                  <c:v>79.591836734693871</c:v>
                </c:pt>
                <c:pt idx="1">
                  <c:v>20.408163265306122</c:v>
                </c:pt>
              </c:numCache>
            </c:numRef>
          </c:val>
          <c:extLst>
            <c:ext xmlns:c16="http://schemas.microsoft.com/office/drawing/2014/chart" uri="{C3380CC4-5D6E-409C-BE32-E72D297353CC}">
              <c16:uniqueId val="{00000002-AAEB-4B41-A00B-41ECB7CBE3A6}"/>
            </c:ext>
          </c:extLst>
        </c:ser>
        <c:dLbls>
          <c:dLblPos val="inEnd"/>
          <c:showLegendKey val="0"/>
          <c:showVal val="1"/>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r>
                      <a:rPr lang="en-US" dirty="0"/>
                      <a:t>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03-43AE-8904-7D7B75AC045C}"/>
                </c:ext>
              </c:extLst>
            </c:dLbl>
            <c:dLbl>
              <c:idx val="1"/>
              <c:tx>
                <c:rich>
                  <a:bodyPr/>
                  <a:lstStyle/>
                  <a:p>
                    <a:fld id="{E29BE1FE-F974-45B1-B2CB-A2697F3B85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03-43AE-8904-7D7B75AC045C}"/>
                </c:ext>
              </c:extLst>
            </c:dLbl>
            <c:dLbl>
              <c:idx val="2"/>
              <c:tx>
                <c:rich>
                  <a:bodyPr/>
                  <a:lstStyle/>
                  <a:p>
                    <a:fld id="{6532541F-DBDC-487F-AA3F-BE9CEB89B76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03-43AE-8904-7D7B75AC045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[UASALUD.xlsx]PUESTO!$C$17:$C$19</c:f>
              <c:strCache>
                <c:ptCount val="3"/>
                <c:pt idx="0">
                  <c:v>NUNCA</c:v>
                </c:pt>
                <c:pt idx="1">
                  <c:v>ALGUNAS VECES</c:v>
                </c:pt>
                <c:pt idx="2">
                  <c:v>SIEMPRE</c:v>
                </c:pt>
              </c:strCache>
            </c:strRef>
          </c:cat>
          <c:val>
            <c:numRef>
              <c:f>[UASALUD.xlsx]PUESTO!$F$17:$F$19</c:f>
              <c:numCache>
                <c:formatCode>###0</c:formatCode>
                <c:ptCount val="3"/>
                <c:pt idx="0">
                  <c:v>1.9047619047619049</c:v>
                </c:pt>
                <c:pt idx="1">
                  <c:v>28.571428571428569</c:v>
                </c:pt>
                <c:pt idx="2">
                  <c:v>69.523809523809518</c:v>
                </c:pt>
              </c:numCache>
            </c:numRef>
          </c:val>
          <c:extLst>
            <c:ext xmlns:c16="http://schemas.microsoft.com/office/drawing/2014/chart" uri="{C3380CC4-5D6E-409C-BE32-E72D297353CC}">
              <c16:uniqueId val="{00000003-D803-43AE-8904-7D7B75AC045C}"/>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370527306967985E-3"/>
                  <c:y val="5.4552387914230019E-2"/>
                </c:manualLayout>
              </c:layout>
              <c:tx>
                <c:rich>
                  <a:bodyPr/>
                  <a:lstStyle/>
                  <a:p>
                    <a:fld id="{99A07A6A-7177-4EB3-98FE-A20391253FE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45-4073-B9AF-BCA8D67F660F}"/>
                </c:ext>
              </c:extLst>
            </c:dLbl>
            <c:dLbl>
              <c:idx val="1"/>
              <c:tx>
                <c:rich>
                  <a:bodyPr/>
                  <a:lstStyle/>
                  <a:p>
                    <a:fld id="{00ABF609-8050-4147-B93B-7B1982D5FB0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45-4073-B9AF-BCA8D67F660F}"/>
                </c:ext>
              </c:extLst>
            </c:dLbl>
            <c:dLbl>
              <c:idx val="2"/>
              <c:tx>
                <c:rich>
                  <a:bodyPr/>
                  <a:lstStyle/>
                  <a:p>
                    <a:fld id="{F0371C9E-AF93-4077-B0FB-BBF9D662F7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45-4073-B9AF-BCA8D67F660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PUESTO!$C$24:$C$26</c:f>
              <c:strCache>
                <c:ptCount val="3"/>
                <c:pt idx="0">
                  <c:v>NUNCA</c:v>
                </c:pt>
                <c:pt idx="1">
                  <c:v>ALGUNAS VECES</c:v>
                </c:pt>
                <c:pt idx="2">
                  <c:v>SIEMPRE</c:v>
                </c:pt>
              </c:strCache>
            </c:strRef>
          </c:cat>
          <c:val>
            <c:numRef>
              <c:f>PUESTO!$F$24:$F$26</c:f>
              <c:numCache>
                <c:formatCode>###0</c:formatCode>
                <c:ptCount val="3"/>
                <c:pt idx="0">
                  <c:v>6.25</c:v>
                </c:pt>
                <c:pt idx="1">
                  <c:v>36.93181818181818</c:v>
                </c:pt>
                <c:pt idx="2">
                  <c:v>56.81818181818182</c:v>
                </c:pt>
              </c:numCache>
            </c:numRef>
          </c:val>
          <c:extLst>
            <c:ext xmlns:c16="http://schemas.microsoft.com/office/drawing/2014/chart" uri="{C3380CC4-5D6E-409C-BE32-E72D297353CC}">
              <c16:uniqueId val="{00000003-DB45-4073-B9AF-BCA8D67F660F}"/>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2804A86-2330-4C41-A33B-80CF602323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39A-4CF5-8023-B8C006DF7527}"/>
                </c:ext>
              </c:extLst>
            </c:dLbl>
            <c:dLbl>
              <c:idx val="1"/>
              <c:tx>
                <c:rich>
                  <a:bodyPr/>
                  <a:lstStyle/>
                  <a:p>
                    <a:fld id="{A5C4D0E9-DC9E-4C1D-8544-2926D0E79C7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9A-4CF5-8023-B8C006DF7527}"/>
                </c:ext>
              </c:extLst>
            </c:dLbl>
            <c:dLbl>
              <c:idx val="2"/>
              <c:tx>
                <c:rich>
                  <a:bodyPr/>
                  <a:lstStyle/>
                  <a:p>
                    <a:fld id="{1B1B4BE8-9531-42C0-832F-C78C2C600FF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39A-4CF5-8023-B8C006DF752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PUESTO!$C$30:$C$32</c:f>
              <c:strCache>
                <c:ptCount val="3"/>
                <c:pt idx="0">
                  <c:v>NUNCA</c:v>
                </c:pt>
                <c:pt idx="1">
                  <c:v>ALGUNAS VECES</c:v>
                </c:pt>
                <c:pt idx="2">
                  <c:v>SIEMPRE</c:v>
                </c:pt>
              </c:strCache>
            </c:strRef>
          </c:cat>
          <c:val>
            <c:numRef>
              <c:f>PUESTO!$F$30:$F$32</c:f>
              <c:numCache>
                <c:formatCode>###0</c:formatCode>
                <c:ptCount val="3"/>
                <c:pt idx="0">
                  <c:v>2.0408163265306123</c:v>
                </c:pt>
                <c:pt idx="1">
                  <c:v>18.367346938775512</c:v>
                </c:pt>
                <c:pt idx="2">
                  <c:v>79.591836734693871</c:v>
                </c:pt>
              </c:numCache>
            </c:numRef>
          </c:val>
          <c:extLst>
            <c:ext xmlns:c16="http://schemas.microsoft.com/office/drawing/2014/chart" uri="{C3380CC4-5D6E-409C-BE32-E72D297353CC}">
              <c16:uniqueId val="{00000003-D39A-4CF5-8023-B8C006DF7527}"/>
            </c:ext>
          </c:extLst>
        </c:ser>
        <c:dLbls>
          <c:dLblPos val="inEnd"/>
          <c:showLegendKey val="0"/>
          <c:showVal val="1"/>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D3226D2-28EF-4A91-8020-AEA628C29A5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5FE-4EC5-B899-461B7DDC9AB9}"/>
                </c:ext>
              </c:extLst>
            </c:dLbl>
            <c:dLbl>
              <c:idx val="1"/>
              <c:tx>
                <c:rich>
                  <a:bodyPr/>
                  <a:lstStyle/>
                  <a:p>
                    <a:fld id="{88B8EEE2-87ED-4741-A0CA-E96A042F60A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FE-4EC5-B899-461B7DDC9AB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[UASALUD.xlsx]PUESTO!$C$37:$C$38</c:f>
              <c:strCache>
                <c:ptCount val="2"/>
                <c:pt idx="0">
                  <c:v>ALGUNAS VECES</c:v>
                </c:pt>
                <c:pt idx="1">
                  <c:v>SIEMPRE</c:v>
                </c:pt>
              </c:strCache>
            </c:strRef>
          </c:cat>
          <c:val>
            <c:numRef>
              <c:f>[UASALUD.xlsx]PUESTO!$F$37:$F$38</c:f>
              <c:numCache>
                <c:formatCode>###0</c:formatCode>
                <c:ptCount val="2"/>
                <c:pt idx="0">
                  <c:v>21.904761904761905</c:v>
                </c:pt>
                <c:pt idx="1">
                  <c:v>78.095238095238102</c:v>
                </c:pt>
              </c:numCache>
            </c:numRef>
          </c:val>
          <c:extLst>
            <c:ext xmlns:c16="http://schemas.microsoft.com/office/drawing/2014/chart" uri="{C3380CC4-5D6E-409C-BE32-E72D297353CC}">
              <c16:uniqueId val="{00000002-B5FE-4EC5-B899-461B7DDC9AB9}"/>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5853557504873288E-2"/>
                </c:manualLayout>
              </c:layout>
              <c:tx>
                <c:rich>
                  <a:bodyPr/>
                  <a:lstStyle/>
                  <a:p>
                    <a:fld id="{1DDB0FEA-41FB-46C2-9753-D6EF146C56DB}"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66-4E92-BDFD-EEACD2F38A5B}"/>
                </c:ext>
              </c:extLst>
            </c:dLbl>
            <c:dLbl>
              <c:idx val="1"/>
              <c:tx>
                <c:rich>
                  <a:bodyPr/>
                  <a:lstStyle/>
                  <a:p>
                    <a:fld id="{6769BED1-B949-436B-A803-5053C586F9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66-4E92-BDFD-EEACD2F38A5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PUESTO!$C$44:$C$45</c:f>
              <c:strCache>
                <c:ptCount val="2"/>
                <c:pt idx="0">
                  <c:v>NO</c:v>
                </c:pt>
                <c:pt idx="1">
                  <c:v>SI</c:v>
                </c:pt>
              </c:strCache>
            </c:strRef>
          </c:cat>
          <c:val>
            <c:numRef>
              <c:f>PUESTO!$F$44:$F$45</c:f>
              <c:numCache>
                <c:formatCode>###0</c:formatCode>
                <c:ptCount val="2"/>
                <c:pt idx="0">
                  <c:v>43.75</c:v>
                </c:pt>
                <c:pt idx="1">
                  <c:v>56.25</c:v>
                </c:pt>
              </c:numCache>
            </c:numRef>
          </c:val>
          <c:extLst>
            <c:ext xmlns:c16="http://schemas.microsoft.com/office/drawing/2014/chart" uri="{C3380CC4-5D6E-409C-BE32-E72D297353CC}">
              <c16:uniqueId val="{00000002-8E66-4E92-BDFD-EEACD2F38A5B}"/>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583D865-0DE2-4046-A17B-6B875D89355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25-40AF-BF56-71D4648A2173}"/>
                </c:ext>
              </c:extLst>
            </c:dLbl>
            <c:dLbl>
              <c:idx val="1"/>
              <c:tx>
                <c:rich>
                  <a:bodyPr/>
                  <a:lstStyle/>
                  <a:p>
                    <a:fld id="{E3F0E8A8-EBE1-4E1B-A943-2C1CEE1FBD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25-40AF-BF56-71D4648A2173}"/>
                </c:ext>
              </c:extLst>
            </c:dLbl>
            <c:dLbl>
              <c:idx val="2"/>
              <c:tx>
                <c:rich>
                  <a:bodyPr/>
                  <a:lstStyle/>
                  <a:p>
                    <a:fld id="{4023F5DC-F0B0-4714-B154-483F407463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25-40AF-BF56-71D4648A217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PUESTO!$C$50:$C$52</c:f>
              <c:strCache>
                <c:ptCount val="3"/>
                <c:pt idx="0">
                  <c:v>NUNCA</c:v>
                </c:pt>
                <c:pt idx="1">
                  <c:v>ALGUNAS VECES</c:v>
                </c:pt>
                <c:pt idx="2">
                  <c:v>SIEMPRE</c:v>
                </c:pt>
              </c:strCache>
            </c:strRef>
          </c:cat>
          <c:val>
            <c:numRef>
              <c:f>PUESTO!$F$50:$F$52</c:f>
              <c:numCache>
                <c:formatCode>###0</c:formatCode>
                <c:ptCount val="3"/>
                <c:pt idx="0" formatCode="General">
                  <c:v>0</c:v>
                </c:pt>
                <c:pt idx="1">
                  <c:v>7.1428571428571423</c:v>
                </c:pt>
                <c:pt idx="2">
                  <c:v>92.857142857142861</c:v>
                </c:pt>
              </c:numCache>
            </c:numRef>
          </c:val>
          <c:extLst>
            <c:ext xmlns:c16="http://schemas.microsoft.com/office/drawing/2014/chart" uri="{C3380CC4-5D6E-409C-BE32-E72D297353CC}">
              <c16:uniqueId val="{00000003-1B25-40AF-BF56-71D4648A2173}"/>
            </c:ext>
          </c:extLst>
        </c:ser>
        <c:dLbls>
          <c:dLblPos val="inEnd"/>
          <c:showLegendKey val="0"/>
          <c:showVal val="1"/>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r>
                      <a:rPr lang="en-US" dirty="0"/>
                      <a:t>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8A-4FEB-BEE0-27B05E84B8AC}"/>
                </c:ext>
              </c:extLst>
            </c:dLbl>
            <c:dLbl>
              <c:idx val="1"/>
              <c:tx>
                <c:rich>
                  <a:bodyPr/>
                  <a:lstStyle/>
                  <a:p>
                    <a:fld id="{1935305A-E698-4912-B9C2-AF025AECD5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8A-4FEB-BEE0-27B05E84B8AC}"/>
                </c:ext>
              </c:extLst>
            </c:dLbl>
            <c:dLbl>
              <c:idx val="2"/>
              <c:tx>
                <c:rich>
                  <a:bodyPr/>
                  <a:lstStyle/>
                  <a:p>
                    <a:fld id="{A2CE7D1B-3896-48CC-A346-4C2EEC8AA47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18A-4FEB-BEE0-27B05E84B8A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[UASALUD.xlsx]PUESTO!$C$57:$C$59</c:f>
              <c:strCache>
                <c:ptCount val="3"/>
                <c:pt idx="0">
                  <c:v>NUNCA</c:v>
                </c:pt>
                <c:pt idx="1">
                  <c:v>ALGUNAS VECES</c:v>
                </c:pt>
                <c:pt idx="2">
                  <c:v>SIEMPRE</c:v>
                </c:pt>
              </c:strCache>
            </c:strRef>
          </c:cat>
          <c:val>
            <c:numRef>
              <c:f>[UASALUD.xlsx]PUESTO!$F$57:$F$59</c:f>
              <c:numCache>
                <c:formatCode>###0</c:formatCode>
                <c:ptCount val="3"/>
                <c:pt idx="0">
                  <c:v>6.666666666666667</c:v>
                </c:pt>
                <c:pt idx="1">
                  <c:v>23.809523809523807</c:v>
                </c:pt>
                <c:pt idx="2">
                  <c:v>69.523809523809518</c:v>
                </c:pt>
              </c:numCache>
            </c:numRef>
          </c:val>
          <c:extLst>
            <c:ext xmlns:c16="http://schemas.microsoft.com/office/drawing/2014/chart" uri="{C3380CC4-5D6E-409C-BE32-E72D297353CC}">
              <c16:uniqueId val="{00000003-D18A-4FEB-BEE0-27B05E84B8AC}"/>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LIBRE 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DDA1B4F-F916-4753-93F8-7E8F2DA4217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66-43C7-9EBA-3CA3A02E3A59}"/>
                </c:ext>
              </c:extLst>
            </c:dLbl>
            <c:dLbl>
              <c:idx val="1"/>
              <c:tx>
                <c:rich>
                  <a:bodyPr/>
                  <a:lstStyle/>
                  <a:p>
                    <a:fld id="{4DEBCBB3-4408-4D7D-B9FB-0A53E97B5BE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66-43C7-9EBA-3CA3A02E3A5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13.26530612244898</c:v>
                </c:pt>
                <c:pt idx="1">
                  <c:v>86.734693877551024</c:v>
                </c:pt>
              </c:numCache>
            </c:numRef>
          </c:val>
          <c:extLst>
            <c:ext xmlns:c16="http://schemas.microsoft.com/office/drawing/2014/chart" uri="{C3380CC4-5D6E-409C-BE32-E72D297353CC}">
              <c16:uniqueId val="{00000002-F466-43C7-9EBA-3CA3A02E3A59}"/>
            </c:ext>
          </c:extLst>
        </c:ser>
        <c:dLbls>
          <c:showLegendKey val="0"/>
          <c:showVal val="0"/>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53D75F4-D90E-4918-B0B0-66DCAE2CF92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55-4AFD-8465-7414E2FB0926}"/>
                </c:ext>
              </c:extLst>
            </c:dLbl>
            <c:dLbl>
              <c:idx val="1"/>
              <c:tx>
                <c:rich>
                  <a:bodyPr/>
                  <a:lstStyle/>
                  <a:p>
                    <a:fld id="{2563E627-93FC-409E-9B80-40C0EAAE5EA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55-4AFD-8465-7414E2FB092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[UASALUD.xlsx]MEDIO!$C$10:$C$11</c:f>
              <c:strCache>
                <c:ptCount val="2"/>
                <c:pt idx="0">
                  <c:v>NO</c:v>
                </c:pt>
                <c:pt idx="1">
                  <c:v>SI</c:v>
                </c:pt>
              </c:strCache>
            </c:strRef>
          </c:cat>
          <c:val>
            <c:numRef>
              <c:f>[UASALUD.xlsx]MEDIO!$F$10:$F$11</c:f>
              <c:numCache>
                <c:formatCode>###0</c:formatCode>
                <c:ptCount val="2"/>
                <c:pt idx="0">
                  <c:v>19.047619047619047</c:v>
                </c:pt>
                <c:pt idx="1">
                  <c:v>80.952380952380949</c:v>
                </c:pt>
              </c:numCache>
            </c:numRef>
          </c:val>
          <c:extLst>
            <c:ext xmlns:c16="http://schemas.microsoft.com/office/drawing/2014/chart" uri="{C3380CC4-5D6E-409C-BE32-E72D297353CC}">
              <c16:uniqueId val="{00000002-3455-4AFD-8465-7414E2FB0926}"/>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PLAGAS</a:t>
            </a:r>
          </a:p>
        </c:rich>
      </c:tx>
      <c:layout>
        <c:manualLayout>
          <c:xMode val="edge"/>
          <c:yMode val="edge"/>
          <c:x val="0.42550185381355932"/>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21965D4-5FDC-440D-95B2-C1B970B262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5DA-49EE-9E5D-BF39A7AE8811}"/>
                </c:ext>
              </c:extLst>
            </c:dLbl>
            <c:dLbl>
              <c:idx val="1"/>
              <c:tx>
                <c:rich>
                  <a:bodyPr/>
                  <a:lstStyle/>
                  <a:p>
                    <a:fld id="{20EC814B-F1C8-490C-ABE0-A4D0EAC106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DA-49EE-9E5D-BF39A7AE881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MEDIO!$C$16:$C$17</c:f>
              <c:strCache>
                <c:ptCount val="2"/>
                <c:pt idx="0">
                  <c:v>NO</c:v>
                </c:pt>
                <c:pt idx="1">
                  <c:v>SI</c:v>
                </c:pt>
              </c:strCache>
            </c:strRef>
          </c:cat>
          <c:val>
            <c:numRef>
              <c:f>MEDIO!$F$16:$F$17</c:f>
              <c:numCache>
                <c:formatCode>###0</c:formatCode>
                <c:ptCount val="2"/>
                <c:pt idx="0">
                  <c:v>17.045454545454543</c:v>
                </c:pt>
                <c:pt idx="1">
                  <c:v>82.954545454545453</c:v>
                </c:pt>
              </c:numCache>
            </c:numRef>
          </c:val>
          <c:extLst>
            <c:ext xmlns:c16="http://schemas.microsoft.com/office/drawing/2014/chart" uri="{C3380CC4-5D6E-409C-BE32-E72D297353CC}">
              <c16:uniqueId val="{00000002-D5DA-49EE-9E5D-BF39A7AE8811}"/>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35B4104-0B2C-429C-A522-8813D3B234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F1-4209-9A57-0BEAB78184A3}"/>
                </c:ext>
              </c:extLst>
            </c:dLbl>
            <c:dLbl>
              <c:idx val="1"/>
              <c:tx>
                <c:rich>
                  <a:bodyPr/>
                  <a:lstStyle/>
                  <a:p>
                    <a:fld id="{ABE3E048-CB43-42EE-B2CE-BE57A105122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F1-4209-9A57-0BEAB78184A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MEDIO!$C$22:$C$23</c:f>
              <c:strCache>
                <c:ptCount val="2"/>
                <c:pt idx="0">
                  <c:v>NO</c:v>
                </c:pt>
                <c:pt idx="1">
                  <c:v>SI</c:v>
                </c:pt>
              </c:strCache>
            </c:strRef>
          </c:cat>
          <c:val>
            <c:numRef>
              <c:f>MEDIO!$F$22:$F$23</c:f>
              <c:numCache>
                <c:formatCode>###0</c:formatCode>
                <c:ptCount val="2"/>
                <c:pt idx="0">
                  <c:v>16.326530612244898</c:v>
                </c:pt>
                <c:pt idx="1">
                  <c:v>83.673469387755105</c:v>
                </c:pt>
              </c:numCache>
            </c:numRef>
          </c:val>
          <c:extLst>
            <c:ext xmlns:c16="http://schemas.microsoft.com/office/drawing/2014/chart" uri="{C3380CC4-5D6E-409C-BE32-E72D297353CC}">
              <c16:uniqueId val="{00000002-A0F1-4209-9A57-0BEAB78184A3}"/>
            </c:ext>
          </c:extLst>
        </c:ser>
        <c:dLbls>
          <c:dLblPos val="inEnd"/>
          <c:showLegendKey val="0"/>
          <c:showVal val="1"/>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989F189-0DA7-43E8-B5BC-585FDF1D28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C3-4159-AB4F-255A4AE97208}"/>
                </c:ext>
              </c:extLst>
            </c:dLbl>
            <c:dLbl>
              <c:idx val="1"/>
              <c:tx>
                <c:rich>
                  <a:bodyPr/>
                  <a:lstStyle/>
                  <a:p>
                    <a:fld id="{4892F87C-AEA9-426B-B355-0C28B729BD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C3-4159-AB4F-255A4AE9720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[UASALUD.xlsx]MEDIO!$C$28:$C$29</c:f>
              <c:strCache>
                <c:ptCount val="2"/>
                <c:pt idx="0">
                  <c:v>NO</c:v>
                </c:pt>
                <c:pt idx="1">
                  <c:v>SI</c:v>
                </c:pt>
              </c:strCache>
            </c:strRef>
          </c:cat>
          <c:val>
            <c:numRef>
              <c:f>[UASALUD.xlsx]MEDIO!$F$28:$F$29</c:f>
              <c:numCache>
                <c:formatCode>###0</c:formatCode>
                <c:ptCount val="2"/>
                <c:pt idx="0">
                  <c:v>26.666666666666668</c:v>
                </c:pt>
                <c:pt idx="1">
                  <c:v>73.333333333333329</c:v>
                </c:pt>
              </c:numCache>
            </c:numRef>
          </c:val>
          <c:extLst>
            <c:ext xmlns:c16="http://schemas.microsoft.com/office/drawing/2014/chart" uri="{C3380CC4-5D6E-409C-BE32-E72D297353CC}">
              <c16:uniqueId val="{00000002-E4C3-4159-AB4F-255A4AE97208}"/>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2E80800-24AC-4FD7-8FB3-6E007B0E8D5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45-407D-8CB6-E6B738D6A60A}"/>
                </c:ext>
              </c:extLst>
            </c:dLbl>
            <c:dLbl>
              <c:idx val="1"/>
              <c:tx>
                <c:rich>
                  <a:bodyPr/>
                  <a:lstStyle/>
                  <a:p>
                    <a:fld id="{ED2D1F69-3F45-4E51-B3E2-0EAE678EC3F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45-407D-8CB6-E6B738D6A6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MEDIO!$C$34:$C$35</c:f>
              <c:strCache>
                <c:ptCount val="2"/>
                <c:pt idx="0">
                  <c:v>NO</c:v>
                </c:pt>
                <c:pt idx="1">
                  <c:v>SI</c:v>
                </c:pt>
              </c:strCache>
            </c:strRef>
          </c:cat>
          <c:val>
            <c:numRef>
              <c:f>MEDIO!$F$34:$F$35</c:f>
              <c:numCache>
                <c:formatCode>###0</c:formatCode>
                <c:ptCount val="2"/>
                <c:pt idx="0">
                  <c:v>44.886363636363633</c:v>
                </c:pt>
                <c:pt idx="1">
                  <c:v>55.113636363636367</c:v>
                </c:pt>
              </c:numCache>
            </c:numRef>
          </c:val>
          <c:extLst>
            <c:ext xmlns:c16="http://schemas.microsoft.com/office/drawing/2014/chart" uri="{C3380CC4-5D6E-409C-BE32-E72D297353CC}">
              <c16:uniqueId val="{00000002-F645-407D-8CB6-E6B738D6A60A}"/>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ENERGIA ELECTRICA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1E5BCA4-211C-4245-A637-415E91C36DE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32-42E0-B77A-2DB3F5D2758D}"/>
                </c:ext>
              </c:extLst>
            </c:dLbl>
            <c:dLbl>
              <c:idx val="1"/>
              <c:tx>
                <c:rich>
                  <a:bodyPr/>
                  <a:lstStyle/>
                  <a:p>
                    <a:fld id="{F8FD4F7B-380A-40EC-83E8-71901FD2F5E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32-42E0-B77A-2DB3F5D2758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MEDIO!$C$40:$C$41</c:f>
              <c:strCache>
                <c:ptCount val="2"/>
                <c:pt idx="0">
                  <c:v>NO</c:v>
                </c:pt>
                <c:pt idx="1">
                  <c:v>SI</c:v>
                </c:pt>
              </c:strCache>
            </c:strRef>
          </c:cat>
          <c:val>
            <c:numRef>
              <c:f>MEDIO!$F$40:$F$41</c:f>
              <c:numCache>
                <c:formatCode>###0</c:formatCode>
                <c:ptCount val="2"/>
                <c:pt idx="0">
                  <c:v>32.653061224489797</c:v>
                </c:pt>
                <c:pt idx="1">
                  <c:v>67.346938775510196</c:v>
                </c:pt>
              </c:numCache>
            </c:numRef>
          </c:val>
          <c:extLst>
            <c:ext xmlns:c16="http://schemas.microsoft.com/office/drawing/2014/chart" uri="{C3380CC4-5D6E-409C-BE32-E72D297353CC}">
              <c16:uniqueId val="{00000002-E432-42E0-B77A-2DB3F5D2758D}"/>
            </c:ext>
          </c:extLst>
        </c:ser>
        <c:dLbls>
          <c:dLblPos val="inEnd"/>
          <c:showLegendKey val="0"/>
          <c:showVal val="1"/>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002CF9E-502B-492B-AF62-695EACA70C0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9E9-413A-B51A-03D0640CDEC3}"/>
                </c:ext>
              </c:extLst>
            </c:dLbl>
            <c:dLbl>
              <c:idx val="1"/>
              <c:tx>
                <c:rich>
                  <a:bodyPr/>
                  <a:lstStyle/>
                  <a:p>
                    <a:fld id="{1111675C-BE91-4A50-A1FB-940251396C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E9-413A-B51A-03D0640CDEC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[UASALUD.xlsx]MEDIO!$C$46:$C$47</c:f>
              <c:strCache>
                <c:ptCount val="2"/>
                <c:pt idx="0">
                  <c:v>NO</c:v>
                </c:pt>
                <c:pt idx="1">
                  <c:v>SI</c:v>
                </c:pt>
              </c:strCache>
            </c:strRef>
          </c:cat>
          <c:val>
            <c:numRef>
              <c:f>[UASALUD.xlsx]MEDIO!$F$46:$F$47</c:f>
              <c:numCache>
                <c:formatCode>###0</c:formatCode>
                <c:ptCount val="2"/>
                <c:pt idx="0">
                  <c:v>37.142857142857146</c:v>
                </c:pt>
                <c:pt idx="1">
                  <c:v>62.857142857142854</c:v>
                </c:pt>
              </c:numCache>
            </c:numRef>
          </c:val>
          <c:extLst>
            <c:ext xmlns:c16="http://schemas.microsoft.com/office/drawing/2014/chart" uri="{C3380CC4-5D6E-409C-BE32-E72D297353CC}">
              <c16:uniqueId val="{00000002-99E9-413A-B51A-03D0640CDEC3}"/>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288E-2"/>
                </c:manualLayout>
              </c:layout>
              <c:tx>
                <c:rich>
                  <a:bodyPr/>
                  <a:lstStyle/>
                  <a:p>
                    <a:fld id="{0349CE92-3D33-4B1A-BB4E-4B8DB287A854}"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535-4C5B-8962-332F1AB0CE2D}"/>
                </c:ext>
              </c:extLst>
            </c:dLbl>
            <c:dLbl>
              <c:idx val="1"/>
              <c:tx>
                <c:rich>
                  <a:bodyPr/>
                  <a:lstStyle/>
                  <a:p>
                    <a:fld id="{D5AD861C-828A-4129-8C69-F377F54B46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35-4C5B-8962-332F1AB0CE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MEDIO!$C$52:$C$53</c:f>
              <c:strCache>
                <c:ptCount val="2"/>
                <c:pt idx="0">
                  <c:v>NO</c:v>
                </c:pt>
                <c:pt idx="1">
                  <c:v>SI</c:v>
                </c:pt>
              </c:strCache>
            </c:strRef>
          </c:cat>
          <c:val>
            <c:numRef>
              <c:f>MEDIO!$F$52:$F$53</c:f>
              <c:numCache>
                <c:formatCode>###0</c:formatCode>
                <c:ptCount val="2"/>
                <c:pt idx="0">
                  <c:v>30.681818181818183</c:v>
                </c:pt>
                <c:pt idx="1">
                  <c:v>69.318181818181827</c:v>
                </c:pt>
              </c:numCache>
            </c:numRef>
          </c:val>
          <c:extLst>
            <c:ext xmlns:c16="http://schemas.microsoft.com/office/drawing/2014/chart" uri="{C3380CC4-5D6E-409C-BE32-E72D297353CC}">
              <c16:uniqueId val="{00000002-8535-4C5B-8962-332F1AB0CE2D}"/>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CURSOS DE MEDIO AMBIENTE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654DDDB-4823-4DB4-A700-C892C56915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C0-469A-ACB9-52837C7005DE}"/>
                </c:ext>
              </c:extLst>
            </c:dLbl>
            <c:dLbl>
              <c:idx val="1"/>
              <c:tx>
                <c:rich>
                  <a:bodyPr/>
                  <a:lstStyle/>
                  <a:p>
                    <a:fld id="{4DAAE4DD-24A3-4F7B-8956-55B57758945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C0-469A-ACB9-52837C7005D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MEDIO!$C$58:$C$59</c:f>
              <c:strCache>
                <c:ptCount val="2"/>
                <c:pt idx="0">
                  <c:v>NO</c:v>
                </c:pt>
                <c:pt idx="1">
                  <c:v>SI</c:v>
                </c:pt>
              </c:strCache>
            </c:strRef>
          </c:cat>
          <c:val>
            <c:numRef>
              <c:f>MEDIO!$F$58:$F$59</c:f>
              <c:numCache>
                <c:formatCode>###0</c:formatCode>
                <c:ptCount val="2"/>
                <c:pt idx="0">
                  <c:v>10.204081632653061</c:v>
                </c:pt>
                <c:pt idx="1">
                  <c:v>89.795918367346943</c:v>
                </c:pt>
              </c:numCache>
            </c:numRef>
          </c:val>
          <c:extLst>
            <c:ext xmlns:c16="http://schemas.microsoft.com/office/drawing/2014/chart" uri="{C3380CC4-5D6E-409C-BE32-E72D297353CC}">
              <c16:uniqueId val="{00000002-E4C0-469A-ACB9-52837C7005DE}"/>
            </c:ext>
          </c:extLst>
        </c:ser>
        <c:dLbls>
          <c:dLblPos val="inEnd"/>
          <c:showLegendKey val="0"/>
          <c:showVal val="1"/>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1-26FE-4454-83B0-10DA03DFA8DE}"/>
              </c:ext>
            </c:extLst>
          </c:dPt>
          <c:dLbls>
            <c:dLbl>
              <c:idx val="0"/>
              <c:tx>
                <c:rich>
                  <a:bodyPr/>
                  <a:lstStyle/>
                  <a:p>
                    <a:fld id="{E0EC4ADC-6093-4890-91E0-353142D4811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6FE-4454-83B0-10DA03DFA8DE}"/>
                </c:ext>
              </c:extLst>
            </c:dLbl>
            <c:dLbl>
              <c:idx val="1"/>
              <c:tx>
                <c:rich>
                  <a:bodyPr/>
                  <a:lstStyle/>
                  <a:p>
                    <a:fld id="{33FB3C64-5DA8-4CA3-8028-B8DDD18FB06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FE-4454-83B0-10DA03DFA8D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[UASALUD.xlsx]IDENTIDAD!$C$4:$C$5</c:f>
              <c:strCache>
                <c:ptCount val="2"/>
                <c:pt idx="0">
                  <c:v>NO SE SIENTE ORGULLOSO</c:v>
                </c:pt>
                <c:pt idx="1">
                  <c:v>SI SE SIENTE ORGULLOSO</c:v>
                </c:pt>
              </c:strCache>
            </c:strRef>
          </c:cat>
          <c:val>
            <c:numRef>
              <c:f>[UASALUD.xlsx]IDENTIDAD!$F$4:$F$5</c:f>
              <c:numCache>
                <c:formatCode>###0</c:formatCode>
                <c:ptCount val="2"/>
                <c:pt idx="0" formatCode="General">
                  <c:v>0</c:v>
                </c:pt>
                <c:pt idx="1">
                  <c:v>100</c:v>
                </c:pt>
              </c:numCache>
            </c:numRef>
          </c:val>
          <c:extLst>
            <c:ext xmlns:c16="http://schemas.microsoft.com/office/drawing/2014/chart" uri="{C3380CC4-5D6E-409C-BE32-E72D297353CC}">
              <c16:uniqueId val="{00000003-26FE-4454-83B0-10DA03DFA8DE}"/>
            </c:ext>
          </c:extLst>
        </c:ser>
        <c:dLbls>
          <c:showLegendKey val="0"/>
          <c:showVal val="0"/>
          <c:showCatName val="0"/>
          <c:showSerName val="0"/>
          <c:showPercent val="0"/>
          <c:showBubbleSize val="0"/>
        </c:dLbls>
        <c:gapWidth val="100"/>
        <c:overlap val="-24"/>
        <c:axId val="487938488"/>
        <c:axId val="487941768"/>
      </c:barChart>
      <c:catAx>
        <c:axId val="48793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41768"/>
        <c:crosses val="autoZero"/>
        <c:auto val="1"/>
        <c:lblAlgn val="ctr"/>
        <c:lblOffset val="100"/>
        <c:noMultiLvlLbl val="0"/>
      </c:catAx>
      <c:valAx>
        <c:axId val="487941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38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1390993-E2EA-488E-9F18-E92FA600AF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05-44A7-A21D-9E9AE88E1C4D}"/>
                </c:ext>
              </c:extLst>
            </c:dLbl>
            <c:dLbl>
              <c:idx val="1"/>
              <c:tx>
                <c:rich>
                  <a:bodyPr/>
                  <a:lstStyle/>
                  <a:p>
                    <a:fld id="{5936AD68-BD10-4328-B094-4C45FD5152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05-44A7-A21D-9E9AE88E1C4D}"/>
                </c:ext>
              </c:extLst>
            </c:dLbl>
            <c:dLbl>
              <c:idx val="2"/>
              <c:tx>
                <c:rich>
                  <a:bodyPr/>
                  <a:lstStyle/>
                  <a:p>
                    <a:fld id="{B1C4CF3B-D000-41DF-AE06-C309E3F96D5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C05-44A7-A21D-9E9AE88E1C4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IDENTIDAD!$C$23:$C$25</c:f>
              <c:strCache>
                <c:ptCount val="3"/>
                <c:pt idx="0">
                  <c:v>ESCUDO</c:v>
                </c:pt>
                <c:pt idx="1">
                  <c:v>EGRESADOS</c:v>
                </c:pt>
                <c:pt idx="2">
                  <c:v>HISTORIA</c:v>
                </c:pt>
              </c:strCache>
            </c:strRef>
          </c:cat>
          <c:val>
            <c:numRef>
              <c:f>IDENTIDAD!$D$23:$D$25</c:f>
              <c:numCache>
                <c:formatCode>###0</c:formatCode>
                <c:ptCount val="3"/>
                <c:pt idx="0">
                  <c:v>60.8</c:v>
                </c:pt>
                <c:pt idx="1">
                  <c:v>52.2</c:v>
                </c:pt>
                <c:pt idx="2">
                  <c:v>66.5</c:v>
                </c:pt>
              </c:numCache>
            </c:numRef>
          </c:val>
          <c:extLst>
            <c:ext xmlns:c16="http://schemas.microsoft.com/office/drawing/2014/chart" uri="{C3380CC4-5D6E-409C-BE32-E72D297353CC}">
              <c16:uniqueId val="{00000003-0C05-44A7-A21D-9E9AE88E1C4D}"/>
            </c:ext>
          </c:extLst>
        </c:ser>
        <c:dLbls>
          <c:dLblPos val="inEnd"/>
          <c:showLegendKey val="0"/>
          <c:showVal val="1"/>
          <c:showCatName val="0"/>
          <c:showSerName val="0"/>
          <c:showPercent val="0"/>
          <c:showBubbleSize val="0"/>
        </c:dLbls>
        <c:gapWidth val="100"/>
        <c:overlap val="-24"/>
        <c:axId val="693541608"/>
        <c:axId val="693543904"/>
      </c:barChart>
      <c:catAx>
        <c:axId val="693541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3904"/>
        <c:crosses val="autoZero"/>
        <c:auto val="1"/>
        <c:lblAlgn val="ctr"/>
        <c:lblOffset val="100"/>
        <c:noMultiLvlLbl val="0"/>
      </c:catAx>
      <c:valAx>
        <c:axId val="693543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05/04/2022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05/04/2022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05/04/2022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064276" y="4653137"/>
            <a:ext cx="7627024"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300) – UNIDAD ACADÉMICA DE TURISMO</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556BBD43-4BFC-4F24-B7A2-8147DCF155FE}"/>
              </a:ext>
            </a:extLst>
          </p:cNvPr>
          <p:cNvGraphicFramePr>
            <a:graphicFrameLocks/>
          </p:cNvGraphicFramePr>
          <p:nvPr>
            <p:extLst>
              <p:ext uri="{D42A27DB-BD31-4B8C-83A1-F6EECF244321}">
                <p14:modId xmlns:p14="http://schemas.microsoft.com/office/powerpoint/2010/main" val="1083189255"/>
              </p:ext>
            </p:extLst>
          </p:nvPr>
        </p:nvGraphicFramePr>
        <p:xfrm>
          <a:off x="1625827" y="133877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CB73C970-A5E6-4799-82EE-D753C6CD12BE}"/>
              </a:ext>
            </a:extLst>
          </p:cNvPr>
          <p:cNvGraphicFramePr>
            <a:graphicFrameLocks/>
          </p:cNvGraphicFramePr>
          <p:nvPr>
            <p:extLst>
              <p:ext uri="{D42A27DB-BD31-4B8C-83A1-F6EECF244321}">
                <p14:modId xmlns:p14="http://schemas.microsoft.com/office/powerpoint/2010/main" val="3047299082"/>
              </p:ext>
            </p:extLst>
          </p:nvPr>
        </p:nvGraphicFramePr>
        <p:xfrm>
          <a:off x="1474776" y="144793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8CC29D6C-063C-4FFC-A9C5-E7981231BB1F}"/>
              </a:ext>
            </a:extLst>
          </p:cNvPr>
          <p:cNvGraphicFramePr>
            <a:graphicFrameLocks/>
          </p:cNvGraphicFramePr>
          <p:nvPr>
            <p:extLst>
              <p:ext uri="{D42A27DB-BD31-4B8C-83A1-F6EECF244321}">
                <p14:modId xmlns:p14="http://schemas.microsoft.com/office/powerpoint/2010/main" val="1563942609"/>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91790D65-B340-4D8E-AC5E-FE73731EC5C2}"/>
              </a:ext>
            </a:extLst>
          </p:cNvPr>
          <p:cNvGraphicFramePr>
            <a:graphicFrameLocks/>
          </p:cNvGraphicFramePr>
          <p:nvPr>
            <p:extLst>
              <p:ext uri="{D42A27DB-BD31-4B8C-83A1-F6EECF244321}">
                <p14:modId xmlns:p14="http://schemas.microsoft.com/office/powerpoint/2010/main" val="993380009"/>
              </p:ext>
            </p:extLst>
          </p:nvPr>
        </p:nvGraphicFramePr>
        <p:xfrm>
          <a:off x="1601161" y="160101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64FE45B0-1AB6-4251-9086-05A0D1B19888}"/>
              </a:ext>
            </a:extLst>
          </p:cNvPr>
          <p:cNvGraphicFramePr>
            <a:graphicFrameLocks/>
          </p:cNvGraphicFramePr>
          <p:nvPr>
            <p:extLst>
              <p:ext uri="{D42A27DB-BD31-4B8C-83A1-F6EECF244321}">
                <p14:modId xmlns:p14="http://schemas.microsoft.com/office/powerpoint/2010/main" val="1945783707"/>
              </p:ext>
            </p:extLst>
          </p:nvPr>
        </p:nvGraphicFramePr>
        <p:xfrm>
          <a:off x="1629761"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504B860D-4895-4CF1-A1CB-4048AE91AF49}"/>
              </a:ext>
            </a:extLst>
          </p:cNvPr>
          <p:cNvGraphicFramePr>
            <a:graphicFrameLocks/>
          </p:cNvGraphicFramePr>
          <p:nvPr>
            <p:extLst>
              <p:ext uri="{D42A27DB-BD31-4B8C-83A1-F6EECF244321}">
                <p14:modId xmlns:p14="http://schemas.microsoft.com/office/powerpoint/2010/main" val="1950068546"/>
              </p:ext>
            </p:extLst>
          </p:nvPr>
        </p:nvGraphicFramePr>
        <p:xfrm>
          <a:off x="15513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E446CCEA-A881-4FDC-90DE-C75065AF6AED}"/>
              </a:ext>
            </a:extLst>
          </p:cNvPr>
          <p:cNvGraphicFramePr>
            <a:graphicFrameLocks/>
          </p:cNvGraphicFramePr>
          <p:nvPr>
            <p:extLst>
              <p:ext uri="{D42A27DB-BD31-4B8C-83A1-F6EECF244321}">
                <p14:modId xmlns:p14="http://schemas.microsoft.com/office/powerpoint/2010/main" val="248327908"/>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AA679E54-F193-4FEC-B46D-A8D1C06276B8}"/>
              </a:ext>
            </a:extLst>
          </p:cNvPr>
          <p:cNvGraphicFramePr>
            <a:graphicFrameLocks/>
          </p:cNvGraphicFramePr>
          <p:nvPr>
            <p:extLst>
              <p:ext uri="{D42A27DB-BD31-4B8C-83A1-F6EECF244321}">
                <p14:modId xmlns:p14="http://schemas.microsoft.com/office/powerpoint/2010/main" val="2954752229"/>
              </p:ext>
            </p:extLst>
          </p:nvPr>
        </p:nvGraphicFramePr>
        <p:xfrm>
          <a:off x="1607237" y="137254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60FF502C-31E9-46CE-AF43-3ED7CA1A6DE6}"/>
              </a:ext>
            </a:extLst>
          </p:cNvPr>
          <p:cNvGraphicFramePr>
            <a:graphicFrameLocks/>
          </p:cNvGraphicFramePr>
          <p:nvPr>
            <p:extLst>
              <p:ext uri="{D42A27DB-BD31-4B8C-83A1-F6EECF244321}">
                <p14:modId xmlns:p14="http://schemas.microsoft.com/office/powerpoint/2010/main" val="1926559616"/>
              </p:ext>
            </p:extLst>
          </p:nvPr>
        </p:nvGraphicFramePr>
        <p:xfrm>
          <a:off x="160564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28A22B61-F728-4E8F-9698-7FF61C4AD2B7}"/>
              </a:ext>
            </a:extLst>
          </p:cNvPr>
          <p:cNvGraphicFramePr>
            <a:graphicFrameLocks/>
          </p:cNvGraphicFramePr>
          <p:nvPr>
            <p:extLst>
              <p:ext uri="{D42A27DB-BD31-4B8C-83A1-F6EECF244321}">
                <p14:modId xmlns:p14="http://schemas.microsoft.com/office/powerpoint/2010/main" val="4240756849"/>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E8EAC232-D28B-4BF3-9D73-0E117412A727}"/>
              </a:ext>
            </a:extLst>
          </p:cNvPr>
          <p:cNvGraphicFramePr>
            <a:graphicFrameLocks/>
          </p:cNvGraphicFramePr>
          <p:nvPr>
            <p:extLst>
              <p:ext uri="{D42A27DB-BD31-4B8C-83A1-F6EECF244321}">
                <p14:modId xmlns:p14="http://schemas.microsoft.com/office/powerpoint/2010/main" val="2340529813"/>
              </p:ext>
            </p:extLst>
          </p:nvPr>
        </p:nvGraphicFramePr>
        <p:xfrm>
          <a:off x="1605648" y="140388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D09FA7E7-E1FE-474E-8B21-F28EB6FBB8AD}"/>
              </a:ext>
            </a:extLst>
          </p:cNvPr>
          <p:cNvGraphicFramePr>
            <a:graphicFrameLocks/>
          </p:cNvGraphicFramePr>
          <p:nvPr>
            <p:extLst>
              <p:ext uri="{D42A27DB-BD31-4B8C-83A1-F6EECF244321}">
                <p14:modId xmlns:p14="http://schemas.microsoft.com/office/powerpoint/2010/main" val="1836682842"/>
              </p:ext>
            </p:extLst>
          </p:nvPr>
        </p:nvGraphicFramePr>
        <p:xfrm>
          <a:off x="1474776" y="147160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4FBE492F-7FB6-46BB-B3C7-96687799F818}"/>
              </a:ext>
            </a:extLst>
          </p:cNvPr>
          <p:cNvGraphicFramePr>
            <a:graphicFrameLocks/>
          </p:cNvGraphicFramePr>
          <p:nvPr>
            <p:extLst>
              <p:ext uri="{D42A27DB-BD31-4B8C-83A1-F6EECF244321}">
                <p14:modId xmlns:p14="http://schemas.microsoft.com/office/powerpoint/2010/main" val="224342338"/>
              </p:ext>
            </p:extLst>
          </p:nvPr>
        </p:nvGraphicFramePr>
        <p:xfrm>
          <a:off x="1592503" y="142035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E0279BE8-239B-4DCB-BDDE-9F03E2BC542C}"/>
              </a:ext>
            </a:extLst>
          </p:cNvPr>
          <p:cNvGraphicFramePr>
            <a:graphicFrameLocks/>
          </p:cNvGraphicFramePr>
          <p:nvPr>
            <p:extLst>
              <p:ext uri="{D42A27DB-BD31-4B8C-83A1-F6EECF244321}">
                <p14:modId xmlns:p14="http://schemas.microsoft.com/office/powerpoint/2010/main" val="2037924746"/>
              </p:ext>
            </p:extLst>
          </p:nvPr>
        </p:nvGraphicFramePr>
        <p:xfrm>
          <a:off x="1605648"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174F9757-3DB1-4590-A695-650142BAF3F2}"/>
              </a:ext>
            </a:extLst>
          </p:cNvPr>
          <p:cNvGraphicFramePr>
            <a:graphicFrameLocks/>
          </p:cNvGraphicFramePr>
          <p:nvPr>
            <p:extLst>
              <p:ext uri="{D42A27DB-BD31-4B8C-83A1-F6EECF244321}">
                <p14:modId xmlns:p14="http://schemas.microsoft.com/office/powerpoint/2010/main" val="2263353493"/>
              </p:ext>
            </p:extLst>
          </p:nvPr>
        </p:nvGraphicFramePr>
        <p:xfrm>
          <a:off x="1474776" y="142083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451460B4-657C-4153-B549-5624C99D604F}"/>
              </a:ext>
            </a:extLst>
          </p:cNvPr>
          <p:cNvGraphicFramePr>
            <a:graphicFrameLocks/>
          </p:cNvGraphicFramePr>
          <p:nvPr>
            <p:extLst>
              <p:ext uri="{D42A27DB-BD31-4B8C-83A1-F6EECF244321}">
                <p14:modId xmlns:p14="http://schemas.microsoft.com/office/powerpoint/2010/main" val="2021362884"/>
              </p:ext>
            </p:extLst>
          </p:nvPr>
        </p:nvGraphicFramePr>
        <p:xfrm>
          <a:off x="1474776" y="160101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C37D7110-762A-4463-BFB4-2F3D725F4DD6}"/>
              </a:ext>
            </a:extLst>
          </p:cNvPr>
          <p:cNvGraphicFramePr>
            <a:graphicFrameLocks/>
          </p:cNvGraphicFramePr>
          <p:nvPr>
            <p:extLst>
              <p:ext uri="{D42A27DB-BD31-4B8C-83A1-F6EECF244321}">
                <p14:modId xmlns:p14="http://schemas.microsoft.com/office/powerpoint/2010/main" val="3061871940"/>
              </p:ext>
            </p:extLst>
          </p:nvPr>
        </p:nvGraphicFramePr>
        <p:xfrm>
          <a:off x="1686589" y="14111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1C0F1A9A-AF6E-40D2-B3D6-E8FEC5780364}"/>
              </a:ext>
            </a:extLst>
          </p:cNvPr>
          <p:cNvGraphicFramePr>
            <a:graphicFrameLocks/>
          </p:cNvGraphicFramePr>
          <p:nvPr>
            <p:extLst>
              <p:ext uri="{D42A27DB-BD31-4B8C-83A1-F6EECF244321}">
                <p14:modId xmlns:p14="http://schemas.microsoft.com/office/powerpoint/2010/main" val="3428976125"/>
              </p:ext>
            </p:extLst>
          </p:nvPr>
        </p:nvGraphicFramePr>
        <p:xfrm>
          <a:off x="1576305" y="14111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0527B461-2A83-4E17-ACE4-A17CCD298AA5}"/>
              </a:ext>
            </a:extLst>
          </p:cNvPr>
          <p:cNvGraphicFramePr>
            <a:graphicFrameLocks/>
          </p:cNvGraphicFramePr>
          <p:nvPr>
            <p:extLst>
              <p:ext uri="{D42A27DB-BD31-4B8C-83A1-F6EECF244321}">
                <p14:modId xmlns:p14="http://schemas.microsoft.com/office/powerpoint/2010/main" val="1043732858"/>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0296C07D-C061-4867-B956-90517145CADF}"/>
              </a:ext>
            </a:extLst>
          </p:cNvPr>
          <p:cNvGraphicFramePr>
            <a:graphicFrameLocks/>
          </p:cNvGraphicFramePr>
          <p:nvPr>
            <p:extLst>
              <p:ext uri="{D42A27DB-BD31-4B8C-83A1-F6EECF244321}">
                <p14:modId xmlns:p14="http://schemas.microsoft.com/office/powerpoint/2010/main" val="1115455677"/>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ACADÉMICA DE TURISMO</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80FF75A7-CFC2-4AD1-A51E-89615E8BF984}"/>
              </a:ext>
            </a:extLst>
          </p:cNvPr>
          <p:cNvGraphicFramePr>
            <a:graphicFrameLocks/>
          </p:cNvGraphicFramePr>
          <p:nvPr>
            <p:extLst>
              <p:ext uri="{D42A27DB-BD31-4B8C-83A1-F6EECF244321}">
                <p14:modId xmlns:p14="http://schemas.microsoft.com/office/powerpoint/2010/main" val="797660601"/>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415F88A9-D97B-4E32-BFDF-410307B128E1}"/>
              </a:ext>
            </a:extLst>
          </p:cNvPr>
          <p:cNvGraphicFramePr>
            <a:graphicFrameLocks/>
          </p:cNvGraphicFramePr>
          <p:nvPr>
            <p:extLst>
              <p:ext uri="{D42A27DB-BD31-4B8C-83A1-F6EECF244321}">
                <p14:modId xmlns:p14="http://schemas.microsoft.com/office/powerpoint/2010/main" val="793169269"/>
              </p:ext>
            </p:extLst>
          </p:nvPr>
        </p:nvGraphicFramePr>
        <p:xfrm>
          <a:off x="151961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7267339F-2E05-461C-915C-781A96558BA9}"/>
              </a:ext>
            </a:extLst>
          </p:cNvPr>
          <p:cNvGraphicFramePr>
            <a:graphicFrameLocks/>
          </p:cNvGraphicFramePr>
          <p:nvPr>
            <p:extLst>
              <p:ext uri="{D42A27DB-BD31-4B8C-83A1-F6EECF244321}">
                <p14:modId xmlns:p14="http://schemas.microsoft.com/office/powerpoint/2010/main" val="563256326"/>
              </p:ext>
            </p:extLst>
          </p:nvPr>
        </p:nvGraphicFramePr>
        <p:xfrm>
          <a:off x="1479380"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71DCED61-7EE7-4261-BEAA-398E2FB28557}"/>
              </a:ext>
            </a:extLst>
          </p:cNvPr>
          <p:cNvGraphicFramePr>
            <a:graphicFrameLocks/>
          </p:cNvGraphicFramePr>
          <p:nvPr>
            <p:extLst>
              <p:ext uri="{D42A27DB-BD31-4B8C-83A1-F6EECF244321}">
                <p14:modId xmlns:p14="http://schemas.microsoft.com/office/powerpoint/2010/main" val="1918787779"/>
              </p:ext>
            </p:extLst>
          </p:nvPr>
        </p:nvGraphicFramePr>
        <p:xfrm>
          <a:off x="1479380"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09BD5418-332C-4742-AFE8-D347AB0F20DB}"/>
              </a:ext>
            </a:extLst>
          </p:cNvPr>
          <p:cNvGraphicFramePr>
            <a:graphicFrameLocks/>
          </p:cNvGraphicFramePr>
          <p:nvPr>
            <p:extLst>
              <p:ext uri="{D42A27DB-BD31-4B8C-83A1-F6EECF244321}">
                <p14:modId xmlns:p14="http://schemas.microsoft.com/office/powerpoint/2010/main" val="3591221596"/>
              </p:ext>
            </p:extLst>
          </p:nvPr>
        </p:nvGraphicFramePr>
        <p:xfrm>
          <a:off x="157606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4143C643-7121-46C2-977C-B5D2B57E47FB}"/>
              </a:ext>
            </a:extLst>
          </p:cNvPr>
          <p:cNvGraphicFramePr>
            <a:graphicFrameLocks/>
          </p:cNvGraphicFramePr>
          <p:nvPr>
            <p:extLst>
              <p:ext uri="{D42A27DB-BD31-4B8C-83A1-F6EECF244321}">
                <p14:modId xmlns:p14="http://schemas.microsoft.com/office/powerpoint/2010/main" val="2921283076"/>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76521879-8FA9-4A40-B528-8F13648F576A}"/>
              </a:ext>
            </a:extLst>
          </p:cNvPr>
          <p:cNvGraphicFramePr>
            <a:graphicFrameLocks/>
          </p:cNvGraphicFramePr>
          <p:nvPr>
            <p:extLst>
              <p:ext uri="{D42A27DB-BD31-4B8C-83A1-F6EECF244321}">
                <p14:modId xmlns:p14="http://schemas.microsoft.com/office/powerpoint/2010/main" val="607696968"/>
              </p:ext>
            </p:extLst>
          </p:nvPr>
        </p:nvGraphicFramePr>
        <p:xfrm>
          <a:off x="1660911" y="1365581"/>
          <a:ext cx="68040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B5F9A080-80A7-4CF9-88A4-C0D77C195525}"/>
              </a:ext>
            </a:extLst>
          </p:cNvPr>
          <p:cNvGraphicFramePr>
            <a:graphicFrameLocks/>
          </p:cNvGraphicFramePr>
          <p:nvPr>
            <p:extLst>
              <p:ext uri="{D42A27DB-BD31-4B8C-83A1-F6EECF244321}">
                <p14:modId xmlns:p14="http://schemas.microsoft.com/office/powerpoint/2010/main" val="1298062111"/>
              </p:ext>
            </p:extLst>
          </p:nvPr>
        </p:nvGraphicFramePr>
        <p:xfrm>
          <a:off x="1576305"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5AFC2CC7-0239-42C5-A857-8983D0837859}"/>
              </a:ext>
            </a:extLst>
          </p:cNvPr>
          <p:cNvGraphicFramePr>
            <a:graphicFrameLocks/>
          </p:cNvGraphicFramePr>
          <p:nvPr>
            <p:extLst>
              <p:ext uri="{D42A27DB-BD31-4B8C-83A1-F6EECF244321}">
                <p14:modId xmlns:p14="http://schemas.microsoft.com/office/powerpoint/2010/main" val="4022522059"/>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1FED5DA2-FA9C-42CE-AF60-D32F4655C36C}"/>
              </a:ext>
            </a:extLst>
          </p:cNvPr>
          <p:cNvGraphicFramePr>
            <a:graphicFrameLocks/>
          </p:cNvGraphicFramePr>
          <p:nvPr>
            <p:extLst>
              <p:ext uri="{D42A27DB-BD31-4B8C-83A1-F6EECF244321}">
                <p14:modId xmlns:p14="http://schemas.microsoft.com/office/powerpoint/2010/main" val="220354616"/>
              </p:ext>
            </p:extLst>
          </p:nvPr>
        </p:nvGraphicFramePr>
        <p:xfrm>
          <a:off x="1474776"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1151A321-8D23-44EA-9567-C0C403AFF49D}"/>
              </a:ext>
            </a:extLst>
          </p:cNvPr>
          <p:cNvGraphicFramePr>
            <a:graphicFrameLocks/>
          </p:cNvGraphicFramePr>
          <p:nvPr>
            <p:extLst>
              <p:ext uri="{D42A27DB-BD31-4B8C-83A1-F6EECF244321}">
                <p14:modId xmlns:p14="http://schemas.microsoft.com/office/powerpoint/2010/main" val="2847209254"/>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783C57C5-E547-43B4-817B-9FD8B24D69F1}"/>
              </a:ext>
            </a:extLst>
          </p:cNvPr>
          <p:cNvGraphicFramePr>
            <a:graphicFrameLocks/>
          </p:cNvGraphicFramePr>
          <p:nvPr>
            <p:extLst>
              <p:ext uri="{D42A27DB-BD31-4B8C-83A1-F6EECF244321}">
                <p14:modId xmlns:p14="http://schemas.microsoft.com/office/powerpoint/2010/main" val="712446001"/>
              </p:ext>
            </p:extLst>
          </p:nvPr>
        </p:nvGraphicFramePr>
        <p:xfrm>
          <a:off x="1576305" y="129844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A1A7190E-9CC4-4214-BBA3-2E62EBB825B0}"/>
              </a:ext>
            </a:extLst>
          </p:cNvPr>
          <p:cNvGraphicFramePr>
            <a:graphicFrameLocks/>
          </p:cNvGraphicFramePr>
          <p:nvPr>
            <p:extLst>
              <p:ext uri="{D42A27DB-BD31-4B8C-83A1-F6EECF244321}">
                <p14:modId xmlns:p14="http://schemas.microsoft.com/office/powerpoint/2010/main" val="2418912420"/>
              </p:ext>
            </p:extLst>
          </p:nvPr>
        </p:nvGraphicFramePr>
        <p:xfrm>
          <a:off x="1551387"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7EEBB24D-67AB-403F-95BF-58D1057324F8}"/>
              </a:ext>
            </a:extLst>
          </p:cNvPr>
          <p:cNvGraphicFramePr>
            <a:graphicFrameLocks/>
          </p:cNvGraphicFramePr>
          <p:nvPr>
            <p:extLst>
              <p:ext uri="{D42A27DB-BD31-4B8C-83A1-F6EECF244321}">
                <p14:modId xmlns:p14="http://schemas.microsoft.com/office/powerpoint/2010/main" val="1422251997"/>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233AD48A-7C43-4670-A630-40DC833A2607}"/>
              </a:ext>
            </a:extLst>
          </p:cNvPr>
          <p:cNvGraphicFramePr>
            <a:graphicFrameLocks/>
          </p:cNvGraphicFramePr>
          <p:nvPr>
            <p:extLst>
              <p:ext uri="{D42A27DB-BD31-4B8C-83A1-F6EECF244321}">
                <p14:modId xmlns:p14="http://schemas.microsoft.com/office/powerpoint/2010/main" val="4063348288"/>
              </p:ext>
            </p:extLst>
          </p:nvPr>
        </p:nvGraphicFramePr>
        <p:xfrm>
          <a:off x="1592503"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F3E525E0-8CBE-4265-AD1F-8152407C994A}"/>
              </a:ext>
            </a:extLst>
          </p:cNvPr>
          <p:cNvGraphicFramePr>
            <a:graphicFrameLocks/>
          </p:cNvGraphicFramePr>
          <p:nvPr>
            <p:extLst>
              <p:ext uri="{D42A27DB-BD31-4B8C-83A1-F6EECF244321}">
                <p14:modId xmlns:p14="http://schemas.microsoft.com/office/powerpoint/2010/main" val="3527951901"/>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8C49752C-AD36-48F6-9085-86B492B66913}"/>
              </a:ext>
            </a:extLst>
          </p:cNvPr>
          <p:cNvGraphicFramePr>
            <a:graphicFrameLocks/>
          </p:cNvGraphicFramePr>
          <p:nvPr>
            <p:extLst>
              <p:ext uri="{D42A27DB-BD31-4B8C-83A1-F6EECF244321}">
                <p14:modId xmlns:p14="http://schemas.microsoft.com/office/powerpoint/2010/main" val="703560392"/>
              </p:ext>
            </p:extLst>
          </p:nvPr>
        </p:nvGraphicFramePr>
        <p:xfrm>
          <a:off x="1592503"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C08B05D4-025A-449F-A558-0AA67F991D99}"/>
              </a:ext>
            </a:extLst>
          </p:cNvPr>
          <p:cNvGraphicFramePr>
            <a:graphicFrameLocks/>
          </p:cNvGraphicFramePr>
          <p:nvPr>
            <p:extLst>
              <p:ext uri="{D42A27DB-BD31-4B8C-83A1-F6EECF244321}">
                <p14:modId xmlns:p14="http://schemas.microsoft.com/office/powerpoint/2010/main" val="577956189"/>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CBB2F464-AC3B-4FD0-8E42-4CF1202F1741}"/>
              </a:ext>
            </a:extLst>
          </p:cNvPr>
          <p:cNvGraphicFramePr>
            <a:graphicFrameLocks/>
          </p:cNvGraphicFramePr>
          <p:nvPr>
            <p:extLst>
              <p:ext uri="{D42A27DB-BD31-4B8C-83A1-F6EECF244321}">
                <p14:modId xmlns:p14="http://schemas.microsoft.com/office/powerpoint/2010/main" val="2311173279"/>
              </p:ext>
            </p:extLst>
          </p:nvPr>
        </p:nvGraphicFramePr>
        <p:xfrm>
          <a:off x="1686589" y="139187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411351EC-78B8-4FDC-A7AF-15571756C90A}"/>
              </a:ext>
            </a:extLst>
          </p:cNvPr>
          <p:cNvGraphicFramePr>
            <a:graphicFrameLocks/>
          </p:cNvGraphicFramePr>
          <p:nvPr>
            <p:extLst>
              <p:ext uri="{D42A27DB-BD31-4B8C-83A1-F6EECF244321}">
                <p14:modId xmlns:p14="http://schemas.microsoft.com/office/powerpoint/2010/main" val="56474308"/>
              </p:ext>
            </p:extLst>
          </p:nvPr>
        </p:nvGraphicFramePr>
        <p:xfrm>
          <a:off x="1592503"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5B6290B6-4DCB-43A4-83FD-30C26EA1FDEC}"/>
              </a:ext>
            </a:extLst>
          </p:cNvPr>
          <p:cNvGraphicFramePr>
            <a:graphicFrameLocks/>
          </p:cNvGraphicFramePr>
          <p:nvPr>
            <p:extLst>
              <p:ext uri="{D42A27DB-BD31-4B8C-83A1-F6EECF244321}">
                <p14:modId xmlns:p14="http://schemas.microsoft.com/office/powerpoint/2010/main" val="2222310388"/>
              </p:ext>
            </p:extLst>
          </p:nvPr>
        </p:nvGraphicFramePr>
        <p:xfrm>
          <a:off x="1686589" y="134797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948D273F-4993-48E4-9AD7-34EFCDB8F575}"/>
              </a:ext>
            </a:extLst>
          </p:cNvPr>
          <p:cNvGraphicFramePr>
            <a:graphicFrameLocks/>
          </p:cNvGraphicFramePr>
          <p:nvPr>
            <p:extLst>
              <p:ext uri="{D42A27DB-BD31-4B8C-83A1-F6EECF244321}">
                <p14:modId xmlns:p14="http://schemas.microsoft.com/office/powerpoint/2010/main" val="775664972"/>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0EAFFFA5-80F7-42A3-93A0-68098B34615B}"/>
              </a:ext>
            </a:extLst>
          </p:cNvPr>
          <p:cNvGraphicFramePr>
            <a:graphicFrameLocks/>
          </p:cNvGraphicFramePr>
          <p:nvPr>
            <p:extLst>
              <p:ext uri="{D42A27DB-BD31-4B8C-83A1-F6EECF244321}">
                <p14:modId xmlns:p14="http://schemas.microsoft.com/office/powerpoint/2010/main" val="3327339506"/>
              </p:ext>
            </p:extLst>
          </p:nvPr>
        </p:nvGraphicFramePr>
        <p:xfrm>
          <a:off x="1686589"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9EFAEF30-9AD8-4E71-AA1B-EA3C5E122AE7}"/>
              </a:ext>
            </a:extLst>
          </p:cNvPr>
          <p:cNvGraphicFramePr>
            <a:graphicFrameLocks/>
          </p:cNvGraphicFramePr>
          <p:nvPr>
            <p:extLst>
              <p:ext uri="{D42A27DB-BD31-4B8C-83A1-F6EECF244321}">
                <p14:modId xmlns:p14="http://schemas.microsoft.com/office/powerpoint/2010/main" val="312567031"/>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5F022E84-EAFF-4EEA-B39A-1C232A95EBDD}"/>
              </a:ext>
            </a:extLst>
          </p:cNvPr>
          <p:cNvGraphicFramePr>
            <a:graphicFrameLocks/>
          </p:cNvGraphicFramePr>
          <p:nvPr>
            <p:extLst>
              <p:ext uri="{D42A27DB-BD31-4B8C-83A1-F6EECF244321}">
                <p14:modId xmlns:p14="http://schemas.microsoft.com/office/powerpoint/2010/main" val="2233325053"/>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9F09327A-7930-4EC6-A681-F2A241139A83}"/>
              </a:ext>
            </a:extLst>
          </p:cNvPr>
          <p:cNvGraphicFramePr>
            <a:graphicFrameLocks/>
          </p:cNvGraphicFramePr>
          <p:nvPr>
            <p:extLst>
              <p:ext uri="{D42A27DB-BD31-4B8C-83A1-F6EECF244321}">
                <p14:modId xmlns:p14="http://schemas.microsoft.com/office/powerpoint/2010/main" val="3728005312"/>
              </p:ext>
            </p:extLst>
          </p:nvPr>
        </p:nvGraphicFramePr>
        <p:xfrm>
          <a:off x="1683154"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E3E9DEEE-0DFC-4492-8A6D-5579EFBF76F1}"/>
              </a:ext>
            </a:extLst>
          </p:cNvPr>
          <p:cNvGraphicFramePr>
            <a:graphicFrameLocks/>
          </p:cNvGraphicFramePr>
          <p:nvPr>
            <p:extLst>
              <p:ext uri="{D42A27DB-BD31-4B8C-83A1-F6EECF244321}">
                <p14:modId xmlns:p14="http://schemas.microsoft.com/office/powerpoint/2010/main" val="1825936158"/>
              </p:ext>
            </p:extLst>
          </p:nvPr>
        </p:nvGraphicFramePr>
        <p:xfrm>
          <a:off x="1704337"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F285CF79-2BAA-4494-B48C-4F2AA3DDEC90}"/>
              </a:ext>
            </a:extLst>
          </p:cNvPr>
          <p:cNvGraphicFramePr>
            <a:graphicFrameLocks/>
          </p:cNvGraphicFramePr>
          <p:nvPr>
            <p:extLst>
              <p:ext uri="{D42A27DB-BD31-4B8C-83A1-F6EECF244321}">
                <p14:modId xmlns:p14="http://schemas.microsoft.com/office/powerpoint/2010/main" val="2379141348"/>
              </p:ext>
            </p:extLst>
          </p:nvPr>
        </p:nvGraphicFramePr>
        <p:xfrm>
          <a:off x="1686589" y="137481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0ECB6F4A-FE44-4304-BA2D-245E693DCFCE}"/>
              </a:ext>
            </a:extLst>
          </p:cNvPr>
          <p:cNvGraphicFramePr>
            <a:graphicFrameLocks/>
          </p:cNvGraphicFramePr>
          <p:nvPr>
            <p:extLst>
              <p:ext uri="{D42A27DB-BD31-4B8C-83A1-F6EECF244321}">
                <p14:modId xmlns:p14="http://schemas.microsoft.com/office/powerpoint/2010/main" val="1784110598"/>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8FDD8394-F3C7-4252-A022-138870655142}"/>
              </a:ext>
            </a:extLst>
          </p:cNvPr>
          <p:cNvGraphicFramePr>
            <a:graphicFrameLocks/>
          </p:cNvGraphicFramePr>
          <p:nvPr>
            <p:extLst>
              <p:ext uri="{D42A27DB-BD31-4B8C-83A1-F6EECF244321}">
                <p14:modId xmlns:p14="http://schemas.microsoft.com/office/powerpoint/2010/main" val="429901137"/>
              </p:ext>
            </p:extLst>
          </p:nvPr>
        </p:nvGraphicFramePr>
        <p:xfrm>
          <a:off x="1592503"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0CC78889-F553-49A5-936F-C91BF52F3F9E}"/>
              </a:ext>
            </a:extLst>
          </p:cNvPr>
          <p:cNvGraphicFramePr>
            <a:graphicFrameLocks/>
          </p:cNvGraphicFramePr>
          <p:nvPr>
            <p:extLst>
              <p:ext uri="{D42A27DB-BD31-4B8C-83A1-F6EECF244321}">
                <p14:modId xmlns:p14="http://schemas.microsoft.com/office/powerpoint/2010/main" val="810652597"/>
              </p:ext>
            </p:extLst>
          </p:nvPr>
        </p:nvGraphicFramePr>
        <p:xfrm>
          <a:off x="16200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9FDED5AF-AFAF-4A70-8D40-48036DB539C5}"/>
              </a:ext>
            </a:extLst>
          </p:cNvPr>
          <p:cNvGraphicFramePr>
            <a:graphicFrameLocks/>
          </p:cNvGraphicFramePr>
          <p:nvPr>
            <p:extLst>
              <p:ext uri="{D42A27DB-BD31-4B8C-83A1-F6EECF244321}">
                <p14:modId xmlns:p14="http://schemas.microsoft.com/office/powerpoint/2010/main" val="2519316410"/>
              </p:ext>
            </p:extLst>
          </p:nvPr>
        </p:nvGraphicFramePr>
        <p:xfrm>
          <a:off x="1620088" y="134500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75E31EF-90AE-4E2A-B0D2-BCFF06E0AF15}"/>
              </a:ext>
            </a:extLst>
          </p:cNvPr>
          <p:cNvGraphicFramePr>
            <a:graphicFrameLocks/>
          </p:cNvGraphicFramePr>
          <p:nvPr>
            <p:extLst>
              <p:ext uri="{D42A27DB-BD31-4B8C-83A1-F6EECF244321}">
                <p14:modId xmlns:p14="http://schemas.microsoft.com/office/powerpoint/2010/main" val="646364318"/>
              </p:ext>
            </p:extLst>
          </p:nvPr>
        </p:nvGraphicFramePr>
        <p:xfrm>
          <a:off x="162008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8403BD45-C206-40FE-8052-B0C8679F0270}"/>
              </a:ext>
            </a:extLst>
          </p:cNvPr>
          <p:cNvGraphicFramePr>
            <a:graphicFrameLocks/>
          </p:cNvGraphicFramePr>
          <p:nvPr>
            <p:extLst>
              <p:ext uri="{D42A27DB-BD31-4B8C-83A1-F6EECF244321}">
                <p14:modId xmlns:p14="http://schemas.microsoft.com/office/powerpoint/2010/main" val="3427379576"/>
              </p:ext>
            </p:extLst>
          </p:nvPr>
        </p:nvGraphicFramePr>
        <p:xfrm>
          <a:off x="1620088"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1F8A4F95-3B5A-451D-96E8-FB9178B9602A}"/>
              </a:ext>
            </a:extLst>
          </p:cNvPr>
          <p:cNvGraphicFramePr>
            <a:graphicFrameLocks/>
          </p:cNvGraphicFramePr>
          <p:nvPr>
            <p:extLst>
              <p:ext uri="{D42A27DB-BD31-4B8C-83A1-F6EECF244321}">
                <p14:modId xmlns:p14="http://schemas.microsoft.com/office/powerpoint/2010/main" val="3073654362"/>
              </p:ext>
            </p:extLst>
          </p:nvPr>
        </p:nvGraphicFramePr>
        <p:xfrm>
          <a:off x="1533640"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5280</TotalTime>
  <Words>3933</Words>
  <Application>Microsoft Office PowerPoint</Application>
  <PresentationFormat>Presentación en pantalla (4:3)</PresentationFormat>
  <Paragraphs>671</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312</cp:revision>
  <dcterms:created xsi:type="dcterms:W3CDTF">2019-02-18T18:05:13Z</dcterms:created>
  <dcterms:modified xsi:type="dcterms:W3CDTF">2022-04-05T18:06:14Z</dcterms:modified>
</cp:coreProperties>
</file>