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414801AA-A211-4F87-9926-794E9A2A7A6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82-4171-AA86-49A3E5877AA9}"/>
                </c:ext>
              </c:extLst>
            </c:dLbl>
            <c:dLbl>
              <c:idx val="1"/>
              <c:tx>
                <c:rich>
                  <a:bodyPr/>
                  <a:lstStyle/>
                  <a:p>
                    <a:fld id="{A028A486-5286-4BEF-AD87-C65F1DC60B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82-4171-AA86-49A3E5877A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[UASALUD.xlsx]IDENTIDAD!$C$9:$C$10</c:f>
              <c:strCache>
                <c:ptCount val="2"/>
                <c:pt idx="0">
                  <c:v>NO LO CONOCE</c:v>
                </c:pt>
                <c:pt idx="1">
                  <c:v>SI LO CONOCE</c:v>
                </c:pt>
              </c:strCache>
            </c:strRef>
          </c:cat>
          <c:val>
            <c:numRef>
              <c:f>[UASALUD.xlsx]IDENTIDAD!$F$9:$F$10</c:f>
              <c:numCache>
                <c:formatCode>###0</c:formatCode>
                <c:ptCount val="2"/>
                <c:pt idx="0">
                  <c:v>36.19047619047619</c:v>
                </c:pt>
                <c:pt idx="1">
                  <c:v>63.809523809523803</c:v>
                </c:pt>
              </c:numCache>
            </c:numRef>
          </c:val>
          <c:extLst>
            <c:ext xmlns:c16="http://schemas.microsoft.com/office/drawing/2014/chart" uri="{C3380CC4-5D6E-409C-BE32-E72D297353CC}">
              <c16:uniqueId val="{00000002-0682-4171-AA86-49A3E5877AA9}"/>
            </c:ext>
          </c:extLst>
        </c:ser>
        <c:dLbls>
          <c:showLegendKey val="0"/>
          <c:showVal val="0"/>
          <c:showCatName val="0"/>
          <c:showSerName val="0"/>
          <c:showPercent val="0"/>
          <c:showBubbleSize val="0"/>
        </c:dLbls>
        <c:gapWidth val="100"/>
        <c:overlap val="-24"/>
        <c:axId val="487938488"/>
        <c:axId val="487941768"/>
      </c:barChart>
      <c:catAx>
        <c:axId val="48793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41768"/>
        <c:crosses val="autoZero"/>
        <c:auto val="1"/>
        <c:lblAlgn val="ctr"/>
        <c:lblOffset val="100"/>
        <c:noMultiLvlLbl val="0"/>
      </c:catAx>
      <c:valAx>
        <c:axId val="48794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9E-439F-A227-7AFD97A95071}"/>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9E-439F-A227-7AFD97A95071}"/>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9E-439F-A227-7AFD97A95071}"/>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9E-439F-A227-7AFD97A95071}"/>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A9E-439F-A227-7AFD97A95071}"/>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9E-439F-A227-7AFD97A95071}"/>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A9E-439F-A227-7AFD97A95071}"/>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A9E-439F-A227-7AFD97A950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TRANSPARENCIA Y RENDICIÓN DE CUENTAS</c:v>
                </c:pt>
                <c:pt idx="1">
                  <c:v>LEALTAD Y COMPROMISO</c:v>
                </c:pt>
                <c:pt idx="2">
                  <c:v>PROFESIONALISMO E INTEGRIDAD</c:v>
                </c:pt>
                <c:pt idx="3">
                  <c:v>RESPONSABILIDAD</c:v>
                </c:pt>
                <c:pt idx="4">
                  <c:v>EQUIDAD</c:v>
                </c:pt>
                <c:pt idx="5">
                  <c:v>TOLERANCIA</c:v>
                </c:pt>
                <c:pt idx="6">
                  <c:v>JUSTICIA</c:v>
                </c:pt>
                <c:pt idx="7">
                  <c:v>CONSCIENCIA ECOLOGICA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DA9E-439F-A227-7AFD97A95071}"/>
            </c:ext>
          </c:extLst>
        </c:ser>
        <c:dLbls>
          <c:dLblPos val="inEnd"/>
          <c:showLegendKey val="0"/>
          <c:showVal val="1"/>
          <c:showCatName val="0"/>
          <c:showSerName val="0"/>
          <c:showPercent val="0"/>
          <c:showBubbleSize val="0"/>
        </c:dLbls>
        <c:gapWidth val="100"/>
        <c:overlap val="-24"/>
        <c:axId val="399762928"/>
        <c:axId val="399753416"/>
      </c:barChart>
      <c:catAx>
        <c:axId val="3997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99753416"/>
        <c:crosses val="autoZero"/>
        <c:auto val="1"/>
        <c:lblAlgn val="ctr"/>
        <c:lblOffset val="100"/>
        <c:noMultiLvlLbl val="0"/>
      </c:catAx>
      <c:valAx>
        <c:axId val="39975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97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427EA90-37D0-4EA6-AA9D-E1DCABA140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69-42F6-88BD-AEDBBB6D7592}"/>
                </c:ext>
              </c:extLst>
            </c:dLbl>
            <c:dLbl>
              <c:idx val="1"/>
              <c:layout>
                <c:manualLayout>
                  <c:x val="0"/>
                  <c:y val="9.5853557504873288E-2"/>
                </c:manualLayout>
              </c:layout>
              <c:tx>
                <c:rich>
                  <a:bodyPr/>
                  <a:lstStyle/>
                  <a:p>
                    <a:fld id="{FAC667C2-D23E-47DB-873C-BFCE73F2FD9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69-42F6-88BD-AEDBBB6D7592}"/>
                </c:ext>
              </c:extLst>
            </c:dLbl>
            <c:dLbl>
              <c:idx val="2"/>
              <c:tx>
                <c:rich>
                  <a:bodyPr/>
                  <a:lstStyle/>
                  <a:p>
                    <a:fld id="{2127F17E-95CC-414F-A9D1-1E866CF7DC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169-42F6-88BD-AEDBBB6D7592}"/>
                </c:ext>
              </c:extLst>
            </c:dLbl>
            <c:dLbl>
              <c:idx val="3"/>
              <c:tx>
                <c:rich>
                  <a:bodyPr/>
                  <a:lstStyle/>
                  <a:p>
                    <a:fld id="{220D40C1-2626-4812-AB63-09D39F53351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69-42F6-88BD-AEDBBB6D75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SEGURIDAD!$C$4:$C$7</c:f>
              <c:strCache>
                <c:ptCount val="4"/>
                <c:pt idx="0">
                  <c:v>MALA</c:v>
                </c:pt>
                <c:pt idx="1">
                  <c:v>REGULAR</c:v>
                </c:pt>
                <c:pt idx="2">
                  <c:v>BUENA</c:v>
                </c:pt>
                <c:pt idx="3">
                  <c:v>EXCELENTE</c:v>
                </c:pt>
              </c:strCache>
            </c:strRef>
          </c:cat>
          <c:val>
            <c:numRef>
              <c:f>SEGURIDAD!$F$4:$F$7</c:f>
              <c:numCache>
                <c:formatCode>###0</c:formatCode>
                <c:ptCount val="4"/>
                <c:pt idx="0">
                  <c:v>6.8181818181818175</c:v>
                </c:pt>
                <c:pt idx="1">
                  <c:v>19.318181818181817</c:v>
                </c:pt>
                <c:pt idx="2">
                  <c:v>47.159090909090914</c:v>
                </c:pt>
                <c:pt idx="3">
                  <c:v>26.704545454545453</c:v>
                </c:pt>
              </c:numCache>
            </c:numRef>
          </c:val>
          <c:extLst>
            <c:ext xmlns:c16="http://schemas.microsoft.com/office/drawing/2014/chart" uri="{C3380CC4-5D6E-409C-BE32-E72D297353CC}">
              <c16:uniqueId val="{00000004-7169-42F6-88BD-AEDBBB6D7592}"/>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EA5450A-8E3B-461A-9B32-D7DFFEE1842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ED-488A-B604-B393AA5E23E7}"/>
                </c:ext>
              </c:extLst>
            </c:dLbl>
            <c:dLbl>
              <c:idx val="1"/>
              <c:tx>
                <c:rich>
                  <a:bodyPr/>
                  <a:lstStyle/>
                  <a:p>
                    <a:fld id="{52D7A526-B799-4FB8-80D4-06BEEB7568B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ED-488A-B604-B393AA5E23E7}"/>
                </c:ext>
              </c:extLst>
            </c:dLbl>
            <c:dLbl>
              <c:idx val="2"/>
              <c:tx>
                <c:rich>
                  <a:bodyPr/>
                  <a:lstStyle/>
                  <a:p>
                    <a:fld id="{77795B1F-FFA9-4313-BE78-EE41CB70EE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ED-488A-B604-B393AA5E23E7}"/>
                </c:ext>
              </c:extLst>
            </c:dLbl>
            <c:dLbl>
              <c:idx val="3"/>
              <c:tx>
                <c:rich>
                  <a:bodyPr/>
                  <a:lstStyle/>
                  <a:p>
                    <a:fld id="{DAE2ED42-E622-4E15-916F-4A35C7008E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ED-488A-B604-B393AA5E23E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[UASALUD.xlsx]SEGURIDAD!$C$12:$C$15</c:f>
              <c:strCache>
                <c:ptCount val="4"/>
                <c:pt idx="0">
                  <c:v>MALO</c:v>
                </c:pt>
                <c:pt idx="1">
                  <c:v>REGULAR</c:v>
                </c:pt>
                <c:pt idx="2">
                  <c:v>BUENA</c:v>
                </c:pt>
                <c:pt idx="3">
                  <c:v>EXCELENTE</c:v>
                </c:pt>
              </c:strCache>
            </c:strRef>
          </c:cat>
          <c:val>
            <c:numRef>
              <c:f>[UASALUD.xlsx]SEGURIDAD!$F$12:$F$15</c:f>
              <c:numCache>
                <c:formatCode>###0</c:formatCode>
                <c:ptCount val="4"/>
                <c:pt idx="0">
                  <c:v>7.6190476190476195</c:v>
                </c:pt>
                <c:pt idx="1">
                  <c:v>12.380952380952381</c:v>
                </c:pt>
                <c:pt idx="2">
                  <c:v>54.285714285714285</c:v>
                </c:pt>
                <c:pt idx="3">
                  <c:v>25.714285714285712</c:v>
                </c:pt>
              </c:numCache>
            </c:numRef>
          </c:val>
          <c:extLst>
            <c:ext xmlns:c16="http://schemas.microsoft.com/office/drawing/2014/chart" uri="{C3380CC4-5D6E-409C-BE32-E72D297353CC}">
              <c16:uniqueId val="{00000004-1EED-488A-B604-B393AA5E23E7}"/>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5319590-ED5A-402B-898D-36CB4CDB0C8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E7-4A3A-9A98-7868EF5C35B9}"/>
                </c:ext>
              </c:extLst>
            </c:dLbl>
            <c:dLbl>
              <c:idx val="1"/>
              <c:tx>
                <c:rich>
                  <a:bodyPr/>
                  <a:lstStyle/>
                  <a:p>
                    <a:fld id="{F130F000-069A-4EA3-A35F-E015C349FE8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E7-4A3A-9A98-7868EF5C35B9}"/>
                </c:ext>
              </c:extLst>
            </c:dLbl>
            <c:dLbl>
              <c:idx val="2"/>
              <c:tx>
                <c:rich>
                  <a:bodyPr/>
                  <a:lstStyle/>
                  <a:p>
                    <a:r>
                      <a:rPr lang="en-US" dirty="0"/>
                      <a:t>53%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E7-4A3A-9A98-7868EF5C35B9}"/>
                </c:ext>
              </c:extLst>
            </c:dLbl>
            <c:dLbl>
              <c:idx val="3"/>
              <c:tx>
                <c:rich>
                  <a:bodyPr/>
                  <a:lstStyle/>
                  <a:p>
                    <a:fld id="{4ECF987F-2E6D-4A83-9A3F-0493CC3170B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3E7-4A3A-9A98-7868EF5C35B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SEGURIDAD!$C$20:$C$23</c:f>
              <c:strCache>
                <c:ptCount val="4"/>
                <c:pt idx="0">
                  <c:v>MUY ALTO</c:v>
                </c:pt>
                <c:pt idx="1">
                  <c:v>ALTO</c:v>
                </c:pt>
                <c:pt idx="2">
                  <c:v>MEDIO</c:v>
                </c:pt>
                <c:pt idx="3">
                  <c:v>BAJO</c:v>
                </c:pt>
              </c:strCache>
            </c:strRef>
          </c:cat>
          <c:val>
            <c:numRef>
              <c:f>SEGURIDAD!$F$20:$F$23</c:f>
              <c:numCache>
                <c:formatCode>###0</c:formatCode>
                <c:ptCount val="4"/>
                <c:pt idx="0">
                  <c:v>14.285714285714285</c:v>
                </c:pt>
                <c:pt idx="1">
                  <c:v>19.387755102040817</c:v>
                </c:pt>
                <c:pt idx="2">
                  <c:v>52.040816326530617</c:v>
                </c:pt>
                <c:pt idx="3">
                  <c:v>14.285714285714285</c:v>
                </c:pt>
              </c:numCache>
            </c:numRef>
          </c:val>
          <c:extLst>
            <c:ext xmlns:c16="http://schemas.microsoft.com/office/drawing/2014/chart" uri="{C3380CC4-5D6E-409C-BE32-E72D297353CC}">
              <c16:uniqueId val="{00000004-23E7-4A3A-9A98-7868EF5C35B9}"/>
            </c:ext>
          </c:extLst>
        </c:ser>
        <c:dLbls>
          <c:showLegendKey val="0"/>
          <c:showVal val="0"/>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8.9267787524366468E-2"/>
                </c:manualLayout>
              </c:layout>
              <c:tx>
                <c:rich>
                  <a:bodyPr/>
                  <a:lstStyle/>
                  <a:p>
                    <a:fld id="{25ECFE37-4445-4B2A-ADFE-4D585BA9C3CD}"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5C-45C3-949A-A192A0D9C9E7}"/>
                </c:ext>
              </c:extLst>
            </c:dLbl>
            <c:dLbl>
              <c:idx val="1"/>
              <c:tx>
                <c:rich>
                  <a:bodyPr/>
                  <a:lstStyle/>
                  <a:p>
                    <a:fld id="{82FA9D8E-195C-4381-A2A6-E4D832DE61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5C-45C3-949A-A192A0D9C9E7}"/>
                </c:ext>
              </c:extLst>
            </c:dLbl>
            <c:dLbl>
              <c:idx val="2"/>
              <c:tx>
                <c:rich>
                  <a:bodyPr/>
                  <a:lstStyle/>
                  <a:p>
                    <a:fld id="{B820407B-EA5C-4D1A-A02A-F2B81D1D25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55C-45C3-949A-A192A0D9C9E7}"/>
                </c:ext>
              </c:extLst>
            </c:dLbl>
            <c:dLbl>
              <c:idx val="3"/>
              <c:tx>
                <c:rich>
                  <a:bodyPr/>
                  <a:lstStyle/>
                  <a:p>
                    <a:fld id="{0DDAD514-3A38-4B6C-A571-E55BEC22B0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55C-45C3-949A-A192A0D9C9E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SEGURIDAD!$C$28:$C$31</c:f>
              <c:strCache>
                <c:ptCount val="4"/>
                <c:pt idx="0">
                  <c:v>MALO</c:v>
                </c:pt>
                <c:pt idx="1">
                  <c:v>REGULAR</c:v>
                </c:pt>
                <c:pt idx="2">
                  <c:v>BUENA</c:v>
                </c:pt>
                <c:pt idx="3">
                  <c:v>EXCELENTE</c:v>
                </c:pt>
              </c:strCache>
            </c:strRef>
          </c:cat>
          <c:val>
            <c:numRef>
              <c:f>SEGURIDAD!$F$28:$F$31</c:f>
              <c:numCache>
                <c:formatCode>###0</c:formatCode>
                <c:ptCount val="4"/>
                <c:pt idx="0">
                  <c:v>10.227272727272728</c:v>
                </c:pt>
                <c:pt idx="1">
                  <c:v>36.363636363636367</c:v>
                </c:pt>
                <c:pt idx="2">
                  <c:v>44.31818181818182</c:v>
                </c:pt>
                <c:pt idx="3">
                  <c:v>9.0909090909090917</c:v>
                </c:pt>
              </c:numCache>
            </c:numRef>
          </c:val>
          <c:extLst>
            <c:ext xmlns:c16="http://schemas.microsoft.com/office/drawing/2014/chart" uri="{C3380CC4-5D6E-409C-BE32-E72D297353CC}">
              <c16:uniqueId val="{00000004-F55C-45C3-949A-A192A0D9C9E7}"/>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[UASALUD.xlsx]SEGURIDAD!$C$36:$C$39</c:f>
              <c:strCache>
                <c:ptCount val="4"/>
                <c:pt idx="0">
                  <c:v>MALO</c:v>
                </c:pt>
                <c:pt idx="1">
                  <c:v>REGULAR</c:v>
                </c:pt>
                <c:pt idx="2">
                  <c:v>BUENA</c:v>
                </c:pt>
                <c:pt idx="3">
                  <c:v>EXCELENTE</c:v>
                </c:pt>
              </c:strCache>
            </c:strRef>
          </c:cat>
          <c:val>
            <c:numRef>
              <c:f>[UASALUD.xlsx]SEGURIDAD!$F$36:$F$39</c:f>
              <c:numCache>
                <c:formatCode>###0</c:formatCode>
                <c:ptCount val="4"/>
                <c:pt idx="0">
                  <c:v>17.142857142857142</c:v>
                </c:pt>
                <c:pt idx="1">
                  <c:v>35.238095238095241</c:v>
                </c:pt>
                <c:pt idx="2">
                  <c:v>36.19047619047619</c:v>
                </c:pt>
                <c:pt idx="3">
                  <c:v>11.428571428571429</c:v>
                </c:pt>
              </c:numCache>
            </c:numRef>
          </c:val>
          <c:extLst>
            <c:ext xmlns:c16="http://schemas.microsoft.com/office/drawing/2014/chart" uri="{C3380CC4-5D6E-409C-BE32-E72D297353CC}">
              <c16:uniqueId val="{00000000-B96E-49E5-A7D5-9F4DDF4AF055}"/>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03FA589-1602-47E6-9DAC-DC1884C6D6C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C7-4C66-8759-ABDD131553C8}"/>
                </c:ext>
              </c:extLst>
            </c:dLbl>
            <c:dLbl>
              <c:idx val="1"/>
              <c:tx>
                <c:rich>
                  <a:bodyPr/>
                  <a:lstStyle/>
                  <a:p>
                    <a:fld id="{7302CEBE-6B75-4AF7-9CF8-A33465B8EC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C7-4C66-8759-ABDD131553C8}"/>
                </c:ext>
              </c:extLst>
            </c:dLbl>
            <c:dLbl>
              <c:idx val="2"/>
              <c:tx>
                <c:rich>
                  <a:bodyPr/>
                  <a:lstStyle/>
                  <a:p>
                    <a:fld id="{AFAACD55-859A-47FE-AF0C-877D09BF4A8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C7-4C66-8759-ABDD131553C8}"/>
                </c:ext>
              </c:extLst>
            </c:dLbl>
            <c:dLbl>
              <c:idx val="3"/>
              <c:tx>
                <c:rich>
                  <a:bodyPr/>
                  <a:lstStyle/>
                  <a:p>
                    <a:fld id="{B26E1891-C034-4160-8E25-16AC3B4910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EC7-4C66-8759-ABDD131553C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SEGURIDAD!$C$44:$C$47</c:f>
              <c:strCache>
                <c:ptCount val="4"/>
                <c:pt idx="0">
                  <c:v>MALO</c:v>
                </c:pt>
                <c:pt idx="1">
                  <c:v>REGULAR</c:v>
                </c:pt>
                <c:pt idx="2">
                  <c:v>BUENA</c:v>
                </c:pt>
                <c:pt idx="3">
                  <c:v>EXCELENTE</c:v>
                </c:pt>
              </c:strCache>
            </c:strRef>
          </c:cat>
          <c:val>
            <c:numRef>
              <c:f>SEGURIDAD!$F$44:$F$47</c:f>
              <c:numCache>
                <c:formatCode>###0</c:formatCode>
                <c:ptCount val="4"/>
                <c:pt idx="0">
                  <c:v>4.0816326530612246</c:v>
                </c:pt>
                <c:pt idx="1">
                  <c:v>31.632653061224492</c:v>
                </c:pt>
                <c:pt idx="2">
                  <c:v>53.061224489795919</c:v>
                </c:pt>
                <c:pt idx="3">
                  <c:v>11.224489795918368</c:v>
                </c:pt>
              </c:numCache>
            </c:numRef>
          </c:val>
          <c:extLst>
            <c:ext xmlns:c16="http://schemas.microsoft.com/office/drawing/2014/chart" uri="{C3380CC4-5D6E-409C-BE32-E72D297353CC}">
              <c16:uniqueId val="{00000004-FEC7-4C66-8759-ABDD131553C8}"/>
            </c:ext>
          </c:extLst>
        </c:ser>
        <c:dLbls>
          <c:dLblPos val="inEnd"/>
          <c:showLegendKey val="0"/>
          <c:showVal val="1"/>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C451A12-F084-4A49-A897-78B487B83A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55-4C9D-A856-FAE4F7931B87}"/>
                </c:ext>
              </c:extLst>
            </c:dLbl>
            <c:dLbl>
              <c:idx val="1"/>
              <c:tx>
                <c:rich>
                  <a:bodyPr/>
                  <a:lstStyle/>
                  <a:p>
                    <a:fld id="{34983759-98CE-4EE1-B538-90B852ADEF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55-4C9D-A856-FAE4F7931B87}"/>
                </c:ext>
              </c:extLst>
            </c:dLbl>
            <c:dLbl>
              <c:idx val="2"/>
              <c:tx>
                <c:rich>
                  <a:bodyPr/>
                  <a:lstStyle/>
                  <a:p>
                    <a:fld id="{18942288-A404-40B0-AF67-C2AA388F4E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55-4C9D-A856-FAE4F7931B87}"/>
                </c:ext>
              </c:extLst>
            </c:dLbl>
            <c:dLbl>
              <c:idx val="3"/>
              <c:tx>
                <c:rich>
                  <a:bodyPr/>
                  <a:lstStyle/>
                  <a:p>
                    <a:fld id="{DAF21A88-856F-4C22-8ADF-8169ECCE26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855-4C9D-A856-FAE4F7931B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SEGURIDAD!$C$52:$C$55</c:f>
              <c:strCache>
                <c:ptCount val="4"/>
                <c:pt idx="0">
                  <c:v>MALO</c:v>
                </c:pt>
                <c:pt idx="1">
                  <c:v>REGULAR</c:v>
                </c:pt>
                <c:pt idx="2">
                  <c:v>BUENA</c:v>
                </c:pt>
                <c:pt idx="3">
                  <c:v>EXCELENTE</c:v>
                </c:pt>
              </c:strCache>
            </c:strRef>
          </c:cat>
          <c:val>
            <c:numRef>
              <c:f>SEGURIDAD!$F$52:$F$55</c:f>
              <c:numCache>
                <c:formatCode>###0</c:formatCode>
                <c:ptCount val="4"/>
                <c:pt idx="0">
                  <c:v>11.363636363636363</c:v>
                </c:pt>
                <c:pt idx="1">
                  <c:v>42.613636363636367</c:v>
                </c:pt>
                <c:pt idx="2">
                  <c:v>38.636363636363633</c:v>
                </c:pt>
                <c:pt idx="3">
                  <c:v>7.3863636363636367</c:v>
                </c:pt>
              </c:numCache>
            </c:numRef>
          </c:val>
          <c:extLst>
            <c:ext xmlns:c16="http://schemas.microsoft.com/office/drawing/2014/chart" uri="{C3380CC4-5D6E-409C-BE32-E72D297353CC}">
              <c16:uniqueId val="{00000004-2855-4C9D-A856-FAE4F7931B87}"/>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E73CF21-D5D2-405A-9215-EE622445C5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51-4C81-8934-004192731F4E}"/>
                </c:ext>
              </c:extLst>
            </c:dLbl>
            <c:dLbl>
              <c:idx val="1"/>
              <c:tx>
                <c:rich>
                  <a:bodyPr/>
                  <a:lstStyle/>
                  <a:p>
                    <a:fld id="{821059BA-F5EF-4D79-B0E1-1B78901FC5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51-4C81-8934-004192731F4E}"/>
                </c:ext>
              </c:extLst>
            </c:dLbl>
            <c:dLbl>
              <c:idx val="2"/>
              <c:tx>
                <c:rich>
                  <a:bodyPr/>
                  <a:lstStyle/>
                  <a:p>
                    <a:fld id="{5D6C1C58-724B-4A6C-B195-FDCF43099ED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951-4C81-8934-004192731F4E}"/>
                </c:ext>
              </c:extLst>
            </c:dLbl>
            <c:dLbl>
              <c:idx val="3"/>
              <c:tx>
                <c:rich>
                  <a:bodyPr/>
                  <a:lstStyle/>
                  <a:p>
                    <a:fld id="{1EFFC5C5-3708-4771-BE51-97B93819CD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951-4C81-8934-004192731F4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[UASALUD.xlsx]SEGURIDAD!$C$60:$C$63</c:f>
              <c:strCache>
                <c:ptCount val="4"/>
                <c:pt idx="0">
                  <c:v>MALO</c:v>
                </c:pt>
                <c:pt idx="1">
                  <c:v>REGULAR</c:v>
                </c:pt>
                <c:pt idx="2">
                  <c:v>BUENA</c:v>
                </c:pt>
                <c:pt idx="3">
                  <c:v>EXCELENTE</c:v>
                </c:pt>
              </c:strCache>
            </c:strRef>
          </c:cat>
          <c:val>
            <c:numRef>
              <c:f>[UASALUD.xlsx]SEGURIDAD!$F$60:$F$63</c:f>
              <c:numCache>
                <c:formatCode>###0</c:formatCode>
                <c:ptCount val="4"/>
                <c:pt idx="0" formatCode="General">
                  <c:v>0</c:v>
                </c:pt>
                <c:pt idx="1">
                  <c:v>23.809523809523807</c:v>
                </c:pt>
                <c:pt idx="2">
                  <c:v>60.952380952380956</c:v>
                </c:pt>
                <c:pt idx="3">
                  <c:v>15.238095238095239</c:v>
                </c:pt>
              </c:numCache>
            </c:numRef>
          </c:val>
          <c:extLst>
            <c:ext xmlns:c16="http://schemas.microsoft.com/office/drawing/2014/chart" uri="{C3380CC4-5D6E-409C-BE32-E72D297353CC}">
              <c16:uniqueId val="{00000004-C951-4C81-8934-004192731F4E}"/>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576E7F5-26E4-4675-B8D8-18F16DBD6C7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4A-4AC9-BCC6-7311A1F21CA9}"/>
                </c:ext>
              </c:extLst>
            </c:dLbl>
            <c:dLbl>
              <c:idx val="1"/>
              <c:tx>
                <c:rich>
                  <a:bodyPr/>
                  <a:lstStyle/>
                  <a:p>
                    <a:fld id="{493C3884-41FE-4506-96EC-FA918FE996A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4A-4AC9-BCC6-7311A1F21CA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SEGURIDAD!$C$67:$C$68</c:f>
              <c:strCache>
                <c:ptCount val="2"/>
                <c:pt idx="0">
                  <c:v>NO</c:v>
                </c:pt>
                <c:pt idx="1">
                  <c:v>SI</c:v>
                </c:pt>
              </c:strCache>
            </c:strRef>
          </c:cat>
          <c:val>
            <c:numRef>
              <c:f>SEGURIDAD!$F$67:$F$68</c:f>
              <c:numCache>
                <c:formatCode>###0</c:formatCode>
                <c:ptCount val="2"/>
                <c:pt idx="0">
                  <c:v>10.204081632653061</c:v>
                </c:pt>
                <c:pt idx="1">
                  <c:v>89.795918367346943</c:v>
                </c:pt>
              </c:numCache>
            </c:numRef>
          </c:val>
          <c:extLst>
            <c:ext xmlns:c16="http://schemas.microsoft.com/office/drawing/2014/chart" uri="{C3380CC4-5D6E-409C-BE32-E72D297353CC}">
              <c16:uniqueId val="{00000002-934A-4AC9-BCC6-7311A1F21CA9}"/>
            </c:ext>
          </c:extLst>
        </c:ser>
        <c:dLbls>
          <c:dLblPos val="inEnd"/>
          <c:showLegendKey val="0"/>
          <c:showVal val="1"/>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C4614DF-B729-4250-A5EC-83DD9E12A4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42-4265-B555-5C50688CD6DA}"/>
                </c:ext>
              </c:extLst>
            </c:dLbl>
            <c:dLbl>
              <c:idx val="1"/>
              <c:tx>
                <c:rich>
                  <a:bodyPr/>
                  <a:lstStyle/>
                  <a:p>
                    <a:fld id="{980EC4F9-99F6-429D-8F5E-EEED8380979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42-4265-B555-5C50688CD6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SEGURIDAD!$C$74:$C$75</c:f>
              <c:strCache>
                <c:ptCount val="2"/>
                <c:pt idx="0">
                  <c:v>NO</c:v>
                </c:pt>
                <c:pt idx="1">
                  <c:v>SI</c:v>
                </c:pt>
              </c:strCache>
            </c:strRef>
          </c:cat>
          <c:val>
            <c:numRef>
              <c:f>SEGURIDAD!$F$74:$F$75</c:f>
              <c:numCache>
                <c:formatCode>###0</c:formatCode>
                <c:ptCount val="2"/>
                <c:pt idx="0">
                  <c:v>60.79545454545454</c:v>
                </c:pt>
                <c:pt idx="1">
                  <c:v>39.204545454545453</c:v>
                </c:pt>
              </c:numCache>
            </c:numRef>
          </c:val>
          <c:extLst>
            <c:ext xmlns:c16="http://schemas.microsoft.com/office/drawing/2014/chart" uri="{C3380CC4-5D6E-409C-BE32-E72D297353CC}">
              <c16:uniqueId val="{00000002-9942-4265-B555-5C50688CD6DA}"/>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DOCENTE</a:t>
            </a:r>
            <a:endParaRPr lang="es-MX" sz="1800" dirty="0"/>
          </a:p>
        </c:rich>
      </c:tx>
      <c:layout>
        <c:manualLayout>
          <c:xMode val="edge"/>
          <c:yMode val="edge"/>
          <c:x val="0.38552009769303203"/>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96EAED7-067B-4875-8B8B-BF95BBC21FC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11-4E33-959F-002EA7A3E027}"/>
                </c:ext>
              </c:extLst>
            </c:dLbl>
            <c:dLbl>
              <c:idx val="1"/>
              <c:tx>
                <c:rich>
                  <a:bodyPr/>
                  <a:lstStyle/>
                  <a:p>
                    <a:fld id="{B6D94E22-6205-4219-B757-042E564E5A0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11-4E33-959F-002EA7A3E027}"/>
                </c:ext>
              </c:extLst>
            </c:dLbl>
            <c:dLbl>
              <c:idx val="2"/>
              <c:tx>
                <c:rich>
                  <a:bodyPr/>
                  <a:lstStyle/>
                  <a:p>
                    <a:fld id="{3DD28DCA-54BE-43BB-AF2F-DA1CD02306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11-4E33-959F-002EA7A3E02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RECURSOS!$C$4:$C$6</c:f>
              <c:strCache>
                <c:ptCount val="3"/>
                <c:pt idx="0">
                  <c:v>NUNCA</c:v>
                </c:pt>
                <c:pt idx="1">
                  <c:v>ALGUNAS VECES</c:v>
                </c:pt>
                <c:pt idx="2">
                  <c:v>SIEMPRE</c:v>
                </c:pt>
              </c:strCache>
            </c:strRef>
          </c:cat>
          <c:val>
            <c:numRef>
              <c:f>RECURSOS!$F$4:$F$6</c:f>
              <c:numCache>
                <c:formatCode>###0</c:formatCode>
                <c:ptCount val="3"/>
                <c:pt idx="0" formatCode="General">
                  <c:v>0</c:v>
                </c:pt>
                <c:pt idx="1">
                  <c:v>44.230769230769226</c:v>
                </c:pt>
                <c:pt idx="2">
                  <c:v>55.769230769230774</c:v>
                </c:pt>
              </c:numCache>
            </c:numRef>
          </c:val>
          <c:extLst>
            <c:ext xmlns:c16="http://schemas.microsoft.com/office/drawing/2014/chart" uri="{C3380CC4-5D6E-409C-BE32-E72D297353CC}">
              <c16:uniqueId val="{00000003-A411-4E33-959F-002EA7A3E027}"/>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2.166179337231968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7.4590643274853805E-2"/>
                </c:manualLayout>
              </c:layout>
              <c:tx>
                <c:rich>
                  <a:bodyPr/>
                  <a:lstStyle/>
                  <a:p>
                    <a:fld id="{3D83D108-83F6-4402-BDCB-9E379235231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CB-49A9-8309-8AD03802D6D5}"/>
                </c:ext>
              </c:extLst>
            </c:dLbl>
            <c:dLbl>
              <c:idx val="1"/>
              <c:tx>
                <c:rich>
                  <a:bodyPr/>
                  <a:lstStyle/>
                  <a:p>
                    <a:fld id="{D8FA084D-560F-4146-8514-4B3E68AAC8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CB-49A9-8309-8AD03802D6D5}"/>
                </c:ext>
              </c:extLst>
            </c:dLbl>
            <c:dLbl>
              <c:idx val="2"/>
              <c:tx>
                <c:rich>
                  <a:bodyPr/>
                  <a:lstStyle/>
                  <a:p>
                    <a:fld id="{A8EF3477-8201-4AF1-A386-23237FC2C7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FCB-49A9-8309-8AD03802D6D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RECURSOS!$C$13:$C$15</c:f>
              <c:strCache>
                <c:ptCount val="3"/>
                <c:pt idx="0">
                  <c:v>NUNCA</c:v>
                </c:pt>
                <c:pt idx="1">
                  <c:v>ALGUNAS VECES</c:v>
                </c:pt>
                <c:pt idx="2">
                  <c:v>SIEMPRE</c:v>
                </c:pt>
              </c:strCache>
            </c:strRef>
          </c:cat>
          <c:val>
            <c:numRef>
              <c:f>RECURSOS!$F$13:$F$15</c:f>
              <c:numCache>
                <c:formatCode>###0</c:formatCode>
                <c:ptCount val="3"/>
                <c:pt idx="0">
                  <c:v>9.6</c:v>
                </c:pt>
                <c:pt idx="1">
                  <c:v>60.8</c:v>
                </c:pt>
                <c:pt idx="2">
                  <c:v>29.599999999999998</c:v>
                </c:pt>
              </c:numCache>
            </c:numRef>
          </c:val>
          <c:extLst>
            <c:ext xmlns:c16="http://schemas.microsoft.com/office/drawing/2014/chart" uri="{C3380CC4-5D6E-409C-BE32-E72D297353CC}">
              <c16:uniqueId val="{00000003-0FCB-49A9-8309-8AD03802D6D5}"/>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F2EE430-F7D8-4732-9DD7-0331775167C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AF-479C-87E6-763280BA7873}"/>
                </c:ext>
              </c:extLst>
            </c:dLbl>
            <c:dLbl>
              <c:idx val="1"/>
              <c:tx>
                <c:rich>
                  <a:bodyPr/>
                  <a:lstStyle/>
                  <a:p>
                    <a:fld id="{04126596-202A-42F1-A52F-C3BE4A4D81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AF-479C-87E6-763280BA7873}"/>
                </c:ext>
              </c:extLst>
            </c:dLbl>
            <c:dLbl>
              <c:idx val="2"/>
              <c:tx>
                <c:rich>
                  <a:bodyPr/>
                  <a:lstStyle/>
                  <a:p>
                    <a:fld id="{1F7F6F95-B2B0-466E-8024-9C05478297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6AF-479C-87E6-763280BA7873}"/>
                </c:ext>
              </c:extLst>
            </c:dLbl>
            <c:dLbl>
              <c:idx val="3"/>
              <c:tx>
                <c:rich>
                  <a:bodyPr/>
                  <a:lstStyle/>
                  <a:p>
                    <a:fld id="{369EF492-FDA8-4F4F-85F1-2F05044CB6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6AF-479C-87E6-763280BA787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[UASALUD.xlsx]RECURSOS!$C$22:$C$25</c:f>
              <c:strCache>
                <c:ptCount val="4"/>
                <c:pt idx="0">
                  <c:v>PESIMAS</c:v>
                </c:pt>
                <c:pt idx="1">
                  <c:v>MALAS</c:v>
                </c:pt>
                <c:pt idx="2">
                  <c:v>BUENAS</c:v>
                </c:pt>
                <c:pt idx="3">
                  <c:v>EXCELENTE</c:v>
                </c:pt>
              </c:strCache>
            </c:strRef>
          </c:cat>
          <c:val>
            <c:numRef>
              <c:f>[UASALUD.xlsx]RECURSOS!$F$22:$F$25</c:f>
              <c:numCache>
                <c:formatCode>###0</c:formatCode>
                <c:ptCount val="4"/>
                <c:pt idx="0">
                  <c:v>3.225806451612903</c:v>
                </c:pt>
                <c:pt idx="1">
                  <c:v>1.6129032258064515</c:v>
                </c:pt>
                <c:pt idx="2">
                  <c:v>80.645161290322577</c:v>
                </c:pt>
                <c:pt idx="3">
                  <c:v>14.516129032258066</c:v>
                </c:pt>
              </c:numCache>
            </c:numRef>
          </c:val>
          <c:extLst>
            <c:ext xmlns:c16="http://schemas.microsoft.com/office/drawing/2014/chart" uri="{C3380CC4-5D6E-409C-BE32-E72D297353CC}">
              <c16:uniqueId val="{00000004-B6AF-479C-87E6-763280BA7873}"/>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FUNCIÓN ADMINISTRATIVA</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ED16731-A7EB-4121-AC6C-BDAC810285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3B-469A-A996-0BAB960C517E}"/>
                </c:ext>
              </c:extLst>
            </c:dLbl>
            <c:dLbl>
              <c:idx val="1"/>
              <c:tx>
                <c:rich>
                  <a:bodyPr/>
                  <a:lstStyle/>
                  <a:p>
                    <a:fld id="{4DDBCBBD-D438-4700-AD1A-2E8D4183964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3B-469A-A996-0BAB960C517E}"/>
                </c:ext>
              </c:extLst>
            </c:dLbl>
            <c:dLbl>
              <c:idx val="2"/>
              <c:tx>
                <c:rich>
                  <a:bodyPr/>
                  <a:lstStyle/>
                  <a:p>
                    <a:fld id="{0E0F7BDB-DB20-4F74-9612-0EA32AA78E8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3B-469A-A996-0BAB960C517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RECURSOS!$C$32:$C$34</c:f>
              <c:strCache>
                <c:ptCount val="3"/>
                <c:pt idx="0">
                  <c:v>NUNCA</c:v>
                </c:pt>
                <c:pt idx="1">
                  <c:v>ALGUNAS VECES</c:v>
                </c:pt>
                <c:pt idx="2">
                  <c:v>SIEMPRE</c:v>
                </c:pt>
              </c:strCache>
            </c:strRef>
          </c:cat>
          <c:val>
            <c:numRef>
              <c:f>RECURSOS!$F$32:$F$34</c:f>
              <c:numCache>
                <c:formatCode>###0</c:formatCode>
                <c:ptCount val="3"/>
                <c:pt idx="0" formatCode="General">
                  <c:v>0</c:v>
                </c:pt>
                <c:pt idx="1">
                  <c:v>28.571428571428569</c:v>
                </c:pt>
                <c:pt idx="2">
                  <c:v>71.428571428571431</c:v>
                </c:pt>
              </c:numCache>
            </c:numRef>
          </c:val>
          <c:extLst>
            <c:ext xmlns:c16="http://schemas.microsoft.com/office/drawing/2014/chart" uri="{C3380CC4-5D6E-409C-BE32-E72D297353CC}">
              <c16:uniqueId val="{00000003-E63B-469A-A996-0BAB960C517E}"/>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layout>
        <c:manualLayout>
          <c:xMode val="edge"/>
          <c:yMode val="edge"/>
          <c:x val="0.33937205743879473"/>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1.4171783625730993E-2"/>
                </c:manualLayout>
              </c:layout>
              <c:tx>
                <c:rich>
                  <a:bodyPr/>
                  <a:lstStyle/>
                  <a:p>
                    <a:fld id="{6FFFCEF6-B4E7-46D7-B5CA-4B0ACEA13080}"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2-497E-95FE-713FEE5407EF}"/>
                </c:ext>
              </c:extLst>
            </c:dLbl>
            <c:dLbl>
              <c:idx val="1"/>
              <c:tx>
                <c:rich>
                  <a:bodyPr/>
                  <a:lstStyle/>
                  <a:p>
                    <a:fld id="{FC061608-1DE5-42F5-8833-55C83DE6D7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F2-497E-95FE-713FEE5407EF}"/>
                </c:ext>
              </c:extLst>
            </c:dLbl>
            <c:dLbl>
              <c:idx val="2"/>
              <c:tx>
                <c:rich>
                  <a:bodyPr/>
                  <a:lstStyle/>
                  <a:p>
                    <a:fld id="{26623037-090D-495B-B083-8A3912F9AD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F2-497E-95FE-713FEE5407E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RECURSOS!$C$40:$C$42</c:f>
              <c:strCache>
                <c:ptCount val="3"/>
                <c:pt idx="0">
                  <c:v>NUNCA</c:v>
                </c:pt>
                <c:pt idx="1">
                  <c:v>ALGUNAS VECES</c:v>
                </c:pt>
                <c:pt idx="2">
                  <c:v>SIEMPRE</c:v>
                </c:pt>
              </c:strCache>
            </c:strRef>
          </c:cat>
          <c:val>
            <c:numRef>
              <c:f>RECURSOS!$F$40:$F$42</c:f>
              <c:numCache>
                <c:formatCode>###0</c:formatCode>
                <c:ptCount val="3"/>
                <c:pt idx="0">
                  <c:v>2.2222222222222223</c:v>
                </c:pt>
                <c:pt idx="1">
                  <c:v>35.555555555555557</c:v>
                </c:pt>
                <c:pt idx="2">
                  <c:v>62.222222222222221</c:v>
                </c:pt>
              </c:numCache>
            </c:numRef>
          </c:val>
          <c:extLst>
            <c:ext xmlns:c16="http://schemas.microsoft.com/office/drawing/2014/chart" uri="{C3380CC4-5D6E-409C-BE32-E72D297353CC}">
              <c16:uniqueId val="{00000003-EBF2-497E-95FE-713FEE5407EF}"/>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9CC5BA7-1D30-44A4-AC32-9C5EB25710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9C-4F73-AD65-36A773788AC9}"/>
                </c:ext>
              </c:extLst>
            </c:dLbl>
            <c:dLbl>
              <c:idx val="1"/>
              <c:tx>
                <c:rich>
                  <a:bodyPr/>
                  <a:lstStyle/>
                  <a:p>
                    <a:fld id="{6A9B2985-F3B2-43F3-9C83-F79368334D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9C-4F73-AD65-36A773788AC9}"/>
                </c:ext>
              </c:extLst>
            </c:dLbl>
            <c:dLbl>
              <c:idx val="2"/>
              <c:tx>
                <c:rich>
                  <a:bodyPr/>
                  <a:lstStyle/>
                  <a:p>
                    <a:fld id="{9ACDBF73-550B-4088-A190-C1FDA47F26A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9C-4F73-AD65-36A773788AC9}"/>
                </c:ext>
              </c:extLst>
            </c:dLbl>
            <c:dLbl>
              <c:idx val="3"/>
              <c:tx>
                <c:rich>
                  <a:bodyPr/>
                  <a:lstStyle/>
                  <a:p>
                    <a:fld id="{D9BB7625-8213-426D-A95C-129754D778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9C-4F73-AD65-36A773788AC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[UASALUD.xlsx]RECURSOS!$C$50:$C$53</c:f>
              <c:strCache>
                <c:ptCount val="4"/>
                <c:pt idx="0">
                  <c:v>NUNCA</c:v>
                </c:pt>
                <c:pt idx="1">
                  <c:v>ALGUNAS VECES</c:v>
                </c:pt>
                <c:pt idx="2">
                  <c:v>SIEMPRE</c:v>
                </c:pt>
                <c:pt idx="3">
                  <c:v>NO APLICA</c:v>
                </c:pt>
              </c:strCache>
            </c:strRef>
          </c:cat>
          <c:val>
            <c:numRef>
              <c:f>[UASALUD.xlsx]RECURSOS!$F$50:$F$53</c:f>
              <c:numCache>
                <c:formatCode>###0</c:formatCode>
                <c:ptCount val="4"/>
                <c:pt idx="0" formatCode="General">
                  <c:v>0</c:v>
                </c:pt>
                <c:pt idx="1">
                  <c:v>35</c:v>
                </c:pt>
                <c:pt idx="2">
                  <c:v>60</c:v>
                </c:pt>
                <c:pt idx="3">
                  <c:v>5</c:v>
                </c:pt>
              </c:numCache>
            </c:numRef>
          </c:val>
          <c:extLst>
            <c:ext xmlns:c16="http://schemas.microsoft.com/office/drawing/2014/chart" uri="{C3380CC4-5D6E-409C-BE32-E72D297353CC}">
              <c16:uniqueId val="{00000004-5F9C-4F73-AD65-36A773788AC9}"/>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FUNCIÓN MANUAL</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59513AD-103B-4D3F-B838-332D51A379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CF-4574-9F46-1C9BE6DCC888}"/>
                </c:ext>
              </c:extLst>
            </c:dLbl>
            <c:dLbl>
              <c:idx val="1"/>
              <c:tx>
                <c:rich>
                  <a:bodyPr/>
                  <a:lstStyle/>
                  <a:p>
                    <a:fld id="{AA1A5EEB-2F21-4FF9-8D5E-37B7D9568BC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CF-4574-9F46-1C9BE6DCC888}"/>
                </c:ext>
              </c:extLst>
            </c:dLbl>
            <c:dLbl>
              <c:idx val="2"/>
              <c:tx>
                <c:rich>
                  <a:bodyPr/>
                  <a:lstStyle/>
                  <a:p>
                    <a:fld id="{1C174BFD-BEEE-456A-82CA-CC49668EEE4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CF-4574-9F46-1C9BE6DCC88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RECURSOS!$C$59:$C$61</c:f>
              <c:strCache>
                <c:ptCount val="3"/>
                <c:pt idx="0">
                  <c:v>NUNCA</c:v>
                </c:pt>
                <c:pt idx="1">
                  <c:v>ALGUNAS VECES</c:v>
                </c:pt>
                <c:pt idx="2">
                  <c:v>SIEMPRE</c:v>
                </c:pt>
              </c:strCache>
            </c:strRef>
          </c:cat>
          <c:val>
            <c:numRef>
              <c:f>RECURSOS!$F$59:$F$61</c:f>
              <c:numCache>
                <c:formatCode>###0</c:formatCode>
                <c:ptCount val="3"/>
                <c:pt idx="0" formatCode="General">
                  <c:v>0</c:v>
                </c:pt>
                <c:pt idx="1">
                  <c:v>50</c:v>
                </c:pt>
                <c:pt idx="2">
                  <c:v>50</c:v>
                </c:pt>
              </c:numCache>
            </c:numRef>
          </c:val>
          <c:extLst>
            <c:ext xmlns:c16="http://schemas.microsoft.com/office/drawing/2014/chart" uri="{C3380CC4-5D6E-409C-BE32-E72D297353CC}">
              <c16:uniqueId val="{00000003-E7CF-4574-9F46-1C9BE6DCC888}"/>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EA40702-ED8B-4215-BB64-858581A3EA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46-43DD-96D4-E54D10BBC046}"/>
                </c:ext>
              </c:extLst>
            </c:dLbl>
            <c:dLbl>
              <c:idx val="1"/>
              <c:tx>
                <c:rich>
                  <a:bodyPr/>
                  <a:lstStyle/>
                  <a:p>
                    <a:fld id="{B95017F2-84D7-4EBB-A291-EC871DDA88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46-43DD-96D4-E54D10BBC04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RECURSOS!$C$59:$C$60</c:f>
              <c:strCache>
                <c:ptCount val="2"/>
                <c:pt idx="0">
                  <c:v>ALGUNAS VECES</c:v>
                </c:pt>
                <c:pt idx="1">
                  <c:v>SIEMPRE</c:v>
                </c:pt>
              </c:strCache>
            </c:strRef>
          </c:cat>
          <c:val>
            <c:numRef>
              <c:f>RECURSOS!$F$59:$F$60</c:f>
              <c:numCache>
                <c:formatCode>###0</c:formatCode>
                <c:ptCount val="2"/>
                <c:pt idx="0">
                  <c:v>50</c:v>
                </c:pt>
                <c:pt idx="1">
                  <c:v>50</c:v>
                </c:pt>
              </c:numCache>
            </c:numRef>
          </c:val>
          <c:extLst>
            <c:ext xmlns:c16="http://schemas.microsoft.com/office/drawing/2014/chart" uri="{C3380CC4-5D6E-409C-BE32-E72D297353CC}">
              <c16:uniqueId val="{00000002-B846-43DD-96D4-E54D10BBC046}"/>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F398AC0-5B63-49F7-9510-7650141D455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11-49C2-B661-D3BE1A46052F}"/>
                </c:ext>
              </c:extLst>
            </c:dLbl>
            <c:dLbl>
              <c:idx val="1"/>
              <c:tx>
                <c:rich>
                  <a:bodyPr/>
                  <a:lstStyle/>
                  <a:p>
                    <a:fld id="{031BA27E-A553-4275-B695-F9FDFB2C486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11-49C2-B661-D3BE1A46052F}"/>
                </c:ext>
              </c:extLst>
            </c:dLbl>
            <c:dLbl>
              <c:idx val="2"/>
              <c:tx>
                <c:rich>
                  <a:bodyPr/>
                  <a:lstStyle/>
                  <a:p>
                    <a:fld id="{B22BE3B8-66F9-496D-971E-77B683FFB82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11-49C2-B661-D3BE1A46052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CONVIVENCIA!$C$4:$C$6</c:f>
              <c:strCache>
                <c:ptCount val="3"/>
                <c:pt idx="0">
                  <c:v>MALAS</c:v>
                </c:pt>
                <c:pt idx="1">
                  <c:v>BUENAS</c:v>
                </c:pt>
                <c:pt idx="2">
                  <c:v>EXCELENTE</c:v>
                </c:pt>
              </c:strCache>
            </c:strRef>
          </c:cat>
          <c:val>
            <c:numRef>
              <c:f>CONVIVENCIA!$F$4:$F$6</c:f>
              <c:numCache>
                <c:formatCode>###0</c:formatCode>
                <c:ptCount val="3"/>
                <c:pt idx="0">
                  <c:v>6.1224489795918364</c:v>
                </c:pt>
                <c:pt idx="1">
                  <c:v>64.285714285714292</c:v>
                </c:pt>
                <c:pt idx="2">
                  <c:v>29.591836734693878</c:v>
                </c:pt>
              </c:numCache>
            </c:numRef>
          </c:val>
          <c:extLst>
            <c:ext xmlns:c16="http://schemas.microsoft.com/office/drawing/2014/chart" uri="{C3380CC4-5D6E-409C-BE32-E72D297353CC}">
              <c16:uniqueId val="{00000003-6A11-49C2-B661-D3BE1A46052F}"/>
            </c:ext>
          </c:extLst>
        </c:ser>
        <c:dLbls>
          <c:showLegendKey val="0"/>
          <c:showVal val="0"/>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7AA3F9-0B6E-4AD4-9556-C80D472ECA6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9A-4EF7-9967-18B5247E0B09}"/>
                </c:ext>
              </c:extLst>
            </c:dLbl>
            <c:dLbl>
              <c:idx val="1"/>
              <c:tx>
                <c:rich>
                  <a:bodyPr/>
                  <a:lstStyle/>
                  <a:p>
                    <a:fld id="{AE38876E-2523-452A-90C0-784C609CDE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9A-4EF7-9967-18B5247E0B09}"/>
                </c:ext>
              </c:extLst>
            </c:dLbl>
            <c:dLbl>
              <c:idx val="2"/>
              <c:tx>
                <c:rich>
                  <a:bodyPr/>
                  <a:lstStyle/>
                  <a:p>
                    <a:fld id="{F02841CA-DD5C-4F4A-AB92-D90D49044F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9A-4EF7-9967-18B5247E0B09}"/>
                </c:ext>
              </c:extLst>
            </c:dLbl>
            <c:dLbl>
              <c:idx val="3"/>
              <c:tx>
                <c:rich>
                  <a:bodyPr/>
                  <a:lstStyle/>
                  <a:p>
                    <a:fld id="{D91F9899-E2B4-49AA-BADB-B5782496EE6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19A-4EF7-9967-18B5247E0B0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CONVIVENCIA!$C$4:$C$7</c:f>
              <c:strCache>
                <c:ptCount val="4"/>
                <c:pt idx="0">
                  <c:v>PESIMAS</c:v>
                </c:pt>
                <c:pt idx="1">
                  <c:v>MALAS</c:v>
                </c:pt>
                <c:pt idx="2">
                  <c:v>BUENAS</c:v>
                </c:pt>
                <c:pt idx="3">
                  <c:v>EXCELENTE</c:v>
                </c:pt>
              </c:strCache>
            </c:strRef>
          </c:cat>
          <c:val>
            <c:numRef>
              <c:f>CONVIVENCIA!$F$4:$F$7</c:f>
              <c:numCache>
                <c:formatCode>###0</c:formatCode>
                <c:ptCount val="4"/>
                <c:pt idx="0">
                  <c:v>2.2727272727272729</c:v>
                </c:pt>
                <c:pt idx="1">
                  <c:v>13.068181818181818</c:v>
                </c:pt>
                <c:pt idx="2">
                  <c:v>71.022727272727266</c:v>
                </c:pt>
                <c:pt idx="3">
                  <c:v>13.636363636363635</c:v>
                </c:pt>
              </c:numCache>
            </c:numRef>
          </c:val>
          <c:extLst>
            <c:ext xmlns:c16="http://schemas.microsoft.com/office/drawing/2014/chart" uri="{C3380CC4-5D6E-409C-BE32-E72D297353CC}">
              <c16:uniqueId val="{00000004-D19A-4EF7-9967-18B5247E0B09}"/>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8FC9FF5-2113-4334-8C34-01F6091A5C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E8-4302-9322-38DB45D7B7C7}"/>
                </c:ext>
              </c:extLst>
            </c:dLbl>
            <c:dLbl>
              <c:idx val="1"/>
              <c:tx>
                <c:rich>
                  <a:bodyPr/>
                  <a:lstStyle/>
                  <a:p>
                    <a:fld id="{779FAA37-E758-4413-96DA-A5BE9FBC468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E8-4302-9322-38DB45D7B7C7}"/>
                </c:ext>
              </c:extLst>
            </c:dLbl>
            <c:dLbl>
              <c:idx val="2"/>
              <c:tx>
                <c:rich>
                  <a:bodyPr/>
                  <a:lstStyle/>
                  <a:p>
                    <a:fld id="{F3B534B4-E2AC-4A47-A4BC-8BD2C1C5BE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E8-4302-9322-38DB45D7B7C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[UASALUD.xlsx]CONVIVENCIA!$C$19:$C$21</c:f>
              <c:strCache>
                <c:ptCount val="3"/>
                <c:pt idx="0">
                  <c:v>NUNCA</c:v>
                </c:pt>
                <c:pt idx="1">
                  <c:v>ALGUNAS VECES</c:v>
                </c:pt>
                <c:pt idx="2">
                  <c:v>SIEMPRE</c:v>
                </c:pt>
              </c:strCache>
            </c:strRef>
          </c:cat>
          <c:val>
            <c:numRef>
              <c:f>[UASALUD.xlsx]CONVIVENCIA!$F$19:$F$21</c:f>
              <c:numCache>
                <c:formatCode>###0</c:formatCode>
                <c:ptCount val="3"/>
                <c:pt idx="0">
                  <c:v>2.8571428571428572</c:v>
                </c:pt>
                <c:pt idx="1">
                  <c:v>42.857142857142854</c:v>
                </c:pt>
                <c:pt idx="2">
                  <c:v>54.285714285714285</c:v>
                </c:pt>
              </c:numCache>
            </c:numRef>
          </c:val>
          <c:extLst>
            <c:ext xmlns:c16="http://schemas.microsoft.com/office/drawing/2014/chart" uri="{C3380CC4-5D6E-409C-BE32-E72D297353CC}">
              <c16:uniqueId val="{00000003-D7E8-4302-9322-38DB45D7B7C7}"/>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481BCCD-AC87-459B-AB86-1401FCB77B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5E-4F5A-A876-35F992FDECA3}"/>
                </c:ext>
              </c:extLst>
            </c:dLbl>
            <c:dLbl>
              <c:idx val="1"/>
              <c:tx>
                <c:rich>
                  <a:bodyPr/>
                  <a:lstStyle/>
                  <a:p>
                    <a:fld id="{F2B1F0D6-8FE7-40E7-8D13-83B5164768C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5E-4F5A-A876-35F992FDECA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CONVIVENCIA!$C$25:$C$26</c:f>
              <c:strCache>
                <c:ptCount val="2"/>
                <c:pt idx="0">
                  <c:v>NO</c:v>
                </c:pt>
                <c:pt idx="1">
                  <c:v>SI</c:v>
                </c:pt>
              </c:strCache>
            </c:strRef>
          </c:cat>
          <c:val>
            <c:numRef>
              <c:f>CONVIVENCIA!$F$25:$F$26</c:f>
              <c:numCache>
                <c:formatCode>###0</c:formatCode>
                <c:ptCount val="2"/>
                <c:pt idx="0">
                  <c:v>46.938775510204081</c:v>
                </c:pt>
                <c:pt idx="1">
                  <c:v>53.061224489795919</c:v>
                </c:pt>
              </c:numCache>
            </c:numRef>
          </c:val>
          <c:extLst>
            <c:ext xmlns:c16="http://schemas.microsoft.com/office/drawing/2014/chart" uri="{C3380CC4-5D6E-409C-BE32-E72D297353CC}">
              <c16:uniqueId val="{00000002-0F5E-4F5A-A876-35F992FDECA3}"/>
            </c:ext>
          </c:extLst>
        </c:ser>
        <c:dLbls>
          <c:dLblPos val="inEnd"/>
          <c:showLegendKey val="0"/>
          <c:showVal val="1"/>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65490887713109E-3"/>
                  <c:y val="5.4552387914230019E-2"/>
                </c:manualLayout>
              </c:layout>
              <c:tx>
                <c:rich>
                  <a:bodyPr/>
                  <a:lstStyle/>
                  <a:p>
                    <a:r>
                      <a:rPr lang="en-US" dirty="0"/>
                      <a:t>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B3-4387-A922-48D07ACDF631}"/>
                </c:ext>
              </c:extLst>
            </c:dLbl>
            <c:dLbl>
              <c:idx val="1"/>
              <c:tx>
                <c:rich>
                  <a:bodyPr/>
                  <a:lstStyle/>
                  <a:p>
                    <a:fld id="{A78D7E57-BC22-43AB-AF41-C46C2DE8F9F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B3-4387-A922-48D07ACDF631}"/>
                </c:ext>
              </c:extLst>
            </c:dLbl>
            <c:dLbl>
              <c:idx val="2"/>
              <c:tx>
                <c:rich>
                  <a:bodyPr/>
                  <a:lstStyle/>
                  <a:p>
                    <a:fld id="{D66FA90A-9BC0-4077-B64F-D15F8AEFC1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B3-4387-A922-48D07ACDF63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CONVIVENCIA!$C$32:$C$34</c:f>
              <c:strCache>
                <c:ptCount val="3"/>
                <c:pt idx="0">
                  <c:v>NUNCA</c:v>
                </c:pt>
                <c:pt idx="1">
                  <c:v>ALGUNAS VECES</c:v>
                </c:pt>
                <c:pt idx="2">
                  <c:v>SIEMPRE</c:v>
                </c:pt>
              </c:strCache>
            </c:strRef>
          </c:cat>
          <c:val>
            <c:numRef>
              <c:f>CONVIVENCIA!$F$32:$F$34</c:f>
              <c:numCache>
                <c:formatCode>###0</c:formatCode>
                <c:ptCount val="3"/>
                <c:pt idx="0">
                  <c:v>6.25</c:v>
                </c:pt>
                <c:pt idx="1">
                  <c:v>44.31818181818182</c:v>
                </c:pt>
                <c:pt idx="2">
                  <c:v>49.43181818181818</c:v>
                </c:pt>
              </c:numCache>
            </c:numRef>
          </c:val>
          <c:extLst>
            <c:ext xmlns:c16="http://schemas.microsoft.com/office/drawing/2014/chart" uri="{C3380CC4-5D6E-409C-BE32-E72D297353CC}">
              <c16:uniqueId val="{00000003-35B3-4387-A922-48D07ACDF631}"/>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31EF930-2355-4D17-9C2D-E212BD912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C8-426F-9219-D53898A9BFC0}"/>
                </c:ext>
              </c:extLst>
            </c:dLbl>
            <c:dLbl>
              <c:idx val="1"/>
              <c:tx>
                <c:rich>
                  <a:bodyPr/>
                  <a:lstStyle/>
                  <a:p>
                    <a:fld id="{3AE1B7CD-B12C-41A3-B02B-C401193EBE4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C8-426F-9219-D53898A9BFC0}"/>
                </c:ext>
              </c:extLst>
            </c:dLbl>
            <c:dLbl>
              <c:idx val="2"/>
              <c:tx>
                <c:rich>
                  <a:bodyPr/>
                  <a:lstStyle/>
                  <a:p>
                    <a:fld id="{1B5D6D88-F190-4F4A-AB60-47435FB6221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8C8-426F-9219-D53898A9BFC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[UASALUD.xlsx]CONVIVENCIA!$D$44:$D$46</c:f>
              <c:strCache>
                <c:ptCount val="3"/>
                <c:pt idx="0">
                  <c:v>INSTITUCIONALES</c:v>
                </c:pt>
                <c:pt idx="1">
                  <c:v>CON LOS ESTUDIANTES</c:v>
                </c:pt>
                <c:pt idx="2">
                  <c:v>PERSONALES</c:v>
                </c:pt>
              </c:strCache>
            </c:strRef>
          </c:cat>
          <c:val>
            <c:numRef>
              <c:f>[UASALUD.xlsx]CONVIVENCIA!$F$44:$F$46</c:f>
              <c:numCache>
                <c:formatCode>###0</c:formatCode>
                <c:ptCount val="3"/>
                <c:pt idx="0">
                  <c:v>61.9</c:v>
                </c:pt>
                <c:pt idx="1">
                  <c:v>51.4</c:v>
                </c:pt>
                <c:pt idx="2">
                  <c:v>40</c:v>
                </c:pt>
              </c:numCache>
            </c:numRef>
          </c:val>
          <c:extLst>
            <c:ext xmlns:c16="http://schemas.microsoft.com/office/drawing/2014/chart" uri="{C3380CC4-5D6E-409C-BE32-E72D297353CC}">
              <c16:uniqueId val="{00000003-88C8-426F-9219-D53898A9BFC0}"/>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99507CC-8BBE-4F4F-8A6B-3220B27E3FE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1E-4CE0-AA64-93E277E4A650}"/>
                </c:ext>
              </c:extLst>
            </c:dLbl>
            <c:dLbl>
              <c:idx val="1"/>
              <c:tx>
                <c:rich>
                  <a:bodyPr/>
                  <a:lstStyle/>
                  <a:p>
                    <a:fld id="{9C5C06F7-2F0D-440E-AFEC-871E1AF17DA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1E-4CE0-AA64-93E277E4A650}"/>
                </c:ext>
              </c:extLst>
            </c:dLbl>
            <c:dLbl>
              <c:idx val="2"/>
              <c:tx>
                <c:rich>
                  <a:bodyPr/>
                  <a:lstStyle/>
                  <a:p>
                    <a:fld id="{1231BA73-4866-4340-87B4-65DA2ACAD91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1E-4CE0-AA64-93E277E4A65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CONVIVENCIA!$C$38:$C$40</c:f>
              <c:strCache>
                <c:ptCount val="3"/>
                <c:pt idx="0">
                  <c:v>NUNCA</c:v>
                </c:pt>
                <c:pt idx="1">
                  <c:v>ALGUNAS VECES</c:v>
                </c:pt>
                <c:pt idx="2">
                  <c:v>SIEMPRE</c:v>
                </c:pt>
              </c:strCache>
            </c:strRef>
          </c:cat>
          <c:val>
            <c:numRef>
              <c:f>CONVIVENCIA!$F$38:$F$40</c:f>
              <c:numCache>
                <c:formatCode>###0</c:formatCode>
                <c:ptCount val="3"/>
                <c:pt idx="0">
                  <c:v>3.0612244897959182</c:v>
                </c:pt>
                <c:pt idx="1">
                  <c:v>37.755102040816325</c:v>
                </c:pt>
                <c:pt idx="2">
                  <c:v>59.183673469387756</c:v>
                </c:pt>
              </c:numCache>
            </c:numRef>
          </c:val>
          <c:extLst>
            <c:ext xmlns:c16="http://schemas.microsoft.com/office/drawing/2014/chart" uri="{C3380CC4-5D6E-409C-BE32-E72D297353CC}">
              <c16:uniqueId val="{00000003-7D1E-4CE0-AA64-93E277E4A650}"/>
            </c:ext>
          </c:extLst>
        </c:ser>
        <c:dLbls>
          <c:dLblPos val="inEnd"/>
          <c:showLegendKey val="0"/>
          <c:showVal val="1"/>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39BB5D9-D473-425C-BA04-760E128429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EA-4240-9E64-A037AB98F830}"/>
                </c:ext>
              </c:extLst>
            </c:dLbl>
            <c:dLbl>
              <c:idx val="1"/>
              <c:tx>
                <c:rich>
                  <a:bodyPr/>
                  <a:lstStyle/>
                  <a:p>
                    <a:fld id="{A654E57C-6E47-4E36-B62F-090AB9108A6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EA-4240-9E64-A037AB98F830}"/>
                </c:ext>
              </c:extLst>
            </c:dLbl>
            <c:dLbl>
              <c:idx val="2"/>
              <c:tx>
                <c:rich>
                  <a:bodyPr/>
                  <a:lstStyle/>
                  <a:p>
                    <a:fld id="{30620F44-1DAC-44C4-B263-E85A24B7735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EEA-4240-9E64-A037AB98F83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RELACION!$C$4:$C$6</c:f>
              <c:strCache>
                <c:ptCount val="3"/>
                <c:pt idx="0">
                  <c:v>NUNCA</c:v>
                </c:pt>
                <c:pt idx="1">
                  <c:v>ALGUNAS VECES</c:v>
                </c:pt>
                <c:pt idx="2">
                  <c:v>SIEMPRE</c:v>
                </c:pt>
              </c:strCache>
            </c:strRef>
          </c:cat>
          <c:val>
            <c:numRef>
              <c:f>RELACION!$F$4:$F$6</c:f>
              <c:numCache>
                <c:formatCode>###0</c:formatCode>
                <c:ptCount val="3"/>
                <c:pt idx="0" formatCode="General">
                  <c:v>0</c:v>
                </c:pt>
                <c:pt idx="1">
                  <c:v>37.755102040816325</c:v>
                </c:pt>
                <c:pt idx="2">
                  <c:v>62.244897959183675</c:v>
                </c:pt>
              </c:numCache>
            </c:numRef>
          </c:val>
          <c:extLst>
            <c:ext xmlns:c16="http://schemas.microsoft.com/office/drawing/2014/chart" uri="{C3380CC4-5D6E-409C-BE32-E72D297353CC}">
              <c16:uniqueId val="{00000003-6EEA-4240-9E64-A037AB98F830}"/>
            </c:ext>
          </c:extLst>
        </c:ser>
        <c:dLbls>
          <c:showLegendKey val="0"/>
          <c:showVal val="0"/>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6055790960451981E-3"/>
                  <c:y val="7.1295321637426898E-2"/>
                </c:manualLayout>
              </c:layout>
              <c:tx>
                <c:rich>
                  <a:bodyPr/>
                  <a:lstStyle/>
                  <a:p>
                    <a:r>
                      <a:rPr lang="en-US" dirty="0"/>
                      <a:t>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33-4E41-9941-19A18EAF6E6B}"/>
                </c:ext>
              </c:extLst>
            </c:dLbl>
            <c:dLbl>
              <c:idx val="1"/>
              <c:tx>
                <c:rich>
                  <a:bodyPr/>
                  <a:lstStyle/>
                  <a:p>
                    <a:fld id="{3124A12F-BAE4-4EDA-84E2-A4B7EA8F13B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33-4E41-9941-19A18EAF6E6B}"/>
                </c:ext>
              </c:extLst>
            </c:dLbl>
            <c:dLbl>
              <c:idx val="2"/>
              <c:tx>
                <c:rich>
                  <a:bodyPr/>
                  <a:lstStyle/>
                  <a:p>
                    <a:fld id="{D59A039C-5786-4EC0-8755-6A4F67C594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33-4E41-9941-19A18EAF6E6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RELACION!$C$11:$C$13</c:f>
              <c:strCache>
                <c:ptCount val="3"/>
                <c:pt idx="0">
                  <c:v>NUNCA</c:v>
                </c:pt>
                <c:pt idx="1">
                  <c:v>ALGUNAS VECES</c:v>
                </c:pt>
                <c:pt idx="2">
                  <c:v>SIEMPRE</c:v>
                </c:pt>
              </c:strCache>
            </c:strRef>
          </c:cat>
          <c:val>
            <c:numRef>
              <c:f>RELACION!$F$11:$F$13</c:f>
              <c:numCache>
                <c:formatCode>###0</c:formatCode>
                <c:ptCount val="3"/>
                <c:pt idx="0">
                  <c:v>8.5227272727272716</c:v>
                </c:pt>
                <c:pt idx="1">
                  <c:v>57.95454545454546</c:v>
                </c:pt>
                <c:pt idx="2">
                  <c:v>33.522727272727273</c:v>
                </c:pt>
              </c:numCache>
            </c:numRef>
          </c:val>
          <c:extLst>
            <c:ext xmlns:c16="http://schemas.microsoft.com/office/drawing/2014/chart" uri="{C3380CC4-5D6E-409C-BE32-E72D297353CC}">
              <c16:uniqueId val="{00000003-D833-4E41-9941-19A18EAF6E6B}"/>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B3D3676-8695-4097-9421-748D7884556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6E-43FA-826F-4D684E93C1EC}"/>
                </c:ext>
              </c:extLst>
            </c:dLbl>
            <c:dLbl>
              <c:idx val="1"/>
              <c:tx>
                <c:rich>
                  <a:bodyPr/>
                  <a:lstStyle/>
                  <a:p>
                    <a:fld id="{E933BCB3-4E52-4400-BA0E-23862ABE16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6E-43FA-826F-4D684E93C1EC}"/>
                </c:ext>
              </c:extLst>
            </c:dLbl>
            <c:dLbl>
              <c:idx val="2"/>
              <c:tx>
                <c:rich>
                  <a:bodyPr/>
                  <a:lstStyle/>
                  <a:p>
                    <a:fld id="{3C7CB4AF-CF0E-4E13-BF44-ED3F081285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6E-43FA-826F-4D684E93C1E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[UASALUD.xlsx]RELACION!$C$18:$C$20</c:f>
              <c:strCache>
                <c:ptCount val="3"/>
                <c:pt idx="0">
                  <c:v>NUNCA</c:v>
                </c:pt>
                <c:pt idx="1">
                  <c:v>ALGUNAS VECES</c:v>
                </c:pt>
                <c:pt idx="2">
                  <c:v>SIEMPRE</c:v>
                </c:pt>
              </c:strCache>
            </c:strRef>
          </c:cat>
          <c:val>
            <c:numRef>
              <c:f>[UASALUD.xlsx]RELACION!$F$18:$F$20</c:f>
              <c:numCache>
                <c:formatCode>###0</c:formatCode>
                <c:ptCount val="3"/>
                <c:pt idx="0">
                  <c:v>4.7619047619047619</c:v>
                </c:pt>
                <c:pt idx="1">
                  <c:v>44.761904761904766</c:v>
                </c:pt>
                <c:pt idx="2">
                  <c:v>50.476190476190474</c:v>
                </c:pt>
              </c:numCache>
            </c:numRef>
          </c:val>
          <c:extLst>
            <c:ext xmlns:c16="http://schemas.microsoft.com/office/drawing/2014/chart" uri="{C3380CC4-5D6E-409C-BE32-E72D297353CC}">
              <c16:uniqueId val="{00000003-296E-43FA-826F-4D684E93C1EC}"/>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0918393-51C5-4F5E-B885-9E9E2C9D41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C7-4A90-A4FA-C023575CC4CA}"/>
                </c:ext>
              </c:extLst>
            </c:dLbl>
            <c:dLbl>
              <c:idx val="1"/>
              <c:tx>
                <c:rich>
                  <a:bodyPr/>
                  <a:lstStyle/>
                  <a:p>
                    <a:fld id="{F7D2F4A3-1C33-4224-98C5-1E9096D4EA2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C7-4A90-A4FA-C023575CC4C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RELACION!$C$25:$C$26</c:f>
              <c:strCache>
                <c:ptCount val="2"/>
                <c:pt idx="0">
                  <c:v>SI</c:v>
                </c:pt>
                <c:pt idx="1">
                  <c:v>NO</c:v>
                </c:pt>
              </c:strCache>
            </c:strRef>
          </c:cat>
          <c:val>
            <c:numRef>
              <c:f>RELACION!$F$25:$F$26</c:f>
              <c:numCache>
                <c:formatCode>###0</c:formatCode>
                <c:ptCount val="2"/>
                <c:pt idx="0">
                  <c:v>79.591836734693871</c:v>
                </c:pt>
                <c:pt idx="1">
                  <c:v>20.408163265306122</c:v>
                </c:pt>
              </c:numCache>
            </c:numRef>
          </c:val>
          <c:extLst>
            <c:ext xmlns:c16="http://schemas.microsoft.com/office/drawing/2014/chart" uri="{C3380CC4-5D6E-409C-BE32-E72D297353CC}">
              <c16:uniqueId val="{00000002-A0C7-4A90-A4FA-C023575CC4CA}"/>
            </c:ext>
          </c:extLst>
        </c:ser>
        <c:dLbls>
          <c:dLblPos val="inEnd"/>
          <c:showLegendKey val="0"/>
          <c:showVal val="1"/>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0780099-FD83-46C1-ABED-6D5718EE3A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16-453A-9E9B-FCEF6A04961E}"/>
                </c:ext>
              </c:extLst>
            </c:dLbl>
            <c:dLbl>
              <c:idx val="1"/>
              <c:tx>
                <c:rich>
                  <a:bodyPr/>
                  <a:lstStyle/>
                  <a:p>
                    <a:fld id="{91F2C8EE-6F70-478C-8787-2B20488B6F8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16-453A-9E9B-FCEF6A04961E}"/>
                </c:ext>
              </c:extLst>
            </c:dLbl>
            <c:dLbl>
              <c:idx val="2"/>
              <c:tx>
                <c:rich>
                  <a:bodyPr/>
                  <a:lstStyle/>
                  <a:p>
                    <a:fld id="{3E58023E-72AF-4DCC-808F-A53E6080AE4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716-453A-9E9B-FCEF6A04961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RELACION!$C$31:$C$33</c:f>
              <c:strCache>
                <c:ptCount val="3"/>
                <c:pt idx="0">
                  <c:v>NUNCA</c:v>
                </c:pt>
                <c:pt idx="1">
                  <c:v>ALGUNAS VECES</c:v>
                </c:pt>
                <c:pt idx="2">
                  <c:v>SIEMPRE</c:v>
                </c:pt>
              </c:strCache>
            </c:strRef>
          </c:cat>
          <c:val>
            <c:numRef>
              <c:f>RELACION!$F$31:$F$33</c:f>
              <c:numCache>
                <c:formatCode>###0</c:formatCode>
                <c:ptCount val="3"/>
                <c:pt idx="0">
                  <c:v>17.613636363636363</c:v>
                </c:pt>
                <c:pt idx="1">
                  <c:v>43.75</c:v>
                </c:pt>
                <c:pt idx="2">
                  <c:v>38.636363636363633</c:v>
                </c:pt>
              </c:numCache>
            </c:numRef>
          </c:val>
          <c:extLst>
            <c:ext xmlns:c16="http://schemas.microsoft.com/office/drawing/2014/chart" uri="{C3380CC4-5D6E-409C-BE32-E72D297353CC}">
              <c16:uniqueId val="{00000003-1716-453A-9E9B-FCEF6A04961E}"/>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24568E5-94EA-431F-A3F6-FFE2D18E01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3A-446D-A7BF-7A72BFD50E8F}"/>
                </c:ext>
              </c:extLst>
            </c:dLbl>
            <c:dLbl>
              <c:idx val="1"/>
              <c:tx>
                <c:rich>
                  <a:bodyPr/>
                  <a:lstStyle/>
                  <a:p>
                    <a:fld id="{F541CF61-9B12-44EF-8D4A-C699FB5452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3A-446D-A7BF-7A72BFD50E8F}"/>
                </c:ext>
              </c:extLst>
            </c:dLbl>
            <c:dLbl>
              <c:idx val="2"/>
              <c:tx>
                <c:rich>
                  <a:bodyPr/>
                  <a:lstStyle/>
                  <a:p>
                    <a:fld id="{BB7D8D27-C048-4818-848F-8FF1D5A7ED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3A-446D-A7BF-7A72BFD50E8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[UASALUD.xlsx]RELACION!$C$38:$C$40</c:f>
              <c:strCache>
                <c:ptCount val="3"/>
                <c:pt idx="0">
                  <c:v>NUNCA</c:v>
                </c:pt>
                <c:pt idx="1">
                  <c:v>ALGUNAS VECES</c:v>
                </c:pt>
                <c:pt idx="2">
                  <c:v>SIEMPRE</c:v>
                </c:pt>
              </c:strCache>
            </c:strRef>
          </c:cat>
          <c:val>
            <c:numRef>
              <c:f>[UASALUD.xlsx]RELACION!$F$38:$F$40</c:f>
              <c:numCache>
                <c:formatCode>###0</c:formatCode>
                <c:ptCount val="3"/>
                <c:pt idx="0">
                  <c:v>1.9047619047619049</c:v>
                </c:pt>
                <c:pt idx="1">
                  <c:v>34.285714285714285</c:v>
                </c:pt>
                <c:pt idx="2">
                  <c:v>63.809523809523803</c:v>
                </c:pt>
              </c:numCache>
            </c:numRef>
          </c:val>
          <c:extLst>
            <c:ext xmlns:c16="http://schemas.microsoft.com/office/drawing/2014/chart" uri="{C3380CC4-5D6E-409C-BE32-E72D297353CC}">
              <c16:uniqueId val="{00000003-F63A-446D-A7BF-7A72BFD50E8F}"/>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48796D3-6912-45F9-B9A0-F8A48C10BF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92-47A4-860F-EB463F6B1330}"/>
                </c:ext>
              </c:extLst>
            </c:dLbl>
            <c:dLbl>
              <c:idx val="1"/>
              <c:tx>
                <c:rich>
                  <a:bodyPr/>
                  <a:lstStyle/>
                  <a:p>
                    <a:fld id="{0AAFFC9A-B6C9-454A-8EFF-419152D7CEF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92-47A4-860F-EB463F6B1330}"/>
                </c:ext>
              </c:extLst>
            </c:dLbl>
            <c:dLbl>
              <c:idx val="2"/>
              <c:tx>
                <c:rich>
                  <a:bodyPr/>
                  <a:lstStyle/>
                  <a:p>
                    <a:fld id="{894A1775-574B-4306-8911-E23D3914F1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92-47A4-860F-EB463F6B133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RELACION!$C$45:$C$47</c:f>
              <c:strCache>
                <c:ptCount val="3"/>
                <c:pt idx="0">
                  <c:v>NUNCA</c:v>
                </c:pt>
                <c:pt idx="1">
                  <c:v>ALGUNAS VECES</c:v>
                </c:pt>
                <c:pt idx="2">
                  <c:v>SIEMPRE</c:v>
                </c:pt>
              </c:strCache>
            </c:strRef>
          </c:cat>
          <c:val>
            <c:numRef>
              <c:f>RELACION!$F$45:$F$47</c:f>
              <c:numCache>
                <c:formatCode>###0</c:formatCode>
                <c:ptCount val="3"/>
                <c:pt idx="0">
                  <c:v>4.0816326530612246</c:v>
                </c:pt>
                <c:pt idx="1">
                  <c:v>48.979591836734691</c:v>
                </c:pt>
                <c:pt idx="2">
                  <c:v>46.938775510204081</c:v>
                </c:pt>
              </c:numCache>
            </c:numRef>
          </c:val>
          <c:extLst>
            <c:ext xmlns:c16="http://schemas.microsoft.com/office/drawing/2014/chart" uri="{C3380CC4-5D6E-409C-BE32-E72D297353CC}">
              <c16:uniqueId val="{00000003-7792-47A4-860F-EB463F6B1330}"/>
            </c:ext>
          </c:extLst>
        </c:ser>
        <c:dLbls>
          <c:dLblPos val="inEnd"/>
          <c:showLegendKey val="0"/>
          <c:showVal val="1"/>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4.9593079922027293E-3"/>
                </c:manualLayout>
              </c:layout>
              <c:tx>
                <c:rich>
                  <a:bodyPr/>
                  <a:lstStyle/>
                  <a:p>
                    <a:fld id="{96CD33A0-FDB5-45E2-A234-D3EEE103B418}"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D6-4761-AF1F-7D4E6A56211A}"/>
                </c:ext>
              </c:extLst>
            </c:dLbl>
            <c:dLbl>
              <c:idx val="1"/>
              <c:tx>
                <c:rich>
                  <a:bodyPr/>
                  <a:lstStyle/>
                  <a:p>
                    <a:fld id="{071F4803-DECD-431A-8027-236B906D40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D6-4761-AF1F-7D4E6A56211A}"/>
                </c:ext>
              </c:extLst>
            </c:dLbl>
            <c:dLbl>
              <c:idx val="2"/>
              <c:tx>
                <c:rich>
                  <a:bodyPr/>
                  <a:lstStyle/>
                  <a:p>
                    <a:fld id="{810F7172-D463-4686-8663-0BBADB7F06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D6-4761-AF1F-7D4E6A56211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PUESTO!$C$4:$C$6</c:f>
              <c:strCache>
                <c:ptCount val="3"/>
                <c:pt idx="0">
                  <c:v>NUNCA</c:v>
                </c:pt>
                <c:pt idx="1">
                  <c:v>ALGUNAS VECES</c:v>
                </c:pt>
                <c:pt idx="2">
                  <c:v>SIEMPRE</c:v>
                </c:pt>
              </c:strCache>
            </c:strRef>
          </c:cat>
          <c:val>
            <c:numRef>
              <c:f>PUESTO!$F$4:$F$6</c:f>
              <c:numCache>
                <c:formatCode>###0</c:formatCode>
                <c:ptCount val="3"/>
                <c:pt idx="0">
                  <c:v>0.56818181818181823</c:v>
                </c:pt>
                <c:pt idx="1">
                  <c:v>11.363636363636363</c:v>
                </c:pt>
                <c:pt idx="2">
                  <c:v>88.068181818181827</c:v>
                </c:pt>
              </c:numCache>
            </c:numRef>
          </c:val>
          <c:extLst>
            <c:ext xmlns:c16="http://schemas.microsoft.com/office/drawing/2014/chart" uri="{C3380CC4-5D6E-409C-BE32-E72D297353CC}">
              <c16:uniqueId val="{00000003-9CD6-4761-AF1F-7D4E6A56211A}"/>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78CDBC7-9144-4E61-AD94-7144BFBBAF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FF-4500-B754-E90CC4FAFE0F}"/>
                </c:ext>
              </c:extLst>
            </c:dLbl>
            <c:dLbl>
              <c:idx val="1"/>
              <c:tx>
                <c:rich>
                  <a:bodyPr/>
                  <a:lstStyle/>
                  <a:p>
                    <a:fld id="{2F703F87-5788-43DF-BD36-1F190DAA9D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FF-4500-B754-E90CC4FAFE0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[UASALUD.xlsx]PUESTO!$C$11:$C$12</c:f>
              <c:strCache>
                <c:ptCount val="2"/>
                <c:pt idx="0">
                  <c:v>NO</c:v>
                </c:pt>
                <c:pt idx="1">
                  <c:v>SI</c:v>
                </c:pt>
              </c:strCache>
            </c:strRef>
          </c:cat>
          <c:val>
            <c:numRef>
              <c:f>[UASALUD.xlsx]PUESTO!$F$11:$F$12</c:f>
              <c:numCache>
                <c:formatCode>###0</c:formatCode>
                <c:ptCount val="2"/>
                <c:pt idx="0">
                  <c:v>69.523809523809518</c:v>
                </c:pt>
                <c:pt idx="1">
                  <c:v>30.476190476190478</c:v>
                </c:pt>
              </c:numCache>
            </c:numRef>
          </c:val>
          <c:extLst>
            <c:ext xmlns:c16="http://schemas.microsoft.com/office/drawing/2014/chart" uri="{C3380CC4-5D6E-409C-BE32-E72D297353CC}">
              <c16:uniqueId val="{00000002-C0FF-4500-B754-E90CC4FAFE0F}"/>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321E800-35C7-4C14-BA7C-CD34E00A64B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3E-4CF9-B88A-FE6079FBA663}"/>
                </c:ext>
              </c:extLst>
            </c:dLbl>
            <c:dLbl>
              <c:idx val="1"/>
              <c:tx>
                <c:rich>
                  <a:bodyPr/>
                  <a:lstStyle/>
                  <a:p>
                    <a:fld id="{5B565A98-0F68-4CD6-A617-B8FCFC21982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3E-4CF9-B88A-FE6079FBA663}"/>
                </c:ext>
              </c:extLst>
            </c:dLbl>
            <c:dLbl>
              <c:idx val="2"/>
              <c:tx>
                <c:rich>
                  <a:bodyPr/>
                  <a:lstStyle/>
                  <a:p>
                    <a:fld id="{5D8CD1EC-A9D9-4D6D-BC1B-060C497148A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3E-4CF9-B88A-FE6079FBA66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PUESTO!$C$17:$C$19</c:f>
              <c:strCache>
                <c:ptCount val="3"/>
                <c:pt idx="0">
                  <c:v>NUNCA</c:v>
                </c:pt>
                <c:pt idx="1">
                  <c:v>ALGUNAS VECES</c:v>
                </c:pt>
                <c:pt idx="2">
                  <c:v>SIEMPRE</c:v>
                </c:pt>
              </c:strCache>
            </c:strRef>
          </c:cat>
          <c:val>
            <c:numRef>
              <c:f>PUESTO!$F$17:$F$19</c:f>
              <c:numCache>
                <c:formatCode>###0</c:formatCode>
                <c:ptCount val="3"/>
                <c:pt idx="0">
                  <c:v>1.0204081632653061</c:v>
                </c:pt>
                <c:pt idx="1">
                  <c:v>31.632653061224492</c:v>
                </c:pt>
                <c:pt idx="2">
                  <c:v>67.346938775510196</c:v>
                </c:pt>
              </c:numCache>
            </c:numRef>
          </c:val>
          <c:extLst>
            <c:ext xmlns:c16="http://schemas.microsoft.com/office/drawing/2014/chart" uri="{C3380CC4-5D6E-409C-BE32-E72D297353CC}">
              <c16:uniqueId val="{00000003-5D3E-4CF9-B88A-FE6079FBA663}"/>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5.4552387914230019E-2"/>
                </c:manualLayout>
              </c:layout>
              <c:tx>
                <c:rich>
                  <a:bodyPr/>
                  <a:lstStyle/>
                  <a:p>
                    <a:fld id="{99A07A6A-7177-4EB3-98FE-A20391253FE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C6-4A08-B525-4973A797A92A}"/>
                </c:ext>
              </c:extLst>
            </c:dLbl>
            <c:dLbl>
              <c:idx val="1"/>
              <c:tx>
                <c:rich>
                  <a:bodyPr/>
                  <a:lstStyle/>
                  <a:p>
                    <a:fld id="{00ABF609-8050-4147-B93B-7B1982D5FB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C6-4A08-B525-4973A797A92A}"/>
                </c:ext>
              </c:extLst>
            </c:dLbl>
            <c:dLbl>
              <c:idx val="2"/>
              <c:tx>
                <c:rich>
                  <a:bodyPr/>
                  <a:lstStyle/>
                  <a:p>
                    <a:fld id="{F0371C9E-AF93-4077-B0FB-BBF9D662F7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C6-4A08-B525-4973A797A92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PUESTO!$C$24:$C$26</c:f>
              <c:strCache>
                <c:ptCount val="3"/>
                <c:pt idx="0">
                  <c:v>NUNCA</c:v>
                </c:pt>
                <c:pt idx="1">
                  <c:v>ALGUNAS VECES</c:v>
                </c:pt>
                <c:pt idx="2">
                  <c:v>SIEMPRE</c:v>
                </c:pt>
              </c:strCache>
            </c:strRef>
          </c:cat>
          <c:val>
            <c:numRef>
              <c:f>PUESTO!$F$24:$F$26</c:f>
              <c:numCache>
                <c:formatCode>###0</c:formatCode>
                <c:ptCount val="3"/>
                <c:pt idx="0">
                  <c:v>6.25</c:v>
                </c:pt>
                <c:pt idx="1">
                  <c:v>36.93181818181818</c:v>
                </c:pt>
                <c:pt idx="2">
                  <c:v>56.81818181818182</c:v>
                </c:pt>
              </c:numCache>
            </c:numRef>
          </c:val>
          <c:extLst>
            <c:ext xmlns:c16="http://schemas.microsoft.com/office/drawing/2014/chart" uri="{C3380CC4-5D6E-409C-BE32-E72D297353CC}">
              <c16:uniqueId val="{00000003-DBC6-4A08-B525-4973A797A92A}"/>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F8D9995-87FC-46BA-893B-F70F5A3D22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E6-445E-8D01-EB3E145BFFC1}"/>
                </c:ext>
              </c:extLst>
            </c:dLbl>
            <c:dLbl>
              <c:idx val="1"/>
              <c:tx>
                <c:rich>
                  <a:bodyPr/>
                  <a:lstStyle/>
                  <a:p>
                    <a:fld id="{F1F8D2FA-016C-4256-A086-B16F29ADA4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E6-445E-8D01-EB3E145BFFC1}"/>
                </c:ext>
              </c:extLst>
            </c:dLbl>
            <c:dLbl>
              <c:idx val="2"/>
              <c:tx>
                <c:rich>
                  <a:bodyPr/>
                  <a:lstStyle/>
                  <a:p>
                    <a:fld id="{1463A494-EEFC-417A-A27E-1840F1E7FD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E6-445E-8D01-EB3E145BFFC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[UASALUD.xlsx]PUESTO!$C$30:$C$32</c:f>
              <c:strCache>
                <c:ptCount val="3"/>
                <c:pt idx="0">
                  <c:v>NUNCA</c:v>
                </c:pt>
                <c:pt idx="1">
                  <c:v>ALGUNAS VECES</c:v>
                </c:pt>
                <c:pt idx="2">
                  <c:v>SIEMPRE</c:v>
                </c:pt>
              </c:strCache>
            </c:strRef>
          </c:cat>
          <c:val>
            <c:numRef>
              <c:f>[UASALUD.xlsx]PUESTO!$F$30:$F$32</c:f>
              <c:numCache>
                <c:formatCode>###0</c:formatCode>
                <c:ptCount val="3"/>
                <c:pt idx="0">
                  <c:v>5.7142857142857144</c:v>
                </c:pt>
                <c:pt idx="1">
                  <c:v>19.047619047619047</c:v>
                </c:pt>
                <c:pt idx="2">
                  <c:v>75.238095238095241</c:v>
                </c:pt>
              </c:numCache>
            </c:numRef>
          </c:val>
          <c:extLst>
            <c:ext xmlns:c16="http://schemas.microsoft.com/office/drawing/2014/chart" uri="{C3380CC4-5D6E-409C-BE32-E72D297353CC}">
              <c16:uniqueId val="{00000003-ABE6-445E-8D01-EB3E145BFFC1}"/>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53690EC-A4CC-4E13-84B3-7761929C776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A8-4829-852D-7B14894991FA}"/>
                </c:ext>
              </c:extLst>
            </c:dLbl>
            <c:dLbl>
              <c:idx val="1"/>
              <c:tx>
                <c:rich>
                  <a:bodyPr/>
                  <a:lstStyle/>
                  <a:p>
                    <a:fld id="{433B8482-910C-4ABA-B7FA-09740FB892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A8-4829-852D-7B14894991FA}"/>
                </c:ext>
              </c:extLst>
            </c:dLbl>
            <c:dLbl>
              <c:idx val="2"/>
              <c:tx>
                <c:rich>
                  <a:bodyPr/>
                  <a:lstStyle/>
                  <a:p>
                    <a:fld id="{57CDAAE1-5D02-4D7C-BA25-8497F5A33B5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A8-4829-852D-7B14894991F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PUESTO!$C$37:$C$39</c:f>
              <c:strCache>
                <c:ptCount val="3"/>
                <c:pt idx="0">
                  <c:v>NUNCA</c:v>
                </c:pt>
                <c:pt idx="1">
                  <c:v>ALGUNAS VECES</c:v>
                </c:pt>
                <c:pt idx="2">
                  <c:v>SIEMPRE</c:v>
                </c:pt>
              </c:strCache>
            </c:strRef>
          </c:cat>
          <c:val>
            <c:numRef>
              <c:f>PUESTO!$F$37:$F$39</c:f>
              <c:numCache>
                <c:formatCode>###0</c:formatCode>
                <c:ptCount val="3"/>
                <c:pt idx="0" formatCode="General">
                  <c:v>0</c:v>
                </c:pt>
                <c:pt idx="1">
                  <c:v>9.183673469387756</c:v>
                </c:pt>
                <c:pt idx="2">
                  <c:v>90.816326530612244</c:v>
                </c:pt>
              </c:numCache>
            </c:numRef>
          </c:val>
          <c:extLst>
            <c:ext xmlns:c16="http://schemas.microsoft.com/office/drawing/2014/chart" uri="{C3380CC4-5D6E-409C-BE32-E72D297353CC}">
              <c16:uniqueId val="{00000003-09A8-4829-852D-7B14894991FA}"/>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288E-2"/>
                </c:manualLayout>
              </c:layout>
              <c:tx>
                <c:rich>
                  <a:bodyPr/>
                  <a:lstStyle/>
                  <a:p>
                    <a:fld id="{1DDB0FEA-41FB-46C2-9753-D6EF146C56DB}"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2C-4234-B328-5790B7A450EC}"/>
                </c:ext>
              </c:extLst>
            </c:dLbl>
            <c:dLbl>
              <c:idx val="1"/>
              <c:tx>
                <c:rich>
                  <a:bodyPr/>
                  <a:lstStyle/>
                  <a:p>
                    <a:fld id="{6769BED1-B949-436B-A803-5053C586F9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2C-4234-B328-5790B7A450E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PUESTO!$C$44:$C$45</c:f>
              <c:strCache>
                <c:ptCount val="2"/>
                <c:pt idx="0">
                  <c:v>NO</c:v>
                </c:pt>
                <c:pt idx="1">
                  <c:v>SI</c:v>
                </c:pt>
              </c:strCache>
            </c:strRef>
          </c:cat>
          <c:val>
            <c:numRef>
              <c:f>PUESTO!$F$44:$F$45</c:f>
              <c:numCache>
                <c:formatCode>###0</c:formatCode>
                <c:ptCount val="2"/>
                <c:pt idx="0">
                  <c:v>43.75</c:v>
                </c:pt>
                <c:pt idx="1">
                  <c:v>56.25</c:v>
                </c:pt>
              </c:numCache>
            </c:numRef>
          </c:val>
          <c:extLst>
            <c:ext xmlns:c16="http://schemas.microsoft.com/office/drawing/2014/chart" uri="{C3380CC4-5D6E-409C-BE32-E72D297353CC}">
              <c16:uniqueId val="{00000002-782C-4234-B328-5790B7A450EC}"/>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E574C20-6002-491A-81B3-357B52B9C1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17-498B-B114-B99651E2F5E6}"/>
                </c:ext>
              </c:extLst>
            </c:dLbl>
            <c:dLbl>
              <c:idx val="1"/>
              <c:tx>
                <c:rich>
                  <a:bodyPr/>
                  <a:lstStyle/>
                  <a:p>
                    <a:fld id="{43B16148-9191-4BB6-A4F3-0843312B15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17-498B-B114-B99651E2F5E6}"/>
                </c:ext>
              </c:extLst>
            </c:dLbl>
            <c:dLbl>
              <c:idx val="2"/>
              <c:tx>
                <c:rich>
                  <a:bodyPr/>
                  <a:lstStyle/>
                  <a:p>
                    <a:fld id="{1A9D5CD7-A63F-4F0E-AA2F-A6E49DA4C6C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17-498B-B114-B99651E2F5E6}"/>
                </c:ext>
              </c:extLst>
            </c:dLbl>
            <c:dLbl>
              <c:idx val="3"/>
              <c:tx>
                <c:rich>
                  <a:bodyPr/>
                  <a:lstStyle/>
                  <a:p>
                    <a:r>
                      <a:rPr lang="en-US"/>
                      <a:t>4%</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17-498B-B114-B99651E2F5E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[UASALUD.xlsx]PUESTO!$C$49:$C$52</c:f>
              <c:strCache>
                <c:ptCount val="4"/>
                <c:pt idx="0">
                  <c:v>NUNCA</c:v>
                </c:pt>
                <c:pt idx="1">
                  <c:v>ALGUNAS VECES</c:v>
                </c:pt>
                <c:pt idx="2">
                  <c:v>SIEMPRE</c:v>
                </c:pt>
                <c:pt idx="3">
                  <c:v>NO HE SIDO CONVOCADO</c:v>
                </c:pt>
              </c:strCache>
            </c:strRef>
          </c:cat>
          <c:val>
            <c:numRef>
              <c:f>[UASALUD.xlsx]PUESTO!$F$49:$F$52</c:f>
              <c:numCache>
                <c:formatCode>###0</c:formatCode>
                <c:ptCount val="4"/>
                <c:pt idx="0">
                  <c:v>0.95238095238095244</c:v>
                </c:pt>
                <c:pt idx="1">
                  <c:v>24.761904761904763</c:v>
                </c:pt>
                <c:pt idx="2">
                  <c:v>69.523809523809518</c:v>
                </c:pt>
                <c:pt idx="3">
                  <c:v>4.7619047619047619</c:v>
                </c:pt>
              </c:numCache>
            </c:numRef>
          </c:val>
          <c:extLst>
            <c:ext xmlns:c16="http://schemas.microsoft.com/office/drawing/2014/chart" uri="{C3380CC4-5D6E-409C-BE32-E72D297353CC}">
              <c16:uniqueId val="{00000004-C217-498B-B114-B99651E2F5E6}"/>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34190E6-D969-48D1-8A6C-0965F716EF5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05-4E37-AFF4-3140CAEE484E}"/>
                </c:ext>
              </c:extLst>
            </c:dLbl>
            <c:dLbl>
              <c:idx val="1"/>
              <c:tx>
                <c:rich>
                  <a:bodyPr/>
                  <a:lstStyle/>
                  <a:p>
                    <a:fld id="{A896A09B-47B4-4D02-8CDF-A7C903D37BC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05-4E37-AFF4-3140CAEE484E}"/>
                </c:ext>
              </c:extLst>
            </c:dLbl>
            <c:dLbl>
              <c:idx val="2"/>
              <c:tx>
                <c:rich>
                  <a:bodyPr/>
                  <a:lstStyle/>
                  <a:p>
                    <a:fld id="{A079EAC0-9312-4916-A035-1DF9DBA02A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05-4E37-AFF4-3140CAEE484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PUESTO!$C$57:$C$59</c:f>
              <c:strCache>
                <c:ptCount val="3"/>
                <c:pt idx="0">
                  <c:v>NUNCA</c:v>
                </c:pt>
                <c:pt idx="1">
                  <c:v>ALGUNAS VECES</c:v>
                </c:pt>
                <c:pt idx="2">
                  <c:v>SIEMPRE</c:v>
                </c:pt>
              </c:strCache>
            </c:strRef>
          </c:cat>
          <c:val>
            <c:numRef>
              <c:f>PUESTO!$F$57:$F$59</c:f>
              <c:numCache>
                <c:formatCode>###0</c:formatCode>
                <c:ptCount val="3"/>
                <c:pt idx="0">
                  <c:v>1.0204081632653061</c:v>
                </c:pt>
                <c:pt idx="1">
                  <c:v>22.448979591836736</c:v>
                </c:pt>
                <c:pt idx="2">
                  <c:v>76.530612244897952</c:v>
                </c:pt>
              </c:numCache>
            </c:numRef>
          </c:val>
          <c:extLst>
            <c:ext xmlns:c16="http://schemas.microsoft.com/office/drawing/2014/chart" uri="{C3380CC4-5D6E-409C-BE32-E72D297353CC}">
              <c16:uniqueId val="{00000003-7A05-4E37-AFF4-3140CAEE484E}"/>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28C44EE-98C6-4393-88DC-41A1994AE7A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519-4451-8F9A-DE005CBFB8AE}"/>
                </c:ext>
              </c:extLst>
            </c:dLbl>
            <c:dLbl>
              <c:idx val="1"/>
              <c:tx>
                <c:rich>
                  <a:bodyPr/>
                  <a:lstStyle/>
                  <a:p>
                    <a:fld id="{7E1DBB77-785D-4A41-86D5-18D2938DDE2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19-4451-8F9A-DE005CBFB8A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29.545454545454547</c:v>
                </c:pt>
                <c:pt idx="1">
                  <c:v>70.454545454545453</c:v>
                </c:pt>
              </c:numCache>
            </c:numRef>
          </c:val>
          <c:extLst>
            <c:ext xmlns:c16="http://schemas.microsoft.com/office/drawing/2014/chart" uri="{C3380CC4-5D6E-409C-BE32-E72D297353CC}">
              <c16:uniqueId val="{00000002-C519-4451-8F9A-DE005CBFB8AE}"/>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53D75F4-D90E-4918-B0B0-66DCAE2CF9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EC7-4ADE-B015-9E86D14C976F}"/>
                </c:ext>
              </c:extLst>
            </c:dLbl>
            <c:dLbl>
              <c:idx val="1"/>
              <c:tx>
                <c:rich>
                  <a:bodyPr/>
                  <a:lstStyle/>
                  <a:p>
                    <a:fld id="{2563E627-93FC-409E-9B80-40C0EAAE5E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EC7-4ADE-B015-9E86D14C976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[UASALUD.xlsx]MEDIO!$C$10:$C$11</c:f>
              <c:strCache>
                <c:ptCount val="2"/>
                <c:pt idx="0">
                  <c:v>NO</c:v>
                </c:pt>
                <c:pt idx="1">
                  <c:v>SI</c:v>
                </c:pt>
              </c:strCache>
            </c:strRef>
          </c:cat>
          <c:val>
            <c:numRef>
              <c:f>[UASALUD.xlsx]MEDIO!$F$10:$F$11</c:f>
              <c:numCache>
                <c:formatCode>###0</c:formatCode>
                <c:ptCount val="2"/>
                <c:pt idx="0">
                  <c:v>19.047619047619047</c:v>
                </c:pt>
                <c:pt idx="1">
                  <c:v>80.952380952380949</c:v>
                </c:pt>
              </c:numCache>
            </c:numRef>
          </c:val>
          <c:extLst>
            <c:ext xmlns:c16="http://schemas.microsoft.com/office/drawing/2014/chart" uri="{C3380CC4-5D6E-409C-BE32-E72D297353CC}">
              <c16:uniqueId val="{00000002-AEC7-4ADE-B015-9E86D14C976F}"/>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BDFD797-2CDF-4C45-A2C0-7064C14A057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0B-4216-892E-D8A6C522C5C4}"/>
                </c:ext>
              </c:extLst>
            </c:dLbl>
            <c:dLbl>
              <c:idx val="1"/>
              <c:tx>
                <c:rich>
                  <a:bodyPr/>
                  <a:lstStyle/>
                  <a:p>
                    <a:fld id="{7AE987C6-31E4-4899-B3EA-A8DD24952CC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0B-4216-892E-D8A6C522C5C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MEDIO!$C$16:$C$17</c:f>
              <c:strCache>
                <c:ptCount val="2"/>
                <c:pt idx="0">
                  <c:v>NO</c:v>
                </c:pt>
                <c:pt idx="1">
                  <c:v>SI</c:v>
                </c:pt>
              </c:strCache>
            </c:strRef>
          </c:cat>
          <c:val>
            <c:numRef>
              <c:f>MEDIO!$F$16:$F$17</c:f>
              <c:numCache>
                <c:formatCode>###0</c:formatCode>
                <c:ptCount val="2"/>
                <c:pt idx="0">
                  <c:v>21.428571428571427</c:v>
                </c:pt>
                <c:pt idx="1">
                  <c:v>78.571428571428569</c:v>
                </c:pt>
              </c:numCache>
            </c:numRef>
          </c:val>
          <c:extLst>
            <c:ext xmlns:c16="http://schemas.microsoft.com/office/drawing/2014/chart" uri="{C3380CC4-5D6E-409C-BE32-E72D297353CC}">
              <c16:uniqueId val="{00000002-990B-4216-892E-D8A6C522C5C4}"/>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9.5853557504873288E-2"/>
                </c:manualLayout>
              </c:layout>
              <c:tx>
                <c:rich>
                  <a:bodyPr/>
                  <a:lstStyle/>
                  <a:p>
                    <a:fld id="{807B1D92-EB9D-4F1A-9D0C-3180227A386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DC-4F96-B8E1-C5B8FFE7D96E}"/>
                </c:ext>
              </c:extLst>
            </c:dLbl>
            <c:dLbl>
              <c:idx val="1"/>
              <c:tx>
                <c:rich>
                  <a:bodyPr/>
                  <a:lstStyle/>
                  <a:p>
                    <a:fld id="{AEB8BFA7-BCD4-434C-83ED-A765630B588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DC-4F96-B8E1-C5B8FFE7D9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MEDIO!$C$22:$C$23</c:f>
              <c:strCache>
                <c:ptCount val="2"/>
                <c:pt idx="0">
                  <c:v>NO</c:v>
                </c:pt>
                <c:pt idx="1">
                  <c:v>SI</c:v>
                </c:pt>
              </c:strCache>
            </c:strRef>
          </c:cat>
          <c:val>
            <c:numRef>
              <c:f>MEDIO!$F$22:$F$23</c:f>
              <c:numCache>
                <c:formatCode>###0</c:formatCode>
                <c:ptCount val="2"/>
                <c:pt idx="0">
                  <c:v>16.477272727272727</c:v>
                </c:pt>
                <c:pt idx="1">
                  <c:v>83.522727272727266</c:v>
                </c:pt>
              </c:numCache>
            </c:numRef>
          </c:val>
          <c:extLst>
            <c:ext xmlns:c16="http://schemas.microsoft.com/office/drawing/2014/chart" uri="{C3380CC4-5D6E-409C-BE32-E72D297353CC}">
              <c16:uniqueId val="{00000002-F2DC-4F96-B8E1-C5B8FFE7D96E}"/>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989F189-0DA7-43E8-B5BC-585FDF1D28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F8-44E8-AB57-E2E9B2FA6D17}"/>
                </c:ext>
              </c:extLst>
            </c:dLbl>
            <c:dLbl>
              <c:idx val="1"/>
              <c:tx>
                <c:rich>
                  <a:bodyPr/>
                  <a:lstStyle/>
                  <a:p>
                    <a:fld id="{4892F87C-AEA9-426B-B355-0C28B729B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F8-44E8-AB57-E2E9B2FA6D1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[UASALUD.xlsx]MEDIO!$C$28:$C$29</c:f>
              <c:strCache>
                <c:ptCount val="2"/>
                <c:pt idx="0">
                  <c:v>NO</c:v>
                </c:pt>
                <c:pt idx="1">
                  <c:v>SI</c:v>
                </c:pt>
              </c:strCache>
            </c:strRef>
          </c:cat>
          <c:val>
            <c:numRef>
              <c:f>[UASALUD.xlsx]MEDIO!$F$28:$F$29</c:f>
              <c:numCache>
                <c:formatCode>###0</c:formatCode>
                <c:ptCount val="2"/>
                <c:pt idx="0">
                  <c:v>26.666666666666668</c:v>
                </c:pt>
                <c:pt idx="1">
                  <c:v>73.333333333333329</c:v>
                </c:pt>
              </c:numCache>
            </c:numRef>
          </c:val>
          <c:extLst>
            <c:ext xmlns:c16="http://schemas.microsoft.com/office/drawing/2014/chart" uri="{C3380CC4-5D6E-409C-BE32-E72D297353CC}">
              <c16:uniqueId val="{00000002-BDF8-44E8-AB57-E2E9B2FA6D17}"/>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E80800-24AC-4FD7-8FB3-6E007B0E8D5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66-45EF-8E7F-25090D71B363}"/>
                </c:ext>
              </c:extLst>
            </c:dLbl>
            <c:dLbl>
              <c:idx val="1"/>
              <c:tx>
                <c:rich>
                  <a:bodyPr/>
                  <a:lstStyle/>
                  <a:p>
                    <a:fld id="{ED2D1F69-3F45-4E51-B3E2-0EAE678EC3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66-45EF-8E7F-25090D71B36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MEDIO!$C$34:$C$35</c:f>
              <c:strCache>
                <c:ptCount val="2"/>
                <c:pt idx="0">
                  <c:v>NO</c:v>
                </c:pt>
                <c:pt idx="1">
                  <c:v>SI</c:v>
                </c:pt>
              </c:strCache>
            </c:strRef>
          </c:cat>
          <c:val>
            <c:numRef>
              <c:f>MEDIO!$F$34:$F$35</c:f>
              <c:numCache>
                <c:formatCode>###0</c:formatCode>
                <c:ptCount val="2"/>
                <c:pt idx="0">
                  <c:v>44.886363636363633</c:v>
                </c:pt>
                <c:pt idx="1">
                  <c:v>55.113636363636367</c:v>
                </c:pt>
              </c:numCache>
            </c:numRef>
          </c:val>
          <c:extLst>
            <c:ext xmlns:c16="http://schemas.microsoft.com/office/drawing/2014/chart" uri="{C3380CC4-5D6E-409C-BE32-E72D297353CC}">
              <c16:uniqueId val="{00000002-E366-45EF-8E7F-25090D71B363}"/>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ENERGIA ELECTRICA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0CB5A57-5382-44C5-AA5F-8505A92527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FD-449C-AF8C-2889BFCFF569}"/>
                </c:ext>
              </c:extLst>
            </c:dLbl>
            <c:dLbl>
              <c:idx val="1"/>
              <c:tx>
                <c:rich>
                  <a:bodyPr/>
                  <a:lstStyle/>
                  <a:p>
                    <a:fld id="{ED3D9C04-46F1-4D82-ACFB-17A8ADC204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FD-449C-AF8C-2889BFCFF56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[UASALUD.xlsx]MEDIO!$C$40:$C$41</c:f>
              <c:strCache>
                <c:ptCount val="2"/>
                <c:pt idx="0">
                  <c:v>NO</c:v>
                </c:pt>
                <c:pt idx="1">
                  <c:v>SI</c:v>
                </c:pt>
              </c:strCache>
            </c:strRef>
          </c:cat>
          <c:val>
            <c:numRef>
              <c:f>[UASALUD.xlsx]MEDIO!$F$40:$F$41</c:f>
              <c:numCache>
                <c:formatCode>###0</c:formatCode>
                <c:ptCount val="2"/>
                <c:pt idx="0">
                  <c:v>37.142857142857146</c:v>
                </c:pt>
                <c:pt idx="1">
                  <c:v>62.857142857142854</c:v>
                </c:pt>
              </c:numCache>
            </c:numRef>
          </c:val>
          <c:extLst>
            <c:ext xmlns:c16="http://schemas.microsoft.com/office/drawing/2014/chart" uri="{C3380CC4-5D6E-409C-BE32-E72D297353CC}">
              <c16:uniqueId val="{00000002-21FD-449C-AF8C-2889BFCFF569}"/>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13920DF-1267-4942-83F3-47564E829FB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F1A-46D0-990B-F5EBF443FB15}"/>
                </c:ext>
              </c:extLst>
            </c:dLbl>
            <c:dLbl>
              <c:idx val="1"/>
              <c:tx>
                <c:rich>
                  <a:bodyPr/>
                  <a:lstStyle/>
                  <a:p>
                    <a:fld id="{7BA75EE2-9697-417A-941A-A0C0898D23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F1A-46D0-990B-F5EBF443FB1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MEDIO!$C$46:$C$47</c:f>
              <c:strCache>
                <c:ptCount val="2"/>
                <c:pt idx="0">
                  <c:v>NO</c:v>
                </c:pt>
                <c:pt idx="1">
                  <c:v>SI</c:v>
                </c:pt>
              </c:strCache>
            </c:strRef>
          </c:cat>
          <c:val>
            <c:numRef>
              <c:f>MEDIO!$F$46:$F$47</c:f>
              <c:numCache>
                <c:formatCode>###0</c:formatCode>
                <c:ptCount val="2"/>
                <c:pt idx="0">
                  <c:v>26.530612244897959</c:v>
                </c:pt>
                <c:pt idx="1">
                  <c:v>73.469387755102048</c:v>
                </c:pt>
              </c:numCache>
            </c:numRef>
          </c:val>
          <c:extLst>
            <c:ext xmlns:c16="http://schemas.microsoft.com/office/drawing/2014/chart" uri="{C3380CC4-5D6E-409C-BE32-E72D297353CC}">
              <c16:uniqueId val="{00000002-1F1A-46D0-990B-F5EBF443FB15}"/>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99C7866-1047-4AE2-9A00-FE276124EF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DE-478E-A42F-F4382844B899}"/>
                </c:ext>
              </c:extLst>
            </c:dLbl>
            <c:dLbl>
              <c:idx val="1"/>
              <c:tx>
                <c:rich>
                  <a:bodyPr/>
                  <a:lstStyle/>
                  <a:p>
                    <a:fld id="{9DAFCF33-72FD-44F5-919D-6AA86DB476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DE-478E-A42F-F4382844B89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[UASALUD.xlsx]MEDIO!$C$52:$C$53</c:f>
              <c:strCache>
                <c:ptCount val="2"/>
                <c:pt idx="0">
                  <c:v>NO</c:v>
                </c:pt>
                <c:pt idx="1">
                  <c:v>SI</c:v>
                </c:pt>
              </c:strCache>
            </c:strRef>
          </c:cat>
          <c:val>
            <c:numRef>
              <c:f>[UASALUD.xlsx]MEDIO!$F$52:$F$53</c:f>
              <c:numCache>
                <c:formatCode>###0</c:formatCode>
                <c:ptCount val="2"/>
                <c:pt idx="0">
                  <c:v>20</c:v>
                </c:pt>
                <c:pt idx="1">
                  <c:v>80</c:v>
                </c:pt>
              </c:numCache>
            </c:numRef>
          </c:val>
          <c:extLst>
            <c:ext xmlns:c16="http://schemas.microsoft.com/office/drawing/2014/chart" uri="{C3380CC4-5D6E-409C-BE32-E72D297353CC}">
              <c16:uniqueId val="{00000002-F5DE-478E-A42F-F4382844B899}"/>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8.8293859649122813E-2"/>
                </c:manualLayout>
              </c:layout>
              <c:tx>
                <c:rich>
                  <a:bodyPr/>
                  <a:lstStyle/>
                  <a:p>
                    <a:fld id="{9B4A10F0-76AB-4C52-AA16-21C067AAFEF4}"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CA-48EE-82D8-5097322B3897}"/>
                </c:ext>
              </c:extLst>
            </c:dLbl>
            <c:dLbl>
              <c:idx val="1"/>
              <c:tx>
                <c:rich>
                  <a:bodyPr/>
                  <a:lstStyle/>
                  <a:p>
                    <a:fld id="{430FAC92-913B-4A32-852C-37EF943D79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CA-48EE-82D8-5097322B38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MEDIO!$C$58:$C$59</c:f>
              <c:strCache>
                <c:ptCount val="2"/>
                <c:pt idx="0">
                  <c:v>NO</c:v>
                </c:pt>
                <c:pt idx="1">
                  <c:v>SI</c:v>
                </c:pt>
              </c:strCache>
            </c:strRef>
          </c:cat>
          <c:val>
            <c:numRef>
              <c:f>MEDIO!$F$58:$F$59</c:f>
              <c:numCache>
                <c:formatCode>###0</c:formatCode>
                <c:ptCount val="2"/>
                <c:pt idx="0">
                  <c:v>11.363636363636363</c:v>
                </c:pt>
                <c:pt idx="1">
                  <c:v>88.63636363636364</c:v>
                </c:pt>
              </c:numCache>
            </c:numRef>
          </c:val>
          <c:extLst>
            <c:ext xmlns:c16="http://schemas.microsoft.com/office/drawing/2014/chart" uri="{C3380CC4-5D6E-409C-BE32-E72D297353CC}">
              <c16:uniqueId val="{00000002-3FCA-48EE-82D8-5097322B3897}"/>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975B-4231-9B0D-0292D3E266C2}"/>
              </c:ext>
            </c:extLst>
          </c:dPt>
          <c:dLbls>
            <c:dLbl>
              <c:idx val="0"/>
              <c:tx>
                <c:rich>
                  <a:bodyPr/>
                  <a:lstStyle/>
                  <a:p>
                    <a:fld id="{8955FCEF-E723-49CE-AA1A-D1BDDB9DEDC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75B-4231-9B0D-0292D3E266C2}"/>
                </c:ext>
              </c:extLst>
            </c:dLbl>
            <c:dLbl>
              <c:idx val="1"/>
              <c:tx>
                <c:rich>
                  <a:bodyPr/>
                  <a:lstStyle/>
                  <a:p>
                    <a:fld id="{5CE36568-8B2D-474C-AA8C-1BEA992B16D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5B-4231-9B0D-0292D3E266C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IDENTIDAD!$C$4:$C$5</c:f>
              <c:strCache>
                <c:ptCount val="2"/>
                <c:pt idx="0">
                  <c:v>NO SE SIENTE ORGULLOSO</c:v>
                </c:pt>
                <c:pt idx="1">
                  <c:v>SI SE SIENTE ORGULLOSO</c:v>
                </c:pt>
              </c:strCache>
            </c:strRef>
          </c:cat>
          <c:val>
            <c:numRef>
              <c:f>IDENTIDAD!$F$4:$F$5</c:f>
              <c:numCache>
                <c:formatCode>###0</c:formatCode>
                <c:ptCount val="2"/>
                <c:pt idx="0">
                  <c:v>1.0204081632653061</c:v>
                </c:pt>
                <c:pt idx="1">
                  <c:v>98.979591836734699</c:v>
                </c:pt>
              </c:numCache>
            </c:numRef>
          </c:val>
          <c:extLst>
            <c:ext xmlns:c16="http://schemas.microsoft.com/office/drawing/2014/chart" uri="{C3380CC4-5D6E-409C-BE32-E72D297353CC}">
              <c16:uniqueId val="{00000003-975B-4231-9B0D-0292D3E266C2}"/>
            </c:ext>
          </c:extLst>
        </c:ser>
        <c:dLbls>
          <c:dLblPos val="inEnd"/>
          <c:showLegendKey val="0"/>
          <c:showVal val="1"/>
          <c:showCatName val="0"/>
          <c:showSerName val="0"/>
          <c:showPercent val="0"/>
          <c:showBubbleSize val="0"/>
        </c:dLbls>
        <c:gapWidth val="100"/>
        <c:overlap val="-24"/>
        <c:axId val="377734120"/>
        <c:axId val="377732152"/>
      </c:barChart>
      <c:catAx>
        <c:axId val="377734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77732152"/>
        <c:crosses val="autoZero"/>
        <c:auto val="1"/>
        <c:lblAlgn val="ctr"/>
        <c:lblOffset val="100"/>
        <c:noMultiLvlLbl val="0"/>
      </c:catAx>
      <c:valAx>
        <c:axId val="377732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77734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1390993-E2EA-488E-9F18-E92FA600AF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5A3-4B0C-9E2F-64AA7277FF16}"/>
                </c:ext>
              </c:extLst>
            </c:dLbl>
            <c:dLbl>
              <c:idx val="1"/>
              <c:tx>
                <c:rich>
                  <a:bodyPr/>
                  <a:lstStyle/>
                  <a:p>
                    <a:fld id="{5936AD68-BD10-4328-B094-4C45FD5152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A3-4B0C-9E2F-64AA7277FF16}"/>
                </c:ext>
              </c:extLst>
            </c:dLbl>
            <c:dLbl>
              <c:idx val="2"/>
              <c:tx>
                <c:rich>
                  <a:bodyPr/>
                  <a:lstStyle/>
                  <a:p>
                    <a:fld id="{B1C4CF3B-D000-41DF-AE06-C309E3F96D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A3-4B0C-9E2F-64AA7277FF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IDENTIDAD!$C$23:$C$25</c:f>
              <c:strCache>
                <c:ptCount val="3"/>
                <c:pt idx="0">
                  <c:v>ESCUDO</c:v>
                </c:pt>
                <c:pt idx="1">
                  <c:v>EGRESADOS</c:v>
                </c:pt>
                <c:pt idx="2">
                  <c:v>HISTORIA</c:v>
                </c:pt>
              </c:strCache>
            </c:strRef>
          </c:cat>
          <c:val>
            <c:numRef>
              <c:f>IDENTIDAD!$D$23:$D$25</c:f>
              <c:numCache>
                <c:formatCode>###0</c:formatCode>
                <c:ptCount val="3"/>
                <c:pt idx="0">
                  <c:v>60.8</c:v>
                </c:pt>
                <c:pt idx="1">
                  <c:v>52.2</c:v>
                </c:pt>
                <c:pt idx="2">
                  <c:v>66.5</c:v>
                </c:pt>
              </c:numCache>
            </c:numRef>
          </c:val>
          <c:extLst>
            <c:ext xmlns:c16="http://schemas.microsoft.com/office/drawing/2014/chart" uri="{C3380CC4-5D6E-409C-BE32-E72D297353CC}">
              <c16:uniqueId val="{00000003-A5A3-4B0C-9E2F-64AA7277FF16}"/>
            </c:ext>
          </c:extLst>
        </c:ser>
        <c:dLbls>
          <c:dLblPos val="inEnd"/>
          <c:showLegendKey val="0"/>
          <c:showVal val="1"/>
          <c:showCatName val="0"/>
          <c:showSerName val="0"/>
          <c:showPercent val="0"/>
          <c:showBubbleSize val="0"/>
        </c:dLbls>
        <c:gapWidth val="100"/>
        <c:overlap val="-24"/>
        <c:axId val="693541608"/>
        <c:axId val="693543904"/>
      </c:barChart>
      <c:catAx>
        <c:axId val="69354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3904"/>
        <c:crosses val="autoZero"/>
        <c:auto val="1"/>
        <c:lblAlgn val="ctr"/>
        <c:lblOffset val="100"/>
        <c:noMultiLvlLbl val="0"/>
      </c:catAx>
      <c:valAx>
        <c:axId val="69354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05/04/2022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05/04/2022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05/04/2022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790483" y="4653137"/>
            <a:ext cx="8174610"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290) – UNIDAD ACADÉMICA DE ODONTÓLOGIA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3B94FEFC-3236-4922-B299-AFBD15C54318}"/>
              </a:ext>
            </a:extLst>
          </p:cNvPr>
          <p:cNvGraphicFramePr>
            <a:graphicFrameLocks/>
          </p:cNvGraphicFramePr>
          <p:nvPr>
            <p:extLst>
              <p:ext uri="{D42A27DB-BD31-4B8C-83A1-F6EECF244321}">
                <p14:modId xmlns:p14="http://schemas.microsoft.com/office/powerpoint/2010/main" val="3935336051"/>
              </p:ext>
            </p:extLst>
          </p:nvPr>
        </p:nvGraphicFramePr>
        <p:xfrm>
          <a:off x="1625827" y="133877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6B8A3C63-C17C-478B-87C0-D2C1C36AA8D1}"/>
              </a:ext>
            </a:extLst>
          </p:cNvPr>
          <p:cNvGraphicFramePr>
            <a:graphicFrameLocks/>
          </p:cNvGraphicFramePr>
          <p:nvPr>
            <p:extLst>
              <p:ext uri="{D42A27DB-BD31-4B8C-83A1-F6EECF244321}">
                <p14:modId xmlns:p14="http://schemas.microsoft.com/office/powerpoint/2010/main" val="2418368515"/>
              </p:ext>
            </p:extLst>
          </p:nvPr>
        </p:nvGraphicFramePr>
        <p:xfrm>
          <a:off x="1474776" y="144793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788A2463-413F-480D-9D88-1871AED80E79}"/>
              </a:ext>
            </a:extLst>
          </p:cNvPr>
          <p:cNvGraphicFramePr>
            <a:graphicFrameLocks/>
          </p:cNvGraphicFramePr>
          <p:nvPr>
            <p:extLst>
              <p:ext uri="{D42A27DB-BD31-4B8C-83A1-F6EECF244321}">
                <p14:modId xmlns:p14="http://schemas.microsoft.com/office/powerpoint/2010/main" val="2572283835"/>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65392917-9E43-46C1-AC85-F6C1D8D2C53B}"/>
              </a:ext>
            </a:extLst>
          </p:cNvPr>
          <p:cNvGraphicFramePr>
            <a:graphicFrameLocks/>
          </p:cNvGraphicFramePr>
          <p:nvPr>
            <p:extLst>
              <p:ext uri="{D42A27DB-BD31-4B8C-83A1-F6EECF244321}">
                <p14:modId xmlns:p14="http://schemas.microsoft.com/office/powerpoint/2010/main" val="759184122"/>
              </p:ext>
            </p:extLst>
          </p:nvPr>
        </p:nvGraphicFramePr>
        <p:xfrm>
          <a:off x="1731458" y="139700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F659CE34-C54D-46AB-81C0-6D841BF02273}"/>
              </a:ext>
            </a:extLst>
          </p:cNvPr>
          <p:cNvGraphicFramePr>
            <a:graphicFrameLocks/>
          </p:cNvGraphicFramePr>
          <p:nvPr>
            <p:extLst>
              <p:ext uri="{D42A27DB-BD31-4B8C-83A1-F6EECF244321}">
                <p14:modId xmlns:p14="http://schemas.microsoft.com/office/powerpoint/2010/main" val="1245233177"/>
              </p:ext>
            </p:extLst>
          </p:nvPr>
        </p:nvGraphicFramePr>
        <p:xfrm>
          <a:off x="1629761"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C1E71CF2-84AE-4511-9CE9-683A63DC90AB}"/>
              </a:ext>
            </a:extLst>
          </p:cNvPr>
          <p:cNvGraphicFramePr>
            <a:graphicFrameLocks/>
          </p:cNvGraphicFramePr>
          <p:nvPr>
            <p:extLst>
              <p:ext uri="{D42A27DB-BD31-4B8C-83A1-F6EECF244321}">
                <p14:modId xmlns:p14="http://schemas.microsoft.com/office/powerpoint/2010/main" val="1220151715"/>
              </p:ext>
            </p:extLst>
          </p:nvPr>
        </p:nvGraphicFramePr>
        <p:xfrm>
          <a:off x="15513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7DC8B665-643D-4162-942F-E9FA3891A78E}"/>
              </a:ext>
            </a:extLst>
          </p:cNvPr>
          <p:cNvGraphicFramePr>
            <a:graphicFrameLocks/>
          </p:cNvGraphicFramePr>
          <p:nvPr>
            <p:extLst>
              <p:ext uri="{D42A27DB-BD31-4B8C-83A1-F6EECF244321}">
                <p14:modId xmlns:p14="http://schemas.microsoft.com/office/powerpoint/2010/main" val="1704661259"/>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19274EA0-C7F2-4F23-A55F-371D8888F5DF}"/>
              </a:ext>
            </a:extLst>
          </p:cNvPr>
          <p:cNvGraphicFramePr>
            <a:graphicFrameLocks/>
          </p:cNvGraphicFramePr>
          <p:nvPr>
            <p:extLst>
              <p:ext uri="{D42A27DB-BD31-4B8C-83A1-F6EECF244321}">
                <p14:modId xmlns:p14="http://schemas.microsoft.com/office/powerpoint/2010/main" val="2364541666"/>
              </p:ext>
            </p:extLst>
          </p:nvPr>
        </p:nvGraphicFramePr>
        <p:xfrm>
          <a:off x="1474776"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904D972B-E168-43E9-90AF-3F60F4EF5846}"/>
              </a:ext>
            </a:extLst>
          </p:cNvPr>
          <p:cNvGraphicFramePr>
            <a:graphicFrameLocks/>
          </p:cNvGraphicFramePr>
          <p:nvPr>
            <p:extLst>
              <p:ext uri="{D42A27DB-BD31-4B8C-83A1-F6EECF244321}">
                <p14:modId xmlns:p14="http://schemas.microsoft.com/office/powerpoint/2010/main" val="2247323167"/>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9D874FC1-DFF1-43B1-8743-88A86684BEDF}"/>
              </a:ext>
            </a:extLst>
          </p:cNvPr>
          <p:cNvGraphicFramePr>
            <a:graphicFrameLocks/>
          </p:cNvGraphicFramePr>
          <p:nvPr>
            <p:extLst>
              <p:ext uri="{D42A27DB-BD31-4B8C-83A1-F6EECF244321}">
                <p14:modId xmlns:p14="http://schemas.microsoft.com/office/powerpoint/2010/main" val="1015176245"/>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828B8158-8A3B-4F3F-BDF0-98C6141C45A5}"/>
              </a:ext>
            </a:extLst>
          </p:cNvPr>
          <p:cNvGraphicFramePr>
            <a:graphicFrameLocks/>
          </p:cNvGraphicFramePr>
          <p:nvPr>
            <p:extLst>
              <p:ext uri="{D42A27DB-BD31-4B8C-83A1-F6EECF244321}">
                <p14:modId xmlns:p14="http://schemas.microsoft.com/office/powerpoint/2010/main" val="1619588844"/>
              </p:ext>
            </p:extLst>
          </p:nvPr>
        </p:nvGraphicFramePr>
        <p:xfrm>
          <a:off x="1605648" y="149446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FFE51DD3-18BC-4DBE-A4DE-63B8B913536C}"/>
              </a:ext>
            </a:extLst>
          </p:cNvPr>
          <p:cNvGraphicFramePr>
            <a:graphicFrameLocks/>
          </p:cNvGraphicFramePr>
          <p:nvPr>
            <p:extLst>
              <p:ext uri="{D42A27DB-BD31-4B8C-83A1-F6EECF244321}">
                <p14:modId xmlns:p14="http://schemas.microsoft.com/office/powerpoint/2010/main" val="662099275"/>
              </p:ext>
            </p:extLst>
          </p:nvPr>
        </p:nvGraphicFramePr>
        <p:xfrm>
          <a:off x="1605648" y="143569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E9813492-21E2-4745-A83A-D85DAEC70CC9}"/>
              </a:ext>
            </a:extLst>
          </p:cNvPr>
          <p:cNvGraphicFramePr>
            <a:graphicFrameLocks/>
          </p:cNvGraphicFramePr>
          <p:nvPr>
            <p:extLst>
              <p:ext uri="{D42A27DB-BD31-4B8C-83A1-F6EECF244321}">
                <p14:modId xmlns:p14="http://schemas.microsoft.com/office/powerpoint/2010/main" val="423488648"/>
              </p:ext>
            </p:extLst>
          </p:nvPr>
        </p:nvGraphicFramePr>
        <p:xfrm>
          <a:off x="1592503" y="142035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E64B00E2-CAFB-43E3-B4EF-4AD0B887A329}"/>
              </a:ext>
            </a:extLst>
          </p:cNvPr>
          <p:cNvGraphicFramePr>
            <a:graphicFrameLocks/>
          </p:cNvGraphicFramePr>
          <p:nvPr>
            <p:extLst>
              <p:ext uri="{D42A27DB-BD31-4B8C-83A1-F6EECF244321}">
                <p14:modId xmlns:p14="http://schemas.microsoft.com/office/powerpoint/2010/main" val="2969570815"/>
              </p:ext>
            </p:extLst>
          </p:nvPr>
        </p:nvGraphicFramePr>
        <p:xfrm>
          <a:off x="147938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B5F911C0-01F5-470D-A85C-2BB38C5D096B}"/>
              </a:ext>
            </a:extLst>
          </p:cNvPr>
          <p:cNvGraphicFramePr>
            <a:graphicFrameLocks/>
          </p:cNvGraphicFramePr>
          <p:nvPr>
            <p:extLst>
              <p:ext uri="{D42A27DB-BD31-4B8C-83A1-F6EECF244321}">
                <p14:modId xmlns:p14="http://schemas.microsoft.com/office/powerpoint/2010/main" val="4241693250"/>
              </p:ext>
            </p:extLst>
          </p:nvPr>
        </p:nvGraphicFramePr>
        <p:xfrm>
          <a:off x="1576305" y="14716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4CFE5817-9178-4057-99B6-BEFAD6CA702A}"/>
              </a:ext>
            </a:extLst>
          </p:cNvPr>
          <p:cNvGraphicFramePr>
            <a:graphicFrameLocks/>
          </p:cNvGraphicFramePr>
          <p:nvPr>
            <p:extLst>
              <p:ext uri="{D42A27DB-BD31-4B8C-83A1-F6EECF244321}">
                <p14:modId xmlns:p14="http://schemas.microsoft.com/office/powerpoint/2010/main" val="4114325430"/>
              </p:ext>
            </p:extLst>
          </p:nvPr>
        </p:nvGraphicFramePr>
        <p:xfrm>
          <a:off x="1474776" y="160101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993F4FC8-1D32-4738-8FE1-7C4A44CD4DBB}"/>
              </a:ext>
            </a:extLst>
          </p:cNvPr>
          <p:cNvGraphicFramePr>
            <a:graphicFrameLocks/>
          </p:cNvGraphicFramePr>
          <p:nvPr>
            <p:extLst>
              <p:ext uri="{D42A27DB-BD31-4B8C-83A1-F6EECF244321}">
                <p14:modId xmlns:p14="http://schemas.microsoft.com/office/powerpoint/2010/main" val="1280188110"/>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3EFAE2B6-AC59-432C-8910-E848165F7014}"/>
              </a:ext>
            </a:extLst>
          </p:cNvPr>
          <p:cNvGraphicFramePr>
            <a:graphicFrameLocks/>
          </p:cNvGraphicFramePr>
          <p:nvPr>
            <p:extLst>
              <p:ext uri="{D42A27DB-BD31-4B8C-83A1-F6EECF244321}">
                <p14:modId xmlns:p14="http://schemas.microsoft.com/office/powerpoint/2010/main" val="3169873706"/>
              </p:ext>
            </p:extLst>
          </p:nvPr>
        </p:nvGraphicFramePr>
        <p:xfrm>
          <a:off x="1686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46258D52-4C3D-45D7-B61C-C6ED44AFC8BA}"/>
              </a:ext>
            </a:extLst>
          </p:cNvPr>
          <p:cNvGraphicFramePr>
            <a:graphicFrameLocks/>
          </p:cNvGraphicFramePr>
          <p:nvPr>
            <p:extLst>
              <p:ext uri="{D42A27DB-BD31-4B8C-83A1-F6EECF244321}">
                <p14:modId xmlns:p14="http://schemas.microsoft.com/office/powerpoint/2010/main" val="3113504384"/>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47F3FA82-88EC-4EDE-BCC1-B479876F58B8}"/>
              </a:ext>
            </a:extLst>
          </p:cNvPr>
          <p:cNvGraphicFramePr>
            <a:graphicFrameLocks/>
          </p:cNvGraphicFramePr>
          <p:nvPr>
            <p:extLst>
              <p:ext uri="{D42A27DB-BD31-4B8C-83A1-F6EECF244321}">
                <p14:modId xmlns:p14="http://schemas.microsoft.com/office/powerpoint/2010/main" val="2096755566"/>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DE ODONTÓLOGIA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678BEBCA-F733-4FB7-9CE4-6DF367B1A5B2}"/>
              </a:ext>
            </a:extLst>
          </p:cNvPr>
          <p:cNvGraphicFramePr>
            <a:graphicFrameLocks/>
          </p:cNvGraphicFramePr>
          <p:nvPr>
            <p:extLst>
              <p:ext uri="{D42A27DB-BD31-4B8C-83A1-F6EECF244321}">
                <p14:modId xmlns:p14="http://schemas.microsoft.com/office/powerpoint/2010/main" val="520027603"/>
              </p:ext>
            </p:extLst>
          </p:nvPr>
        </p:nvGraphicFramePr>
        <p:xfrm>
          <a:off x="159793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E5EFBB12-0907-4B74-9E5E-E6AE175D8D62}"/>
              </a:ext>
            </a:extLst>
          </p:cNvPr>
          <p:cNvGraphicFramePr>
            <a:graphicFrameLocks/>
          </p:cNvGraphicFramePr>
          <p:nvPr>
            <p:extLst>
              <p:ext uri="{D42A27DB-BD31-4B8C-83A1-F6EECF244321}">
                <p14:modId xmlns:p14="http://schemas.microsoft.com/office/powerpoint/2010/main" val="1271110412"/>
              </p:ext>
            </p:extLst>
          </p:nvPr>
        </p:nvGraphicFramePr>
        <p:xfrm>
          <a:off x="1686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881B816D-E359-46BD-B7BD-787F987316C8}"/>
              </a:ext>
            </a:extLst>
          </p:cNvPr>
          <p:cNvGraphicFramePr>
            <a:graphicFrameLocks/>
          </p:cNvGraphicFramePr>
          <p:nvPr>
            <p:extLst>
              <p:ext uri="{D42A27DB-BD31-4B8C-83A1-F6EECF244321}">
                <p14:modId xmlns:p14="http://schemas.microsoft.com/office/powerpoint/2010/main" val="2293602530"/>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85B17774-122F-46BB-8779-35B32C129EB8}"/>
              </a:ext>
            </a:extLst>
          </p:cNvPr>
          <p:cNvGraphicFramePr>
            <a:graphicFrameLocks/>
          </p:cNvGraphicFramePr>
          <p:nvPr>
            <p:extLst>
              <p:ext uri="{D42A27DB-BD31-4B8C-83A1-F6EECF244321}">
                <p14:modId xmlns:p14="http://schemas.microsoft.com/office/powerpoint/2010/main" val="1417873859"/>
              </p:ext>
            </p:extLst>
          </p:nvPr>
        </p:nvGraphicFramePr>
        <p:xfrm>
          <a:off x="1479380"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ED3AE8D7-EF7E-45B9-979A-324E3626191F}"/>
              </a:ext>
            </a:extLst>
          </p:cNvPr>
          <p:cNvGraphicFramePr>
            <a:graphicFrameLocks/>
          </p:cNvGraphicFramePr>
          <p:nvPr>
            <p:extLst>
              <p:ext uri="{D42A27DB-BD31-4B8C-83A1-F6EECF244321}">
                <p14:modId xmlns:p14="http://schemas.microsoft.com/office/powerpoint/2010/main" val="1038096207"/>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DD621E78-E74D-4C35-AFF8-3211E80C3BB0}"/>
              </a:ext>
            </a:extLst>
          </p:cNvPr>
          <p:cNvGraphicFramePr>
            <a:graphicFrameLocks/>
          </p:cNvGraphicFramePr>
          <p:nvPr>
            <p:extLst>
              <p:ext uri="{D42A27DB-BD31-4B8C-83A1-F6EECF244321}">
                <p14:modId xmlns:p14="http://schemas.microsoft.com/office/powerpoint/2010/main" val="2024330426"/>
              </p:ext>
            </p:extLst>
          </p:nvPr>
        </p:nvGraphicFramePr>
        <p:xfrm>
          <a:off x="1686589" y="137574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85BC6BE3-5ADB-4451-94D5-2953D68B215E}"/>
              </a:ext>
            </a:extLst>
          </p:cNvPr>
          <p:cNvGraphicFramePr>
            <a:graphicFrameLocks/>
          </p:cNvGraphicFramePr>
          <p:nvPr>
            <p:extLst>
              <p:ext uri="{D42A27DB-BD31-4B8C-83A1-F6EECF244321}">
                <p14:modId xmlns:p14="http://schemas.microsoft.com/office/powerpoint/2010/main" val="4238700901"/>
              </p:ext>
            </p:extLst>
          </p:nvPr>
        </p:nvGraphicFramePr>
        <p:xfrm>
          <a:off x="1660911" y="1365581"/>
          <a:ext cx="68040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4E130114-1D86-447A-AC30-C1AB87BA4959}"/>
              </a:ext>
            </a:extLst>
          </p:cNvPr>
          <p:cNvGraphicFramePr>
            <a:graphicFrameLocks/>
          </p:cNvGraphicFramePr>
          <p:nvPr>
            <p:extLst>
              <p:ext uri="{D42A27DB-BD31-4B8C-83A1-F6EECF244321}">
                <p14:modId xmlns:p14="http://schemas.microsoft.com/office/powerpoint/2010/main" val="2462975025"/>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1C688F46-DD86-41E4-A84D-41FA11870A7C}"/>
              </a:ext>
            </a:extLst>
          </p:cNvPr>
          <p:cNvGraphicFramePr>
            <a:graphicFrameLocks/>
          </p:cNvGraphicFramePr>
          <p:nvPr>
            <p:extLst>
              <p:ext uri="{D42A27DB-BD31-4B8C-83A1-F6EECF244321}">
                <p14:modId xmlns:p14="http://schemas.microsoft.com/office/powerpoint/2010/main" val="2862666275"/>
              </p:ext>
            </p:extLst>
          </p:nvPr>
        </p:nvGraphicFramePr>
        <p:xfrm>
          <a:off x="1686589"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CA87EF1C-BBB4-4A67-A66F-5D3AC410F2F5}"/>
              </a:ext>
            </a:extLst>
          </p:cNvPr>
          <p:cNvGraphicFramePr>
            <a:graphicFrameLocks/>
          </p:cNvGraphicFramePr>
          <p:nvPr>
            <p:extLst>
              <p:ext uri="{D42A27DB-BD31-4B8C-83A1-F6EECF244321}">
                <p14:modId xmlns:p14="http://schemas.microsoft.com/office/powerpoint/2010/main" val="3931477215"/>
              </p:ext>
            </p:extLst>
          </p:nvPr>
        </p:nvGraphicFramePr>
        <p:xfrm>
          <a:off x="1592503"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A34493C9-9E23-47B2-9399-051E5AE2DC3D}"/>
              </a:ext>
            </a:extLst>
          </p:cNvPr>
          <p:cNvGraphicFramePr>
            <a:graphicFrameLocks/>
          </p:cNvGraphicFramePr>
          <p:nvPr>
            <p:extLst>
              <p:ext uri="{D42A27DB-BD31-4B8C-83A1-F6EECF244321}">
                <p14:modId xmlns:p14="http://schemas.microsoft.com/office/powerpoint/2010/main" val="1199785379"/>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1951D0D7-1743-46FA-B58A-BB42F1E8E129}"/>
              </a:ext>
            </a:extLst>
          </p:cNvPr>
          <p:cNvGraphicFramePr>
            <a:graphicFrameLocks/>
          </p:cNvGraphicFramePr>
          <p:nvPr>
            <p:extLst>
              <p:ext uri="{D42A27DB-BD31-4B8C-83A1-F6EECF244321}">
                <p14:modId xmlns:p14="http://schemas.microsoft.com/office/powerpoint/2010/main" val="2218641202"/>
              </p:ext>
            </p:extLst>
          </p:nvPr>
        </p:nvGraphicFramePr>
        <p:xfrm>
          <a:off x="1474776" y="138349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C2C65950-EB23-4E84-93E3-D1C3E847169F}"/>
              </a:ext>
            </a:extLst>
          </p:cNvPr>
          <p:cNvGraphicFramePr>
            <a:graphicFrameLocks/>
          </p:cNvGraphicFramePr>
          <p:nvPr>
            <p:extLst>
              <p:ext uri="{D42A27DB-BD31-4B8C-83A1-F6EECF244321}">
                <p14:modId xmlns:p14="http://schemas.microsoft.com/office/powerpoint/2010/main" val="841820888"/>
              </p:ext>
            </p:extLst>
          </p:nvPr>
        </p:nvGraphicFramePr>
        <p:xfrm>
          <a:off x="1686589" y="131986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D665258E-F8DD-4FE1-A44B-6C7B2183C104}"/>
              </a:ext>
            </a:extLst>
          </p:cNvPr>
          <p:cNvGraphicFramePr>
            <a:graphicFrameLocks/>
          </p:cNvGraphicFramePr>
          <p:nvPr>
            <p:extLst>
              <p:ext uri="{D42A27DB-BD31-4B8C-83A1-F6EECF244321}">
                <p14:modId xmlns:p14="http://schemas.microsoft.com/office/powerpoint/2010/main" val="2142688895"/>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AF963FA8-D4DA-4434-826C-7D0CBBBD38C1}"/>
              </a:ext>
            </a:extLst>
          </p:cNvPr>
          <p:cNvGraphicFramePr>
            <a:graphicFrameLocks/>
          </p:cNvGraphicFramePr>
          <p:nvPr>
            <p:extLst>
              <p:ext uri="{D42A27DB-BD31-4B8C-83A1-F6EECF244321}">
                <p14:modId xmlns:p14="http://schemas.microsoft.com/office/powerpoint/2010/main" val="3171633104"/>
              </p:ext>
            </p:extLst>
          </p:nvPr>
        </p:nvGraphicFramePr>
        <p:xfrm>
          <a:off x="147938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43AC1AC4-A095-4EEA-B236-D4DDDB3707E7}"/>
              </a:ext>
            </a:extLst>
          </p:cNvPr>
          <p:cNvGraphicFramePr>
            <a:graphicFrameLocks/>
          </p:cNvGraphicFramePr>
          <p:nvPr>
            <p:extLst>
              <p:ext uri="{D42A27DB-BD31-4B8C-83A1-F6EECF244321}">
                <p14:modId xmlns:p14="http://schemas.microsoft.com/office/powerpoint/2010/main" val="2733636753"/>
              </p:ext>
            </p:extLst>
          </p:nvPr>
        </p:nvGraphicFramePr>
        <p:xfrm>
          <a:off x="1474776" y="126676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7EC1A6A3-DAAD-4BA7-9633-6BF4FC28D89C}"/>
              </a:ext>
            </a:extLst>
          </p:cNvPr>
          <p:cNvGraphicFramePr>
            <a:graphicFrameLocks/>
          </p:cNvGraphicFramePr>
          <p:nvPr>
            <p:extLst>
              <p:ext uri="{D42A27DB-BD31-4B8C-83A1-F6EECF244321}">
                <p14:modId xmlns:p14="http://schemas.microsoft.com/office/powerpoint/2010/main" val="3301267535"/>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24FB7801-9FFF-4DBC-AEF7-2B7C16ECE977}"/>
              </a:ext>
            </a:extLst>
          </p:cNvPr>
          <p:cNvGraphicFramePr>
            <a:graphicFrameLocks/>
          </p:cNvGraphicFramePr>
          <p:nvPr>
            <p:extLst>
              <p:ext uri="{D42A27DB-BD31-4B8C-83A1-F6EECF244321}">
                <p14:modId xmlns:p14="http://schemas.microsoft.com/office/powerpoint/2010/main" val="862480099"/>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2D5C22A5-0A78-4E4D-91E6-B4F36604D3BA}"/>
              </a:ext>
            </a:extLst>
          </p:cNvPr>
          <p:cNvGraphicFramePr>
            <a:graphicFrameLocks/>
          </p:cNvGraphicFramePr>
          <p:nvPr>
            <p:extLst>
              <p:ext uri="{D42A27DB-BD31-4B8C-83A1-F6EECF244321}">
                <p14:modId xmlns:p14="http://schemas.microsoft.com/office/powerpoint/2010/main" val="2872883263"/>
              </p:ext>
            </p:extLst>
          </p:nvPr>
        </p:nvGraphicFramePr>
        <p:xfrm>
          <a:off x="180602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28A98979-AB49-4738-BC05-0EE16A4C6290}"/>
              </a:ext>
            </a:extLst>
          </p:cNvPr>
          <p:cNvGraphicFramePr>
            <a:graphicFrameLocks/>
          </p:cNvGraphicFramePr>
          <p:nvPr>
            <p:extLst>
              <p:ext uri="{D42A27DB-BD31-4B8C-83A1-F6EECF244321}">
                <p14:modId xmlns:p14="http://schemas.microsoft.com/office/powerpoint/2010/main" val="191007425"/>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1F3A10E7-1215-472B-9A9B-9B6C5461BF4E}"/>
              </a:ext>
            </a:extLst>
          </p:cNvPr>
          <p:cNvGraphicFramePr>
            <a:graphicFrameLocks/>
          </p:cNvGraphicFramePr>
          <p:nvPr>
            <p:extLst>
              <p:ext uri="{D42A27DB-BD31-4B8C-83A1-F6EECF244321}">
                <p14:modId xmlns:p14="http://schemas.microsoft.com/office/powerpoint/2010/main" val="1039722708"/>
              </p:ext>
            </p:extLst>
          </p:nvPr>
        </p:nvGraphicFramePr>
        <p:xfrm>
          <a:off x="1686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FDDBAD33-3EB0-477F-BD8E-38C9B82A465B}"/>
              </a:ext>
            </a:extLst>
          </p:cNvPr>
          <p:cNvGraphicFramePr>
            <a:graphicFrameLocks/>
          </p:cNvGraphicFramePr>
          <p:nvPr>
            <p:extLst>
              <p:ext uri="{D42A27DB-BD31-4B8C-83A1-F6EECF244321}">
                <p14:modId xmlns:p14="http://schemas.microsoft.com/office/powerpoint/2010/main" val="894763505"/>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102AA6A6-7C49-4DE1-B799-5DCBC50B3B35}"/>
              </a:ext>
            </a:extLst>
          </p:cNvPr>
          <p:cNvGraphicFramePr>
            <a:graphicFrameLocks/>
          </p:cNvGraphicFramePr>
          <p:nvPr>
            <p:extLst>
              <p:ext uri="{D42A27DB-BD31-4B8C-83A1-F6EECF244321}">
                <p14:modId xmlns:p14="http://schemas.microsoft.com/office/powerpoint/2010/main" val="1975172240"/>
              </p:ext>
            </p:extLst>
          </p:nvPr>
        </p:nvGraphicFramePr>
        <p:xfrm>
          <a:off x="1686589"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427A5D5E-EAAC-41D6-BA85-FBCA5E9D4E08}"/>
              </a:ext>
            </a:extLst>
          </p:cNvPr>
          <p:cNvGraphicFramePr>
            <a:graphicFrameLocks/>
          </p:cNvGraphicFramePr>
          <p:nvPr>
            <p:extLst>
              <p:ext uri="{D42A27DB-BD31-4B8C-83A1-F6EECF244321}">
                <p14:modId xmlns:p14="http://schemas.microsoft.com/office/powerpoint/2010/main" val="752725261"/>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7BB1BF72-F16F-4CD0-B04C-1971E1DF37A3}"/>
              </a:ext>
            </a:extLst>
          </p:cNvPr>
          <p:cNvGraphicFramePr>
            <a:graphicFrameLocks/>
          </p:cNvGraphicFramePr>
          <p:nvPr>
            <p:extLst>
              <p:ext uri="{D42A27DB-BD31-4B8C-83A1-F6EECF244321}">
                <p14:modId xmlns:p14="http://schemas.microsoft.com/office/powerpoint/2010/main" val="1692809823"/>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14C3A3F1-F45B-4CB3-8E6B-74FEC0A6E590}"/>
              </a:ext>
            </a:extLst>
          </p:cNvPr>
          <p:cNvGraphicFramePr>
            <a:graphicFrameLocks/>
          </p:cNvGraphicFramePr>
          <p:nvPr>
            <p:extLst>
              <p:ext uri="{D42A27DB-BD31-4B8C-83A1-F6EECF244321}">
                <p14:modId xmlns:p14="http://schemas.microsoft.com/office/powerpoint/2010/main" val="2609319315"/>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C41F7BDE-8C7E-4118-9B7E-3097B8063209}"/>
              </a:ext>
            </a:extLst>
          </p:cNvPr>
          <p:cNvGraphicFramePr>
            <a:graphicFrameLocks/>
          </p:cNvGraphicFramePr>
          <p:nvPr>
            <p:extLst>
              <p:ext uri="{D42A27DB-BD31-4B8C-83A1-F6EECF244321}">
                <p14:modId xmlns:p14="http://schemas.microsoft.com/office/powerpoint/2010/main" val="2790838273"/>
              </p:ext>
            </p:extLst>
          </p:nvPr>
        </p:nvGraphicFramePr>
        <p:xfrm>
          <a:off x="170433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B8ADE088-0587-481D-9404-448C35B188CB}"/>
              </a:ext>
            </a:extLst>
          </p:cNvPr>
          <p:cNvGraphicFramePr>
            <a:graphicFrameLocks/>
          </p:cNvGraphicFramePr>
          <p:nvPr>
            <p:extLst>
              <p:ext uri="{D42A27DB-BD31-4B8C-83A1-F6EECF244321}">
                <p14:modId xmlns:p14="http://schemas.microsoft.com/office/powerpoint/2010/main" val="1982279432"/>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94DAA1E3-2954-4CFE-BC63-94AE4B50E15F}"/>
              </a:ext>
            </a:extLst>
          </p:cNvPr>
          <p:cNvGraphicFramePr>
            <a:graphicFrameLocks/>
          </p:cNvGraphicFramePr>
          <p:nvPr>
            <p:extLst>
              <p:ext uri="{D42A27DB-BD31-4B8C-83A1-F6EECF244321}">
                <p14:modId xmlns:p14="http://schemas.microsoft.com/office/powerpoint/2010/main" val="2559071472"/>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E9283F07-CAEA-4DB8-82E0-97C0629F9094}"/>
              </a:ext>
            </a:extLst>
          </p:cNvPr>
          <p:cNvGraphicFramePr>
            <a:graphicFrameLocks/>
          </p:cNvGraphicFramePr>
          <p:nvPr>
            <p:extLst>
              <p:ext uri="{D42A27DB-BD31-4B8C-83A1-F6EECF244321}">
                <p14:modId xmlns:p14="http://schemas.microsoft.com/office/powerpoint/2010/main" val="891168182"/>
              </p:ext>
            </p:extLst>
          </p:nvPr>
        </p:nvGraphicFramePr>
        <p:xfrm>
          <a:off x="1592503"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8A45B1AC-4373-4FF2-B96E-83D45A34C2FB}"/>
              </a:ext>
            </a:extLst>
          </p:cNvPr>
          <p:cNvGraphicFramePr>
            <a:graphicFrameLocks/>
          </p:cNvGraphicFramePr>
          <p:nvPr>
            <p:extLst>
              <p:ext uri="{D42A27DB-BD31-4B8C-83A1-F6EECF244321}">
                <p14:modId xmlns:p14="http://schemas.microsoft.com/office/powerpoint/2010/main" val="4192213625"/>
              </p:ext>
            </p:extLst>
          </p:nvPr>
        </p:nvGraphicFramePr>
        <p:xfrm>
          <a:off x="16200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E9229B53-F88E-407D-AC0F-D27C63A7D784}"/>
              </a:ext>
            </a:extLst>
          </p:cNvPr>
          <p:cNvGraphicFramePr>
            <a:graphicFrameLocks/>
          </p:cNvGraphicFramePr>
          <p:nvPr>
            <p:extLst>
              <p:ext uri="{D42A27DB-BD31-4B8C-83A1-F6EECF244321}">
                <p14:modId xmlns:p14="http://schemas.microsoft.com/office/powerpoint/2010/main" val="4141533103"/>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FA81446D-7CDF-45D7-9545-E509E27A214A}"/>
              </a:ext>
            </a:extLst>
          </p:cNvPr>
          <p:cNvGraphicFramePr>
            <a:graphicFrameLocks/>
          </p:cNvGraphicFramePr>
          <p:nvPr>
            <p:extLst>
              <p:ext uri="{D42A27DB-BD31-4B8C-83A1-F6EECF244321}">
                <p14:modId xmlns:p14="http://schemas.microsoft.com/office/powerpoint/2010/main" val="1783110827"/>
              </p:ext>
            </p:extLst>
          </p:nvPr>
        </p:nvGraphicFramePr>
        <p:xfrm>
          <a:off x="1735640"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C1213D86-E13A-4AB6-9C87-8C54ACE9EC42}"/>
              </a:ext>
            </a:extLst>
          </p:cNvPr>
          <p:cNvGraphicFramePr>
            <a:graphicFrameLocks/>
          </p:cNvGraphicFramePr>
          <p:nvPr>
            <p:extLst>
              <p:ext uri="{D42A27DB-BD31-4B8C-83A1-F6EECF244321}">
                <p14:modId xmlns:p14="http://schemas.microsoft.com/office/powerpoint/2010/main" val="1181430430"/>
              </p:ext>
            </p:extLst>
          </p:nvPr>
        </p:nvGraphicFramePr>
        <p:xfrm>
          <a:off x="1620088" y="144162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EA2FA8D6-A269-485C-B225-840F4DCAE1DC}"/>
              </a:ext>
            </a:extLst>
          </p:cNvPr>
          <p:cNvGraphicFramePr>
            <a:graphicFrameLocks/>
          </p:cNvGraphicFramePr>
          <p:nvPr>
            <p:extLst>
              <p:ext uri="{D42A27DB-BD31-4B8C-83A1-F6EECF244321}">
                <p14:modId xmlns:p14="http://schemas.microsoft.com/office/powerpoint/2010/main" val="103876409"/>
              </p:ext>
            </p:extLst>
          </p:nvPr>
        </p:nvGraphicFramePr>
        <p:xfrm>
          <a:off x="1551388" y="143569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5334</TotalTime>
  <Words>3932</Words>
  <Application>Microsoft Office PowerPoint</Application>
  <PresentationFormat>Presentación en pantalla (4:3)</PresentationFormat>
  <Paragraphs>671</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315</cp:revision>
  <dcterms:created xsi:type="dcterms:W3CDTF">2019-02-18T18:05:13Z</dcterms:created>
  <dcterms:modified xsi:type="dcterms:W3CDTF">2022-04-05T15:56:24Z</dcterms:modified>
</cp:coreProperties>
</file>