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414801AA-A211-4F87-9926-794E9A2A7A6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FC-4C14-9767-355D951A9828}"/>
                </c:ext>
              </c:extLst>
            </c:dLbl>
            <c:dLbl>
              <c:idx val="1"/>
              <c:tx>
                <c:rich>
                  <a:bodyPr/>
                  <a:lstStyle/>
                  <a:p>
                    <a:fld id="{A028A486-5286-4BEF-AD87-C65F1DC60B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FC-4C14-9767-355D951A982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[UASALUD.xlsx]IDENTIDAD!$C$9:$C$10</c:f>
              <c:strCache>
                <c:ptCount val="2"/>
                <c:pt idx="0">
                  <c:v>NO LO CONOCE</c:v>
                </c:pt>
                <c:pt idx="1">
                  <c:v>SI LO CONOCE</c:v>
                </c:pt>
              </c:strCache>
            </c:strRef>
          </c:cat>
          <c:val>
            <c:numRef>
              <c:f>[UASALUD.xlsx]IDENTIDAD!$F$9:$F$10</c:f>
              <c:numCache>
                <c:formatCode>###0</c:formatCode>
                <c:ptCount val="2"/>
                <c:pt idx="0">
                  <c:v>36.19047619047619</c:v>
                </c:pt>
                <c:pt idx="1">
                  <c:v>63.809523809523803</c:v>
                </c:pt>
              </c:numCache>
            </c:numRef>
          </c:val>
          <c:extLst>
            <c:ext xmlns:c16="http://schemas.microsoft.com/office/drawing/2014/chart" uri="{C3380CC4-5D6E-409C-BE32-E72D297353CC}">
              <c16:uniqueId val="{00000002-07FC-4C14-9767-355D951A9828}"/>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47-4F81-AD7A-7A48266CAA3B}"/>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47-4F81-AD7A-7A48266CAA3B}"/>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47-4F81-AD7A-7A48266CAA3B}"/>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47-4F81-AD7A-7A48266CAA3B}"/>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47-4F81-AD7A-7A48266CAA3B}"/>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47-4F81-AD7A-7A48266CAA3B}"/>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47-4F81-AD7A-7A48266CAA3B}"/>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47-4F81-AD7A-7A48266CAA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TRANSPARENCIA Y RENDICIÓN DE CUENTAS</c:v>
                </c:pt>
                <c:pt idx="1">
                  <c:v>PROFESIONALISMO E INTEGRIDAD</c:v>
                </c:pt>
                <c:pt idx="2">
                  <c:v>RESPONSABILIDAD</c:v>
                </c:pt>
                <c:pt idx="3">
                  <c:v>LEALTAD Y COMPROMISO</c:v>
                </c:pt>
                <c:pt idx="4">
                  <c:v>JUSTICIA</c:v>
                </c:pt>
                <c:pt idx="5">
                  <c:v>TOLERANCIA</c:v>
                </c:pt>
                <c:pt idx="6">
                  <c:v>EQUIDAD</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3A47-4F81-AD7A-7A48266CAA3B}"/>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330947E-2C27-483A-98C5-DCFD69C898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9F7-48F7-B1AA-EE388248D12B}"/>
                </c:ext>
              </c:extLst>
            </c:dLbl>
            <c:dLbl>
              <c:idx val="1"/>
              <c:tx>
                <c:rich>
                  <a:bodyPr/>
                  <a:lstStyle/>
                  <a:p>
                    <a:fld id="{E2750FED-9CA3-4AE8-AA0B-9091D1DCFC8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9F7-48F7-B1AA-EE388248D12B}"/>
                </c:ext>
              </c:extLst>
            </c:dLbl>
            <c:dLbl>
              <c:idx val="2"/>
              <c:tx>
                <c:rich>
                  <a:bodyPr/>
                  <a:lstStyle/>
                  <a:p>
                    <a:fld id="{69511B2B-9298-4912-ABA0-4E7C588EDB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9F7-48F7-B1AA-EE388248D12B}"/>
                </c:ext>
              </c:extLst>
            </c:dLbl>
            <c:dLbl>
              <c:idx val="3"/>
              <c:tx>
                <c:rich>
                  <a:bodyPr/>
                  <a:lstStyle/>
                  <a:p>
                    <a:fld id="{83EF8F3A-52F6-402B-81F1-44A5A80FA30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F7-48F7-B1AA-EE388248D12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[UASALUD.xlsx]SEGURIDAD!$C$4:$C$7</c:f>
              <c:strCache>
                <c:ptCount val="4"/>
                <c:pt idx="0">
                  <c:v>MALA</c:v>
                </c:pt>
                <c:pt idx="1">
                  <c:v>REGULAR</c:v>
                </c:pt>
                <c:pt idx="2">
                  <c:v>BUENA</c:v>
                </c:pt>
                <c:pt idx="3">
                  <c:v>EXCELENTE</c:v>
                </c:pt>
              </c:strCache>
            </c:strRef>
          </c:cat>
          <c:val>
            <c:numRef>
              <c:f>[UASALUD.xlsx]SEGURIDAD!$F$4:$F$7</c:f>
              <c:numCache>
                <c:formatCode>###0</c:formatCode>
                <c:ptCount val="4"/>
                <c:pt idx="0" formatCode="General">
                  <c:v>0</c:v>
                </c:pt>
                <c:pt idx="1">
                  <c:v>11.428571428571429</c:v>
                </c:pt>
                <c:pt idx="2">
                  <c:v>56.19047619047619</c:v>
                </c:pt>
                <c:pt idx="3">
                  <c:v>32.38095238095238</c:v>
                </c:pt>
              </c:numCache>
            </c:numRef>
          </c:val>
          <c:extLst>
            <c:ext xmlns:c16="http://schemas.microsoft.com/office/drawing/2014/chart" uri="{C3380CC4-5D6E-409C-BE32-E72D297353CC}">
              <c16:uniqueId val="{00000004-19F7-48F7-B1AA-EE388248D12B}"/>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BB37AF6-1DE9-4543-BE3B-2AAB384A0F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46-4121-B75E-D1B852B57BF4}"/>
                </c:ext>
              </c:extLst>
            </c:dLbl>
            <c:dLbl>
              <c:idx val="1"/>
              <c:tx>
                <c:rich>
                  <a:bodyPr/>
                  <a:lstStyle/>
                  <a:p>
                    <a:fld id="{0073823D-EEE0-43FE-8EBF-8BF34BB1B6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46-4121-B75E-D1B852B57BF4}"/>
                </c:ext>
              </c:extLst>
            </c:dLbl>
            <c:dLbl>
              <c:idx val="2"/>
              <c:tx>
                <c:rich>
                  <a:bodyPr/>
                  <a:lstStyle/>
                  <a:p>
                    <a:fld id="{D50BAA47-C397-4587-990F-418D6D3D01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546-4121-B75E-D1B852B57BF4}"/>
                </c:ext>
              </c:extLst>
            </c:dLbl>
            <c:dLbl>
              <c:idx val="3"/>
              <c:tx>
                <c:rich>
                  <a:bodyPr/>
                  <a:lstStyle/>
                  <a:p>
                    <a:fld id="{EFE36635-0ED5-4191-A96E-67036B47D0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46-4121-B75E-D1B852B57B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SEGURIDAD!$C$12:$C$15</c:f>
              <c:strCache>
                <c:ptCount val="4"/>
                <c:pt idx="0">
                  <c:v>MALO</c:v>
                </c:pt>
                <c:pt idx="1">
                  <c:v>REGULAR</c:v>
                </c:pt>
                <c:pt idx="2">
                  <c:v>BUENA</c:v>
                </c:pt>
                <c:pt idx="3">
                  <c:v>EXCELENTE</c:v>
                </c:pt>
              </c:strCache>
            </c:strRef>
          </c:cat>
          <c:val>
            <c:numRef>
              <c:f>SEGURIDAD!$F$12:$F$15</c:f>
              <c:numCache>
                <c:formatCode>###0</c:formatCode>
                <c:ptCount val="4"/>
                <c:pt idx="0">
                  <c:v>24.431818181818183</c:v>
                </c:pt>
                <c:pt idx="1">
                  <c:v>35.795454545454547</c:v>
                </c:pt>
                <c:pt idx="2">
                  <c:v>30.113636363636363</c:v>
                </c:pt>
                <c:pt idx="3">
                  <c:v>9.6590909090909083</c:v>
                </c:pt>
              </c:numCache>
            </c:numRef>
          </c:val>
          <c:extLst>
            <c:ext xmlns:c16="http://schemas.microsoft.com/office/drawing/2014/chart" uri="{C3380CC4-5D6E-409C-BE32-E72D297353CC}">
              <c16:uniqueId val="{00000004-6546-4121-B75E-D1B852B57BF4}"/>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177E-2"/>
                </c:manualLayout>
              </c:layout>
              <c:tx>
                <c:rich>
                  <a:bodyPr/>
                  <a:lstStyle/>
                  <a:p>
                    <a:fld id="{6CEF4562-4CDB-4536-8046-45C6159AAF6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4C-4899-BE4C-6842F6B5ED39}"/>
                </c:ext>
              </c:extLst>
            </c:dLbl>
            <c:dLbl>
              <c:idx val="1"/>
              <c:tx>
                <c:rich>
                  <a:bodyPr/>
                  <a:lstStyle/>
                  <a:p>
                    <a:fld id="{B0A5CBB8-1F0C-47C7-A8D7-EC692602BC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4C-4899-BE4C-6842F6B5ED39}"/>
                </c:ext>
              </c:extLst>
            </c:dLbl>
            <c:dLbl>
              <c:idx val="2"/>
              <c:tx>
                <c:rich>
                  <a:bodyPr/>
                  <a:lstStyle/>
                  <a:p>
                    <a:fld id="{B15EA7F1-883B-4A75-BFBB-4E9F4904CF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4C-4899-BE4C-6842F6B5ED39}"/>
                </c:ext>
              </c:extLst>
            </c:dLbl>
            <c:dLbl>
              <c:idx val="3"/>
              <c:tx>
                <c:rich>
                  <a:bodyPr/>
                  <a:lstStyle/>
                  <a:p>
                    <a:fld id="{49BEB076-95F6-45A4-839E-D75EA778AA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4C-4899-BE4C-6842F6B5ED3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[UASALUD.xlsx]SEGURIDAD!$C$20:$C$23</c:f>
              <c:strCache>
                <c:ptCount val="4"/>
                <c:pt idx="0">
                  <c:v>MUY ALTO</c:v>
                </c:pt>
                <c:pt idx="1">
                  <c:v>ALTO</c:v>
                </c:pt>
                <c:pt idx="2">
                  <c:v>MEDIO</c:v>
                </c:pt>
                <c:pt idx="3">
                  <c:v>BAJO</c:v>
                </c:pt>
              </c:strCache>
            </c:strRef>
          </c:cat>
          <c:val>
            <c:numRef>
              <c:f>[UASALUD.xlsx]SEGURIDAD!$F$20:$F$23</c:f>
              <c:numCache>
                <c:formatCode>###0</c:formatCode>
                <c:ptCount val="4"/>
                <c:pt idx="0">
                  <c:v>18.095238095238095</c:v>
                </c:pt>
                <c:pt idx="1">
                  <c:v>23.809523809523807</c:v>
                </c:pt>
                <c:pt idx="2">
                  <c:v>44.761904761904766</c:v>
                </c:pt>
                <c:pt idx="3">
                  <c:v>13.333333333333334</c:v>
                </c:pt>
              </c:numCache>
            </c:numRef>
          </c:val>
          <c:extLst>
            <c:ext xmlns:c16="http://schemas.microsoft.com/office/drawing/2014/chart" uri="{C3380CC4-5D6E-409C-BE32-E72D297353CC}">
              <c16:uniqueId val="{00000004-F44C-4899-BE4C-6842F6B5ED39}"/>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8.9267787524366468E-2"/>
                </c:manualLayout>
              </c:layout>
              <c:tx>
                <c:rich>
                  <a:bodyPr/>
                  <a:lstStyle/>
                  <a:p>
                    <a:fld id="{25ECFE37-4445-4B2A-ADFE-4D585BA9C3CD}"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13-4792-8A66-A7F0CE749EA0}"/>
                </c:ext>
              </c:extLst>
            </c:dLbl>
            <c:dLbl>
              <c:idx val="1"/>
              <c:tx>
                <c:rich>
                  <a:bodyPr/>
                  <a:lstStyle/>
                  <a:p>
                    <a:fld id="{82FA9D8E-195C-4381-A2A6-E4D832DE61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13-4792-8A66-A7F0CE749EA0}"/>
                </c:ext>
              </c:extLst>
            </c:dLbl>
            <c:dLbl>
              <c:idx val="2"/>
              <c:tx>
                <c:rich>
                  <a:bodyPr/>
                  <a:lstStyle/>
                  <a:p>
                    <a:fld id="{B820407B-EA5C-4D1A-A02A-F2B81D1D25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13-4792-8A66-A7F0CE749EA0}"/>
                </c:ext>
              </c:extLst>
            </c:dLbl>
            <c:dLbl>
              <c:idx val="3"/>
              <c:tx>
                <c:rich>
                  <a:bodyPr/>
                  <a:lstStyle/>
                  <a:p>
                    <a:fld id="{0DDAD514-3A38-4B6C-A571-E55BEC22B0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13-4792-8A66-A7F0CE749EA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SEGURIDAD!$C$28:$C$31</c:f>
              <c:strCache>
                <c:ptCount val="4"/>
                <c:pt idx="0">
                  <c:v>MALO</c:v>
                </c:pt>
                <c:pt idx="1">
                  <c:v>REGULAR</c:v>
                </c:pt>
                <c:pt idx="2">
                  <c:v>BUENA</c:v>
                </c:pt>
                <c:pt idx="3">
                  <c:v>EXCELENTE</c:v>
                </c:pt>
              </c:strCache>
            </c:strRef>
          </c:cat>
          <c:val>
            <c:numRef>
              <c:f>SEGURIDAD!$F$28:$F$31</c:f>
              <c:numCache>
                <c:formatCode>###0</c:formatCode>
                <c:ptCount val="4"/>
                <c:pt idx="0">
                  <c:v>10.227272727272728</c:v>
                </c:pt>
                <c:pt idx="1">
                  <c:v>36.363636363636367</c:v>
                </c:pt>
                <c:pt idx="2">
                  <c:v>44.31818181818182</c:v>
                </c:pt>
                <c:pt idx="3">
                  <c:v>9.0909090909090917</c:v>
                </c:pt>
              </c:numCache>
            </c:numRef>
          </c:val>
          <c:extLst>
            <c:ext xmlns:c16="http://schemas.microsoft.com/office/drawing/2014/chart" uri="{C3380CC4-5D6E-409C-BE32-E72D297353CC}">
              <c16:uniqueId val="{00000004-BF13-4792-8A66-A7F0CE749EA0}"/>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177E-2"/>
                </c:manualLayout>
              </c:layout>
              <c:tx>
                <c:rich>
                  <a:bodyPr/>
                  <a:lstStyle/>
                  <a:p>
                    <a:fld id="{B358750C-F673-4DEF-9A8F-8BBA505136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D5-4F3F-AEAB-AC79E325B73B}"/>
                </c:ext>
              </c:extLst>
            </c:dLbl>
            <c:dLbl>
              <c:idx val="1"/>
              <c:layout>
                <c:manualLayout>
                  <c:x val="0"/>
                  <c:y val="8.9695419103313731E-2"/>
                </c:manualLayout>
              </c:layout>
              <c:tx>
                <c:rich>
                  <a:bodyPr/>
                  <a:lstStyle/>
                  <a:p>
                    <a:fld id="{9D563FD0-85E4-4452-8121-F6F19F2153B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D5-4F3F-AEAB-AC79E325B73B}"/>
                </c:ext>
              </c:extLst>
            </c:dLbl>
            <c:dLbl>
              <c:idx val="2"/>
              <c:layout>
                <c:manualLayout>
                  <c:x val="-6.851184194146352E-17"/>
                  <c:y val="9.5853557504873288E-2"/>
                </c:manualLayout>
              </c:layout>
              <c:tx>
                <c:rich>
                  <a:bodyPr/>
                  <a:lstStyle/>
                  <a:p>
                    <a:fld id="{981193FC-8884-4251-874E-98D7A01784A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D5-4F3F-AEAB-AC79E325B73B}"/>
                </c:ext>
              </c:extLst>
            </c:dLbl>
            <c:dLbl>
              <c:idx val="3"/>
              <c:tx>
                <c:rich>
                  <a:bodyPr/>
                  <a:lstStyle/>
                  <a:p>
                    <a:fld id="{02A3499A-ECF0-4562-915F-B1AC06AC6B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D5-4F3F-AEAB-AC79E325B7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SEGURIDAD!$C$36:$C$39</c:f>
              <c:strCache>
                <c:ptCount val="4"/>
                <c:pt idx="0">
                  <c:v>MALO</c:v>
                </c:pt>
                <c:pt idx="1">
                  <c:v>REGULAR</c:v>
                </c:pt>
                <c:pt idx="2">
                  <c:v>BUENA</c:v>
                </c:pt>
                <c:pt idx="3">
                  <c:v>EXCELENTE</c:v>
                </c:pt>
              </c:strCache>
            </c:strRef>
          </c:cat>
          <c:val>
            <c:numRef>
              <c:f>SEGURIDAD!$F$36:$F$39</c:f>
              <c:numCache>
                <c:formatCode>###0</c:formatCode>
                <c:ptCount val="4"/>
                <c:pt idx="0">
                  <c:v>13.068181818181818</c:v>
                </c:pt>
                <c:pt idx="1">
                  <c:v>37.5</c:v>
                </c:pt>
                <c:pt idx="2">
                  <c:v>38.636363636363633</c:v>
                </c:pt>
                <c:pt idx="3">
                  <c:v>10.795454545454545</c:v>
                </c:pt>
              </c:numCache>
            </c:numRef>
          </c:val>
          <c:extLst>
            <c:ext xmlns:c16="http://schemas.microsoft.com/office/drawing/2014/chart" uri="{C3380CC4-5D6E-409C-BE32-E72D297353CC}">
              <c16:uniqueId val="{00000004-ABD5-4F3F-AEAB-AC79E325B73B}"/>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EF35F33-83B6-4D16-809F-970857D57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13-489B-A237-10FB75A6EA69}"/>
                </c:ext>
              </c:extLst>
            </c:dLbl>
            <c:dLbl>
              <c:idx val="1"/>
              <c:tx>
                <c:rich>
                  <a:bodyPr/>
                  <a:lstStyle/>
                  <a:p>
                    <a:fld id="{B9E3DEC2-D993-4026-B6CD-73C752F836B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13-489B-A237-10FB75A6EA69}"/>
                </c:ext>
              </c:extLst>
            </c:dLbl>
            <c:dLbl>
              <c:idx val="2"/>
              <c:tx>
                <c:rich>
                  <a:bodyPr/>
                  <a:lstStyle/>
                  <a:p>
                    <a:fld id="{F8C3CAA8-CE42-4269-8E7C-B02F3C7846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513-489B-A237-10FB75A6EA69}"/>
                </c:ext>
              </c:extLst>
            </c:dLbl>
            <c:dLbl>
              <c:idx val="3"/>
              <c:tx>
                <c:rich>
                  <a:bodyPr/>
                  <a:lstStyle/>
                  <a:p>
                    <a:fld id="{5AD28E47-CCA6-437D-9196-5DE67E6800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13-489B-A237-10FB75A6EA6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[UASALUD.xlsx]SEGURIDAD!$C$44:$C$47</c:f>
              <c:strCache>
                <c:ptCount val="4"/>
                <c:pt idx="0">
                  <c:v>MALO</c:v>
                </c:pt>
                <c:pt idx="1">
                  <c:v>REGULAR</c:v>
                </c:pt>
                <c:pt idx="2">
                  <c:v>BUENA</c:v>
                </c:pt>
                <c:pt idx="3">
                  <c:v>EXCELENTE</c:v>
                </c:pt>
              </c:strCache>
            </c:strRef>
          </c:cat>
          <c:val>
            <c:numRef>
              <c:f>[UASALUD.xlsx]SEGURIDAD!$F$44:$F$47</c:f>
              <c:numCache>
                <c:formatCode>###0</c:formatCode>
                <c:ptCount val="4"/>
                <c:pt idx="0">
                  <c:v>3.8095238095238098</c:v>
                </c:pt>
                <c:pt idx="1">
                  <c:v>22.857142857142858</c:v>
                </c:pt>
                <c:pt idx="2">
                  <c:v>54.285714285714285</c:v>
                </c:pt>
                <c:pt idx="3">
                  <c:v>19.047619047619047</c:v>
                </c:pt>
              </c:numCache>
            </c:numRef>
          </c:val>
          <c:extLst>
            <c:ext xmlns:c16="http://schemas.microsoft.com/office/drawing/2014/chart" uri="{C3380CC4-5D6E-409C-BE32-E72D297353CC}">
              <c16:uniqueId val="{00000004-5513-489B-A237-10FB75A6EA69}"/>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C451A12-F084-4A49-A897-78B487B83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9B-40DE-9130-AFA00569268C}"/>
                </c:ext>
              </c:extLst>
            </c:dLbl>
            <c:dLbl>
              <c:idx val="1"/>
              <c:tx>
                <c:rich>
                  <a:bodyPr/>
                  <a:lstStyle/>
                  <a:p>
                    <a:fld id="{34983759-98CE-4EE1-B538-90B852ADEF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9B-40DE-9130-AFA00569268C}"/>
                </c:ext>
              </c:extLst>
            </c:dLbl>
            <c:dLbl>
              <c:idx val="2"/>
              <c:tx>
                <c:rich>
                  <a:bodyPr/>
                  <a:lstStyle/>
                  <a:p>
                    <a:fld id="{18942288-A404-40B0-AF67-C2AA388F4E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E9B-40DE-9130-AFA00569268C}"/>
                </c:ext>
              </c:extLst>
            </c:dLbl>
            <c:dLbl>
              <c:idx val="3"/>
              <c:tx>
                <c:rich>
                  <a:bodyPr/>
                  <a:lstStyle/>
                  <a:p>
                    <a:fld id="{DAF21A88-856F-4C22-8ADF-8169ECCE26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E9B-40DE-9130-AFA0056926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SEGURIDAD!$C$52:$C$55</c:f>
              <c:strCache>
                <c:ptCount val="4"/>
                <c:pt idx="0">
                  <c:v>MALO</c:v>
                </c:pt>
                <c:pt idx="1">
                  <c:v>REGULAR</c:v>
                </c:pt>
                <c:pt idx="2">
                  <c:v>BUENA</c:v>
                </c:pt>
                <c:pt idx="3">
                  <c:v>EXCELENTE</c:v>
                </c:pt>
              </c:strCache>
            </c:strRef>
          </c:cat>
          <c:val>
            <c:numRef>
              <c:f>SEGURIDAD!$F$52:$F$55</c:f>
              <c:numCache>
                <c:formatCode>###0</c:formatCode>
                <c:ptCount val="4"/>
                <c:pt idx="0">
                  <c:v>11.363636363636363</c:v>
                </c:pt>
                <c:pt idx="1">
                  <c:v>42.613636363636367</c:v>
                </c:pt>
                <c:pt idx="2">
                  <c:v>38.636363636363633</c:v>
                </c:pt>
                <c:pt idx="3">
                  <c:v>7.3863636363636367</c:v>
                </c:pt>
              </c:numCache>
            </c:numRef>
          </c:val>
          <c:extLst>
            <c:ext xmlns:c16="http://schemas.microsoft.com/office/drawing/2014/chart" uri="{C3380CC4-5D6E-409C-BE32-E72D297353CC}">
              <c16:uniqueId val="{00000004-6E9B-40DE-9130-AFA00569268C}"/>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E73CF21-D5D2-405A-9215-EE622445C5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8D-473F-B9CA-202EE1CE02CF}"/>
                </c:ext>
              </c:extLst>
            </c:dLbl>
            <c:dLbl>
              <c:idx val="1"/>
              <c:tx>
                <c:rich>
                  <a:bodyPr/>
                  <a:lstStyle/>
                  <a:p>
                    <a:fld id="{821059BA-F5EF-4D79-B0E1-1B78901FC5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8D-473F-B9CA-202EE1CE02CF}"/>
                </c:ext>
              </c:extLst>
            </c:dLbl>
            <c:dLbl>
              <c:idx val="2"/>
              <c:tx>
                <c:rich>
                  <a:bodyPr/>
                  <a:lstStyle/>
                  <a:p>
                    <a:fld id="{5D6C1C58-724B-4A6C-B195-FDCF43099ED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58D-473F-B9CA-202EE1CE02CF}"/>
                </c:ext>
              </c:extLst>
            </c:dLbl>
            <c:dLbl>
              <c:idx val="3"/>
              <c:tx>
                <c:rich>
                  <a:bodyPr/>
                  <a:lstStyle/>
                  <a:p>
                    <a:fld id="{1EFFC5C5-3708-4771-BE51-97B93819CD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58D-473F-B9CA-202EE1CE02C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[UASALUD.xlsx]SEGURIDAD!$C$60:$C$63</c:f>
              <c:strCache>
                <c:ptCount val="4"/>
                <c:pt idx="0">
                  <c:v>MALO</c:v>
                </c:pt>
                <c:pt idx="1">
                  <c:v>REGULAR</c:v>
                </c:pt>
                <c:pt idx="2">
                  <c:v>BUENA</c:v>
                </c:pt>
                <c:pt idx="3">
                  <c:v>EXCELENTE</c:v>
                </c:pt>
              </c:strCache>
            </c:strRef>
          </c:cat>
          <c:val>
            <c:numRef>
              <c:f>[UASALUD.xlsx]SEGURIDAD!$F$60:$F$63</c:f>
              <c:numCache>
                <c:formatCode>###0</c:formatCode>
                <c:ptCount val="4"/>
                <c:pt idx="0" formatCode="General">
                  <c:v>0</c:v>
                </c:pt>
                <c:pt idx="1">
                  <c:v>23.809523809523807</c:v>
                </c:pt>
                <c:pt idx="2">
                  <c:v>60.952380952380956</c:v>
                </c:pt>
                <c:pt idx="3">
                  <c:v>15.238095238095239</c:v>
                </c:pt>
              </c:numCache>
            </c:numRef>
          </c:val>
          <c:extLst>
            <c:ext xmlns:c16="http://schemas.microsoft.com/office/drawing/2014/chart" uri="{C3380CC4-5D6E-409C-BE32-E72D297353CC}">
              <c16:uniqueId val="{00000004-958D-473F-B9CA-202EE1CE02CF}"/>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80EA002-DF09-4826-A99A-BC4EFDE4B2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8B-4660-AFD2-0065A200364D}"/>
                </c:ext>
              </c:extLst>
            </c:dLbl>
            <c:dLbl>
              <c:idx val="1"/>
              <c:tx>
                <c:rich>
                  <a:bodyPr/>
                  <a:lstStyle/>
                  <a:p>
                    <a:fld id="{8AB7F93D-F16A-4232-A9F0-A79116EB13D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8B-4660-AFD2-0065A20036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SEGURIDAD!$C$68:$C$69</c:f>
              <c:strCache>
                <c:ptCount val="2"/>
                <c:pt idx="0">
                  <c:v>NO</c:v>
                </c:pt>
                <c:pt idx="1">
                  <c:v>SI</c:v>
                </c:pt>
              </c:strCache>
            </c:strRef>
          </c:cat>
          <c:val>
            <c:numRef>
              <c:f>SEGURIDAD!$F$68:$F$69</c:f>
              <c:numCache>
                <c:formatCode>###0</c:formatCode>
                <c:ptCount val="2"/>
                <c:pt idx="0">
                  <c:v>38.636363636363633</c:v>
                </c:pt>
                <c:pt idx="1">
                  <c:v>61.363636363636367</c:v>
                </c:pt>
              </c:numCache>
            </c:numRef>
          </c:val>
          <c:extLst>
            <c:ext xmlns:c16="http://schemas.microsoft.com/office/drawing/2014/chart" uri="{C3380CC4-5D6E-409C-BE32-E72D297353CC}">
              <c16:uniqueId val="{00000002-148B-4660-AFD2-0065A200364D}"/>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52FBD35-5357-4D14-9816-4AFE552F14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0D-4526-BE97-A8BDA1EEA72C}"/>
                </c:ext>
              </c:extLst>
            </c:dLbl>
            <c:dLbl>
              <c:idx val="1"/>
              <c:tx>
                <c:rich>
                  <a:bodyPr/>
                  <a:lstStyle/>
                  <a:p>
                    <a:fld id="{35C41211-40AF-4F71-B0A1-A720D2549B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0D-4526-BE97-A8BDA1EEA72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[UASALUD.xlsx]SEGURIDAD!$C$74:$C$75</c:f>
              <c:strCache>
                <c:ptCount val="2"/>
                <c:pt idx="0">
                  <c:v>NO</c:v>
                </c:pt>
                <c:pt idx="1">
                  <c:v>SI</c:v>
                </c:pt>
              </c:strCache>
            </c:strRef>
          </c:cat>
          <c:val>
            <c:numRef>
              <c:f>[UASALUD.xlsx]SEGURIDAD!$F$74:$F$75</c:f>
              <c:numCache>
                <c:formatCode>###0</c:formatCode>
                <c:ptCount val="2"/>
                <c:pt idx="0">
                  <c:v>35.238095238095241</c:v>
                </c:pt>
                <c:pt idx="1">
                  <c:v>64.761904761904759</c:v>
                </c:pt>
              </c:numCache>
            </c:numRef>
          </c:val>
          <c:extLst>
            <c:ext xmlns:c16="http://schemas.microsoft.com/office/drawing/2014/chart" uri="{C3380CC4-5D6E-409C-BE32-E72D297353CC}">
              <c16:uniqueId val="{00000002-020D-4526-BE97-A8BDA1EEA72C}"/>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9.2836257309941526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03661F9-6FFE-4939-91D4-A4FC566AB4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B5-49A7-A331-101335BCBE89}"/>
                </c:ext>
              </c:extLst>
            </c:dLbl>
            <c:dLbl>
              <c:idx val="1"/>
              <c:tx>
                <c:rich>
                  <a:bodyPr/>
                  <a:lstStyle/>
                  <a:p>
                    <a:fld id="{6DDC3A39-5DDB-468D-B4AF-DFEBA590853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B5-49A7-A331-101335BCBE89}"/>
                </c:ext>
              </c:extLst>
            </c:dLbl>
            <c:dLbl>
              <c:idx val="2"/>
              <c:tx>
                <c:rich>
                  <a:bodyPr/>
                  <a:lstStyle/>
                  <a:p>
                    <a:fld id="{F8ADC135-320C-4484-8244-699F691B8F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B5-49A7-A331-101335BCBE8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[UASALUD.xlsx]RECURSOS!$C$4:$C$6</c:f>
              <c:strCache>
                <c:ptCount val="3"/>
                <c:pt idx="0">
                  <c:v>NUNCA</c:v>
                </c:pt>
                <c:pt idx="1">
                  <c:v>ALGUNAS VECES</c:v>
                </c:pt>
                <c:pt idx="2">
                  <c:v>SIEMPRE</c:v>
                </c:pt>
              </c:strCache>
            </c:strRef>
          </c:cat>
          <c:val>
            <c:numRef>
              <c:f>[UASALUD.xlsx]RECURSOS!$F$4:$F$6</c:f>
              <c:numCache>
                <c:formatCode>###0</c:formatCode>
                <c:ptCount val="3"/>
                <c:pt idx="0">
                  <c:v>1.6129032258064515</c:v>
                </c:pt>
                <c:pt idx="1">
                  <c:v>50</c:v>
                </c:pt>
                <c:pt idx="2">
                  <c:v>48.387096774193552</c:v>
                </c:pt>
              </c:numCache>
            </c:numRef>
          </c:val>
          <c:extLst>
            <c:ext xmlns:c16="http://schemas.microsoft.com/office/drawing/2014/chart" uri="{C3380CC4-5D6E-409C-BE32-E72D297353CC}">
              <c16:uniqueId val="{00000003-42B5-49A7-A331-101335BCBE89}"/>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2.16617933723196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7.4590643274853805E-2"/>
                </c:manualLayout>
              </c:layout>
              <c:tx>
                <c:rich>
                  <a:bodyPr/>
                  <a:lstStyle/>
                  <a:p>
                    <a:fld id="{3D83D108-83F6-4402-BDCB-9E379235231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9D-45AB-8106-71DF38D97C0D}"/>
                </c:ext>
              </c:extLst>
            </c:dLbl>
            <c:dLbl>
              <c:idx val="1"/>
              <c:tx>
                <c:rich>
                  <a:bodyPr/>
                  <a:lstStyle/>
                  <a:p>
                    <a:fld id="{D8FA084D-560F-4146-8514-4B3E68AAC8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9D-45AB-8106-71DF38D97C0D}"/>
                </c:ext>
              </c:extLst>
            </c:dLbl>
            <c:dLbl>
              <c:idx val="2"/>
              <c:tx>
                <c:rich>
                  <a:bodyPr/>
                  <a:lstStyle/>
                  <a:p>
                    <a:fld id="{A8EF3477-8201-4AF1-A386-23237FC2C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9D-45AB-8106-71DF38D97C0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RECURSOS!$C$13:$C$15</c:f>
              <c:strCache>
                <c:ptCount val="3"/>
                <c:pt idx="0">
                  <c:v>NUNCA</c:v>
                </c:pt>
                <c:pt idx="1">
                  <c:v>ALGUNAS VECES</c:v>
                </c:pt>
                <c:pt idx="2">
                  <c:v>SIEMPRE</c:v>
                </c:pt>
              </c:strCache>
            </c:strRef>
          </c:cat>
          <c:val>
            <c:numRef>
              <c:f>RECURSOS!$F$13:$F$15</c:f>
              <c:numCache>
                <c:formatCode>###0</c:formatCode>
                <c:ptCount val="3"/>
                <c:pt idx="0">
                  <c:v>9.6</c:v>
                </c:pt>
                <c:pt idx="1">
                  <c:v>60.8</c:v>
                </c:pt>
                <c:pt idx="2">
                  <c:v>29.599999999999998</c:v>
                </c:pt>
              </c:numCache>
            </c:numRef>
          </c:val>
          <c:extLst>
            <c:ext xmlns:c16="http://schemas.microsoft.com/office/drawing/2014/chart" uri="{C3380CC4-5D6E-409C-BE32-E72D297353CC}">
              <c16:uniqueId val="{00000003-AC9D-45AB-8106-71DF38D97C0D}"/>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F2EE430-F7D8-4732-9DD7-0331775167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A3-45C1-B91F-2BCADE8BFC92}"/>
                </c:ext>
              </c:extLst>
            </c:dLbl>
            <c:dLbl>
              <c:idx val="1"/>
              <c:tx>
                <c:rich>
                  <a:bodyPr/>
                  <a:lstStyle/>
                  <a:p>
                    <a:fld id="{04126596-202A-42F1-A52F-C3BE4A4D81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A3-45C1-B91F-2BCADE8BFC92}"/>
                </c:ext>
              </c:extLst>
            </c:dLbl>
            <c:dLbl>
              <c:idx val="2"/>
              <c:tx>
                <c:rich>
                  <a:bodyPr/>
                  <a:lstStyle/>
                  <a:p>
                    <a:fld id="{1F7F6F95-B2B0-466E-8024-9C0547829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A3-45C1-B91F-2BCADE8BFC92}"/>
                </c:ext>
              </c:extLst>
            </c:dLbl>
            <c:dLbl>
              <c:idx val="3"/>
              <c:tx>
                <c:rich>
                  <a:bodyPr/>
                  <a:lstStyle/>
                  <a:p>
                    <a:fld id="{369EF492-FDA8-4F4F-85F1-2F05044CB6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A3-45C1-B91F-2BCADE8BFC9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[UASALUD.xlsx]RECURSOS!$C$22:$C$25</c:f>
              <c:strCache>
                <c:ptCount val="4"/>
                <c:pt idx="0">
                  <c:v>PESIMAS</c:v>
                </c:pt>
                <c:pt idx="1">
                  <c:v>MALAS</c:v>
                </c:pt>
                <c:pt idx="2">
                  <c:v>BUENAS</c:v>
                </c:pt>
                <c:pt idx="3">
                  <c:v>EXCELENTE</c:v>
                </c:pt>
              </c:strCache>
            </c:strRef>
          </c:cat>
          <c:val>
            <c:numRef>
              <c:f>[UASALUD.xlsx]RECURSOS!$F$22:$F$25</c:f>
              <c:numCache>
                <c:formatCode>###0</c:formatCode>
                <c:ptCount val="4"/>
                <c:pt idx="0">
                  <c:v>3.225806451612903</c:v>
                </c:pt>
                <c:pt idx="1">
                  <c:v>1.6129032258064515</c:v>
                </c:pt>
                <c:pt idx="2">
                  <c:v>80.645161290322577</c:v>
                </c:pt>
                <c:pt idx="3">
                  <c:v>14.516129032258066</c:v>
                </c:pt>
              </c:numCache>
            </c:numRef>
          </c:val>
          <c:extLst>
            <c:ext xmlns:c16="http://schemas.microsoft.com/office/drawing/2014/chart" uri="{C3380CC4-5D6E-409C-BE32-E72D297353CC}">
              <c16:uniqueId val="{00000004-A2A3-45C1-B91F-2BCADE8BFC92}"/>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CEEC5EC-57BF-417C-8FA7-7A59F68297D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D8-427E-A5CA-22529B3BFD38}"/>
                </c:ext>
              </c:extLst>
            </c:dLbl>
            <c:dLbl>
              <c:idx val="1"/>
              <c:tx>
                <c:rich>
                  <a:bodyPr/>
                  <a:lstStyle/>
                  <a:p>
                    <a:fld id="{E5349A74-F052-481F-812D-1E309B33C9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D8-427E-A5CA-22529B3BFD38}"/>
                </c:ext>
              </c:extLst>
            </c:dLbl>
            <c:dLbl>
              <c:idx val="2"/>
              <c:layout>
                <c:manualLayout>
                  <c:x val="-1.3702368388292704E-16"/>
                  <c:y val="8.8287280701754386E-2"/>
                </c:manualLayout>
              </c:layout>
              <c:tx>
                <c:rich>
                  <a:bodyPr/>
                  <a:lstStyle/>
                  <a:p>
                    <a:fld id="{B6E083F1-20D9-4E04-AF11-E53759F8087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D8-427E-A5CA-22529B3BFD38}"/>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RECURSOS!$C$31:$C$33</c:f>
              <c:strCache>
                <c:ptCount val="3"/>
                <c:pt idx="0">
                  <c:v>NUNCA</c:v>
                </c:pt>
                <c:pt idx="1">
                  <c:v>ALGUNAS VECES</c:v>
                </c:pt>
                <c:pt idx="2">
                  <c:v>SIEMPRE</c:v>
                </c:pt>
              </c:strCache>
            </c:strRef>
          </c:cat>
          <c:val>
            <c:numRef>
              <c:f>RECURSOS!$F$31:$F$33</c:f>
              <c:numCache>
                <c:formatCode>###0</c:formatCode>
                <c:ptCount val="3"/>
                <c:pt idx="0">
                  <c:v>4.4444444444444446</c:v>
                </c:pt>
                <c:pt idx="1">
                  <c:v>35.555555555555557</c:v>
                </c:pt>
                <c:pt idx="2">
                  <c:v>60</c:v>
                </c:pt>
              </c:numCache>
            </c:numRef>
          </c:val>
          <c:extLst>
            <c:ext xmlns:c16="http://schemas.microsoft.com/office/drawing/2014/chart" uri="{C3380CC4-5D6E-409C-BE32-E72D297353CC}">
              <c16:uniqueId val="{00000003-F2D8-427E-A5CA-22529B3BFD38}"/>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layout>
        <c:manualLayout>
          <c:xMode val="edge"/>
          <c:yMode val="edge"/>
          <c:x val="0.33937205743879473"/>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A986C0F-446A-4830-AB3C-E920A5530A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A8-46A9-A514-3BD9D522A057}"/>
                </c:ext>
              </c:extLst>
            </c:dLbl>
            <c:dLbl>
              <c:idx val="1"/>
              <c:tx>
                <c:rich>
                  <a:bodyPr/>
                  <a:lstStyle/>
                  <a:p>
                    <a:fld id="{318EF9D8-7456-4C44-952B-968728AAFF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A8-46A9-A514-3BD9D522A057}"/>
                </c:ext>
              </c:extLst>
            </c:dLbl>
            <c:dLbl>
              <c:idx val="2"/>
              <c:tx>
                <c:rich>
                  <a:bodyPr/>
                  <a:lstStyle/>
                  <a:p>
                    <a:fld id="{56BDE103-F295-4380-B0BE-FB427F9903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A8-46A9-A514-3BD9D522A05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[UASALUD.xlsx]RECURSOS!$C$41:$C$43</c:f>
              <c:strCache>
                <c:ptCount val="3"/>
                <c:pt idx="0">
                  <c:v>NUNCA</c:v>
                </c:pt>
                <c:pt idx="1">
                  <c:v>ALGUNAS VECES</c:v>
                </c:pt>
                <c:pt idx="2">
                  <c:v>SIEMPRE</c:v>
                </c:pt>
              </c:strCache>
            </c:strRef>
          </c:cat>
          <c:val>
            <c:numRef>
              <c:f>[UASALUD.xlsx]RECURSOS!$F$41:$F$43</c:f>
              <c:numCache>
                <c:formatCode>###0</c:formatCode>
                <c:ptCount val="3"/>
                <c:pt idx="0">
                  <c:v>2.5</c:v>
                </c:pt>
                <c:pt idx="1">
                  <c:v>32</c:v>
                </c:pt>
                <c:pt idx="2">
                  <c:v>65</c:v>
                </c:pt>
              </c:numCache>
            </c:numRef>
          </c:val>
          <c:extLst>
            <c:ext xmlns:c16="http://schemas.microsoft.com/office/drawing/2014/chart" uri="{C3380CC4-5D6E-409C-BE32-E72D297353CC}">
              <c16:uniqueId val="{00000003-8CA8-46A9-A514-3BD9D522A057}"/>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55E3F64-B8FF-4458-97EA-EFDB8531AA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A40-4A03-90BC-D1A1C8A9B4B5}"/>
                </c:ext>
              </c:extLst>
            </c:dLbl>
            <c:dLbl>
              <c:idx val="1"/>
              <c:tx>
                <c:rich>
                  <a:bodyPr/>
                  <a:lstStyle/>
                  <a:p>
                    <a:fld id="{D7B4798A-EDA1-4CA0-A011-26D76832CF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40-4A03-90BC-D1A1C8A9B4B5}"/>
                </c:ext>
              </c:extLst>
            </c:dLbl>
            <c:dLbl>
              <c:idx val="2"/>
              <c:tx>
                <c:rich>
                  <a:bodyPr/>
                  <a:lstStyle/>
                  <a:p>
                    <a:fld id="{653DE715-477A-4E65-823C-7452F5122B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40-4A03-90BC-D1A1C8A9B4B5}"/>
                </c:ext>
              </c:extLst>
            </c:dLbl>
            <c:dLbl>
              <c:idx val="3"/>
              <c:tx>
                <c:rich>
                  <a:bodyPr/>
                  <a:lstStyle/>
                  <a:p>
                    <a:fld id="{A7D4A14D-C2E0-4656-9956-F0C8A41FDB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40-4A03-90BC-D1A1C8A9B4B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RECURSOS!$C$49:$C$52</c:f>
              <c:strCache>
                <c:ptCount val="4"/>
                <c:pt idx="0">
                  <c:v>NUNCA</c:v>
                </c:pt>
                <c:pt idx="1">
                  <c:v>ALGUNAS VECES</c:v>
                </c:pt>
                <c:pt idx="2">
                  <c:v>SIEMPRE</c:v>
                </c:pt>
                <c:pt idx="3">
                  <c:v>NO APLICA</c:v>
                </c:pt>
              </c:strCache>
            </c:strRef>
          </c:cat>
          <c:val>
            <c:numRef>
              <c:f>RECURSOS!$F$49:$F$52</c:f>
              <c:numCache>
                <c:formatCode>###0</c:formatCode>
                <c:ptCount val="4"/>
                <c:pt idx="0">
                  <c:v>2.2222222222222223</c:v>
                </c:pt>
                <c:pt idx="1">
                  <c:v>44.444444444444443</c:v>
                </c:pt>
                <c:pt idx="2">
                  <c:v>46.666666666666664</c:v>
                </c:pt>
                <c:pt idx="3">
                  <c:v>6.666666666666667</c:v>
                </c:pt>
              </c:numCache>
            </c:numRef>
          </c:val>
          <c:extLst>
            <c:ext xmlns:c16="http://schemas.microsoft.com/office/drawing/2014/chart" uri="{C3380CC4-5D6E-409C-BE32-E72D297353CC}">
              <c16:uniqueId val="{00000004-1A40-4A03-90BC-D1A1C8A9B4B5}"/>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DCF5799-BB8E-4FE4-AB8C-6DB798C1E9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B3-4F7F-9C40-CDB437BB6619}"/>
                </c:ext>
              </c:extLst>
            </c:dLbl>
            <c:dLbl>
              <c:idx val="1"/>
              <c:tx>
                <c:rich>
                  <a:bodyPr/>
                  <a:lstStyle/>
                  <a:p>
                    <a:fld id="{60F7AE9C-28E6-4CF2-9A73-0453A42708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B3-4F7F-9C40-CDB437BB6619}"/>
                </c:ext>
              </c:extLst>
            </c:dLbl>
            <c:dLbl>
              <c:idx val="2"/>
              <c:tx>
                <c:rich>
                  <a:bodyPr/>
                  <a:lstStyle/>
                  <a:p>
                    <a:fld id="{62600A55-A388-4785-92BD-1CCB1CE8AA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B3-4F7F-9C40-CDB437BB661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[UASALUD.xlsx]RECURSOS!$C$60:$C$62</c:f>
              <c:strCache>
                <c:ptCount val="3"/>
                <c:pt idx="0">
                  <c:v>NUNCA</c:v>
                </c:pt>
                <c:pt idx="1">
                  <c:v>ALGUNAS VECES</c:v>
                </c:pt>
                <c:pt idx="2">
                  <c:v>SIEMPRE</c:v>
                </c:pt>
              </c:strCache>
            </c:strRef>
          </c:cat>
          <c:val>
            <c:numRef>
              <c:f>[UASALUD.xlsx]RECURSOS!$F$60:$F$62</c:f>
              <c:numCache>
                <c:formatCode>###0</c:formatCode>
                <c:ptCount val="3"/>
                <c:pt idx="0" formatCode="General">
                  <c:v>0</c:v>
                </c:pt>
                <c:pt idx="1">
                  <c:v>33.333333333333329</c:v>
                </c:pt>
                <c:pt idx="2">
                  <c:v>66.666666666666657</c:v>
                </c:pt>
              </c:numCache>
            </c:numRef>
          </c:val>
          <c:extLst>
            <c:ext xmlns:c16="http://schemas.microsoft.com/office/drawing/2014/chart" uri="{C3380CC4-5D6E-409C-BE32-E72D297353CC}">
              <c16:uniqueId val="{00000003-18B3-4F7F-9C40-CDB437BB6619}"/>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EA40702-ED8B-4215-BB64-858581A3EA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19-48DC-8B4D-94F29BB7059E}"/>
                </c:ext>
              </c:extLst>
            </c:dLbl>
            <c:dLbl>
              <c:idx val="1"/>
              <c:tx>
                <c:rich>
                  <a:bodyPr/>
                  <a:lstStyle/>
                  <a:p>
                    <a:fld id="{B95017F2-84D7-4EBB-A291-EC871DDA88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19-48DC-8B4D-94F29BB7059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RECURSOS!$C$59:$C$60</c:f>
              <c:strCache>
                <c:ptCount val="2"/>
                <c:pt idx="0">
                  <c:v>ALGUNAS VECES</c:v>
                </c:pt>
                <c:pt idx="1">
                  <c:v>SIEMPRE</c:v>
                </c:pt>
              </c:strCache>
            </c:strRef>
          </c:cat>
          <c:val>
            <c:numRef>
              <c:f>RECURSOS!$F$59:$F$60</c:f>
              <c:numCache>
                <c:formatCode>###0</c:formatCode>
                <c:ptCount val="2"/>
                <c:pt idx="0">
                  <c:v>50</c:v>
                </c:pt>
                <c:pt idx="1">
                  <c:v>50</c:v>
                </c:pt>
              </c:numCache>
            </c:numRef>
          </c:val>
          <c:extLst>
            <c:ext xmlns:c16="http://schemas.microsoft.com/office/drawing/2014/chart" uri="{C3380CC4-5D6E-409C-BE32-E72D297353CC}">
              <c16:uniqueId val="{00000002-C619-48DC-8B4D-94F29BB7059E}"/>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1F053EB-AC19-4E62-A3F4-83F4DEE343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89-4828-8A96-32B45D87BA9A}"/>
                </c:ext>
              </c:extLst>
            </c:dLbl>
            <c:dLbl>
              <c:idx val="1"/>
              <c:tx>
                <c:rich>
                  <a:bodyPr/>
                  <a:lstStyle/>
                  <a:p>
                    <a:fld id="{F0AE48CF-5D71-4B02-8B34-2056BCF3EF5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89-4828-8A96-32B45D87BA9A}"/>
                </c:ext>
              </c:extLst>
            </c:dLbl>
            <c:dLbl>
              <c:idx val="2"/>
              <c:tx>
                <c:rich>
                  <a:bodyPr/>
                  <a:lstStyle/>
                  <a:p>
                    <a:fld id="{841F6BC4-86C5-4042-8B18-42F5BDEC8F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89-4828-8A96-32B45D87BA9A}"/>
                </c:ext>
              </c:extLst>
            </c:dLbl>
            <c:dLbl>
              <c:idx val="3"/>
              <c:tx>
                <c:rich>
                  <a:bodyPr/>
                  <a:lstStyle/>
                  <a:p>
                    <a:fld id="{A063980B-F1B0-414D-B3F5-534A81EA4EF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89-4828-8A96-32B45D87BA9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[UASALUD.xlsx]CONVIVENCIA!$C$4:$C$7</c:f>
              <c:strCache>
                <c:ptCount val="4"/>
                <c:pt idx="0">
                  <c:v>PESIMAS</c:v>
                </c:pt>
                <c:pt idx="1">
                  <c:v>MALAS</c:v>
                </c:pt>
                <c:pt idx="2">
                  <c:v>BUENAS</c:v>
                </c:pt>
                <c:pt idx="3">
                  <c:v>EXCELENTE</c:v>
                </c:pt>
              </c:strCache>
            </c:strRef>
          </c:cat>
          <c:val>
            <c:numRef>
              <c:f>[UASALUD.xlsx]CONVIVENCIA!$F$4:$F$7</c:f>
              <c:numCache>
                <c:formatCode>###0</c:formatCode>
                <c:ptCount val="4"/>
                <c:pt idx="0" formatCode="General">
                  <c:v>0</c:v>
                </c:pt>
                <c:pt idx="1">
                  <c:v>1.9047619047619049</c:v>
                </c:pt>
                <c:pt idx="2">
                  <c:v>65.714285714285708</c:v>
                </c:pt>
                <c:pt idx="3">
                  <c:v>32.38095238095238</c:v>
                </c:pt>
              </c:numCache>
            </c:numRef>
          </c:val>
          <c:extLst>
            <c:ext xmlns:c16="http://schemas.microsoft.com/office/drawing/2014/chart" uri="{C3380CC4-5D6E-409C-BE32-E72D297353CC}">
              <c16:uniqueId val="{00000004-5389-4828-8A96-32B45D87BA9A}"/>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7AA3F9-0B6E-4AD4-9556-C80D472ECA6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4A-4B3D-9066-F8D7ABDD0F63}"/>
                </c:ext>
              </c:extLst>
            </c:dLbl>
            <c:dLbl>
              <c:idx val="1"/>
              <c:tx>
                <c:rich>
                  <a:bodyPr/>
                  <a:lstStyle/>
                  <a:p>
                    <a:fld id="{AE38876E-2523-452A-90C0-784C609CDE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4A-4B3D-9066-F8D7ABDD0F63}"/>
                </c:ext>
              </c:extLst>
            </c:dLbl>
            <c:dLbl>
              <c:idx val="2"/>
              <c:tx>
                <c:rich>
                  <a:bodyPr/>
                  <a:lstStyle/>
                  <a:p>
                    <a:fld id="{F02841CA-DD5C-4F4A-AB92-D90D49044F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4A-4B3D-9066-F8D7ABDD0F63}"/>
                </c:ext>
              </c:extLst>
            </c:dLbl>
            <c:dLbl>
              <c:idx val="3"/>
              <c:tx>
                <c:rich>
                  <a:bodyPr/>
                  <a:lstStyle/>
                  <a:p>
                    <a:fld id="{D91F9899-E2B4-49AA-BADB-B5782496EE6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B4A-4B3D-9066-F8D7ABDD0F6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CONVIVENCIA!$C$4:$C$7</c:f>
              <c:strCache>
                <c:ptCount val="4"/>
                <c:pt idx="0">
                  <c:v>PESIMAS</c:v>
                </c:pt>
                <c:pt idx="1">
                  <c:v>MALAS</c:v>
                </c:pt>
                <c:pt idx="2">
                  <c:v>BUENAS</c:v>
                </c:pt>
                <c:pt idx="3">
                  <c:v>EXCELENTE</c:v>
                </c:pt>
              </c:strCache>
            </c:strRef>
          </c:cat>
          <c:val>
            <c:numRef>
              <c:f>CONVIVENCIA!$F$4:$F$7</c:f>
              <c:numCache>
                <c:formatCode>###0</c:formatCode>
                <c:ptCount val="4"/>
                <c:pt idx="0">
                  <c:v>2.2727272727272729</c:v>
                </c:pt>
                <c:pt idx="1">
                  <c:v>13.068181818181818</c:v>
                </c:pt>
                <c:pt idx="2">
                  <c:v>71.022727272727266</c:v>
                </c:pt>
                <c:pt idx="3">
                  <c:v>13.636363636363635</c:v>
                </c:pt>
              </c:numCache>
            </c:numRef>
          </c:val>
          <c:extLst>
            <c:ext xmlns:c16="http://schemas.microsoft.com/office/drawing/2014/chart" uri="{C3380CC4-5D6E-409C-BE32-E72D297353CC}">
              <c16:uniqueId val="{00000004-7B4A-4B3D-9066-F8D7ABDD0F63}"/>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8FC9FF5-2113-4334-8C34-01F6091A5C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F3-4B46-AE4E-F945CAC65E6A}"/>
                </c:ext>
              </c:extLst>
            </c:dLbl>
            <c:dLbl>
              <c:idx val="1"/>
              <c:tx>
                <c:rich>
                  <a:bodyPr/>
                  <a:lstStyle/>
                  <a:p>
                    <a:fld id="{779FAA37-E758-4413-96DA-A5BE9FBC46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F3-4B46-AE4E-F945CAC65E6A}"/>
                </c:ext>
              </c:extLst>
            </c:dLbl>
            <c:dLbl>
              <c:idx val="2"/>
              <c:tx>
                <c:rich>
                  <a:bodyPr/>
                  <a:lstStyle/>
                  <a:p>
                    <a:fld id="{F3B534B4-E2AC-4A47-A4BC-8BD2C1C5BE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F3-4B46-AE4E-F945CAC65E6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[UASALUD.xlsx]CONVIVENCIA!$C$19:$C$21</c:f>
              <c:strCache>
                <c:ptCount val="3"/>
                <c:pt idx="0">
                  <c:v>NUNCA</c:v>
                </c:pt>
                <c:pt idx="1">
                  <c:v>ALGUNAS VECES</c:v>
                </c:pt>
                <c:pt idx="2">
                  <c:v>SIEMPRE</c:v>
                </c:pt>
              </c:strCache>
            </c:strRef>
          </c:cat>
          <c:val>
            <c:numRef>
              <c:f>[UASALUD.xlsx]CONVIVENCIA!$F$19:$F$21</c:f>
              <c:numCache>
                <c:formatCode>###0</c:formatCode>
                <c:ptCount val="3"/>
                <c:pt idx="0">
                  <c:v>2.8571428571428572</c:v>
                </c:pt>
                <c:pt idx="1">
                  <c:v>42.857142857142854</c:v>
                </c:pt>
                <c:pt idx="2">
                  <c:v>54.285714285714285</c:v>
                </c:pt>
              </c:numCache>
            </c:numRef>
          </c:val>
          <c:extLst>
            <c:ext xmlns:c16="http://schemas.microsoft.com/office/drawing/2014/chart" uri="{C3380CC4-5D6E-409C-BE32-E72D297353CC}">
              <c16:uniqueId val="{00000003-37F3-4B46-AE4E-F945CAC65E6A}"/>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785C7FE-05BE-4AC0-9A39-D450625FA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68-4768-BEB8-F671884B4B1A}"/>
                </c:ext>
              </c:extLst>
            </c:dLbl>
            <c:dLbl>
              <c:idx val="1"/>
              <c:tx>
                <c:rich>
                  <a:bodyPr/>
                  <a:lstStyle/>
                  <a:p>
                    <a:fld id="{6D37E6DE-4A23-4DD5-BBF8-A976AE22CF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68-4768-BEB8-F671884B4B1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CONVIVENCIA!$C$26:$C$27</c:f>
              <c:strCache>
                <c:ptCount val="2"/>
                <c:pt idx="0">
                  <c:v>NO</c:v>
                </c:pt>
                <c:pt idx="1">
                  <c:v>SI</c:v>
                </c:pt>
              </c:strCache>
            </c:strRef>
          </c:cat>
          <c:val>
            <c:numRef>
              <c:f>CONVIVENCIA!$F$26:$F$27</c:f>
              <c:numCache>
                <c:formatCode>###0</c:formatCode>
                <c:ptCount val="2"/>
                <c:pt idx="0">
                  <c:v>25</c:v>
                </c:pt>
                <c:pt idx="1">
                  <c:v>75</c:v>
                </c:pt>
              </c:numCache>
            </c:numRef>
          </c:val>
          <c:extLst>
            <c:ext xmlns:c16="http://schemas.microsoft.com/office/drawing/2014/chart" uri="{C3380CC4-5D6E-409C-BE32-E72D297353CC}">
              <c16:uniqueId val="{00000002-F168-4768-BEB8-F671884B4B1A}"/>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10%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FD-4D34-85FD-2BC30B081771}"/>
                </c:ext>
              </c:extLst>
            </c:dLbl>
            <c:dLbl>
              <c:idx val="1"/>
              <c:tx>
                <c:rich>
                  <a:bodyPr/>
                  <a:lstStyle/>
                  <a:p>
                    <a:fld id="{36E9B4D0-1A12-41A1-9759-D19F23010F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FD-4D34-85FD-2BC30B081771}"/>
                </c:ext>
              </c:extLst>
            </c:dLbl>
            <c:dLbl>
              <c:idx val="2"/>
              <c:tx>
                <c:rich>
                  <a:bodyPr/>
                  <a:lstStyle/>
                  <a:p>
                    <a:fld id="{967B52B6-0A22-4626-BF01-F71C6B5764C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FD-4D34-85FD-2BC30B08177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[UASALUD.xlsx]CONVIVENCIA!$C$32:$C$34</c:f>
              <c:strCache>
                <c:ptCount val="3"/>
                <c:pt idx="0">
                  <c:v>NUNCA</c:v>
                </c:pt>
                <c:pt idx="1">
                  <c:v>ALGUNAS VECES</c:v>
                </c:pt>
                <c:pt idx="2">
                  <c:v>SIEMPRE</c:v>
                </c:pt>
              </c:strCache>
            </c:strRef>
          </c:cat>
          <c:val>
            <c:numRef>
              <c:f>[UASALUD.xlsx]CONVIVENCIA!$F$32:$F$34</c:f>
              <c:numCache>
                <c:formatCode>###0</c:formatCode>
                <c:ptCount val="3"/>
                <c:pt idx="0">
                  <c:v>11.428571428571429</c:v>
                </c:pt>
                <c:pt idx="1">
                  <c:v>63.809523809523803</c:v>
                </c:pt>
                <c:pt idx="2">
                  <c:v>24.761904761904763</c:v>
                </c:pt>
              </c:numCache>
            </c:numRef>
          </c:val>
          <c:extLst>
            <c:ext xmlns:c16="http://schemas.microsoft.com/office/drawing/2014/chart" uri="{C3380CC4-5D6E-409C-BE32-E72D297353CC}">
              <c16:uniqueId val="{00000003-CEFD-4D34-85FD-2BC30B081771}"/>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A204024-3EF1-49CC-B10E-E1963E74E12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F-45B0-AD4E-2E3A2D331277}"/>
                </c:ext>
              </c:extLst>
            </c:dLbl>
            <c:dLbl>
              <c:idx val="1"/>
              <c:tx>
                <c:rich>
                  <a:bodyPr/>
                  <a:lstStyle/>
                  <a:p>
                    <a:fld id="{E9A007A7-9585-4EB8-91F0-396C25B0F2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F-45B0-AD4E-2E3A2D331277}"/>
                </c:ext>
              </c:extLst>
            </c:dLbl>
            <c:dLbl>
              <c:idx val="2"/>
              <c:tx>
                <c:rich>
                  <a:bodyPr/>
                  <a:lstStyle/>
                  <a:p>
                    <a:fld id="{41868D30-E2D7-4165-86D6-4EA6E8B12C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1F-45B0-AD4E-2E3A2D33127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CONVIVENCIA!$D$44:$D$46</c:f>
              <c:strCache>
                <c:ptCount val="3"/>
                <c:pt idx="0">
                  <c:v>INSTITUCIONALES</c:v>
                </c:pt>
                <c:pt idx="1">
                  <c:v>DIRECTIVOS</c:v>
                </c:pt>
                <c:pt idx="2">
                  <c:v>CON LOS COMPAÑEROS</c:v>
                </c:pt>
              </c:strCache>
            </c:strRef>
          </c:cat>
          <c:val>
            <c:numRef>
              <c:f>CONVIVENCIA!$F$44:$F$46</c:f>
              <c:numCache>
                <c:formatCode>###0</c:formatCode>
                <c:ptCount val="3"/>
                <c:pt idx="0">
                  <c:v>65.900000000000006</c:v>
                </c:pt>
                <c:pt idx="1">
                  <c:v>67.7</c:v>
                </c:pt>
                <c:pt idx="2">
                  <c:v>69.900000000000006</c:v>
                </c:pt>
              </c:numCache>
            </c:numRef>
          </c:val>
          <c:extLst>
            <c:ext xmlns:c16="http://schemas.microsoft.com/office/drawing/2014/chart" uri="{C3380CC4-5D6E-409C-BE32-E72D297353CC}">
              <c16:uniqueId val="{00000003-FE1F-45B0-AD4E-2E3A2D331277}"/>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[UASALUD.xlsx]CONVIVENCIA!$C$39:$C$41</c:f>
              <c:strCache>
                <c:ptCount val="3"/>
                <c:pt idx="0">
                  <c:v>NUNCA</c:v>
                </c:pt>
                <c:pt idx="1">
                  <c:v>ALGUNAS VECES</c:v>
                </c:pt>
                <c:pt idx="2">
                  <c:v>SIEMPRE</c:v>
                </c:pt>
              </c:strCache>
            </c:strRef>
          </c:cat>
          <c:val>
            <c:numRef>
              <c:f>[UASALUD.xlsx]CONVIVENCIA!$F$39:$F$41</c:f>
              <c:numCache>
                <c:formatCode>###0</c:formatCode>
                <c:ptCount val="3"/>
                <c:pt idx="0">
                  <c:v>0.95238095238095244</c:v>
                </c:pt>
                <c:pt idx="1">
                  <c:v>47.619047619047613</c:v>
                </c:pt>
                <c:pt idx="2">
                  <c:v>51.428571428571423</c:v>
                </c:pt>
              </c:numCache>
            </c:numRef>
          </c:val>
          <c:extLst>
            <c:ext xmlns:c16="http://schemas.microsoft.com/office/drawing/2014/chart" uri="{C3380CC4-5D6E-409C-BE32-E72D297353CC}">
              <c16:uniqueId val="{00000000-4C19-4AB9-9F45-816025799EB1}"/>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65E-3"/>
                  <c:y val="9.5853557504873288E-2"/>
                </c:manualLayout>
              </c:layout>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56-4853-9E98-A5BB56A351F1}"/>
                </c:ext>
              </c:extLst>
            </c:dLbl>
            <c:dLbl>
              <c:idx val="1"/>
              <c:layout>
                <c:manualLayout>
                  <c:x val="-6.851184194146352E-17"/>
                  <c:y val="9.5853557504873232E-2"/>
                </c:manualLayout>
              </c:layout>
              <c:tx>
                <c:rich>
                  <a:bodyPr/>
                  <a:lstStyle/>
                  <a:p>
                    <a:fld id="{14296655-0FEE-4359-B057-F4CF7F9B7D0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56-4853-9E98-A5BB56A351F1}"/>
                </c:ext>
              </c:extLst>
            </c:dLbl>
            <c:dLbl>
              <c:idx val="2"/>
              <c:tx>
                <c:rich>
                  <a:bodyPr/>
                  <a:lstStyle/>
                  <a:p>
                    <a:fld id="{1DED3749-3BE8-404B-B409-AF96ADD29B9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56-4853-9E98-A5BB56A351F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CONVIVENCIA!$C$39:$C$41</c:f>
              <c:strCache>
                <c:ptCount val="3"/>
                <c:pt idx="0">
                  <c:v>NUNCA</c:v>
                </c:pt>
                <c:pt idx="1">
                  <c:v>ALGUNAS VECES</c:v>
                </c:pt>
                <c:pt idx="2">
                  <c:v>SIEMPRE</c:v>
                </c:pt>
              </c:strCache>
            </c:strRef>
          </c:cat>
          <c:val>
            <c:numRef>
              <c:f>CONVIVENCIA!$F$39:$F$41</c:f>
              <c:numCache>
                <c:formatCode>###0</c:formatCode>
                <c:ptCount val="3"/>
                <c:pt idx="0">
                  <c:v>17.613636363636363</c:v>
                </c:pt>
                <c:pt idx="1">
                  <c:v>55.68181818181818</c:v>
                </c:pt>
                <c:pt idx="2">
                  <c:v>26.704545454545453</c:v>
                </c:pt>
              </c:numCache>
            </c:numRef>
          </c:val>
          <c:extLst>
            <c:ext xmlns:c16="http://schemas.microsoft.com/office/drawing/2014/chart" uri="{C3380CC4-5D6E-409C-BE32-E72D297353CC}">
              <c16:uniqueId val="{00000003-B056-4853-9E98-A5BB56A351F1}"/>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a:t>2%</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EA-44D2-BB09-C99B2A1F4282}"/>
                </c:ext>
              </c:extLst>
            </c:dLbl>
            <c:dLbl>
              <c:idx val="1"/>
              <c:tx>
                <c:rich>
                  <a:bodyPr/>
                  <a:lstStyle/>
                  <a:p>
                    <a:fld id="{92F67B23-44F6-4659-9BB6-97435619D7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EA-44D2-BB09-C99B2A1F4282}"/>
                </c:ext>
              </c:extLst>
            </c:dLbl>
            <c:dLbl>
              <c:idx val="2"/>
              <c:tx>
                <c:rich>
                  <a:bodyPr/>
                  <a:lstStyle/>
                  <a:p>
                    <a:fld id="{ECD56BF5-95FB-4311-9E2A-F6F04382B9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EA-44D2-BB09-C99B2A1F428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[UASALUD.xlsx]RELACION!$C$11:$C$13</c:f>
              <c:strCache>
                <c:ptCount val="3"/>
                <c:pt idx="0">
                  <c:v>NUNCA</c:v>
                </c:pt>
                <c:pt idx="1">
                  <c:v>ALGUNAS VECES</c:v>
                </c:pt>
                <c:pt idx="2">
                  <c:v>SIEMPRE</c:v>
                </c:pt>
              </c:strCache>
            </c:strRef>
          </c:cat>
          <c:val>
            <c:numRef>
              <c:f>[UASALUD.xlsx]RELACION!$F$11:$F$13</c:f>
              <c:numCache>
                <c:formatCode>###0</c:formatCode>
                <c:ptCount val="3"/>
                <c:pt idx="0">
                  <c:v>2.8571428571428572</c:v>
                </c:pt>
                <c:pt idx="1">
                  <c:v>49.523809523809526</c:v>
                </c:pt>
                <c:pt idx="2">
                  <c:v>47.619047619047613</c:v>
                </c:pt>
              </c:numCache>
            </c:numRef>
          </c:val>
          <c:extLst>
            <c:ext xmlns:c16="http://schemas.microsoft.com/office/drawing/2014/chart" uri="{C3380CC4-5D6E-409C-BE32-E72D297353CC}">
              <c16:uniqueId val="{00000003-A2EA-44D2-BB09-C99B2A1F4282}"/>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177E-2"/>
                </c:manualLayout>
              </c:layout>
              <c:tx>
                <c:rich>
                  <a:bodyPr/>
                  <a:lstStyle/>
                  <a:p>
                    <a:fld id="{1122895B-595F-490D-A28C-2A208C9C3E20}"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05-4164-8C52-25581FA9007C}"/>
                </c:ext>
              </c:extLst>
            </c:dLbl>
            <c:dLbl>
              <c:idx val="1"/>
              <c:tx>
                <c:rich>
                  <a:bodyPr/>
                  <a:lstStyle/>
                  <a:p>
                    <a:fld id="{6C2F38DA-E78B-477B-BF58-4C14482357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05-4164-8C52-25581FA9007C}"/>
                </c:ext>
              </c:extLst>
            </c:dLbl>
            <c:dLbl>
              <c:idx val="2"/>
              <c:tx>
                <c:rich>
                  <a:bodyPr/>
                  <a:lstStyle/>
                  <a:p>
                    <a:fld id="{C45D0C6C-D6BC-419F-A3FC-4A12BDF7E0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D05-4164-8C52-25581FA9007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RELACION!$C$18:$C$20</c:f>
              <c:strCache>
                <c:ptCount val="3"/>
                <c:pt idx="0">
                  <c:v>NUNCA</c:v>
                </c:pt>
                <c:pt idx="1">
                  <c:v>ALGUNAS VECES</c:v>
                </c:pt>
                <c:pt idx="2">
                  <c:v>SIEMPRE</c:v>
                </c:pt>
              </c:strCache>
            </c:strRef>
          </c:cat>
          <c:val>
            <c:numRef>
              <c:f>RELACION!$F$18:$F$20</c:f>
              <c:numCache>
                <c:formatCode>###0</c:formatCode>
                <c:ptCount val="3"/>
                <c:pt idx="0">
                  <c:v>14.772727272727273</c:v>
                </c:pt>
                <c:pt idx="1">
                  <c:v>52.272727272727273</c:v>
                </c:pt>
                <c:pt idx="2">
                  <c:v>32.954545454545453</c:v>
                </c:pt>
              </c:numCache>
            </c:numRef>
          </c:val>
          <c:extLst>
            <c:ext xmlns:c16="http://schemas.microsoft.com/office/drawing/2014/chart" uri="{C3380CC4-5D6E-409C-BE32-E72D297353CC}">
              <c16:uniqueId val="{00000003-DD05-4164-8C52-25581FA9007C}"/>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B252FA8-770B-412C-AAF4-20AED399673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C1-4EC3-8743-CA87B83EFB8F}"/>
                </c:ext>
              </c:extLst>
            </c:dLbl>
            <c:dLbl>
              <c:idx val="1"/>
              <c:tx>
                <c:rich>
                  <a:bodyPr/>
                  <a:lstStyle/>
                  <a:p>
                    <a:fld id="{B1E492C1-3266-44ED-8F45-4AB18DE892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C1-4EC3-8743-CA87B83EFB8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[UASALUD.xlsx]RELACION!$C$25:$C$26</c:f>
              <c:strCache>
                <c:ptCount val="2"/>
                <c:pt idx="0">
                  <c:v>SI</c:v>
                </c:pt>
                <c:pt idx="1">
                  <c:v>NO</c:v>
                </c:pt>
              </c:strCache>
            </c:strRef>
          </c:cat>
          <c:val>
            <c:numRef>
              <c:f>[UASALUD.xlsx]RELACION!$F$25:$F$26</c:f>
              <c:numCache>
                <c:formatCode>###0</c:formatCode>
                <c:ptCount val="2"/>
                <c:pt idx="0">
                  <c:v>70.476190476190482</c:v>
                </c:pt>
                <c:pt idx="1">
                  <c:v>29.523809523809526</c:v>
                </c:pt>
              </c:numCache>
            </c:numRef>
          </c:val>
          <c:extLst>
            <c:ext xmlns:c16="http://schemas.microsoft.com/office/drawing/2014/chart" uri="{C3380CC4-5D6E-409C-BE32-E72D297353CC}">
              <c16:uniqueId val="{00000002-D2C1-4EC3-8743-CA87B83EFB8F}"/>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0780099-FD83-46C1-ABED-6D5718EE3A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DD-4D50-9A74-E5ECF77C086F}"/>
                </c:ext>
              </c:extLst>
            </c:dLbl>
            <c:dLbl>
              <c:idx val="1"/>
              <c:tx>
                <c:rich>
                  <a:bodyPr/>
                  <a:lstStyle/>
                  <a:p>
                    <a:fld id="{91F2C8EE-6F70-478C-8787-2B20488B6F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D-4D50-9A74-E5ECF77C086F}"/>
                </c:ext>
              </c:extLst>
            </c:dLbl>
            <c:dLbl>
              <c:idx val="2"/>
              <c:tx>
                <c:rich>
                  <a:bodyPr/>
                  <a:lstStyle/>
                  <a:p>
                    <a:fld id="{3E58023E-72AF-4DCC-808F-A53E6080AE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DD-4D50-9A74-E5ECF77C086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RELACION!$C$31:$C$33</c:f>
              <c:strCache>
                <c:ptCount val="3"/>
                <c:pt idx="0">
                  <c:v>NUNCA</c:v>
                </c:pt>
                <c:pt idx="1">
                  <c:v>ALGUNAS VECES</c:v>
                </c:pt>
                <c:pt idx="2">
                  <c:v>SIEMPRE</c:v>
                </c:pt>
              </c:strCache>
            </c:strRef>
          </c:cat>
          <c:val>
            <c:numRef>
              <c:f>RELACION!$F$31:$F$33</c:f>
              <c:numCache>
                <c:formatCode>###0</c:formatCode>
                <c:ptCount val="3"/>
                <c:pt idx="0">
                  <c:v>17.613636363636363</c:v>
                </c:pt>
                <c:pt idx="1">
                  <c:v>43.75</c:v>
                </c:pt>
                <c:pt idx="2">
                  <c:v>38.636363636363633</c:v>
                </c:pt>
              </c:numCache>
            </c:numRef>
          </c:val>
          <c:extLst>
            <c:ext xmlns:c16="http://schemas.microsoft.com/office/drawing/2014/chart" uri="{C3380CC4-5D6E-409C-BE32-E72D297353CC}">
              <c16:uniqueId val="{00000003-ADDD-4D50-9A74-E5ECF77C086F}"/>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24568E5-94EA-431F-A3F6-FFE2D18E01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261-4223-A046-356D4246B28A}"/>
                </c:ext>
              </c:extLst>
            </c:dLbl>
            <c:dLbl>
              <c:idx val="1"/>
              <c:tx>
                <c:rich>
                  <a:bodyPr/>
                  <a:lstStyle/>
                  <a:p>
                    <a:fld id="{F541CF61-9B12-44EF-8D4A-C699FB5452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61-4223-A046-356D4246B28A}"/>
                </c:ext>
              </c:extLst>
            </c:dLbl>
            <c:dLbl>
              <c:idx val="2"/>
              <c:tx>
                <c:rich>
                  <a:bodyPr/>
                  <a:lstStyle/>
                  <a:p>
                    <a:fld id="{BB7D8D27-C048-4818-848F-8FF1D5A7ED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261-4223-A046-356D4246B28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[UASALUD.xlsx]RELACION!$C$38:$C$40</c:f>
              <c:strCache>
                <c:ptCount val="3"/>
                <c:pt idx="0">
                  <c:v>NUNCA</c:v>
                </c:pt>
                <c:pt idx="1">
                  <c:v>ALGUNAS VECES</c:v>
                </c:pt>
                <c:pt idx="2">
                  <c:v>SIEMPRE</c:v>
                </c:pt>
              </c:strCache>
            </c:strRef>
          </c:cat>
          <c:val>
            <c:numRef>
              <c:f>[UASALUD.xlsx]RELACION!$F$38:$F$40</c:f>
              <c:numCache>
                <c:formatCode>###0</c:formatCode>
                <c:ptCount val="3"/>
                <c:pt idx="0">
                  <c:v>1.9047619047619049</c:v>
                </c:pt>
                <c:pt idx="1">
                  <c:v>34.285714285714285</c:v>
                </c:pt>
                <c:pt idx="2">
                  <c:v>63.809523809523803</c:v>
                </c:pt>
              </c:numCache>
            </c:numRef>
          </c:val>
          <c:extLst>
            <c:ext xmlns:c16="http://schemas.microsoft.com/office/drawing/2014/chart" uri="{C3380CC4-5D6E-409C-BE32-E72D297353CC}">
              <c16:uniqueId val="{00000003-5261-4223-A046-356D4246B28A}"/>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A87116E-656C-4897-B6C8-AD394F6A3D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27-4043-8299-D84B6A08A0A9}"/>
                </c:ext>
              </c:extLst>
            </c:dLbl>
            <c:dLbl>
              <c:idx val="1"/>
              <c:tx>
                <c:rich>
                  <a:bodyPr/>
                  <a:lstStyle/>
                  <a:p>
                    <a:fld id="{6C9E5536-72EE-4F4C-B84A-0D51CD224A7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27-4043-8299-D84B6A08A0A9}"/>
                </c:ext>
              </c:extLst>
            </c:dLbl>
            <c:dLbl>
              <c:idx val="2"/>
              <c:tx>
                <c:rich>
                  <a:bodyPr/>
                  <a:lstStyle/>
                  <a:p>
                    <a:fld id="{F46260A4-E33A-4319-A7C4-60C0406507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927-4043-8299-D84B6A08A0A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RELACION!$C$45:$C$47</c:f>
              <c:strCache>
                <c:ptCount val="3"/>
                <c:pt idx="0">
                  <c:v>NUNCA</c:v>
                </c:pt>
                <c:pt idx="1">
                  <c:v>ALGUNAS VECES</c:v>
                </c:pt>
                <c:pt idx="2">
                  <c:v>SIEMPRE</c:v>
                </c:pt>
              </c:strCache>
            </c:strRef>
          </c:cat>
          <c:val>
            <c:numRef>
              <c:f>RELACION!$F$45:$F$47</c:f>
              <c:numCache>
                <c:formatCode>###0</c:formatCode>
                <c:ptCount val="3"/>
                <c:pt idx="0">
                  <c:v>18.75</c:v>
                </c:pt>
                <c:pt idx="1">
                  <c:v>49.43181818181818</c:v>
                </c:pt>
                <c:pt idx="2">
                  <c:v>31.818181818181817</c:v>
                </c:pt>
              </c:numCache>
            </c:numRef>
          </c:val>
          <c:extLst>
            <c:ext xmlns:c16="http://schemas.microsoft.com/office/drawing/2014/chart" uri="{C3380CC4-5D6E-409C-BE32-E72D297353CC}">
              <c16:uniqueId val="{00000003-7927-4043-8299-D84B6A08A0A9}"/>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AB1B38B-BB17-4BC5-95AC-AF30B26F38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2D-4301-BFE0-4B95B276C9FE}"/>
                </c:ext>
              </c:extLst>
            </c:dLbl>
            <c:dLbl>
              <c:idx val="1"/>
              <c:tx>
                <c:rich>
                  <a:bodyPr/>
                  <a:lstStyle/>
                  <a:p>
                    <a:fld id="{9B438D2E-B966-4882-B795-CFFBF995074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2D-4301-BFE0-4B95B276C9FE}"/>
                </c:ext>
              </c:extLst>
            </c:dLbl>
            <c:dLbl>
              <c:idx val="2"/>
              <c:tx>
                <c:rich>
                  <a:bodyPr/>
                  <a:lstStyle/>
                  <a:p>
                    <a:fld id="{03720BE6-741F-4CFD-BCFC-F68586181E4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D2D-4301-BFE0-4B95B276C9F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[UASALUD.xlsx]PUESTO!$C$4:$C$6</c:f>
              <c:strCache>
                <c:ptCount val="3"/>
                <c:pt idx="0">
                  <c:v>NUNCA</c:v>
                </c:pt>
                <c:pt idx="1">
                  <c:v>ALGUNAS VECES</c:v>
                </c:pt>
                <c:pt idx="2">
                  <c:v>SIEMPRE</c:v>
                </c:pt>
              </c:strCache>
            </c:strRef>
          </c:cat>
          <c:val>
            <c:numRef>
              <c:f>[UASALUD.xlsx]PUESTO!$F$4:$F$6</c:f>
              <c:numCache>
                <c:formatCode>###0</c:formatCode>
                <c:ptCount val="3"/>
                <c:pt idx="0" formatCode="General">
                  <c:v>0</c:v>
                </c:pt>
                <c:pt idx="1">
                  <c:v>13.333333333333334</c:v>
                </c:pt>
                <c:pt idx="2">
                  <c:v>86.666666666666671</c:v>
                </c:pt>
              </c:numCache>
            </c:numRef>
          </c:val>
          <c:extLst>
            <c:ext xmlns:c16="http://schemas.microsoft.com/office/drawing/2014/chart" uri="{C3380CC4-5D6E-409C-BE32-E72D297353CC}">
              <c16:uniqueId val="{00000003-DD2D-4301-BFE0-4B95B276C9FE}"/>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4FB5313-55A6-4026-8D36-EAED8FCAA07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DE-4D49-912E-EC564223EB6C}"/>
                </c:ext>
              </c:extLst>
            </c:dLbl>
            <c:dLbl>
              <c:idx val="1"/>
              <c:tx>
                <c:rich>
                  <a:bodyPr/>
                  <a:lstStyle/>
                  <a:p>
                    <a:fld id="{DB87FB60-7CD0-4996-A723-5E6FE48ED4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DE-4D49-912E-EC564223EB6C}"/>
                </c:ext>
              </c:extLst>
            </c:dLbl>
            <c:dLbl>
              <c:idx val="2"/>
              <c:tx>
                <c:rich>
                  <a:bodyPr/>
                  <a:lstStyle/>
                  <a:p>
                    <a:fld id="{CB60FADE-A360-45B1-B26E-BF52730C7A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DE-4D49-912E-EC564223EB6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PUESTO!$C$11:$C$13</c:f>
              <c:strCache>
                <c:ptCount val="3"/>
                <c:pt idx="0">
                  <c:v>NUNCA</c:v>
                </c:pt>
                <c:pt idx="1">
                  <c:v>ALGUNAS VECES</c:v>
                </c:pt>
                <c:pt idx="2">
                  <c:v>SIEMPRE</c:v>
                </c:pt>
              </c:strCache>
            </c:strRef>
          </c:cat>
          <c:val>
            <c:numRef>
              <c:f>PUESTO!$F$11:$F$13</c:f>
              <c:numCache>
                <c:formatCode>###0</c:formatCode>
                <c:ptCount val="3"/>
                <c:pt idx="0">
                  <c:v>0.56818181818181823</c:v>
                </c:pt>
                <c:pt idx="1">
                  <c:v>19.886363636363637</c:v>
                </c:pt>
                <c:pt idx="2">
                  <c:v>79</c:v>
                </c:pt>
              </c:numCache>
            </c:numRef>
          </c:val>
          <c:extLst>
            <c:ext xmlns:c16="http://schemas.microsoft.com/office/drawing/2014/chart" uri="{C3380CC4-5D6E-409C-BE32-E72D297353CC}">
              <c16:uniqueId val="{00000003-6BDE-4D49-912E-EC564223EB6C}"/>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AD-48F7-BEB1-E9AA6E18D54D}"/>
                </c:ext>
              </c:extLst>
            </c:dLbl>
            <c:dLbl>
              <c:idx val="1"/>
              <c:tx>
                <c:rich>
                  <a:bodyPr/>
                  <a:lstStyle/>
                  <a:p>
                    <a:fld id="{E29BE1FE-F974-45B1-B2CB-A2697F3B85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AD-48F7-BEB1-E9AA6E18D54D}"/>
                </c:ext>
              </c:extLst>
            </c:dLbl>
            <c:dLbl>
              <c:idx val="2"/>
              <c:tx>
                <c:rich>
                  <a:bodyPr/>
                  <a:lstStyle/>
                  <a:p>
                    <a:fld id="{6532541F-DBDC-487F-AA3F-BE9CEB89B76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AD-48F7-BEB1-E9AA6E18D54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[UASALUD.xlsx]PUESTO!$C$17:$C$19</c:f>
              <c:strCache>
                <c:ptCount val="3"/>
                <c:pt idx="0">
                  <c:v>NUNCA</c:v>
                </c:pt>
                <c:pt idx="1">
                  <c:v>ALGUNAS VECES</c:v>
                </c:pt>
                <c:pt idx="2">
                  <c:v>SIEMPRE</c:v>
                </c:pt>
              </c:strCache>
            </c:strRef>
          </c:cat>
          <c:val>
            <c:numRef>
              <c:f>[UASALUD.xlsx]PUESTO!$F$17:$F$19</c:f>
              <c:numCache>
                <c:formatCode>###0</c:formatCode>
                <c:ptCount val="3"/>
                <c:pt idx="0">
                  <c:v>1.9047619047619049</c:v>
                </c:pt>
                <c:pt idx="1">
                  <c:v>28.571428571428569</c:v>
                </c:pt>
                <c:pt idx="2">
                  <c:v>69.523809523809518</c:v>
                </c:pt>
              </c:numCache>
            </c:numRef>
          </c:val>
          <c:extLst>
            <c:ext xmlns:c16="http://schemas.microsoft.com/office/drawing/2014/chart" uri="{C3380CC4-5D6E-409C-BE32-E72D297353CC}">
              <c16:uniqueId val="{00000003-83AD-48F7-BEB1-E9AA6E18D54D}"/>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5.4552387914230019E-2"/>
                </c:manualLayout>
              </c:layout>
              <c:tx>
                <c:rich>
                  <a:bodyPr/>
                  <a:lstStyle/>
                  <a:p>
                    <a:fld id="{99A07A6A-7177-4EB3-98FE-A20391253FE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CC-4BFC-9DBB-D3CA47359FA8}"/>
                </c:ext>
              </c:extLst>
            </c:dLbl>
            <c:dLbl>
              <c:idx val="1"/>
              <c:tx>
                <c:rich>
                  <a:bodyPr/>
                  <a:lstStyle/>
                  <a:p>
                    <a:fld id="{00ABF609-8050-4147-B93B-7B1982D5FB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CC-4BFC-9DBB-D3CA47359FA8}"/>
                </c:ext>
              </c:extLst>
            </c:dLbl>
            <c:dLbl>
              <c:idx val="2"/>
              <c:tx>
                <c:rich>
                  <a:bodyPr/>
                  <a:lstStyle/>
                  <a:p>
                    <a:fld id="{F0371C9E-AF93-4077-B0FB-BBF9D662F7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CC-4BFC-9DBB-D3CA47359FA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PUESTO!$C$24:$C$26</c:f>
              <c:strCache>
                <c:ptCount val="3"/>
                <c:pt idx="0">
                  <c:v>NUNCA</c:v>
                </c:pt>
                <c:pt idx="1">
                  <c:v>ALGUNAS VECES</c:v>
                </c:pt>
                <c:pt idx="2">
                  <c:v>SIEMPRE</c:v>
                </c:pt>
              </c:strCache>
            </c:strRef>
          </c:cat>
          <c:val>
            <c:numRef>
              <c:f>PUESTO!$F$24:$F$26</c:f>
              <c:numCache>
                <c:formatCode>###0</c:formatCode>
                <c:ptCount val="3"/>
                <c:pt idx="0">
                  <c:v>6.25</c:v>
                </c:pt>
                <c:pt idx="1">
                  <c:v>36.93181818181818</c:v>
                </c:pt>
                <c:pt idx="2">
                  <c:v>56.81818181818182</c:v>
                </c:pt>
              </c:numCache>
            </c:numRef>
          </c:val>
          <c:extLst>
            <c:ext xmlns:c16="http://schemas.microsoft.com/office/drawing/2014/chart" uri="{C3380CC4-5D6E-409C-BE32-E72D297353CC}">
              <c16:uniqueId val="{00000003-41CC-4BFC-9DBB-D3CA47359FA8}"/>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F8D9995-87FC-46BA-893B-F70F5A3D22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53-4065-B6B4-C92C6986D1B1}"/>
                </c:ext>
              </c:extLst>
            </c:dLbl>
            <c:dLbl>
              <c:idx val="1"/>
              <c:tx>
                <c:rich>
                  <a:bodyPr/>
                  <a:lstStyle/>
                  <a:p>
                    <a:fld id="{F1F8D2FA-016C-4256-A086-B16F29ADA4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53-4065-B6B4-C92C6986D1B1}"/>
                </c:ext>
              </c:extLst>
            </c:dLbl>
            <c:dLbl>
              <c:idx val="2"/>
              <c:tx>
                <c:rich>
                  <a:bodyPr/>
                  <a:lstStyle/>
                  <a:p>
                    <a:fld id="{1463A494-EEFC-417A-A27E-1840F1E7FD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753-4065-B6B4-C92C6986D1B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[UASALUD.xlsx]PUESTO!$C$30:$C$32</c:f>
              <c:strCache>
                <c:ptCount val="3"/>
                <c:pt idx="0">
                  <c:v>NUNCA</c:v>
                </c:pt>
                <c:pt idx="1">
                  <c:v>ALGUNAS VECES</c:v>
                </c:pt>
                <c:pt idx="2">
                  <c:v>SIEMPRE</c:v>
                </c:pt>
              </c:strCache>
            </c:strRef>
          </c:cat>
          <c:val>
            <c:numRef>
              <c:f>[UASALUD.xlsx]PUESTO!$F$30:$F$32</c:f>
              <c:numCache>
                <c:formatCode>###0</c:formatCode>
                <c:ptCount val="3"/>
                <c:pt idx="0">
                  <c:v>5.7142857142857144</c:v>
                </c:pt>
                <c:pt idx="1">
                  <c:v>19.047619047619047</c:v>
                </c:pt>
                <c:pt idx="2">
                  <c:v>75.238095238095241</c:v>
                </c:pt>
              </c:numCache>
            </c:numRef>
          </c:val>
          <c:extLst>
            <c:ext xmlns:c16="http://schemas.microsoft.com/office/drawing/2014/chart" uri="{C3380CC4-5D6E-409C-BE32-E72D297353CC}">
              <c16:uniqueId val="{00000003-C753-4065-B6B4-C92C6986D1B1}"/>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A6F96DE-BCF7-43A1-B905-D430388F8C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B5-4E93-9BEF-2DAE6B4139E3}"/>
                </c:ext>
              </c:extLst>
            </c:dLbl>
            <c:dLbl>
              <c:idx val="1"/>
              <c:tx>
                <c:rich>
                  <a:bodyPr/>
                  <a:lstStyle/>
                  <a:p>
                    <a:fld id="{16210CB2-723C-4AAE-B51C-E3BED07BC98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B5-4E93-9BEF-2DAE6B4139E3}"/>
                </c:ext>
              </c:extLst>
            </c:dLbl>
            <c:dLbl>
              <c:idx val="2"/>
              <c:layout>
                <c:manualLayout>
                  <c:x val="0"/>
                  <c:y val="9.5853557504873232E-2"/>
                </c:manualLayout>
              </c:layout>
              <c:tx>
                <c:rich>
                  <a:bodyPr/>
                  <a:lstStyle/>
                  <a:p>
                    <a:fld id="{8A38C132-0F36-4056-9925-3CA5F0093F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B5-4E93-9BEF-2DAE6B4139E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PUESTO!$C$37:$C$39</c:f>
              <c:strCache>
                <c:ptCount val="3"/>
                <c:pt idx="0">
                  <c:v>NUNCA</c:v>
                </c:pt>
                <c:pt idx="1">
                  <c:v>ALGUNAS VECES</c:v>
                </c:pt>
                <c:pt idx="2">
                  <c:v>SIEMPRE</c:v>
                </c:pt>
              </c:strCache>
            </c:strRef>
          </c:cat>
          <c:val>
            <c:numRef>
              <c:f>PUESTO!$F$37:$F$39</c:f>
              <c:numCache>
                <c:formatCode>###0</c:formatCode>
                <c:ptCount val="3"/>
                <c:pt idx="0">
                  <c:v>6.8181818181818175</c:v>
                </c:pt>
                <c:pt idx="1">
                  <c:v>20.454545454545457</c:v>
                </c:pt>
                <c:pt idx="2">
                  <c:v>72.727272727272734</c:v>
                </c:pt>
              </c:numCache>
            </c:numRef>
          </c:val>
          <c:extLst>
            <c:ext xmlns:c16="http://schemas.microsoft.com/office/drawing/2014/chart" uri="{C3380CC4-5D6E-409C-BE32-E72D297353CC}">
              <c16:uniqueId val="{00000003-D0B5-4E93-9BEF-2DAE6B4139E3}"/>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77914EA-D0DE-4762-A524-2014FE2E276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E1-47A5-97E5-227E1C8AE104}"/>
                </c:ext>
              </c:extLst>
            </c:dLbl>
            <c:dLbl>
              <c:idx val="1"/>
              <c:tx>
                <c:rich>
                  <a:bodyPr/>
                  <a:lstStyle/>
                  <a:p>
                    <a:fld id="{DAE5D8F4-3C77-4330-80E2-612A26FFE9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E1-47A5-97E5-227E1C8AE10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[UASALUD.xlsx]PUESTO!$C$43:$C$44</c:f>
              <c:strCache>
                <c:ptCount val="2"/>
                <c:pt idx="0">
                  <c:v>NO</c:v>
                </c:pt>
                <c:pt idx="1">
                  <c:v>SI</c:v>
                </c:pt>
              </c:strCache>
            </c:strRef>
          </c:cat>
          <c:val>
            <c:numRef>
              <c:f>[UASALUD.xlsx]PUESTO!$F$43:$F$44</c:f>
              <c:numCache>
                <c:formatCode>###0</c:formatCode>
                <c:ptCount val="2"/>
                <c:pt idx="0">
                  <c:v>23.809523809523807</c:v>
                </c:pt>
                <c:pt idx="1">
                  <c:v>76.19047619047619</c:v>
                </c:pt>
              </c:numCache>
            </c:numRef>
          </c:val>
          <c:extLst>
            <c:ext xmlns:c16="http://schemas.microsoft.com/office/drawing/2014/chart" uri="{C3380CC4-5D6E-409C-BE32-E72D297353CC}">
              <c16:uniqueId val="{00000002-AEE1-47A5-97E5-227E1C8AE104}"/>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4035087719298253E-3"/>
                </c:manualLayout>
              </c:layout>
              <c:tx>
                <c:rich>
                  <a:bodyPr/>
                  <a:lstStyle/>
                  <a:p>
                    <a:fld id="{B2C967DD-8B20-4F8D-A65F-AB0DA513C2A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0C-47E7-86A3-010701E2AE11}"/>
                </c:ext>
              </c:extLst>
            </c:dLbl>
            <c:dLbl>
              <c:idx val="1"/>
              <c:tx>
                <c:rich>
                  <a:bodyPr/>
                  <a:lstStyle/>
                  <a:p>
                    <a:fld id="{2A1C1797-D4E5-4B15-B392-FEDF519FBF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0C-47E7-86A3-010701E2AE11}"/>
                </c:ext>
              </c:extLst>
            </c:dLbl>
            <c:dLbl>
              <c:idx val="2"/>
              <c:tx>
                <c:rich>
                  <a:bodyPr/>
                  <a:lstStyle/>
                  <a:p>
                    <a:fld id="{15CBE512-DAC2-4363-961B-33E122DC1B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0C-47E7-86A3-010701E2AE11}"/>
                </c:ext>
              </c:extLst>
            </c:dLbl>
            <c:dLbl>
              <c:idx val="3"/>
              <c:tx>
                <c:rich>
                  <a:bodyPr/>
                  <a:lstStyle/>
                  <a:p>
                    <a:fld id="{D509C1BB-73D8-482C-ADD4-639784DE28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0C-47E7-86A3-010701E2AE1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PUESTO!$C$50:$C$53</c:f>
              <c:strCache>
                <c:ptCount val="4"/>
                <c:pt idx="0">
                  <c:v>NUNCA</c:v>
                </c:pt>
                <c:pt idx="1">
                  <c:v>ALGUNAS VECES</c:v>
                </c:pt>
                <c:pt idx="2">
                  <c:v>SIEMPRE</c:v>
                </c:pt>
                <c:pt idx="3">
                  <c:v>NO HE SIDO CONVOCADO</c:v>
                </c:pt>
              </c:strCache>
            </c:strRef>
          </c:cat>
          <c:val>
            <c:numRef>
              <c:f>PUESTO!$F$50:$F$53</c:f>
              <c:numCache>
                <c:formatCode>###0</c:formatCode>
                <c:ptCount val="4"/>
                <c:pt idx="0">
                  <c:v>1.1363636363636365</c:v>
                </c:pt>
                <c:pt idx="1">
                  <c:v>28.40909090909091</c:v>
                </c:pt>
                <c:pt idx="2">
                  <c:v>58.522727272727273</c:v>
                </c:pt>
                <c:pt idx="3">
                  <c:v>11.931818181818182</c:v>
                </c:pt>
              </c:numCache>
            </c:numRef>
          </c:val>
          <c:extLst>
            <c:ext xmlns:c16="http://schemas.microsoft.com/office/drawing/2014/chart" uri="{C3380CC4-5D6E-409C-BE32-E72D297353CC}">
              <c16:uniqueId val="{00000004-A40C-47E7-86A3-010701E2AE11}"/>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6C-4A55-AE15-2BF39DF653F1}"/>
                </c:ext>
              </c:extLst>
            </c:dLbl>
            <c:dLbl>
              <c:idx val="1"/>
              <c:tx>
                <c:rich>
                  <a:bodyPr/>
                  <a:lstStyle/>
                  <a:p>
                    <a:fld id="{1935305A-E698-4912-B9C2-AF025AECD5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6C-4A55-AE15-2BF39DF653F1}"/>
                </c:ext>
              </c:extLst>
            </c:dLbl>
            <c:dLbl>
              <c:idx val="2"/>
              <c:tx>
                <c:rich>
                  <a:bodyPr/>
                  <a:lstStyle/>
                  <a:p>
                    <a:fld id="{A2CE7D1B-3896-48CC-A346-4C2EEC8AA47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6C-4A55-AE15-2BF39DF653F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[UASALUD.xlsx]PUESTO!$C$57:$C$59</c:f>
              <c:strCache>
                <c:ptCount val="3"/>
                <c:pt idx="0">
                  <c:v>NUNCA</c:v>
                </c:pt>
                <c:pt idx="1">
                  <c:v>ALGUNAS VECES</c:v>
                </c:pt>
                <c:pt idx="2">
                  <c:v>SIEMPRE</c:v>
                </c:pt>
              </c:strCache>
            </c:strRef>
          </c:cat>
          <c:val>
            <c:numRef>
              <c:f>[UASALUD.xlsx]PUESTO!$F$57:$F$59</c:f>
              <c:numCache>
                <c:formatCode>###0</c:formatCode>
                <c:ptCount val="3"/>
                <c:pt idx="0">
                  <c:v>6.666666666666667</c:v>
                </c:pt>
                <c:pt idx="1">
                  <c:v>23.809523809523807</c:v>
                </c:pt>
                <c:pt idx="2">
                  <c:v>69.523809523809518</c:v>
                </c:pt>
              </c:numCache>
            </c:numRef>
          </c:val>
          <c:extLst>
            <c:ext xmlns:c16="http://schemas.microsoft.com/office/drawing/2014/chart" uri="{C3380CC4-5D6E-409C-BE32-E72D297353CC}">
              <c16:uniqueId val="{00000003-026C-4A55-AE15-2BF39DF653F1}"/>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A03E4A6-E69B-42C2-A73F-58B39BC8AF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C6-4993-ADF8-C691C14528FB}"/>
                </c:ext>
              </c:extLst>
            </c:dLbl>
            <c:dLbl>
              <c:idx val="1"/>
              <c:tx>
                <c:rich>
                  <a:bodyPr/>
                  <a:lstStyle/>
                  <a:p>
                    <a:fld id="{5362DD05-3B76-43CE-8153-CB6B4A796B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C6-4993-ADF8-C691C14528F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[UASALUD.xlsx]MEDIO!$C$4:$C$5</c:f>
              <c:strCache>
                <c:ptCount val="2"/>
                <c:pt idx="0">
                  <c:v>NO</c:v>
                </c:pt>
                <c:pt idx="1">
                  <c:v>SI</c:v>
                </c:pt>
              </c:strCache>
            </c:strRef>
          </c:cat>
          <c:val>
            <c:numRef>
              <c:f>[UASALUD.xlsx]MEDIO!$F$4:$F$5</c:f>
              <c:numCache>
                <c:formatCode>###0</c:formatCode>
                <c:ptCount val="2"/>
                <c:pt idx="0">
                  <c:v>20</c:v>
                </c:pt>
                <c:pt idx="1">
                  <c:v>80</c:v>
                </c:pt>
              </c:numCache>
            </c:numRef>
          </c:val>
          <c:extLst>
            <c:ext xmlns:c16="http://schemas.microsoft.com/office/drawing/2014/chart" uri="{C3380CC4-5D6E-409C-BE32-E72D297353CC}">
              <c16:uniqueId val="{00000002-31C6-4993-ADF8-C691C14528FB}"/>
            </c:ext>
          </c:extLst>
        </c:ser>
        <c:dLbls>
          <c:dLblPos val="inEnd"/>
          <c:showLegendKey val="0"/>
          <c:showVal val="1"/>
          <c:showCatName val="0"/>
          <c:showSerName val="0"/>
          <c:showPercent val="0"/>
          <c:showBubbleSize val="0"/>
        </c:dLbls>
        <c:gapWidth val="100"/>
        <c:overlap val="-24"/>
        <c:axId val="657151328"/>
        <c:axId val="657156576"/>
      </c:barChart>
      <c:catAx>
        <c:axId val="657151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7156576"/>
        <c:crosses val="autoZero"/>
        <c:auto val="1"/>
        <c:lblAlgn val="ctr"/>
        <c:lblOffset val="100"/>
        <c:noMultiLvlLbl val="0"/>
      </c:catAx>
      <c:valAx>
        <c:axId val="657156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715132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OLORES DESAGRADABLES</a:t>
            </a:r>
          </a:p>
        </c:rich>
      </c:tx>
      <c:layout>
        <c:manualLayout>
          <c:xMode val="edge"/>
          <c:yMode val="edge"/>
          <c:x val="0.31564177259887005"/>
          <c:y val="1.547270955165691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A0551E2F-FA8C-44B6-A004-03E2D5E2F5B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A9-4F20-A236-54937F6AD550}"/>
                </c:ext>
              </c:extLst>
            </c:dLbl>
            <c:dLbl>
              <c:idx val="1"/>
              <c:tx>
                <c:rich>
                  <a:bodyPr/>
                  <a:lstStyle/>
                  <a:p>
                    <a:fld id="{BF490795-C0A3-42CF-9140-5015043D95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A9-4F20-A236-54937F6AD5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27.27272727272727</c:v>
                </c:pt>
                <c:pt idx="1">
                  <c:v>72.727272727272734</c:v>
                </c:pt>
              </c:numCache>
            </c:numRef>
          </c:val>
          <c:extLst>
            <c:ext xmlns:c16="http://schemas.microsoft.com/office/drawing/2014/chart" uri="{C3380CC4-5D6E-409C-BE32-E72D297353CC}">
              <c16:uniqueId val="{00000002-A4A9-4F20-A236-54937F6AD550}"/>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200B2C7-CF6F-4C9F-9A25-1CF981EE68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DB-467B-9B3B-B9766B09CB6C}"/>
                </c:ext>
              </c:extLst>
            </c:dLbl>
            <c:dLbl>
              <c:idx val="1"/>
              <c:tx>
                <c:rich>
                  <a:bodyPr/>
                  <a:lstStyle/>
                  <a:p>
                    <a:fld id="{218C43B4-6E40-4660-8970-34D76FFB793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DB-467B-9B3B-B9766B09CB6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[UASALUD.xlsx]MEDIO!$C$16:$C$17</c:f>
              <c:strCache>
                <c:ptCount val="2"/>
                <c:pt idx="0">
                  <c:v>NO</c:v>
                </c:pt>
                <c:pt idx="1">
                  <c:v>SI</c:v>
                </c:pt>
              </c:strCache>
            </c:strRef>
          </c:cat>
          <c:val>
            <c:numRef>
              <c:f>[UASALUD.xlsx]MEDIO!$F$16:$F$17</c:f>
              <c:numCache>
                <c:formatCode>###0</c:formatCode>
                <c:ptCount val="2"/>
                <c:pt idx="0">
                  <c:v>15.238095238095239</c:v>
                </c:pt>
                <c:pt idx="1">
                  <c:v>84.761904761904759</c:v>
                </c:pt>
              </c:numCache>
            </c:numRef>
          </c:val>
          <c:extLst>
            <c:ext xmlns:c16="http://schemas.microsoft.com/office/drawing/2014/chart" uri="{C3380CC4-5D6E-409C-BE32-E72D297353CC}">
              <c16:uniqueId val="{00000002-03DB-467B-9B3B-B9766B09CB6C}"/>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9.5853557504873288E-2"/>
                </c:manualLayout>
              </c:layout>
              <c:tx>
                <c:rich>
                  <a:bodyPr/>
                  <a:lstStyle/>
                  <a:p>
                    <a:fld id="{807B1D92-EB9D-4F1A-9D0C-3180227A386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78-4BFF-AA7A-A85913BAF755}"/>
                </c:ext>
              </c:extLst>
            </c:dLbl>
            <c:dLbl>
              <c:idx val="1"/>
              <c:tx>
                <c:rich>
                  <a:bodyPr/>
                  <a:lstStyle/>
                  <a:p>
                    <a:fld id="{AEB8BFA7-BCD4-434C-83ED-A765630B58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78-4BFF-AA7A-A85913BAF7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NO</c:v>
                </c:pt>
                <c:pt idx="1">
                  <c:v>SI</c:v>
                </c:pt>
              </c:strCache>
            </c:strRef>
          </c:cat>
          <c:val>
            <c:numRef>
              <c:f>MEDIO!$F$22:$F$23</c:f>
              <c:numCache>
                <c:formatCode>###0</c:formatCode>
                <c:ptCount val="2"/>
                <c:pt idx="0">
                  <c:v>16.477272727272727</c:v>
                </c:pt>
                <c:pt idx="1">
                  <c:v>83.522727272727266</c:v>
                </c:pt>
              </c:numCache>
            </c:numRef>
          </c:val>
          <c:extLst>
            <c:ext xmlns:c16="http://schemas.microsoft.com/office/drawing/2014/chart" uri="{C3380CC4-5D6E-409C-BE32-E72D297353CC}">
              <c16:uniqueId val="{00000002-EC78-4BFF-AA7A-A85913BAF755}"/>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989F189-0DA7-43E8-B5BC-585FDF1D28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D6-4BE2-9202-51A803C44D0B}"/>
                </c:ext>
              </c:extLst>
            </c:dLbl>
            <c:dLbl>
              <c:idx val="1"/>
              <c:tx>
                <c:rich>
                  <a:bodyPr/>
                  <a:lstStyle/>
                  <a:p>
                    <a:fld id="{4892F87C-AEA9-426B-B355-0C28B729B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D6-4BE2-9202-51A803C44D0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[UASALUD.xlsx]MEDIO!$C$28:$C$29</c:f>
              <c:strCache>
                <c:ptCount val="2"/>
                <c:pt idx="0">
                  <c:v>NO</c:v>
                </c:pt>
                <c:pt idx="1">
                  <c:v>SI</c:v>
                </c:pt>
              </c:strCache>
            </c:strRef>
          </c:cat>
          <c:val>
            <c:numRef>
              <c:f>[UASALUD.xlsx]MEDIO!$F$28:$F$29</c:f>
              <c:numCache>
                <c:formatCode>###0</c:formatCode>
                <c:ptCount val="2"/>
                <c:pt idx="0">
                  <c:v>26.666666666666668</c:v>
                </c:pt>
                <c:pt idx="1">
                  <c:v>73.333333333333329</c:v>
                </c:pt>
              </c:numCache>
            </c:numRef>
          </c:val>
          <c:extLst>
            <c:ext xmlns:c16="http://schemas.microsoft.com/office/drawing/2014/chart" uri="{C3380CC4-5D6E-409C-BE32-E72D297353CC}">
              <c16:uniqueId val="{00000002-D3D6-4BE2-9202-51A803C44D0B}"/>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E80800-24AC-4FD7-8FB3-6E007B0E8D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0D-4A3B-993A-1EB2F192AE35}"/>
                </c:ext>
              </c:extLst>
            </c:dLbl>
            <c:dLbl>
              <c:idx val="1"/>
              <c:tx>
                <c:rich>
                  <a:bodyPr/>
                  <a:lstStyle/>
                  <a:p>
                    <a:fld id="{ED2D1F69-3F45-4E51-B3E2-0EAE678EC3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0D-4A3B-993A-1EB2F192AE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MEDIO!$C$34:$C$35</c:f>
              <c:strCache>
                <c:ptCount val="2"/>
                <c:pt idx="0">
                  <c:v>NO</c:v>
                </c:pt>
                <c:pt idx="1">
                  <c:v>SI</c:v>
                </c:pt>
              </c:strCache>
            </c:strRef>
          </c:cat>
          <c:val>
            <c:numRef>
              <c:f>MEDIO!$F$34:$F$35</c:f>
              <c:numCache>
                <c:formatCode>###0</c:formatCode>
                <c:ptCount val="2"/>
                <c:pt idx="0">
                  <c:v>44.886363636363633</c:v>
                </c:pt>
                <c:pt idx="1">
                  <c:v>55.113636363636367</c:v>
                </c:pt>
              </c:numCache>
            </c:numRef>
          </c:val>
          <c:extLst>
            <c:ext xmlns:c16="http://schemas.microsoft.com/office/drawing/2014/chart" uri="{C3380CC4-5D6E-409C-BE32-E72D297353CC}">
              <c16:uniqueId val="{00000002-CB0D-4A3B-993A-1EB2F192AE35}"/>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ENERGIA ELECTRICA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0CB5A57-5382-44C5-AA5F-8505A92527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51-46C0-81E2-2AC4CA1385F5}"/>
                </c:ext>
              </c:extLst>
            </c:dLbl>
            <c:dLbl>
              <c:idx val="1"/>
              <c:tx>
                <c:rich>
                  <a:bodyPr/>
                  <a:lstStyle/>
                  <a:p>
                    <a:fld id="{ED3D9C04-46F1-4D82-ACFB-17A8ADC204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51-46C0-81E2-2AC4CA1385F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[UASALUD.xlsx]MEDIO!$C$40:$C$41</c:f>
              <c:strCache>
                <c:ptCount val="2"/>
                <c:pt idx="0">
                  <c:v>NO</c:v>
                </c:pt>
                <c:pt idx="1">
                  <c:v>SI</c:v>
                </c:pt>
              </c:strCache>
            </c:strRef>
          </c:cat>
          <c:val>
            <c:numRef>
              <c:f>[UASALUD.xlsx]MEDIO!$F$40:$F$41</c:f>
              <c:numCache>
                <c:formatCode>###0</c:formatCode>
                <c:ptCount val="2"/>
                <c:pt idx="0">
                  <c:v>37.142857142857146</c:v>
                </c:pt>
                <c:pt idx="1">
                  <c:v>62.857142857142854</c:v>
                </c:pt>
              </c:numCache>
            </c:numRef>
          </c:val>
          <c:extLst>
            <c:ext xmlns:c16="http://schemas.microsoft.com/office/drawing/2014/chart" uri="{C3380CC4-5D6E-409C-BE32-E72D297353CC}">
              <c16:uniqueId val="{00000002-9A51-46C0-81E2-2AC4CA1385F5}"/>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9.3426318267419619E-3"/>
                  <c:y val="0.10204264132553606"/>
                </c:manualLayout>
              </c:layout>
              <c:tx>
                <c:rich>
                  <a:bodyPr/>
                  <a:lstStyle/>
                  <a:p>
                    <a:fld id="{E07D8CDF-870B-49DC-BA3D-74047086BEFA}"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98-4F84-A86D-EF273713240E}"/>
                </c:ext>
              </c:extLst>
            </c:dLbl>
            <c:dLbl>
              <c:idx val="1"/>
              <c:tx>
                <c:rich>
                  <a:bodyPr/>
                  <a:lstStyle/>
                  <a:p>
                    <a:fld id="{246D6C60-A108-4B35-A246-4AA367164E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98-4F84-A86D-EF27371324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MEDIO!$C$46:$C$47</c:f>
              <c:strCache>
                <c:ptCount val="2"/>
                <c:pt idx="0">
                  <c:v>NO</c:v>
                </c:pt>
                <c:pt idx="1">
                  <c:v>SI</c:v>
                </c:pt>
              </c:strCache>
            </c:strRef>
          </c:cat>
          <c:val>
            <c:numRef>
              <c:f>MEDIO!$F$46:$F$47</c:f>
              <c:numCache>
                <c:formatCode>###0</c:formatCode>
                <c:ptCount val="2"/>
                <c:pt idx="0">
                  <c:v>46.590909090909086</c:v>
                </c:pt>
                <c:pt idx="1">
                  <c:v>53.409090909090907</c:v>
                </c:pt>
              </c:numCache>
            </c:numRef>
          </c:val>
          <c:extLst>
            <c:ext xmlns:c16="http://schemas.microsoft.com/office/drawing/2014/chart" uri="{C3380CC4-5D6E-409C-BE32-E72D297353CC}">
              <c16:uniqueId val="{00000002-6098-4F84-A86D-EF273713240E}"/>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0349CE92-3D33-4B1A-BB4E-4B8DB287A854}"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E7-4B17-8AA8-DABB3721315E}"/>
                </c:ext>
              </c:extLst>
            </c:dLbl>
            <c:dLbl>
              <c:idx val="1"/>
              <c:tx>
                <c:rich>
                  <a:bodyPr/>
                  <a:lstStyle/>
                  <a:p>
                    <a:fld id="{D5AD861C-828A-4129-8C69-F377F54B46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E7-4B17-8AA8-DABB372131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MEDIO!$C$52:$C$53</c:f>
              <c:strCache>
                <c:ptCount val="2"/>
                <c:pt idx="0">
                  <c:v>NO</c:v>
                </c:pt>
                <c:pt idx="1">
                  <c:v>SI</c:v>
                </c:pt>
              </c:strCache>
            </c:strRef>
          </c:cat>
          <c:val>
            <c:numRef>
              <c:f>MEDIO!$F$52:$F$53</c:f>
              <c:numCache>
                <c:formatCode>###0</c:formatCode>
                <c:ptCount val="2"/>
                <c:pt idx="0">
                  <c:v>30.681818181818183</c:v>
                </c:pt>
                <c:pt idx="1">
                  <c:v>69.318181818181827</c:v>
                </c:pt>
              </c:numCache>
            </c:numRef>
          </c:val>
          <c:extLst>
            <c:ext xmlns:c16="http://schemas.microsoft.com/office/drawing/2014/chart" uri="{C3380CC4-5D6E-409C-BE32-E72D297353CC}">
              <c16:uniqueId val="{00000002-33E7-4B17-8AA8-DABB3721315E}"/>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CURSOS DE MEDIO AMBIENTE</a:t>
            </a:r>
          </a:p>
        </c:rich>
      </c:tx>
      <c:layout>
        <c:manualLayout>
          <c:xMode val="edge"/>
          <c:yMode val="edge"/>
          <c:x val="0.31095177142184566"/>
          <c:y val="3.094541910331383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4B040A2-69A8-47F8-803B-A2E510A303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26-4332-ADBE-4DAE6EE7C43B}"/>
                </c:ext>
              </c:extLst>
            </c:dLbl>
            <c:dLbl>
              <c:idx val="1"/>
              <c:tx>
                <c:rich>
                  <a:bodyPr/>
                  <a:lstStyle/>
                  <a:p>
                    <a:fld id="{326D2EB6-A716-4C2F-AF96-73614C269F7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26-4332-ADBE-4DAE6EE7C43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[UASALUD.xlsx]MEDIO!$C$58:$C$59</c:f>
              <c:strCache>
                <c:ptCount val="2"/>
                <c:pt idx="0">
                  <c:v>NO</c:v>
                </c:pt>
                <c:pt idx="1">
                  <c:v>SI</c:v>
                </c:pt>
              </c:strCache>
            </c:strRef>
          </c:cat>
          <c:val>
            <c:numRef>
              <c:f>[UASALUD.xlsx]MEDIO!$F$58:$F$59</c:f>
              <c:numCache>
                <c:formatCode>###0</c:formatCode>
                <c:ptCount val="2"/>
                <c:pt idx="0">
                  <c:v>16.19047619047619</c:v>
                </c:pt>
                <c:pt idx="1">
                  <c:v>83.80952380952381</c:v>
                </c:pt>
              </c:numCache>
            </c:numRef>
          </c:val>
          <c:extLst>
            <c:ext xmlns:c16="http://schemas.microsoft.com/office/drawing/2014/chart" uri="{C3380CC4-5D6E-409C-BE32-E72D297353CC}">
              <c16:uniqueId val="{00000002-C226-4332-ADBE-4DAE6EE7C43B}"/>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2549-4A02-A453-34BB3A6733B3}"/>
              </c:ext>
            </c:extLst>
          </c:dPt>
          <c:dLbls>
            <c:dLbl>
              <c:idx val="0"/>
              <c:tx>
                <c:rich>
                  <a:bodyPr/>
                  <a:lstStyle/>
                  <a:p>
                    <a:fld id="{E0EC4ADC-6093-4890-91E0-353142D4811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49-4A02-A453-34BB3A6733B3}"/>
                </c:ext>
              </c:extLst>
            </c:dLbl>
            <c:dLbl>
              <c:idx val="1"/>
              <c:tx>
                <c:rich>
                  <a:bodyPr/>
                  <a:lstStyle/>
                  <a:p>
                    <a:fld id="{33FB3C64-5DA8-4CA3-8028-B8DDD18FB0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49-4A02-A453-34BB3A6733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[UASALUD.xlsx]IDENTIDAD!$C$4:$C$5</c:f>
              <c:strCache>
                <c:ptCount val="2"/>
                <c:pt idx="0">
                  <c:v>NO SE SIENTE ORGULLOSO</c:v>
                </c:pt>
                <c:pt idx="1">
                  <c:v>SI SE SIENTE ORGULLOSO</c:v>
                </c:pt>
              </c:strCache>
            </c:strRef>
          </c:cat>
          <c:val>
            <c:numRef>
              <c:f>[UASALUD.xlsx]IDENTIDAD!$F$4:$F$5</c:f>
              <c:numCache>
                <c:formatCode>###0</c:formatCode>
                <c:ptCount val="2"/>
                <c:pt idx="0" formatCode="General">
                  <c:v>0</c:v>
                </c:pt>
                <c:pt idx="1">
                  <c:v>100</c:v>
                </c:pt>
              </c:numCache>
            </c:numRef>
          </c:val>
          <c:extLst>
            <c:ext xmlns:c16="http://schemas.microsoft.com/office/drawing/2014/chart" uri="{C3380CC4-5D6E-409C-BE32-E72D297353CC}">
              <c16:uniqueId val="{00000003-2549-4A02-A453-34BB3A6733B3}"/>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1390993-E2EA-488E-9F18-E92FA600AF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C0-4C81-A626-4F7699DAAEF9}"/>
                </c:ext>
              </c:extLst>
            </c:dLbl>
            <c:dLbl>
              <c:idx val="1"/>
              <c:tx>
                <c:rich>
                  <a:bodyPr/>
                  <a:lstStyle/>
                  <a:p>
                    <a:fld id="{5936AD68-BD10-4328-B094-4C45FD5152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C0-4C81-A626-4F7699DAAEF9}"/>
                </c:ext>
              </c:extLst>
            </c:dLbl>
            <c:dLbl>
              <c:idx val="2"/>
              <c:tx>
                <c:rich>
                  <a:bodyPr/>
                  <a:lstStyle/>
                  <a:p>
                    <a:fld id="{B1C4CF3B-D000-41DF-AE06-C309E3F96D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C0-4C81-A626-4F7699DAAEF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IDENTIDAD!$C$23:$C$25</c:f>
              <c:strCache>
                <c:ptCount val="3"/>
                <c:pt idx="0">
                  <c:v>ESCUDO</c:v>
                </c:pt>
                <c:pt idx="1">
                  <c:v>EGRESADOS</c:v>
                </c:pt>
                <c:pt idx="2">
                  <c:v>HISTORIA</c:v>
                </c:pt>
              </c:strCache>
            </c:strRef>
          </c:cat>
          <c:val>
            <c:numRef>
              <c:f>IDENTIDAD!$D$23:$D$25</c:f>
              <c:numCache>
                <c:formatCode>###0</c:formatCode>
                <c:ptCount val="3"/>
                <c:pt idx="0">
                  <c:v>60.8</c:v>
                </c:pt>
                <c:pt idx="1">
                  <c:v>52.2</c:v>
                </c:pt>
                <c:pt idx="2">
                  <c:v>66.5</c:v>
                </c:pt>
              </c:numCache>
            </c:numRef>
          </c:val>
          <c:extLst>
            <c:ext xmlns:c16="http://schemas.microsoft.com/office/drawing/2014/chart" uri="{C3380CC4-5D6E-409C-BE32-E72D297353CC}">
              <c16:uniqueId val="{00000003-EBC0-4C81-A626-4F7699DAAEF9}"/>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536087" y="4653137"/>
            <a:ext cx="8572417"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280) – UNIDAD ACADÉMICA DE MEDICINA HUMANA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4439A4D7-EAEB-47B3-B3EE-281978C0AF32}"/>
              </a:ext>
            </a:extLst>
          </p:cNvPr>
          <p:cNvGraphicFramePr>
            <a:graphicFrameLocks/>
          </p:cNvGraphicFramePr>
          <p:nvPr>
            <p:extLst>
              <p:ext uri="{D42A27DB-BD31-4B8C-83A1-F6EECF244321}">
                <p14:modId xmlns:p14="http://schemas.microsoft.com/office/powerpoint/2010/main" val="179279017"/>
              </p:ext>
            </p:extLst>
          </p:nvPr>
        </p:nvGraphicFramePr>
        <p:xfrm>
          <a:off x="1625827" y="133877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13B9179A-F7A7-4227-8A39-D774E305E66C}"/>
              </a:ext>
            </a:extLst>
          </p:cNvPr>
          <p:cNvGraphicFramePr>
            <a:graphicFrameLocks/>
          </p:cNvGraphicFramePr>
          <p:nvPr>
            <p:extLst>
              <p:ext uri="{D42A27DB-BD31-4B8C-83A1-F6EECF244321}">
                <p14:modId xmlns:p14="http://schemas.microsoft.com/office/powerpoint/2010/main" val="2746329323"/>
              </p:ext>
            </p:extLst>
          </p:nvPr>
        </p:nvGraphicFramePr>
        <p:xfrm>
          <a:off x="1474776" y="144793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DAE68CE6-3595-46B4-A953-10701AB0216E}"/>
              </a:ext>
            </a:extLst>
          </p:cNvPr>
          <p:cNvGraphicFramePr>
            <a:graphicFrameLocks/>
          </p:cNvGraphicFramePr>
          <p:nvPr>
            <p:extLst>
              <p:ext uri="{D42A27DB-BD31-4B8C-83A1-F6EECF244321}">
                <p14:modId xmlns:p14="http://schemas.microsoft.com/office/powerpoint/2010/main" val="2746820166"/>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9C378DDA-2EE5-4DF8-9B7D-21990539D7E1}"/>
              </a:ext>
            </a:extLst>
          </p:cNvPr>
          <p:cNvGraphicFramePr>
            <a:graphicFrameLocks/>
          </p:cNvGraphicFramePr>
          <p:nvPr>
            <p:extLst>
              <p:ext uri="{D42A27DB-BD31-4B8C-83A1-F6EECF244321}">
                <p14:modId xmlns:p14="http://schemas.microsoft.com/office/powerpoint/2010/main" val="4213811904"/>
              </p:ext>
            </p:extLst>
          </p:nvPr>
        </p:nvGraphicFramePr>
        <p:xfrm>
          <a:off x="1546901" y="15658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358D4212-6BF8-4F40-8BA4-CC867996902C}"/>
              </a:ext>
            </a:extLst>
          </p:cNvPr>
          <p:cNvGraphicFramePr>
            <a:graphicFrameLocks/>
          </p:cNvGraphicFramePr>
          <p:nvPr>
            <p:extLst>
              <p:ext uri="{D42A27DB-BD31-4B8C-83A1-F6EECF244321}">
                <p14:modId xmlns:p14="http://schemas.microsoft.com/office/powerpoint/2010/main" val="2913274322"/>
              </p:ext>
            </p:extLst>
          </p:nvPr>
        </p:nvGraphicFramePr>
        <p:xfrm>
          <a:off x="1629761"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1947A400-7C6F-4C8A-B5E0-CFA272A07167}"/>
              </a:ext>
            </a:extLst>
          </p:cNvPr>
          <p:cNvGraphicFramePr>
            <a:graphicFrameLocks/>
          </p:cNvGraphicFramePr>
          <p:nvPr>
            <p:extLst>
              <p:ext uri="{D42A27DB-BD31-4B8C-83A1-F6EECF244321}">
                <p14:modId xmlns:p14="http://schemas.microsoft.com/office/powerpoint/2010/main" val="3833806917"/>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99F53E3C-1264-4D99-BFD2-6D373EE98846}"/>
              </a:ext>
            </a:extLst>
          </p:cNvPr>
          <p:cNvGraphicFramePr>
            <a:graphicFrameLocks/>
          </p:cNvGraphicFramePr>
          <p:nvPr>
            <p:extLst>
              <p:ext uri="{D42A27DB-BD31-4B8C-83A1-F6EECF244321}">
                <p14:modId xmlns:p14="http://schemas.microsoft.com/office/powerpoint/2010/main" val="19365297"/>
              </p:ext>
            </p:extLst>
          </p:nvPr>
        </p:nvGraphicFramePr>
        <p:xfrm>
          <a:off x="1570022"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3CE47FB9-A3A3-4180-87C7-AF320ED12CCC}"/>
              </a:ext>
            </a:extLst>
          </p:cNvPr>
          <p:cNvGraphicFramePr>
            <a:graphicFrameLocks/>
          </p:cNvGraphicFramePr>
          <p:nvPr>
            <p:extLst>
              <p:ext uri="{D42A27DB-BD31-4B8C-83A1-F6EECF244321}">
                <p14:modId xmlns:p14="http://schemas.microsoft.com/office/powerpoint/2010/main" val="3960722350"/>
              </p:ext>
            </p:extLst>
          </p:nvPr>
        </p:nvGraphicFramePr>
        <p:xfrm>
          <a:off x="1474776"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a:extLst>
              <a:ext uri="{FF2B5EF4-FFF2-40B4-BE49-F238E27FC236}">
                <a16:creationId xmlns:a16="http://schemas.microsoft.com/office/drawing/2014/main" id="{60EC61DA-2948-4389-A6D0-476B6D0DB474}"/>
              </a:ext>
            </a:extLst>
          </p:cNvPr>
          <p:cNvGraphicFramePr>
            <a:graphicFrameLocks/>
          </p:cNvGraphicFramePr>
          <p:nvPr>
            <p:extLst>
              <p:ext uri="{D42A27DB-BD31-4B8C-83A1-F6EECF244321}">
                <p14:modId xmlns:p14="http://schemas.microsoft.com/office/powerpoint/2010/main" val="3079033043"/>
              </p:ext>
            </p:extLst>
          </p:nvPr>
        </p:nvGraphicFramePr>
        <p:xfrm>
          <a:off x="160564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2047FB5B-2521-4AF6-A64A-821E965A4082}"/>
              </a:ext>
            </a:extLst>
          </p:cNvPr>
          <p:cNvGraphicFramePr>
            <a:graphicFrameLocks/>
          </p:cNvGraphicFramePr>
          <p:nvPr>
            <p:extLst>
              <p:ext uri="{D42A27DB-BD31-4B8C-83A1-F6EECF244321}">
                <p14:modId xmlns:p14="http://schemas.microsoft.com/office/powerpoint/2010/main" val="2925532794"/>
              </p:ext>
            </p:extLst>
          </p:nvPr>
        </p:nvGraphicFramePr>
        <p:xfrm>
          <a:off x="1474776" y="137092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98E9DF3C-FA45-4C44-B03B-B9558C293463}"/>
              </a:ext>
            </a:extLst>
          </p:cNvPr>
          <p:cNvGraphicFramePr>
            <a:graphicFrameLocks/>
          </p:cNvGraphicFramePr>
          <p:nvPr>
            <p:extLst>
              <p:ext uri="{D42A27DB-BD31-4B8C-83A1-F6EECF244321}">
                <p14:modId xmlns:p14="http://schemas.microsoft.com/office/powerpoint/2010/main" val="1749505667"/>
              </p:ext>
            </p:extLst>
          </p:nvPr>
        </p:nvGraphicFramePr>
        <p:xfrm>
          <a:off x="1605648" y="149446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D19F0015-8E81-407C-9B15-8B56FC01A987}"/>
              </a:ext>
            </a:extLst>
          </p:cNvPr>
          <p:cNvGraphicFramePr>
            <a:graphicFrameLocks/>
          </p:cNvGraphicFramePr>
          <p:nvPr>
            <p:extLst>
              <p:ext uri="{D42A27DB-BD31-4B8C-83A1-F6EECF244321}">
                <p14:modId xmlns:p14="http://schemas.microsoft.com/office/powerpoint/2010/main" val="708241083"/>
              </p:ext>
            </p:extLst>
          </p:nvPr>
        </p:nvGraphicFramePr>
        <p:xfrm>
          <a:off x="1605648"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05A97FB5-E999-4B6A-9874-07153F0BFE81}"/>
              </a:ext>
            </a:extLst>
          </p:cNvPr>
          <p:cNvGraphicFramePr>
            <a:graphicFrameLocks/>
          </p:cNvGraphicFramePr>
          <p:nvPr>
            <p:extLst>
              <p:ext uri="{D42A27DB-BD31-4B8C-83A1-F6EECF244321}">
                <p14:modId xmlns:p14="http://schemas.microsoft.com/office/powerpoint/2010/main" val="3142184289"/>
              </p:ext>
            </p:extLst>
          </p:nvPr>
        </p:nvGraphicFramePr>
        <p:xfrm>
          <a:off x="1474776" y="144874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9281DB60-7D7A-4405-BFCF-5BEA17F38B72}"/>
              </a:ext>
            </a:extLst>
          </p:cNvPr>
          <p:cNvGraphicFramePr>
            <a:graphicFrameLocks/>
          </p:cNvGraphicFramePr>
          <p:nvPr>
            <p:extLst>
              <p:ext uri="{D42A27DB-BD31-4B8C-83A1-F6EECF244321}">
                <p14:modId xmlns:p14="http://schemas.microsoft.com/office/powerpoint/2010/main" val="2088494156"/>
              </p:ext>
            </p:extLst>
          </p:nvPr>
        </p:nvGraphicFramePr>
        <p:xfrm>
          <a:off x="160564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8A1182E3-6F35-4FC3-AC26-C470938ADE01}"/>
              </a:ext>
            </a:extLst>
          </p:cNvPr>
          <p:cNvGraphicFramePr>
            <a:graphicFrameLocks/>
          </p:cNvGraphicFramePr>
          <p:nvPr>
            <p:extLst>
              <p:ext uri="{D42A27DB-BD31-4B8C-83A1-F6EECF244321}">
                <p14:modId xmlns:p14="http://schemas.microsoft.com/office/powerpoint/2010/main" val="2216745427"/>
              </p:ext>
            </p:extLst>
          </p:nvPr>
        </p:nvGraphicFramePr>
        <p:xfrm>
          <a:off x="1474776" y="142083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15786CD4-0D36-49B7-9D82-D0F9933D5972}"/>
              </a:ext>
            </a:extLst>
          </p:cNvPr>
          <p:cNvGraphicFramePr>
            <a:graphicFrameLocks/>
          </p:cNvGraphicFramePr>
          <p:nvPr>
            <p:extLst>
              <p:ext uri="{D42A27DB-BD31-4B8C-83A1-F6EECF244321}">
                <p14:modId xmlns:p14="http://schemas.microsoft.com/office/powerpoint/2010/main" val="1805635831"/>
              </p:ext>
            </p:extLst>
          </p:nvPr>
        </p:nvGraphicFramePr>
        <p:xfrm>
          <a:off x="1474776"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B4FE1AD0-AE0E-4589-B8BC-9B642FE3A9E5}"/>
              </a:ext>
            </a:extLst>
          </p:cNvPr>
          <p:cNvGraphicFramePr>
            <a:graphicFrameLocks/>
          </p:cNvGraphicFramePr>
          <p:nvPr>
            <p:extLst>
              <p:ext uri="{D42A27DB-BD31-4B8C-83A1-F6EECF244321}">
                <p14:modId xmlns:p14="http://schemas.microsoft.com/office/powerpoint/2010/main" val="2045150511"/>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D479BA89-7160-467E-A08E-88B52B4658FD}"/>
              </a:ext>
            </a:extLst>
          </p:cNvPr>
          <p:cNvGraphicFramePr>
            <a:graphicFrameLocks/>
          </p:cNvGraphicFramePr>
          <p:nvPr>
            <p:extLst>
              <p:ext uri="{D42A27DB-BD31-4B8C-83A1-F6EECF244321}">
                <p14:modId xmlns:p14="http://schemas.microsoft.com/office/powerpoint/2010/main" val="3186036588"/>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D6D4B514-A816-4FA1-B73B-9B43A41588F1}"/>
              </a:ext>
            </a:extLst>
          </p:cNvPr>
          <p:cNvGraphicFramePr>
            <a:graphicFrameLocks/>
          </p:cNvGraphicFramePr>
          <p:nvPr>
            <p:extLst>
              <p:ext uri="{D42A27DB-BD31-4B8C-83A1-F6EECF244321}">
                <p14:modId xmlns:p14="http://schemas.microsoft.com/office/powerpoint/2010/main" val="3634201264"/>
              </p:ext>
            </p:extLst>
          </p:nvPr>
        </p:nvGraphicFramePr>
        <p:xfrm>
          <a:off x="1474776"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2B7FF66E-7799-4336-ACA1-846F5A54C3E5}"/>
              </a:ext>
            </a:extLst>
          </p:cNvPr>
          <p:cNvGraphicFramePr>
            <a:graphicFrameLocks/>
          </p:cNvGraphicFramePr>
          <p:nvPr>
            <p:extLst>
              <p:ext uri="{D42A27DB-BD31-4B8C-83A1-F6EECF244321}">
                <p14:modId xmlns:p14="http://schemas.microsoft.com/office/powerpoint/2010/main" val="2877284537"/>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MEDICINA HUMANA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6629561E-DC21-4682-B783-8CF67560C607}"/>
              </a:ext>
            </a:extLst>
          </p:cNvPr>
          <p:cNvGraphicFramePr>
            <a:graphicFrameLocks/>
          </p:cNvGraphicFramePr>
          <p:nvPr>
            <p:extLst>
              <p:ext uri="{D42A27DB-BD31-4B8C-83A1-F6EECF244321}">
                <p14:modId xmlns:p14="http://schemas.microsoft.com/office/powerpoint/2010/main" val="2239397168"/>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0045E92E-AD90-4316-A4B4-94131952AB82}"/>
              </a:ext>
            </a:extLst>
          </p:cNvPr>
          <p:cNvGraphicFramePr>
            <a:graphicFrameLocks/>
          </p:cNvGraphicFramePr>
          <p:nvPr>
            <p:extLst>
              <p:ext uri="{D42A27DB-BD31-4B8C-83A1-F6EECF244321}">
                <p14:modId xmlns:p14="http://schemas.microsoft.com/office/powerpoint/2010/main" val="2247130397"/>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F625CEC0-9AAB-45AC-BF4E-268EA0D6FB7F}"/>
              </a:ext>
            </a:extLst>
          </p:cNvPr>
          <p:cNvGraphicFramePr>
            <a:graphicFrameLocks/>
          </p:cNvGraphicFramePr>
          <p:nvPr>
            <p:extLst>
              <p:ext uri="{D42A27DB-BD31-4B8C-83A1-F6EECF244321}">
                <p14:modId xmlns:p14="http://schemas.microsoft.com/office/powerpoint/2010/main" val="3170137703"/>
              </p:ext>
            </p:extLst>
          </p:nvPr>
        </p:nvGraphicFramePr>
        <p:xfrm>
          <a:off x="1479380"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1D102F10-9003-420E-8226-7E333A21445B}"/>
              </a:ext>
            </a:extLst>
          </p:cNvPr>
          <p:cNvGraphicFramePr>
            <a:graphicFrameLocks/>
          </p:cNvGraphicFramePr>
          <p:nvPr>
            <p:extLst>
              <p:ext uri="{D42A27DB-BD31-4B8C-83A1-F6EECF244321}">
                <p14:modId xmlns:p14="http://schemas.microsoft.com/office/powerpoint/2010/main" val="1510018655"/>
              </p:ext>
            </p:extLst>
          </p:nvPr>
        </p:nvGraphicFramePr>
        <p:xfrm>
          <a:off x="147938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C2B023C4-528E-48BC-A783-3E9EBDD902DF}"/>
              </a:ext>
            </a:extLst>
          </p:cNvPr>
          <p:cNvGraphicFramePr>
            <a:graphicFrameLocks/>
          </p:cNvGraphicFramePr>
          <p:nvPr>
            <p:extLst>
              <p:ext uri="{D42A27DB-BD31-4B8C-83A1-F6EECF244321}">
                <p14:modId xmlns:p14="http://schemas.microsoft.com/office/powerpoint/2010/main" val="2002372739"/>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C6F6DEA0-058A-4BF6-A299-3EA6E2357B80}"/>
              </a:ext>
            </a:extLst>
          </p:cNvPr>
          <p:cNvGraphicFramePr>
            <a:graphicFrameLocks/>
          </p:cNvGraphicFramePr>
          <p:nvPr>
            <p:extLst>
              <p:ext uri="{D42A27DB-BD31-4B8C-83A1-F6EECF244321}">
                <p14:modId xmlns:p14="http://schemas.microsoft.com/office/powerpoint/2010/main" val="1918130500"/>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81FEF5A0-0A64-4F55-B982-0156DA64B8AF}"/>
              </a:ext>
            </a:extLst>
          </p:cNvPr>
          <p:cNvGraphicFramePr>
            <a:graphicFrameLocks/>
          </p:cNvGraphicFramePr>
          <p:nvPr>
            <p:extLst>
              <p:ext uri="{D42A27DB-BD31-4B8C-83A1-F6EECF244321}">
                <p14:modId xmlns:p14="http://schemas.microsoft.com/office/powerpoint/2010/main" val="1226663802"/>
              </p:ext>
            </p:extLst>
          </p:nvPr>
        </p:nvGraphicFramePr>
        <p:xfrm>
          <a:off x="1479380" y="138716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184D0179-7F98-420A-950D-2B6C512AB351}"/>
              </a:ext>
            </a:extLst>
          </p:cNvPr>
          <p:cNvGraphicFramePr>
            <a:graphicFrameLocks/>
          </p:cNvGraphicFramePr>
          <p:nvPr>
            <p:extLst>
              <p:ext uri="{D42A27DB-BD31-4B8C-83A1-F6EECF244321}">
                <p14:modId xmlns:p14="http://schemas.microsoft.com/office/powerpoint/2010/main" val="3814504884"/>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71D8D67E-6890-44B5-B793-A7464D688B0F}"/>
              </a:ext>
            </a:extLst>
          </p:cNvPr>
          <p:cNvGraphicFramePr>
            <a:graphicFrameLocks/>
          </p:cNvGraphicFramePr>
          <p:nvPr>
            <p:extLst>
              <p:ext uri="{D42A27DB-BD31-4B8C-83A1-F6EECF244321}">
                <p14:modId xmlns:p14="http://schemas.microsoft.com/office/powerpoint/2010/main" val="3377893246"/>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FD189CF9-6EB9-4094-90D5-ACFF552E3C77}"/>
              </a:ext>
            </a:extLst>
          </p:cNvPr>
          <p:cNvGraphicFramePr>
            <a:graphicFrameLocks/>
          </p:cNvGraphicFramePr>
          <p:nvPr>
            <p:extLst>
              <p:ext uri="{D42A27DB-BD31-4B8C-83A1-F6EECF244321}">
                <p14:modId xmlns:p14="http://schemas.microsoft.com/office/powerpoint/2010/main" val="2422060240"/>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3086602B-9ACB-414F-87DD-5F73DDD02297}"/>
              </a:ext>
            </a:extLst>
          </p:cNvPr>
          <p:cNvGraphicFramePr>
            <a:graphicFrameLocks/>
          </p:cNvGraphicFramePr>
          <p:nvPr>
            <p:extLst>
              <p:ext uri="{D42A27DB-BD31-4B8C-83A1-F6EECF244321}">
                <p14:modId xmlns:p14="http://schemas.microsoft.com/office/powerpoint/2010/main" val="1941766338"/>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EB625D1E-5CBC-4958-B038-C9BA1BC49310}"/>
              </a:ext>
            </a:extLst>
          </p:cNvPr>
          <p:cNvGraphicFramePr>
            <a:graphicFrameLocks/>
          </p:cNvGraphicFramePr>
          <p:nvPr>
            <p:extLst>
              <p:ext uri="{D42A27DB-BD31-4B8C-83A1-F6EECF244321}">
                <p14:modId xmlns:p14="http://schemas.microsoft.com/office/powerpoint/2010/main" val="2132593964"/>
              </p:ext>
            </p:extLst>
          </p:nvPr>
        </p:nvGraphicFramePr>
        <p:xfrm>
          <a:off x="1474776" y="138349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97AFFAA8-D35E-43C7-B8B8-B3D0E68ADE0A}"/>
              </a:ext>
            </a:extLst>
          </p:cNvPr>
          <p:cNvGraphicFramePr>
            <a:graphicFrameLocks/>
          </p:cNvGraphicFramePr>
          <p:nvPr>
            <p:extLst>
              <p:ext uri="{D42A27DB-BD31-4B8C-83A1-F6EECF244321}">
                <p14:modId xmlns:p14="http://schemas.microsoft.com/office/powerpoint/2010/main" val="1466376834"/>
              </p:ext>
            </p:extLst>
          </p:nvPr>
        </p:nvGraphicFramePr>
        <p:xfrm>
          <a:off x="1551387"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918D1327-C7CD-44E5-8DAB-1760E5E51602}"/>
              </a:ext>
            </a:extLst>
          </p:cNvPr>
          <p:cNvGraphicFramePr>
            <a:graphicFrameLocks/>
          </p:cNvGraphicFramePr>
          <p:nvPr>
            <p:extLst>
              <p:ext uri="{D42A27DB-BD31-4B8C-83A1-F6EECF244321}">
                <p14:modId xmlns:p14="http://schemas.microsoft.com/office/powerpoint/2010/main" val="2060835207"/>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9FEA44EC-F393-4CCD-8FE7-0B8732E4E33E}"/>
              </a:ext>
            </a:extLst>
          </p:cNvPr>
          <p:cNvGraphicFramePr>
            <a:graphicFrameLocks/>
          </p:cNvGraphicFramePr>
          <p:nvPr>
            <p:extLst>
              <p:ext uri="{D42A27DB-BD31-4B8C-83A1-F6EECF244321}">
                <p14:modId xmlns:p14="http://schemas.microsoft.com/office/powerpoint/2010/main" val="1507476808"/>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F30E16E8-A8F4-4B86-97B4-DAC640D778E7}"/>
              </a:ext>
            </a:extLst>
          </p:cNvPr>
          <p:cNvGraphicFramePr>
            <a:graphicFrameLocks/>
          </p:cNvGraphicFramePr>
          <p:nvPr>
            <p:extLst>
              <p:ext uri="{D42A27DB-BD31-4B8C-83A1-F6EECF244321}">
                <p14:modId xmlns:p14="http://schemas.microsoft.com/office/powerpoint/2010/main" val="2045974615"/>
              </p:ext>
            </p:extLst>
          </p:nvPr>
        </p:nvGraphicFramePr>
        <p:xfrm>
          <a:off x="1474776" y="13031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2314CDE2-F501-41D3-AE83-FC82FA3B8161}"/>
              </a:ext>
            </a:extLst>
          </p:cNvPr>
          <p:cNvGraphicFramePr>
            <a:graphicFrameLocks/>
          </p:cNvGraphicFramePr>
          <p:nvPr>
            <p:extLst>
              <p:ext uri="{D42A27DB-BD31-4B8C-83A1-F6EECF244321}">
                <p14:modId xmlns:p14="http://schemas.microsoft.com/office/powerpoint/2010/main" val="3639365974"/>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EDC946AC-7CC3-4EFE-8D27-92BC00BC6C35}"/>
              </a:ext>
            </a:extLst>
          </p:cNvPr>
          <p:cNvGraphicFramePr>
            <a:graphicFrameLocks/>
          </p:cNvGraphicFramePr>
          <p:nvPr>
            <p:extLst>
              <p:ext uri="{D42A27DB-BD31-4B8C-83A1-F6EECF244321}">
                <p14:modId xmlns:p14="http://schemas.microsoft.com/office/powerpoint/2010/main" val="3192788497"/>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7B812FB1-2612-4B8E-A615-B5B0B3C1C097}"/>
              </a:ext>
            </a:extLst>
          </p:cNvPr>
          <p:cNvGraphicFramePr>
            <a:graphicFrameLocks/>
          </p:cNvGraphicFramePr>
          <p:nvPr>
            <p:extLst>
              <p:ext uri="{D42A27DB-BD31-4B8C-83A1-F6EECF244321}">
                <p14:modId xmlns:p14="http://schemas.microsoft.com/office/powerpoint/2010/main" val="3475738124"/>
              </p:ext>
            </p:extLst>
          </p:nvPr>
        </p:nvGraphicFramePr>
        <p:xfrm>
          <a:off x="1686589" y="139187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82CDAE2F-3EE6-44AD-A4AE-620711C19854}"/>
              </a:ext>
            </a:extLst>
          </p:cNvPr>
          <p:cNvGraphicFramePr>
            <a:graphicFrameLocks/>
          </p:cNvGraphicFramePr>
          <p:nvPr>
            <p:extLst>
              <p:ext uri="{D42A27DB-BD31-4B8C-83A1-F6EECF244321}">
                <p14:modId xmlns:p14="http://schemas.microsoft.com/office/powerpoint/2010/main" val="2272845931"/>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3617D090-5FD0-4FBC-85B1-859299D55D03}"/>
              </a:ext>
            </a:extLst>
          </p:cNvPr>
          <p:cNvGraphicFramePr>
            <a:graphicFrameLocks/>
          </p:cNvGraphicFramePr>
          <p:nvPr>
            <p:extLst>
              <p:ext uri="{D42A27DB-BD31-4B8C-83A1-F6EECF244321}">
                <p14:modId xmlns:p14="http://schemas.microsoft.com/office/powerpoint/2010/main" val="879095960"/>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00D3D3C4-6856-459C-881C-11A97BF911CA}"/>
              </a:ext>
            </a:extLst>
          </p:cNvPr>
          <p:cNvGraphicFramePr>
            <a:graphicFrameLocks/>
          </p:cNvGraphicFramePr>
          <p:nvPr>
            <p:extLst>
              <p:ext uri="{D42A27DB-BD31-4B8C-83A1-F6EECF244321}">
                <p14:modId xmlns:p14="http://schemas.microsoft.com/office/powerpoint/2010/main" val="3898733472"/>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93B51361-CB16-4D01-95A7-4B112F4818E6}"/>
              </a:ext>
            </a:extLst>
          </p:cNvPr>
          <p:cNvGraphicFramePr>
            <a:graphicFrameLocks/>
          </p:cNvGraphicFramePr>
          <p:nvPr>
            <p:extLst>
              <p:ext uri="{D42A27DB-BD31-4B8C-83A1-F6EECF244321}">
                <p14:modId xmlns:p14="http://schemas.microsoft.com/office/powerpoint/2010/main" val="2150943222"/>
              </p:ext>
            </p:extLst>
          </p:nvPr>
        </p:nvGraphicFramePr>
        <p:xfrm>
          <a:off x="147938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B7B551BD-538A-49D3-AF69-58BC0E03656D}"/>
              </a:ext>
            </a:extLst>
          </p:cNvPr>
          <p:cNvGraphicFramePr>
            <a:graphicFrameLocks/>
          </p:cNvGraphicFramePr>
          <p:nvPr>
            <p:extLst>
              <p:ext uri="{D42A27DB-BD31-4B8C-83A1-F6EECF244321}">
                <p14:modId xmlns:p14="http://schemas.microsoft.com/office/powerpoint/2010/main" val="1653758561"/>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5F6935CD-CC22-40B0-92F3-50FD9C5B575B}"/>
              </a:ext>
            </a:extLst>
          </p:cNvPr>
          <p:cNvGraphicFramePr>
            <a:graphicFrameLocks/>
          </p:cNvGraphicFramePr>
          <p:nvPr>
            <p:extLst>
              <p:ext uri="{D42A27DB-BD31-4B8C-83A1-F6EECF244321}">
                <p14:modId xmlns:p14="http://schemas.microsoft.com/office/powerpoint/2010/main" val="1397433610"/>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1B32070F-93AF-4A02-9F0B-2D37DB69EE9A}"/>
              </a:ext>
            </a:extLst>
          </p:cNvPr>
          <p:cNvGraphicFramePr>
            <a:graphicFrameLocks/>
          </p:cNvGraphicFramePr>
          <p:nvPr>
            <p:extLst>
              <p:ext uri="{D42A27DB-BD31-4B8C-83A1-F6EECF244321}">
                <p14:modId xmlns:p14="http://schemas.microsoft.com/office/powerpoint/2010/main" val="444815792"/>
              </p:ext>
            </p:extLst>
          </p:nvPr>
        </p:nvGraphicFramePr>
        <p:xfrm>
          <a:off x="1686589" y="12598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94F1E517-76CA-451B-9F1A-80182087DD7D}"/>
              </a:ext>
            </a:extLst>
          </p:cNvPr>
          <p:cNvGraphicFramePr>
            <a:graphicFrameLocks/>
          </p:cNvGraphicFramePr>
          <p:nvPr>
            <p:extLst>
              <p:ext uri="{D42A27DB-BD31-4B8C-83A1-F6EECF244321}">
                <p14:modId xmlns:p14="http://schemas.microsoft.com/office/powerpoint/2010/main" val="1880571843"/>
              </p:ext>
            </p:extLst>
          </p:nvPr>
        </p:nvGraphicFramePr>
        <p:xfrm>
          <a:off x="1704337"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4B1CA2A9-5B68-46F1-A858-411292E25841}"/>
              </a:ext>
            </a:extLst>
          </p:cNvPr>
          <p:cNvGraphicFramePr>
            <a:graphicFrameLocks/>
          </p:cNvGraphicFramePr>
          <p:nvPr>
            <p:extLst>
              <p:ext uri="{D42A27DB-BD31-4B8C-83A1-F6EECF244321}">
                <p14:modId xmlns:p14="http://schemas.microsoft.com/office/powerpoint/2010/main" val="3496149329"/>
              </p:ext>
            </p:extLst>
          </p:nvPr>
        </p:nvGraphicFramePr>
        <p:xfrm>
          <a:off x="1686589" y="137481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C2940A69-1D05-4970-84CD-E1DF318AA5B6}"/>
              </a:ext>
            </a:extLst>
          </p:cNvPr>
          <p:cNvGraphicFramePr>
            <a:graphicFrameLocks/>
          </p:cNvGraphicFramePr>
          <p:nvPr>
            <p:extLst>
              <p:ext uri="{D42A27DB-BD31-4B8C-83A1-F6EECF244321}">
                <p14:modId xmlns:p14="http://schemas.microsoft.com/office/powerpoint/2010/main" val="361797588"/>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C0504305-53B0-462A-A106-69D370B6BB33}"/>
              </a:ext>
            </a:extLst>
          </p:cNvPr>
          <p:cNvGraphicFramePr>
            <a:graphicFrameLocks/>
          </p:cNvGraphicFramePr>
          <p:nvPr>
            <p:extLst>
              <p:ext uri="{D42A27DB-BD31-4B8C-83A1-F6EECF244321}">
                <p14:modId xmlns:p14="http://schemas.microsoft.com/office/powerpoint/2010/main" val="1959636980"/>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B12E0516-4158-492F-9172-72A44A2CC58E}"/>
              </a:ext>
            </a:extLst>
          </p:cNvPr>
          <p:cNvGraphicFramePr>
            <a:graphicFrameLocks/>
          </p:cNvGraphicFramePr>
          <p:nvPr>
            <p:extLst>
              <p:ext uri="{D42A27DB-BD31-4B8C-83A1-F6EECF244321}">
                <p14:modId xmlns:p14="http://schemas.microsoft.com/office/powerpoint/2010/main" val="2392528957"/>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A0BDFA1A-E532-4DF9-B406-3DF5714BA379}"/>
              </a:ext>
            </a:extLst>
          </p:cNvPr>
          <p:cNvGraphicFramePr>
            <a:graphicFrameLocks/>
          </p:cNvGraphicFramePr>
          <p:nvPr>
            <p:extLst>
              <p:ext uri="{D42A27DB-BD31-4B8C-83A1-F6EECF244321}">
                <p14:modId xmlns:p14="http://schemas.microsoft.com/office/powerpoint/2010/main" val="2091082305"/>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A41B9694-0485-4977-A4A9-DBC91000FCCD}"/>
              </a:ext>
            </a:extLst>
          </p:cNvPr>
          <p:cNvGraphicFramePr>
            <a:graphicFrameLocks/>
          </p:cNvGraphicFramePr>
          <p:nvPr>
            <p:extLst>
              <p:ext uri="{D42A27DB-BD31-4B8C-83A1-F6EECF244321}">
                <p14:modId xmlns:p14="http://schemas.microsoft.com/office/powerpoint/2010/main" val="449731090"/>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F3C3BB1A-80C7-48FA-9F98-06BAD02D4051}"/>
              </a:ext>
            </a:extLst>
          </p:cNvPr>
          <p:cNvGraphicFramePr>
            <a:graphicFrameLocks/>
          </p:cNvGraphicFramePr>
          <p:nvPr>
            <p:extLst>
              <p:ext uri="{D42A27DB-BD31-4B8C-83A1-F6EECF244321}">
                <p14:modId xmlns:p14="http://schemas.microsoft.com/office/powerpoint/2010/main" val="1136471579"/>
              </p:ext>
            </p:extLst>
          </p:nvPr>
        </p:nvGraphicFramePr>
        <p:xfrm>
          <a:off x="1620088"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5DEB9473-9529-4ACB-8D8C-8695A4B5DE08}"/>
              </a:ext>
            </a:extLst>
          </p:cNvPr>
          <p:cNvGraphicFramePr>
            <a:graphicFrameLocks/>
          </p:cNvGraphicFramePr>
          <p:nvPr>
            <p:extLst>
              <p:ext uri="{D42A27DB-BD31-4B8C-83A1-F6EECF244321}">
                <p14:modId xmlns:p14="http://schemas.microsoft.com/office/powerpoint/2010/main" val="997238831"/>
              </p:ext>
            </p:extLst>
          </p:nvPr>
        </p:nvGraphicFramePr>
        <p:xfrm>
          <a:off x="1519616"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5493</TotalTime>
  <Words>3941</Words>
  <Application>Microsoft Office PowerPoint</Application>
  <PresentationFormat>Presentación en pantalla (4:3)</PresentationFormat>
  <Paragraphs>674</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316</cp:revision>
  <dcterms:created xsi:type="dcterms:W3CDTF">2019-02-18T18:05:13Z</dcterms:created>
  <dcterms:modified xsi:type="dcterms:W3CDTF">2022-04-04T18:27:17Z</dcterms:modified>
</cp:coreProperties>
</file>