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3.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4.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5.xml" ContentType="application/vnd.openxmlformats-officedocument.themeOverrid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6.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7.xml" ContentType="application/vnd.openxmlformats-officedocument.themeOverrid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8.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9.xml" ContentType="application/vnd.openxmlformats-officedocument.themeOverrid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9.xlsx"/></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0.xlsx"/></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11.xlsx"/></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12.xlsx"/></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13.xlsx"/></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14.xlsx"/></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15.xlsx"/></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269-4366-A4C6-D1DD0DA3FF15}"/>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269-4366-A4C6-D1DD0DA3FF1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71</c:v>
                </c:pt>
                <c:pt idx="1">
                  <c:v>29</c:v>
                </c:pt>
              </c:numCache>
            </c:numRef>
          </c:val>
          <c:extLst>
            <c:ext xmlns:c16="http://schemas.microsoft.com/office/drawing/2014/chart" uri="{C3380CC4-5D6E-409C-BE32-E72D297353CC}">
              <c16:uniqueId val="{00000002-5269-4366-A4C6-D1DD0DA3FF15}"/>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Humana'!$V$32:$V$39</c:f>
              <c:strCache>
                <c:ptCount val="8"/>
                <c:pt idx="0">
                  <c:v>PROFESIONALISMO E INTEGRIDAD</c:v>
                </c:pt>
                <c:pt idx="1">
                  <c:v>TRANSPARENCIA Y RENDICIÓN DE CUENTAS</c:v>
                </c:pt>
                <c:pt idx="2">
                  <c:v>RESPOSABILIDAD</c:v>
                </c:pt>
                <c:pt idx="3">
                  <c:v>LEALTAD Y COMPROMISO</c:v>
                </c:pt>
                <c:pt idx="4">
                  <c:v>JUSTICIA</c:v>
                </c:pt>
                <c:pt idx="5">
                  <c:v>TOLERANCIA</c:v>
                </c:pt>
                <c:pt idx="6">
                  <c:v>EQUIDAD</c:v>
                </c:pt>
                <c:pt idx="7">
                  <c:v>CONSCIENCIA ECOLOGICA</c:v>
                </c:pt>
              </c:strCache>
            </c:strRef>
          </c:cat>
          <c:val>
            <c:numRef>
              <c:f>'Medicina Humana'!$W$32:$W$39</c:f>
              <c:numCache>
                <c:formatCode>0</c:formatCode>
                <c:ptCount val="8"/>
                <c:pt idx="0">
                  <c:v>37.297297297297298</c:v>
                </c:pt>
                <c:pt idx="1">
                  <c:v>34.594594594594597</c:v>
                </c:pt>
                <c:pt idx="2">
                  <c:v>32.432432432432435</c:v>
                </c:pt>
                <c:pt idx="3">
                  <c:v>21.081081081081081</c:v>
                </c:pt>
                <c:pt idx="4">
                  <c:v>19.45945945945946</c:v>
                </c:pt>
                <c:pt idx="5">
                  <c:v>18.378378378378379</c:v>
                </c:pt>
                <c:pt idx="6">
                  <c:v>17.297297297297298</c:v>
                </c:pt>
                <c:pt idx="7">
                  <c:v>15.135135135135137</c:v>
                </c:pt>
              </c:numCache>
            </c:numRef>
          </c:val>
          <c:extLst>
            <c:ext xmlns:c16="http://schemas.microsoft.com/office/drawing/2014/chart" uri="{C3380CC4-5D6E-409C-BE32-E72D297353CC}">
              <c16:uniqueId val="{00000000-B267-4D90-83D9-86CE25D7CCBE}"/>
            </c:ext>
          </c:extLst>
        </c:ser>
        <c:dLbls>
          <c:showLegendKey val="0"/>
          <c:showVal val="0"/>
          <c:showCatName val="0"/>
          <c:showSerName val="0"/>
          <c:showPercent val="0"/>
          <c:showBubbleSize val="0"/>
        </c:dLbls>
        <c:gapWidth val="100"/>
        <c:overlap val="-24"/>
        <c:axId val="521394824"/>
        <c:axId val="521396104"/>
      </c:barChart>
      <c:catAx>
        <c:axId val="521394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1396104"/>
        <c:crosses val="autoZero"/>
        <c:auto val="1"/>
        <c:lblAlgn val="ctr"/>
        <c:lblOffset val="100"/>
        <c:noMultiLvlLbl val="0"/>
      </c:catAx>
      <c:valAx>
        <c:axId val="521396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1394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Humana'!$B$135:$B$138</c:f>
              <c:strCache>
                <c:ptCount val="4"/>
                <c:pt idx="0">
                  <c:v>EXCELENTE</c:v>
                </c:pt>
                <c:pt idx="1">
                  <c:v>BUENA</c:v>
                </c:pt>
                <c:pt idx="2">
                  <c:v>REGULAR</c:v>
                </c:pt>
                <c:pt idx="3">
                  <c:v>MALA</c:v>
                </c:pt>
              </c:strCache>
            </c:strRef>
          </c:cat>
          <c:val>
            <c:numRef>
              <c:f>'Medicina Humana'!$E$135:$E$138</c:f>
              <c:numCache>
                <c:formatCode>0</c:formatCode>
                <c:ptCount val="4"/>
                <c:pt idx="0">
                  <c:v>34.594594594594597</c:v>
                </c:pt>
                <c:pt idx="1">
                  <c:v>49.189189189189193</c:v>
                </c:pt>
                <c:pt idx="2">
                  <c:v>14.054054054054054</c:v>
                </c:pt>
                <c:pt idx="3">
                  <c:v>2.1621621621621623</c:v>
                </c:pt>
              </c:numCache>
            </c:numRef>
          </c:val>
          <c:extLst>
            <c:ext xmlns:c16="http://schemas.microsoft.com/office/drawing/2014/chart" uri="{C3380CC4-5D6E-409C-BE32-E72D297353CC}">
              <c16:uniqueId val="{00000000-005E-4683-9760-2D1187DFF3A0}"/>
            </c:ext>
          </c:extLst>
        </c:ser>
        <c:dLbls>
          <c:showLegendKey val="0"/>
          <c:showVal val="0"/>
          <c:showCatName val="0"/>
          <c:showSerName val="0"/>
          <c:showPercent val="0"/>
          <c:showBubbleSize val="0"/>
        </c:dLbls>
        <c:gapWidth val="100"/>
        <c:overlap val="-24"/>
        <c:axId val="532702984"/>
        <c:axId val="532704584"/>
      </c:barChart>
      <c:catAx>
        <c:axId val="532702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4584"/>
        <c:crosses val="autoZero"/>
        <c:auto val="1"/>
        <c:lblAlgn val="ctr"/>
        <c:lblOffset val="100"/>
        <c:noMultiLvlLbl val="0"/>
      </c:catAx>
      <c:valAx>
        <c:axId val="532704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'270-Derecho'!$B$140:$B$143</c:f>
              <c:strCache>
                <c:ptCount val="4"/>
                <c:pt idx="0">
                  <c:v>EXCELENTE</c:v>
                </c:pt>
                <c:pt idx="1">
                  <c:v>BUENA</c:v>
                </c:pt>
                <c:pt idx="2">
                  <c:v>REGULAR</c:v>
                </c:pt>
                <c:pt idx="3">
                  <c:v>MALO</c:v>
                </c:pt>
              </c:strCache>
            </c:strRef>
          </c:cat>
          <c:val>
            <c:numRef>
              <c:f>'270-Derecho'!$E$140:$E$143</c:f>
              <c:numCache>
                <c:formatCode>0</c:formatCode>
                <c:ptCount val="4"/>
                <c:pt idx="0">
                  <c:v>7.5268817204301079</c:v>
                </c:pt>
                <c:pt idx="1">
                  <c:v>54.838709677419352</c:v>
                </c:pt>
                <c:pt idx="2">
                  <c:v>31.182795698924732</c:v>
                </c:pt>
                <c:pt idx="3">
                  <c:v>6.4516129032258061</c:v>
                </c:pt>
              </c:numCache>
            </c:numRef>
          </c:val>
          <c:extLst>
            <c:ext xmlns:c16="http://schemas.microsoft.com/office/drawing/2014/chart" uri="{C3380CC4-5D6E-409C-BE32-E72D297353CC}">
              <c16:uniqueId val="{00000000-B8FA-48F9-BBB7-86AD4E9D1394}"/>
            </c:ext>
          </c:extLst>
        </c:ser>
        <c:dLbls>
          <c:showLegendKey val="0"/>
          <c:showVal val="0"/>
          <c:showCatName val="0"/>
          <c:showSerName val="0"/>
          <c:showPercent val="0"/>
          <c:showBubbleSize val="0"/>
        </c:dLbls>
        <c:gapWidth val="100"/>
        <c:overlap val="-24"/>
        <c:axId val="579746888"/>
        <c:axId val="550246584"/>
      </c:barChart>
      <c:catAx>
        <c:axId val="579746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6584"/>
        <c:crosses val="autoZero"/>
        <c:auto val="1"/>
        <c:lblAlgn val="ctr"/>
        <c:lblOffset val="100"/>
        <c:noMultiLvlLbl val="0"/>
      </c:catAx>
      <c:valAx>
        <c:axId val="550246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746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7.252389088771098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31-432A-B7E4-0CFE909EE9CE}"/>
                </c:ext>
              </c:extLst>
            </c:dLbl>
            <c:dLbl>
              <c:idx val="1"/>
              <c:layout>
                <c:manualLayout>
                  <c:x val="3.5002087722948187E-3"/>
                  <c:y val="1.813097272192763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31-432A-B7E4-0CFE909EE9CE}"/>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531-432A-B7E4-0CFE909EE9CE}"/>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531-432A-B7E4-0CFE909EE9C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43</c:v>
                </c:pt>
                <c:pt idx="2">
                  <c:v>43</c:v>
                </c:pt>
                <c:pt idx="3">
                  <c:v>14</c:v>
                </c:pt>
              </c:numCache>
            </c:numRef>
          </c:val>
          <c:extLst>
            <c:ext xmlns:c16="http://schemas.microsoft.com/office/drawing/2014/chart" uri="{C3380CC4-5D6E-409C-BE32-E72D297353CC}">
              <c16:uniqueId val="{00000004-D531-432A-B7E4-0CFE909EE9CE}"/>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'270-Derecho'!$B$156:$B$159</c:f>
              <c:strCache>
                <c:ptCount val="4"/>
                <c:pt idx="0">
                  <c:v>EXCELENTE</c:v>
                </c:pt>
                <c:pt idx="1">
                  <c:v>BUENA</c:v>
                </c:pt>
                <c:pt idx="2">
                  <c:v>REGULAR</c:v>
                </c:pt>
                <c:pt idx="3">
                  <c:v>MALO</c:v>
                </c:pt>
              </c:strCache>
            </c:strRef>
          </c:cat>
          <c:val>
            <c:numRef>
              <c:f>'270-Derecho'!$E$156:$E$159</c:f>
              <c:numCache>
                <c:formatCode>0</c:formatCode>
                <c:ptCount val="4"/>
                <c:pt idx="0">
                  <c:v>3.225806451612903</c:v>
                </c:pt>
                <c:pt idx="1">
                  <c:v>67.741935483870961</c:v>
                </c:pt>
                <c:pt idx="2">
                  <c:v>24.731182795698924</c:v>
                </c:pt>
                <c:pt idx="3">
                  <c:v>4.3010752688172049</c:v>
                </c:pt>
              </c:numCache>
            </c:numRef>
          </c:val>
          <c:extLst>
            <c:ext xmlns:c16="http://schemas.microsoft.com/office/drawing/2014/chart" uri="{C3380CC4-5D6E-409C-BE32-E72D297353CC}">
              <c16:uniqueId val="{00000000-D7B2-480B-8C05-1209CD72E438}"/>
            </c:ext>
          </c:extLst>
        </c:ser>
        <c:dLbls>
          <c:showLegendKey val="0"/>
          <c:showVal val="0"/>
          <c:showCatName val="0"/>
          <c:showSerName val="0"/>
          <c:showPercent val="0"/>
          <c:showBubbleSize val="0"/>
        </c:dLbls>
        <c:gapWidth val="100"/>
        <c:overlap val="-24"/>
        <c:axId val="573849136"/>
        <c:axId val="573856816"/>
      </c:barChart>
      <c:catAx>
        <c:axId val="573849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6816"/>
        <c:crosses val="autoZero"/>
        <c:auto val="1"/>
        <c:lblAlgn val="ctr"/>
        <c:lblOffset val="100"/>
        <c:noMultiLvlLbl val="0"/>
      </c:catAx>
      <c:valAx>
        <c:axId val="573856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4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Humana'!$B$167:$B$170</c:f>
              <c:strCache>
                <c:ptCount val="4"/>
                <c:pt idx="0">
                  <c:v>EXCELENTE</c:v>
                </c:pt>
                <c:pt idx="1">
                  <c:v>BUENA</c:v>
                </c:pt>
                <c:pt idx="2">
                  <c:v>REGULAR</c:v>
                </c:pt>
                <c:pt idx="3">
                  <c:v>MALO</c:v>
                </c:pt>
              </c:strCache>
            </c:strRef>
          </c:cat>
          <c:val>
            <c:numRef>
              <c:f>'Medicina Humana'!$E$167:$E$170</c:f>
              <c:numCache>
                <c:formatCode>0</c:formatCode>
                <c:ptCount val="4"/>
                <c:pt idx="0">
                  <c:v>18.918918918918919</c:v>
                </c:pt>
                <c:pt idx="1">
                  <c:v>49.189189189189193</c:v>
                </c:pt>
                <c:pt idx="2">
                  <c:v>22.162162162162165</c:v>
                </c:pt>
                <c:pt idx="3">
                  <c:v>9.7297297297297298</c:v>
                </c:pt>
              </c:numCache>
            </c:numRef>
          </c:val>
          <c:extLst>
            <c:ext xmlns:c16="http://schemas.microsoft.com/office/drawing/2014/chart" uri="{C3380CC4-5D6E-409C-BE32-E72D297353CC}">
              <c16:uniqueId val="{00000000-24CD-4A65-BF72-7E6608102050}"/>
            </c:ext>
          </c:extLst>
        </c:ser>
        <c:dLbls>
          <c:showLegendKey val="0"/>
          <c:showVal val="0"/>
          <c:showCatName val="0"/>
          <c:showSerName val="0"/>
          <c:showPercent val="0"/>
          <c:showBubbleSize val="0"/>
        </c:dLbls>
        <c:gapWidth val="100"/>
        <c:overlap val="-24"/>
        <c:axId val="532719304"/>
        <c:axId val="532717384"/>
      </c:barChart>
      <c:catAx>
        <c:axId val="532719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7384"/>
        <c:crosses val="autoZero"/>
        <c:auto val="1"/>
        <c:lblAlgn val="ctr"/>
        <c:lblOffset val="100"/>
        <c:noMultiLvlLbl val="0"/>
      </c:catAx>
      <c:valAx>
        <c:axId val="532717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9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3475871202576181E-2"/>
          <c:y val="3.8332026253274053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0BE-4530-982E-4D33927F968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BE-4530-982E-4D33927F968B}"/>
                </c:ext>
              </c:extLst>
            </c:dLbl>
            <c:dLbl>
              <c:idx val="2"/>
              <c:layout>
                <c:manualLayout>
                  <c:x val="0"/>
                  <c:y val="6.325855058780421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0BE-4530-982E-4D33927F968B}"/>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0BE-4530-982E-4D33927F96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29</c:v>
                </c:pt>
                <c:pt idx="1">
                  <c:v>57</c:v>
                </c:pt>
                <c:pt idx="3">
                  <c:v>14</c:v>
                </c:pt>
              </c:numCache>
            </c:numRef>
          </c:val>
          <c:extLst>
            <c:ext xmlns:c16="http://schemas.microsoft.com/office/drawing/2014/chart" uri="{C3380CC4-5D6E-409C-BE32-E72D297353CC}">
              <c16:uniqueId val="{00000004-30BE-4530-982E-4D33927F968B}"/>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'270-Derecho'!$B$179:$B$182</c:f>
              <c:strCache>
                <c:ptCount val="4"/>
                <c:pt idx="0">
                  <c:v>EXCELENTE</c:v>
                </c:pt>
                <c:pt idx="1">
                  <c:v>BUENA</c:v>
                </c:pt>
                <c:pt idx="2">
                  <c:v>REGULAR</c:v>
                </c:pt>
                <c:pt idx="3">
                  <c:v>MALO</c:v>
                </c:pt>
              </c:strCache>
            </c:strRef>
          </c:cat>
          <c:val>
            <c:numRef>
              <c:f>'270-Derecho'!$E$179:$E$182</c:f>
              <c:numCache>
                <c:formatCode>0</c:formatCode>
                <c:ptCount val="4"/>
                <c:pt idx="0">
                  <c:v>6.4516129032258061</c:v>
                </c:pt>
                <c:pt idx="1">
                  <c:v>66.666666666666657</c:v>
                </c:pt>
                <c:pt idx="2">
                  <c:v>22.58064516129032</c:v>
                </c:pt>
                <c:pt idx="3">
                  <c:v>4.3010752688172049</c:v>
                </c:pt>
              </c:numCache>
            </c:numRef>
          </c:val>
          <c:extLst>
            <c:ext xmlns:c16="http://schemas.microsoft.com/office/drawing/2014/chart" uri="{C3380CC4-5D6E-409C-BE32-E72D297353CC}">
              <c16:uniqueId val="{00000000-4947-4BB6-80E8-F99DEDE5B8D1}"/>
            </c:ext>
          </c:extLst>
        </c:ser>
        <c:dLbls>
          <c:showLegendKey val="0"/>
          <c:showVal val="0"/>
          <c:showCatName val="0"/>
          <c:showSerName val="0"/>
          <c:showPercent val="0"/>
          <c:showBubbleSize val="0"/>
        </c:dLbls>
        <c:gapWidth val="100"/>
        <c:overlap val="-24"/>
        <c:axId val="573853296"/>
        <c:axId val="573852976"/>
      </c:barChart>
      <c:catAx>
        <c:axId val="573853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2976"/>
        <c:crosses val="autoZero"/>
        <c:auto val="1"/>
        <c:lblAlgn val="ctr"/>
        <c:lblOffset val="100"/>
        <c:noMultiLvlLbl val="0"/>
      </c:catAx>
      <c:valAx>
        <c:axId val="573852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Humana'!$B$191:$B$194</c:f>
              <c:strCache>
                <c:ptCount val="4"/>
                <c:pt idx="0">
                  <c:v>EXCELENTE</c:v>
                </c:pt>
                <c:pt idx="1">
                  <c:v>BUENA</c:v>
                </c:pt>
                <c:pt idx="2">
                  <c:v>REGULAR</c:v>
                </c:pt>
                <c:pt idx="3">
                  <c:v>MALO</c:v>
                </c:pt>
              </c:strCache>
            </c:strRef>
          </c:cat>
          <c:val>
            <c:numRef>
              <c:f>'Medicina Humana'!$E$191:$E$194</c:f>
              <c:numCache>
                <c:formatCode>0</c:formatCode>
                <c:ptCount val="4"/>
                <c:pt idx="0">
                  <c:v>9.1891891891891895</c:v>
                </c:pt>
                <c:pt idx="1">
                  <c:v>56.216216216216218</c:v>
                </c:pt>
                <c:pt idx="2">
                  <c:v>26.486486486486488</c:v>
                </c:pt>
                <c:pt idx="3">
                  <c:v>8.1081081081081088</c:v>
                </c:pt>
              </c:numCache>
            </c:numRef>
          </c:val>
          <c:extLst>
            <c:ext xmlns:c16="http://schemas.microsoft.com/office/drawing/2014/chart" uri="{C3380CC4-5D6E-409C-BE32-E72D297353CC}">
              <c16:uniqueId val="{00000000-9C64-4D60-BFF9-08176ADA45B3}"/>
            </c:ext>
          </c:extLst>
        </c:ser>
        <c:dLbls>
          <c:showLegendKey val="0"/>
          <c:showVal val="0"/>
          <c:showCatName val="0"/>
          <c:showSerName val="0"/>
          <c:showPercent val="0"/>
          <c:showBubbleSize val="0"/>
        </c:dLbls>
        <c:gapWidth val="100"/>
        <c:overlap val="-24"/>
        <c:axId val="532729544"/>
        <c:axId val="532730504"/>
      </c:barChart>
      <c:catAx>
        <c:axId val="532729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30504"/>
        <c:crosses val="autoZero"/>
        <c:auto val="1"/>
        <c:lblAlgn val="ctr"/>
        <c:lblOffset val="100"/>
        <c:noMultiLvlLbl val="0"/>
      </c:catAx>
      <c:valAx>
        <c:axId val="532730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2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'270-Derecho'!$B$195:$B$196</c:f>
              <c:strCache>
                <c:ptCount val="2"/>
                <c:pt idx="0">
                  <c:v>SI</c:v>
                </c:pt>
                <c:pt idx="1">
                  <c:v>NO</c:v>
                </c:pt>
              </c:strCache>
            </c:strRef>
          </c:cat>
          <c:val>
            <c:numRef>
              <c:f>'270-Derecho'!$E$195:$E$196</c:f>
              <c:numCache>
                <c:formatCode>0</c:formatCode>
                <c:ptCount val="2"/>
                <c:pt idx="0">
                  <c:v>47.311827956989248</c:v>
                </c:pt>
                <c:pt idx="1">
                  <c:v>52.688172043010752</c:v>
                </c:pt>
              </c:numCache>
            </c:numRef>
          </c:val>
          <c:extLst>
            <c:ext xmlns:c16="http://schemas.microsoft.com/office/drawing/2014/chart" uri="{C3380CC4-5D6E-409C-BE32-E72D297353CC}">
              <c16:uniqueId val="{00000000-3EC6-40BE-93AC-D2F2E60FB3CB}"/>
            </c:ext>
          </c:extLst>
        </c:ser>
        <c:dLbls>
          <c:showLegendKey val="0"/>
          <c:showVal val="0"/>
          <c:showCatName val="0"/>
          <c:showSerName val="0"/>
          <c:showPercent val="0"/>
          <c:showBubbleSize val="0"/>
        </c:dLbls>
        <c:gapWidth val="100"/>
        <c:overlap val="-24"/>
        <c:axId val="573862576"/>
        <c:axId val="573865776"/>
      </c:barChart>
      <c:catAx>
        <c:axId val="57386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5776"/>
        <c:crosses val="autoZero"/>
        <c:auto val="1"/>
        <c:lblAlgn val="ctr"/>
        <c:lblOffset val="100"/>
        <c:noMultiLvlLbl val="0"/>
      </c:catAx>
      <c:valAx>
        <c:axId val="573865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2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A1-4163-8524-9A7F33D2220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A1-4163-8524-9A7F33D2220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57</c:v>
                </c:pt>
                <c:pt idx="1">
                  <c:v>43</c:v>
                </c:pt>
              </c:numCache>
            </c:numRef>
          </c:val>
          <c:extLst>
            <c:ext xmlns:c16="http://schemas.microsoft.com/office/drawing/2014/chart" uri="{C3380CC4-5D6E-409C-BE32-E72D297353CC}">
              <c16:uniqueId val="{00000002-CDA1-4163-8524-9A7F33D22209}"/>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'270-Derecho'!$B$207:$B$208</c:f>
              <c:strCache>
                <c:ptCount val="2"/>
                <c:pt idx="0">
                  <c:v>SIEMPRE</c:v>
                </c:pt>
                <c:pt idx="1">
                  <c:v>ALGUNAS VECES</c:v>
                </c:pt>
              </c:strCache>
            </c:strRef>
          </c:cat>
          <c:val>
            <c:numRef>
              <c:f>'270-Derecho'!$E$207:$E$208</c:f>
              <c:numCache>
                <c:formatCode>0</c:formatCode>
                <c:ptCount val="2"/>
                <c:pt idx="0">
                  <c:v>75.409836065573771</c:v>
                </c:pt>
                <c:pt idx="1">
                  <c:v>24.590163934426229</c:v>
                </c:pt>
              </c:numCache>
            </c:numRef>
          </c:val>
          <c:extLst>
            <c:ext xmlns:c16="http://schemas.microsoft.com/office/drawing/2014/chart" uri="{C3380CC4-5D6E-409C-BE32-E72D297353CC}">
              <c16:uniqueId val="{00000000-E661-4578-97E6-BAF143007206}"/>
            </c:ext>
          </c:extLst>
        </c:ser>
        <c:dLbls>
          <c:showLegendKey val="0"/>
          <c:showVal val="0"/>
          <c:showCatName val="0"/>
          <c:showSerName val="0"/>
          <c:showPercent val="0"/>
          <c:showBubbleSize val="0"/>
        </c:dLbls>
        <c:gapWidth val="100"/>
        <c:overlap val="-24"/>
        <c:axId val="573867376"/>
        <c:axId val="573868016"/>
      </c:barChart>
      <c:catAx>
        <c:axId val="57386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8016"/>
        <c:crosses val="autoZero"/>
        <c:auto val="1"/>
        <c:lblAlgn val="ctr"/>
        <c:lblOffset val="100"/>
        <c:noMultiLvlLbl val="0"/>
      </c:catAx>
      <c:valAx>
        <c:axId val="57386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Humana'!$B$220:$B$222</c:f>
              <c:strCache>
                <c:ptCount val="3"/>
                <c:pt idx="0">
                  <c:v>SIEMPRE</c:v>
                </c:pt>
                <c:pt idx="1">
                  <c:v>ALGUNAS VECES</c:v>
                </c:pt>
                <c:pt idx="2">
                  <c:v>NUNCA</c:v>
                </c:pt>
              </c:strCache>
            </c:strRef>
          </c:cat>
          <c:val>
            <c:numRef>
              <c:f>'Medicina Humana'!$E$220:$E$222</c:f>
              <c:numCache>
                <c:formatCode>0</c:formatCode>
                <c:ptCount val="3"/>
                <c:pt idx="0">
                  <c:v>70.542635658914733</c:v>
                </c:pt>
                <c:pt idx="1">
                  <c:v>24.806201550387598</c:v>
                </c:pt>
                <c:pt idx="2">
                  <c:v>4.6511627906976747</c:v>
                </c:pt>
              </c:numCache>
            </c:numRef>
          </c:val>
          <c:extLst>
            <c:ext xmlns:c16="http://schemas.microsoft.com/office/drawing/2014/chart" uri="{C3380CC4-5D6E-409C-BE32-E72D297353CC}">
              <c16:uniqueId val="{00000000-FBB9-4143-8EC4-2CB4B6B5E498}"/>
            </c:ext>
          </c:extLst>
        </c:ser>
        <c:dLbls>
          <c:showLegendKey val="0"/>
          <c:showVal val="0"/>
          <c:showCatName val="0"/>
          <c:showSerName val="0"/>
          <c:showPercent val="0"/>
          <c:showBubbleSize val="0"/>
        </c:dLbls>
        <c:gapWidth val="100"/>
        <c:overlap val="-24"/>
        <c:axId val="532736904"/>
        <c:axId val="532732104"/>
      </c:barChart>
      <c:catAx>
        <c:axId val="532736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32104"/>
        <c:crosses val="autoZero"/>
        <c:auto val="1"/>
        <c:lblAlgn val="ctr"/>
        <c:lblOffset val="100"/>
        <c:noMultiLvlLbl val="0"/>
      </c:catAx>
      <c:valAx>
        <c:axId val="532732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36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'270-Derecho'!$B$224:$B$226</c:f>
              <c:strCache>
                <c:ptCount val="3"/>
                <c:pt idx="0">
                  <c:v>EXCELENTE</c:v>
                </c:pt>
                <c:pt idx="1">
                  <c:v>BUENAS</c:v>
                </c:pt>
                <c:pt idx="2">
                  <c:v>MALAS</c:v>
                </c:pt>
              </c:strCache>
            </c:strRef>
          </c:cat>
          <c:val>
            <c:numRef>
              <c:f>'270-Derecho'!$E$224:$E$226</c:f>
              <c:numCache>
                <c:formatCode>0</c:formatCode>
                <c:ptCount val="3"/>
                <c:pt idx="0">
                  <c:v>9.8360655737704921</c:v>
                </c:pt>
                <c:pt idx="1">
                  <c:v>81.967213114754102</c:v>
                </c:pt>
                <c:pt idx="2">
                  <c:v>8.1967213114754092</c:v>
                </c:pt>
              </c:numCache>
            </c:numRef>
          </c:val>
          <c:extLst>
            <c:ext xmlns:c16="http://schemas.microsoft.com/office/drawing/2014/chart" uri="{C3380CC4-5D6E-409C-BE32-E72D297353CC}">
              <c16:uniqueId val="{00000000-0AAB-4F58-8E9F-FBD32C8145A9}"/>
            </c:ext>
          </c:extLst>
        </c:ser>
        <c:dLbls>
          <c:showLegendKey val="0"/>
          <c:showVal val="0"/>
          <c:showCatName val="0"/>
          <c:showSerName val="0"/>
          <c:showPercent val="0"/>
          <c:showBubbleSize val="0"/>
        </c:dLbls>
        <c:gapWidth val="100"/>
        <c:overlap val="-24"/>
        <c:axId val="573877296"/>
        <c:axId val="573873136"/>
      </c:barChart>
      <c:catAx>
        <c:axId val="57387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3136"/>
        <c:crosses val="autoZero"/>
        <c:auto val="1"/>
        <c:lblAlgn val="ctr"/>
        <c:lblOffset val="100"/>
        <c:noMultiLvlLbl val="0"/>
      </c:catAx>
      <c:valAx>
        <c:axId val="573873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Humana'!$B$238:$B$239</c:f>
              <c:strCache>
                <c:ptCount val="2"/>
                <c:pt idx="0">
                  <c:v>SIEMPRE</c:v>
                </c:pt>
                <c:pt idx="1">
                  <c:v>ALGUNAS VECES</c:v>
                </c:pt>
              </c:strCache>
            </c:strRef>
          </c:cat>
          <c:val>
            <c:numRef>
              <c:f>'Medicina Humana'!$E$238:$E$239</c:f>
              <c:numCache>
                <c:formatCode>0</c:formatCode>
                <c:ptCount val="2"/>
                <c:pt idx="0">
                  <c:v>52.083333333333336</c:v>
                </c:pt>
                <c:pt idx="1">
                  <c:v>47.916666666666671</c:v>
                </c:pt>
              </c:numCache>
            </c:numRef>
          </c:val>
          <c:extLst>
            <c:ext xmlns:c16="http://schemas.microsoft.com/office/drawing/2014/chart" uri="{C3380CC4-5D6E-409C-BE32-E72D297353CC}">
              <c16:uniqueId val="{00000000-C3C2-449C-9A60-AC8690601975}"/>
            </c:ext>
          </c:extLst>
        </c:ser>
        <c:dLbls>
          <c:showLegendKey val="0"/>
          <c:showVal val="0"/>
          <c:showCatName val="0"/>
          <c:showSerName val="0"/>
          <c:showPercent val="0"/>
          <c:showBubbleSize val="0"/>
        </c:dLbls>
        <c:gapWidth val="100"/>
        <c:overlap val="-24"/>
        <c:axId val="532749704"/>
        <c:axId val="532751944"/>
      </c:barChart>
      <c:catAx>
        <c:axId val="532749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1944"/>
        <c:crosses val="autoZero"/>
        <c:auto val="1"/>
        <c:lblAlgn val="ctr"/>
        <c:lblOffset val="100"/>
        <c:noMultiLvlLbl val="0"/>
      </c:catAx>
      <c:valAx>
        <c:axId val="532751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49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'270-Derecho'!$B$241:$B$242</c:f>
              <c:strCache>
                <c:ptCount val="2"/>
                <c:pt idx="0">
                  <c:v>SIEMPRE</c:v>
                </c:pt>
                <c:pt idx="1">
                  <c:v>ALGUNAS VECES</c:v>
                </c:pt>
              </c:strCache>
            </c:strRef>
          </c:cat>
          <c:val>
            <c:numRef>
              <c:f>'270-Derecho'!$E$241:$E$242</c:f>
              <c:numCache>
                <c:formatCode>0</c:formatCode>
                <c:ptCount val="2"/>
                <c:pt idx="0">
                  <c:v>42.857142857142854</c:v>
                </c:pt>
                <c:pt idx="1">
                  <c:v>57.142857142857139</c:v>
                </c:pt>
              </c:numCache>
            </c:numRef>
          </c:val>
          <c:extLst>
            <c:ext xmlns:c16="http://schemas.microsoft.com/office/drawing/2014/chart" uri="{C3380CC4-5D6E-409C-BE32-E72D297353CC}">
              <c16:uniqueId val="{00000000-DF08-4B04-B021-24E45BEB15AB}"/>
            </c:ext>
          </c:extLst>
        </c:ser>
        <c:dLbls>
          <c:showLegendKey val="0"/>
          <c:showVal val="0"/>
          <c:showCatName val="0"/>
          <c:showSerName val="0"/>
          <c:showPercent val="0"/>
          <c:showBubbleSize val="0"/>
        </c:dLbls>
        <c:gapWidth val="100"/>
        <c:overlap val="-24"/>
        <c:axId val="573883376"/>
        <c:axId val="573883696"/>
      </c:barChart>
      <c:catAx>
        <c:axId val="573883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83696"/>
        <c:crosses val="autoZero"/>
        <c:auto val="1"/>
        <c:lblAlgn val="ctr"/>
        <c:lblOffset val="100"/>
        <c:noMultiLvlLbl val="0"/>
      </c:catAx>
      <c:valAx>
        <c:axId val="57388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83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Humana'!$B$255:$B$258</c:f>
              <c:strCache>
                <c:ptCount val="4"/>
                <c:pt idx="0">
                  <c:v>SIEMPRE</c:v>
                </c:pt>
                <c:pt idx="1">
                  <c:v>ALGUNAS VECES</c:v>
                </c:pt>
                <c:pt idx="2">
                  <c:v>NUNCA</c:v>
                </c:pt>
                <c:pt idx="3">
                  <c:v>NO APLICA</c:v>
                </c:pt>
              </c:strCache>
            </c:strRef>
          </c:cat>
          <c:val>
            <c:numRef>
              <c:f>'Medicina Humana'!$E$255:$E$258</c:f>
              <c:numCache>
                <c:formatCode>0</c:formatCode>
                <c:ptCount val="4"/>
                <c:pt idx="0">
                  <c:v>47.916666666666671</c:v>
                </c:pt>
                <c:pt idx="1">
                  <c:v>41.666666666666671</c:v>
                </c:pt>
                <c:pt idx="2">
                  <c:v>2.083333333333333</c:v>
                </c:pt>
                <c:pt idx="3">
                  <c:v>8.3333333333333321</c:v>
                </c:pt>
              </c:numCache>
            </c:numRef>
          </c:val>
          <c:extLst>
            <c:ext xmlns:c16="http://schemas.microsoft.com/office/drawing/2014/chart" uri="{C3380CC4-5D6E-409C-BE32-E72D297353CC}">
              <c16:uniqueId val="{00000000-2FBB-46B9-AD61-ADF9797D5E7B}"/>
            </c:ext>
          </c:extLst>
        </c:ser>
        <c:dLbls>
          <c:showLegendKey val="0"/>
          <c:showVal val="0"/>
          <c:showCatName val="0"/>
          <c:showSerName val="0"/>
          <c:showPercent val="0"/>
          <c:showBubbleSize val="0"/>
        </c:dLbls>
        <c:gapWidth val="100"/>
        <c:overlap val="-24"/>
        <c:axId val="532753544"/>
        <c:axId val="532757384"/>
      </c:barChart>
      <c:catAx>
        <c:axId val="532753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7384"/>
        <c:crosses val="autoZero"/>
        <c:auto val="1"/>
        <c:lblAlgn val="ctr"/>
        <c:lblOffset val="100"/>
        <c:noMultiLvlLbl val="0"/>
      </c:catAx>
      <c:valAx>
        <c:axId val="532757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'270-Derecho'!$B$258:$B$259</c:f>
              <c:strCache>
                <c:ptCount val="2"/>
                <c:pt idx="0">
                  <c:v>SIEMPRE</c:v>
                </c:pt>
                <c:pt idx="1">
                  <c:v>ALGUNAS VECES</c:v>
                </c:pt>
              </c:strCache>
            </c:strRef>
          </c:cat>
          <c:val>
            <c:numRef>
              <c:f>'270-Derecho'!$E$258:$E$259</c:f>
              <c:numCache>
                <c:formatCode>0</c:formatCode>
                <c:ptCount val="2"/>
                <c:pt idx="0">
                  <c:v>25</c:v>
                </c:pt>
                <c:pt idx="1">
                  <c:v>75</c:v>
                </c:pt>
              </c:numCache>
            </c:numRef>
          </c:val>
          <c:extLst>
            <c:ext xmlns:c16="http://schemas.microsoft.com/office/drawing/2014/chart" uri="{C3380CC4-5D6E-409C-BE32-E72D297353CC}">
              <c16:uniqueId val="{00000000-0167-47C5-B719-FDBB1F547485}"/>
            </c:ext>
          </c:extLst>
        </c:ser>
        <c:dLbls>
          <c:showLegendKey val="0"/>
          <c:showVal val="0"/>
          <c:showCatName val="0"/>
          <c:showSerName val="0"/>
          <c:showPercent val="0"/>
          <c:showBubbleSize val="0"/>
        </c:dLbls>
        <c:gapWidth val="100"/>
        <c:overlap val="-24"/>
        <c:axId val="573895536"/>
        <c:axId val="573897776"/>
      </c:barChart>
      <c:catAx>
        <c:axId val="573895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97776"/>
        <c:crosses val="autoZero"/>
        <c:auto val="1"/>
        <c:lblAlgn val="ctr"/>
        <c:lblOffset val="100"/>
        <c:noMultiLvlLbl val="0"/>
      </c:catAx>
      <c:valAx>
        <c:axId val="573897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9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Humana'!$B$273:$B$274</c:f>
              <c:strCache>
                <c:ptCount val="2"/>
                <c:pt idx="0">
                  <c:v>SIEMPRE</c:v>
                </c:pt>
                <c:pt idx="1">
                  <c:v>ALGUNAS VECES</c:v>
                </c:pt>
              </c:strCache>
            </c:strRef>
          </c:cat>
          <c:val>
            <c:numRef>
              <c:f>'Medicina Humana'!$E$273:$E$274</c:f>
              <c:numCache>
                <c:formatCode>0</c:formatCode>
                <c:ptCount val="2"/>
                <c:pt idx="0">
                  <c:v>62.5</c:v>
                </c:pt>
                <c:pt idx="1">
                  <c:v>37.5</c:v>
                </c:pt>
              </c:numCache>
            </c:numRef>
          </c:val>
          <c:extLst>
            <c:ext xmlns:c16="http://schemas.microsoft.com/office/drawing/2014/chart" uri="{C3380CC4-5D6E-409C-BE32-E72D297353CC}">
              <c16:uniqueId val="{00000000-BB1F-4549-82A9-34BBFC8E7597}"/>
            </c:ext>
          </c:extLst>
        </c:ser>
        <c:dLbls>
          <c:showLegendKey val="0"/>
          <c:showVal val="0"/>
          <c:showCatName val="0"/>
          <c:showSerName val="0"/>
          <c:showPercent val="0"/>
          <c:showBubbleSize val="0"/>
        </c:dLbls>
        <c:gapWidth val="100"/>
        <c:overlap val="-24"/>
        <c:axId val="532772744"/>
        <c:axId val="532771144"/>
      </c:barChart>
      <c:catAx>
        <c:axId val="532772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71144"/>
        <c:crosses val="autoZero"/>
        <c:auto val="1"/>
        <c:lblAlgn val="ctr"/>
        <c:lblOffset val="100"/>
        <c:noMultiLvlLbl val="0"/>
      </c:catAx>
      <c:valAx>
        <c:axId val="532771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72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Humana'!$B$281:$B$283</c:f>
              <c:strCache>
                <c:ptCount val="3"/>
                <c:pt idx="0">
                  <c:v>EXCELENTE</c:v>
                </c:pt>
                <c:pt idx="1">
                  <c:v>BUENAS</c:v>
                </c:pt>
                <c:pt idx="2">
                  <c:v>MALAS</c:v>
                </c:pt>
              </c:strCache>
            </c:strRef>
          </c:cat>
          <c:val>
            <c:numRef>
              <c:f>'Medicina Humana'!$E$281:$E$283</c:f>
              <c:numCache>
                <c:formatCode>0</c:formatCode>
                <c:ptCount val="3"/>
                <c:pt idx="0">
                  <c:v>35.135135135135137</c:v>
                </c:pt>
                <c:pt idx="1">
                  <c:v>64.324324324324323</c:v>
                </c:pt>
                <c:pt idx="2">
                  <c:v>0.54054054054054057</c:v>
                </c:pt>
              </c:numCache>
            </c:numRef>
          </c:val>
          <c:extLst>
            <c:ext xmlns:c16="http://schemas.microsoft.com/office/drawing/2014/chart" uri="{C3380CC4-5D6E-409C-BE32-E72D297353CC}">
              <c16:uniqueId val="{00000000-94E5-4F39-B714-D04FE4631555}"/>
            </c:ext>
          </c:extLst>
        </c:ser>
        <c:dLbls>
          <c:showLegendKey val="0"/>
          <c:showVal val="0"/>
          <c:showCatName val="0"/>
          <c:showSerName val="0"/>
          <c:showPercent val="0"/>
          <c:showBubbleSize val="0"/>
        </c:dLbls>
        <c:gapWidth val="100"/>
        <c:overlap val="-24"/>
        <c:axId val="532779784"/>
        <c:axId val="532782984"/>
      </c:barChart>
      <c:catAx>
        <c:axId val="532779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2984"/>
        <c:crosses val="autoZero"/>
        <c:auto val="1"/>
        <c:lblAlgn val="ctr"/>
        <c:lblOffset val="100"/>
        <c:noMultiLvlLbl val="0"/>
      </c:catAx>
      <c:valAx>
        <c:axId val="532782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79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DD-4BA8-8AF5-25C1C7EA3630}"/>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DD-4BA8-8AF5-25C1C7EA3630}"/>
                </c:ext>
              </c:extLst>
            </c:dLbl>
            <c:dLbl>
              <c:idx val="2"/>
              <c:layout>
                <c:manualLayout>
                  <c:x val="-5.3990599683935341E-3"/>
                  <c:y val="2.1264174846582034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DD-4BA8-8AF5-25C1C7EA36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71</c:v>
                </c:pt>
                <c:pt idx="1">
                  <c:v>29</c:v>
                </c:pt>
              </c:numCache>
            </c:numRef>
          </c:val>
          <c:extLst>
            <c:ext xmlns:c16="http://schemas.microsoft.com/office/drawing/2014/chart" uri="{C3380CC4-5D6E-409C-BE32-E72D297353CC}">
              <c16:uniqueId val="{00000003-5EDD-4BA8-8AF5-25C1C7EA3630}"/>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'270-Derecho'!$B$287:$B$289</c:f>
              <c:strCache>
                <c:ptCount val="3"/>
                <c:pt idx="0">
                  <c:v>SIEMPRE</c:v>
                </c:pt>
                <c:pt idx="1">
                  <c:v>ALGUNAS VECES</c:v>
                </c:pt>
                <c:pt idx="2">
                  <c:v>NUNCA</c:v>
                </c:pt>
              </c:strCache>
            </c:strRef>
          </c:cat>
          <c:val>
            <c:numRef>
              <c:f>'270-Derecho'!$E$287:$E$289</c:f>
              <c:numCache>
                <c:formatCode>0</c:formatCode>
                <c:ptCount val="3"/>
                <c:pt idx="0">
                  <c:v>52.688172043010752</c:v>
                </c:pt>
                <c:pt idx="1">
                  <c:v>44.086021505376344</c:v>
                </c:pt>
                <c:pt idx="2">
                  <c:v>3.225806451612903</c:v>
                </c:pt>
              </c:numCache>
            </c:numRef>
          </c:val>
          <c:extLst>
            <c:ext xmlns:c16="http://schemas.microsoft.com/office/drawing/2014/chart" uri="{C3380CC4-5D6E-409C-BE32-E72D297353CC}">
              <c16:uniqueId val="{00000000-72FF-4648-A3A6-4B547CAD70F6}"/>
            </c:ext>
          </c:extLst>
        </c:ser>
        <c:dLbls>
          <c:showLegendKey val="0"/>
          <c:showVal val="0"/>
          <c:showCatName val="0"/>
          <c:showSerName val="0"/>
          <c:showPercent val="0"/>
          <c:showBubbleSize val="0"/>
        </c:dLbls>
        <c:gapWidth val="100"/>
        <c:overlap val="-24"/>
        <c:axId val="573909616"/>
        <c:axId val="573911536"/>
      </c:barChart>
      <c:catAx>
        <c:axId val="573909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1536"/>
        <c:crosses val="autoZero"/>
        <c:auto val="1"/>
        <c:lblAlgn val="ctr"/>
        <c:lblOffset val="100"/>
        <c:noMultiLvlLbl val="0"/>
      </c:catAx>
      <c:valAx>
        <c:axId val="573911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9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Humana'!$B$302:$B$303</c:f>
              <c:strCache>
                <c:ptCount val="2"/>
                <c:pt idx="0">
                  <c:v>SI</c:v>
                </c:pt>
                <c:pt idx="1">
                  <c:v>NO</c:v>
                </c:pt>
              </c:strCache>
            </c:strRef>
          </c:cat>
          <c:val>
            <c:numRef>
              <c:f>'Medicina Humana'!$E$302:$E$303</c:f>
              <c:numCache>
                <c:formatCode>0</c:formatCode>
                <c:ptCount val="2"/>
                <c:pt idx="0">
                  <c:v>40.54054054054054</c:v>
                </c:pt>
                <c:pt idx="1">
                  <c:v>59.45945945945946</c:v>
                </c:pt>
              </c:numCache>
            </c:numRef>
          </c:val>
          <c:extLst>
            <c:ext xmlns:c16="http://schemas.microsoft.com/office/drawing/2014/chart" uri="{C3380CC4-5D6E-409C-BE32-E72D297353CC}">
              <c16:uniqueId val="{00000000-F623-439B-8051-64FB99CABCE4}"/>
            </c:ext>
          </c:extLst>
        </c:ser>
        <c:dLbls>
          <c:showLegendKey val="0"/>
          <c:showVal val="0"/>
          <c:showCatName val="0"/>
          <c:showSerName val="0"/>
          <c:showPercent val="0"/>
          <c:showBubbleSize val="0"/>
        </c:dLbls>
        <c:gapWidth val="100"/>
        <c:overlap val="-24"/>
        <c:axId val="532789064"/>
        <c:axId val="532789384"/>
      </c:barChart>
      <c:catAx>
        <c:axId val="53278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9384"/>
        <c:crosses val="autoZero"/>
        <c:auto val="1"/>
        <c:lblAlgn val="ctr"/>
        <c:lblOffset val="100"/>
        <c:noMultiLvlLbl val="0"/>
      </c:catAx>
      <c:valAx>
        <c:axId val="532789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9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'270-Derecho'!$B$300:$B$302</c:f>
              <c:strCache>
                <c:ptCount val="3"/>
                <c:pt idx="0">
                  <c:v>SIEMPRE</c:v>
                </c:pt>
                <c:pt idx="1">
                  <c:v>ALGUNAS VECES</c:v>
                </c:pt>
                <c:pt idx="2">
                  <c:v>NUNCA</c:v>
                </c:pt>
              </c:strCache>
            </c:strRef>
          </c:cat>
          <c:val>
            <c:numRef>
              <c:f>'270-Derecho'!$E$300:$E$302</c:f>
              <c:numCache>
                <c:formatCode>0</c:formatCode>
                <c:ptCount val="3"/>
                <c:pt idx="0">
                  <c:v>49.462365591397848</c:v>
                </c:pt>
                <c:pt idx="1">
                  <c:v>44.086021505376344</c:v>
                </c:pt>
                <c:pt idx="2">
                  <c:v>6.4516129032258061</c:v>
                </c:pt>
              </c:numCache>
            </c:numRef>
          </c:val>
          <c:extLst>
            <c:ext xmlns:c16="http://schemas.microsoft.com/office/drawing/2014/chart" uri="{C3380CC4-5D6E-409C-BE32-E72D297353CC}">
              <c16:uniqueId val="{00000000-26C8-472E-B45B-5405CB1B0336}"/>
            </c:ext>
          </c:extLst>
        </c:ser>
        <c:dLbls>
          <c:showLegendKey val="0"/>
          <c:showVal val="0"/>
          <c:showCatName val="0"/>
          <c:showSerName val="0"/>
          <c:showPercent val="0"/>
          <c:showBubbleSize val="0"/>
        </c:dLbls>
        <c:gapWidth val="100"/>
        <c:overlap val="-24"/>
        <c:axId val="573917296"/>
        <c:axId val="573917616"/>
      </c:barChart>
      <c:catAx>
        <c:axId val="57391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7616"/>
        <c:crosses val="autoZero"/>
        <c:auto val="1"/>
        <c:lblAlgn val="ctr"/>
        <c:lblOffset val="100"/>
        <c:noMultiLvlLbl val="0"/>
      </c:catAx>
      <c:valAx>
        <c:axId val="573917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Humana'!$B$315,'Medicina Humana'!$B$325,'Medicina Humana'!$B$334)</c:f>
              <c:strCache>
                <c:ptCount val="3"/>
                <c:pt idx="0">
                  <c:v>INSTITUCIONAL</c:v>
                </c:pt>
                <c:pt idx="1">
                  <c:v>COMPAÑEROS</c:v>
                </c:pt>
                <c:pt idx="2">
                  <c:v>ESTUDIANTES</c:v>
                </c:pt>
              </c:strCache>
            </c:strRef>
          </c:cat>
          <c:val>
            <c:numRef>
              <c:f>('Medicina Humana'!$E$315,'Medicina Humana'!$E$325,'Medicina Humana'!$E$334)</c:f>
              <c:numCache>
                <c:formatCode>0</c:formatCode>
                <c:ptCount val="3"/>
                <c:pt idx="0">
                  <c:v>60</c:v>
                </c:pt>
                <c:pt idx="1">
                  <c:v>33.513513513513516</c:v>
                </c:pt>
                <c:pt idx="2">
                  <c:v>25.405405405405407</c:v>
                </c:pt>
              </c:numCache>
            </c:numRef>
          </c:val>
          <c:extLst>
            <c:ext xmlns:c16="http://schemas.microsoft.com/office/drawing/2014/chart" uri="{C3380CC4-5D6E-409C-BE32-E72D297353CC}">
              <c16:uniqueId val="{00000000-CF2E-4CB0-83A9-2926BBA980C9}"/>
            </c:ext>
          </c:extLst>
        </c:ser>
        <c:dLbls>
          <c:showLegendKey val="0"/>
          <c:showVal val="0"/>
          <c:showCatName val="0"/>
          <c:showSerName val="0"/>
          <c:showPercent val="0"/>
          <c:showBubbleSize val="0"/>
        </c:dLbls>
        <c:gapWidth val="100"/>
        <c:overlap val="-24"/>
        <c:axId val="521414024"/>
        <c:axId val="521414984"/>
      </c:barChart>
      <c:catAx>
        <c:axId val="521414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1414984"/>
        <c:crosses val="autoZero"/>
        <c:auto val="1"/>
        <c:lblAlgn val="ctr"/>
        <c:lblOffset val="100"/>
        <c:noMultiLvlLbl val="0"/>
      </c:catAx>
      <c:valAx>
        <c:axId val="521414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1414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54-4E53-9392-659A5A2A452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54-4E53-9392-659A5A2A452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54-4E53-9392-659A5A2A452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86</c:v>
                </c:pt>
                <c:pt idx="1">
                  <c:v>14</c:v>
                </c:pt>
              </c:numCache>
            </c:numRef>
          </c:val>
          <c:extLst>
            <c:ext xmlns:c16="http://schemas.microsoft.com/office/drawing/2014/chart" uri="{C3380CC4-5D6E-409C-BE32-E72D297353CC}">
              <c16:uniqueId val="{00000003-9154-4E53-9392-659A5A2A4528}"/>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'270-Derecho'!$B$340:$B$342</c:f>
              <c:strCache>
                <c:ptCount val="3"/>
                <c:pt idx="0">
                  <c:v>SIEMPRE</c:v>
                </c:pt>
                <c:pt idx="1">
                  <c:v>ALGUNAS VECES</c:v>
                </c:pt>
                <c:pt idx="2">
                  <c:v>NUNCA</c:v>
                </c:pt>
              </c:strCache>
            </c:strRef>
          </c:cat>
          <c:val>
            <c:numRef>
              <c:f>'270-Derecho'!$E$340:$E$342</c:f>
              <c:numCache>
                <c:formatCode>0</c:formatCode>
                <c:ptCount val="3"/>
                <c:pt idx="0">
                  <c:v>59.13978494623656</c:v>
                </c:pt>
                <c:pt idx="1">
                  <c:v>37.634408602150536</c:v>
                </c:pt>
                <c:pt idx="2">
                  <c:v>3.225806451612903</c:v>
                </c:pt>
              </c:numCache>
            </c:numRef>
          </c:val>
          <c:extLst>
            <c:ext xmlns:c16="http://schemas.microsoft.com/office/drawing/2014/chart" uri="{C3380CC4-5D6E-409C-BE32-E72D297353CC}">
              <c16:uniqueId val="{00000000-935E-4236-8817-D39AAA941D28}"/>
            </c:ext>
          </c:extLst>
        </c:ser>
        <c:dLbls>
          <c:showLegendKey val="0"/>
          <c:showVal val="0"/>
          <c:showCatName val="0"/>
          <c:showSerName val="0"/>
          <c:showPercent val="0"/>
          <c:showBubbleSize val="0"/>
        </c:dLbls>
        <c:gapWidth val="100"/>
        <c:overlap val="-24"/>
        <c:axId val="573936496"/>
        <c:axId val="573937456"/>
      </c:barChart>
      <c:catAx>
        <c:axId val="573936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7456"/>
        <c:crosses val="autoZero"/>
        <c:auto val="1"/>
        <c:lblAlgn val="ctr"/>
        <c:lblOffset val="100"/>
        <c:noMultiLvlLbl val="0"/>
      </c:catAx>
      <c:valAx>
        <c:axId val="573937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6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9C-42F4-99CA-F0BC6E9C81C8}"/>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9C-42F4-99CA-F0BC6E9C81C8}"/>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9C-42F4-99CA-F0BC6E9C81C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86</c:v>
                </c:pt>
                <c:pt idx="1">
                  <c:v>14</c:v>
                </c:pt>
              </c:numCache>
            </c:numRef>
          </c:val>
          <c:extLst>
            <c:ext xmlns:c16="http://schemas.microsoft.com/office/drawing/2014/chart" uri="{C3380CC4-5D6E-409C-BE32-E72D297353CC}">
              <c16:uniqueId val="{00000003-369C-42F4-99CA-F0BC6E9C81C8}"/>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'270-Derecho'!$B$354:$B$356</c:f>
              <c:strCache>
                <c:ptCount val="3"/>
                <c:pt idx="0">
                  <c:v>SIEMPRE</c:v>
                </c:pt>
                <c:pt idx="1">
                  <c:v>ALGUNAS VECES</c:v>
                </c:pt>
                <c:pt idx="2">
                  <c:v>NUNCA</c:v>
                </c:pt>
              </c:strCache>
            </c:strRef>
          </c:cat>
          <c:val>
            <c:numRef>
              <c:f>'270-Derecho'!$E$354:$E$356</c:f>
              <c:numCache>
                <c:formatCode>0</c:formatCode>
                <c:ptCount val="3"/>
                <c:pt idx="0">
                  <c:v>51.612903225806448</c:v>
                </c:pt>
                <c:pt idx="1">
                  <c:v>40.86021505376344</c:v>
                </c:pt>
                <c:pt idx="2">
                  <c:v>7.5268817204301079</c:v>
                </c:pt>
              </c:numCache>
            </c:numRef>
          </c:val>
          <c:extLst>
            <c:ext xmlns:c16="http://schemas.microsoft.com/office/drawing/2014/chart" uri="{C3380CC4-5D6E-409C-BE32-E72D297353CC}">
              <c16:uniqueId val="{00000000-8C39-4D7A-90F6-E77FB21DDAE5}"/>
            </c:ext>
          </c:extLst>
        </c:ser>
        <c:dLbls>
          <c:showLegendKey val="0"/>
          <c:showVal val="0"/>
          <c:showCatName val="0"/>
          <c:showSerName val="0"/>
          <c:showPercent val="0"/>
          <c:showBubbleSize val="0"/>
        </c:dLbls>
        <c:gapWidth val="100"/>
        <c:overlap val="-24"/>
        <c:axId val="573942896"/>
        <c:axId val="573943856"/>
      </c:barChart>
      <c:catAx>
        <c:axId val="573942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43856"/>
        <c:crosses val="autoZero"/>
        <c:auto val="1"/>
        <c:lblAlgn val="ctr"/>
        <c:lblOffset val="100"/>
        <c:noMultiLvlLbl val="0"/>
      </c:catAx>
      <c:valAx>
        <c:axId val="573943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42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Humana'!$B$369:$B$370</c:f>
              <c:strCache>
                <c:ptCount val="2"/>
                <c:pt idx="0">
                  <c:v>SI</c:v>
                </c:pt>
                <c:pt idx="1">
                  <c:v>NO</c:v>
                </c:pt>
              </c:strCache>
            </c:strRef>
          </c:cat>
          <c:val>
            <c:numRef>
              <c:f>'Medicina Humana'!$E$369:$E$370</c:f>
              <c:numCache>
                <c:formatCode>0</c:formatCode>
                <c:ptCount val="2"/>
                <c:pt idx="0">
                  <c:v>78.918918918918919</c:v>
                </c:pt>
                <c:pt idx="1">
                  <c:v>21.081081081081081</c:v>
                </c:pt>
              </c:numCache>
            </c:numRef>
          </c:val>
          <c:extLst>
            <c:ext xmlns:c16="http://schemas.microsoft.com/office/drawing/2014/chart" uri="{C3380CC4-5D6E-409C-BE32-E72D297353CC}">
              <c16:uniqueId val="{00000000-8F00-4CDB-816D-19DB0274CCA1}"/>
            </c:ext>
          </c:extLst>
        </c:ser>
        <c:dLbls>
          <c:showLegendKey val="0"/>
          <c:showVal val="0"/>
          <c:showCatName val="0"/>
          <c:showSerName val="0"/>
          <c:showPercent val="0"/>
          <c:showBubbleSize val="0"/>
        </c:dLbls>
        <c:gapWidth val="100"/>
        <c:overlap val="-24"/>
        <c:axId val="519282760"/>
        <c:axId val="519285000"/>
      </c:barChart>
      <c:catAx>
        <c:axId val="519282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5000"/>
        <c:crosses val="autoZero"/>
        <c:auto val="1"/>
        <c:lblAlgn val="ctr"/>
        <c:lblOffset val="100"/>
        <c:noMultiLvlLbl val="0"/>
      </c:catAx>
      <c:valAx>
        <c:axId val="519285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2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'270-Derecho'!$B$367:$B$369</c:f>
              <c:strCache>
                <c:ptCount val="3"/>
                <c:pt idx="0">
                  <c:v>SIEMPRE</c:v>
                </c:pt>
                <c:pt idx="1">
                  <c:v>ALGUNAS VECES</c:v>
                </c:pt>
                <c:pt idx="2">
                  <c:v>NUNCA</c:v>
                </c:pt>
              </c:strCache>
            </c:strRef>
          </c:cat>
          <c:val>
            <c:numRef>
              <c:f>'270-Derecho'!$E$367:$E$369</c:f>
              <c:numCache>
                <c:formatCode>0</c:formatCode>
                <c:ptCount val="3"/>
                <c:pt idx="0">
                  <c:v>58.064516129032263</c:v>
                </c:pt>
                <c:pt idx="1">
                  <c:v>36.55913978494624</c:v>
                </c:pt>
                <c:pt idx="2">
                  <c:v>5.376344086021505</c:v>
                </c:pt>
              </c:numCache>
            </c:numRef>
          </c:val>
          <c:extLst>
            <c:ext xmlns:c16="http://schemas.microsoft.com/office/drawing/2014/chart" uri="{C3380CC4-5D6E-409C-BE32-E72D297353CC}">
              <c16:uniqueId val="{00000000-1F9A-45CB-9EFC-5E76A0A5A65A}"/>
            </c:ext>
          </c:extLst>
        </c:ser>
        <c:dLbls>
          <c:showLegendKey val="0"/>
          <c:showVal val="0"/>
          <c:showCatName val="0"/>
          <c:showSerName val="0"/>
          <c:showPercent val="0"/>
          <c:showBubbleSize val="0"/>
        </c:dLbls>
        <c:gapWidth val="100"/>
        <c:overlap val="-24"/>
        <c:axId val="573950256"/>
        <c:axId val="573951536"/>
      </c:barChart>
      <c:catAx>
        <c:axId val="57395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1536"/>
        <c:crosses val="autoZero"/>
        <c:auto val="1"/>
        <c:lblAlgn val="ctr"/>
        <c:lblOffset val="100"/>
        <c:noMultiLvlLbl val="0"/>
      </c:catAx>
      <c:valAx>
        <c:axId val="573951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5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Humana'!$B$382:$B$384</c:f>
              <c:strCache>
                <c:ptCount val="3"/>
                <c:pt idx="0">
                  <c:v>SIEMPRE</c:v>
                </c:pt>
                <c:pt idx="1">
                  <c:v>ALGUNAS VECES</c:v>
                </c:pt>
                <c:pt idx="2">
                  <c:v>NUNCA</c:v>
                </c:pt>
              </c:strCache>
            </c:strRef>
          </c:cat>
          <c:val>
            <c:numRef>
              <c:f>'Medicina Humana'!$E$382:$E$384</c:f>
              <c:numCache>
                <c:formatCode>0</c:formatCode>
                <c:ptCount val="3"/>
                <c:pt idx="0">
                  <c:v>57.297297297297298</c:v>
                </c:pt>
                <c:pt idx="1">
                  <c:v>37.297297297297298</c:v>
                </c:pt>
                <c:pt idx="2">
                  <c:v>5.4054054054054053</c:v>
                </c:pt>
              </c:numCache>
            </c:numRef>
          </c:val>
          <c:extLst>
            <c:ext xmlns:c16="http://schemas.microsoft.com/office/drawing/2014/chart" uri="{C3380CC4-5D6E-409C-BE32-E72D297353CC}">
              <c16:uniqueId val="{00000000-3A0A-4460-82A3-9445FB662F68}"/>
            </c:ext>
          </c:extLst>
        </c:ser>
        <c:dLbls>
          <c:showLegendKey val="0"/>
          <c:showVal val="0"/>
          <c:showCatName val="0"/>
          <c:showSerName val="0"/>
          <c:showPercent val="0"/>
          <c:showBubbleSize val="0"/>
        </c:dLbls>
        <c:gapWidth val="100"/>
        <c:overlap val="-24"/>
        <c:axId val="519290440"/>
        <c:axId val="519288200"/>
      </c:barChart>
      <c:catAx>
        <c:axId val="519290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8200"/>
        <c:crosses val="autoZero"/>
        <c:auto val="1"/>
        <c:lblAlgn val="ctr"/>
        <c:lblOffset val="100"/>
        <c:noMultiLvlLbl val="0"/>
      </c:catAx>
      <c:valAx>
        <c:axId val="519288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0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AE5-4DBB-ABDC-B2C0A30C0267}"/>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E5-4DBB-ABDC-B2C0A30C0267}"/>
                </c:ext>
              </c:extLst>
            </c:dLbl>
            <c:dLbl>
              <c:idx val="2"/>
              <c:layout>
                <c:manualLayout>
                  <c:x val="-5.0304972243802454E-3"/>
                  <c:y val="2.6264655815817328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E5-4DBB-ABDC-B2C0A30C02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86</c:v>
                </c:pt>
                <c:pt idx="1">
                  <c:v>14</c:v>
                </c:pt>
              </c:numCache>
            </c:numRef>
          </c:val>
          <c:extLst>
            <c:ext xmlns:c16="http://schemas.microsoft.com/office/drawing/2014/chart" uri="{C3380CC4-5D6E-409C-BE32-E72D297353CC}">
              <c16:uniqueId val="{00000003-FAE5-4DBB-ABDC-B2C0A30C0267}"/>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Humana'!$B$396:$B$397</c:f>
              <c:strCache>
                <c:ptCount val="2"/>
                <c:pt idx="0">
                  <c:v>SIEMPRE</c:v>
                </c:pt>
                <c:pt idx="1">
                  <c:v>ALGUNAS VECES</c:v>
                </c:pt>
              </c:strCache>
            </c:strRef>
          </c:cat>
          <c:val>
            <c:numRef>
              <c:f>'Medicina Humana'!$E$396:$E$397</c:f>
              <c:numCache>
                <c:formatCode>0</c:formatCode>
                <c:ptCount val="2"/>
                <c:pt idx="0">
                  <c:v>90.270270270270274</c:v>
                </c:pt>
                <c:pt idx="1">
                  <c:v>9.7297297297297298</c:v>
                </c:pt>
              </c:numCache>
            </c:numRef>
          </c:val>
          <c:extLst>
            <c:ext xmlns:c16="http://schemas.microsoft.com/office/drawing/2014/chart" uri="{C3380CC4-5D6E-409C-BE32-E72D297353CC}">
              <c16:uniqueId val="{00000000-B022-4424-B02C-5D263AEE1004}"/>
            </c:ext>
          </c:extLst>
        </c:ser>
        <c:dLbls>
          <c:showLegendKey val="0"/>
          <c:showVal val="0"/>
          <c:showCatName val="0"/>
          <c:showSerName val="0"/>
          <c:showPercent val="0"/>
          <c:showBubbleSize val="0"/>
        </c:dLbls>
        <c:gapWidth val="100"/>
        <c:overlap val="-24"/>
        <c:axId val="519309000"/>
        <c:axId val="519309320"/>
      </c:barChart>
      <c:catAx>
        <c:axId val="519309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309320"/>
        <c:crosses val="autoZero"/>
        <c:auto val="1"/>
        <c:lblAlgn val="ctr"/>
        <c:lblOffset val="100"/>
        <c:noMultiLvlLbl val="0"/>
      </c:catAx>
      <c:valAx>
        <c:axId val="519309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309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'270-Derecho'!$B$394:$B$395</c:f>
              <c:strCache>
                <c:ptCount val="2"/>
                <c:pt idx="0">
                  <c:v>SI</c:v>
                </c:pt>
                <c:pt idx="1">
                  <c:v>NO</c:v>
                </c:pt>
              </c:strCache>
            </c:strRef>
          </c:cat>
          <c:val>
            <c:numRef>
              <c:f>'270-Derecho'!$E$394:$E$395</c:f>
              <c:numCache>
                <c:formatCode>0</c:formatCode>
                <c:ptCount val="2"/>
                <c:pt idx="0">
                  <c:v>27.956989247311824</c:v>
                </c:pt>
                <c:pt idx="1">
                  <c:v>72.043010752688176</c:v>
                </c:pt>
              </c:numCache>
            </c:numRef>
          </c:val>
          <c:extLst>
            <c:ext xmlns:c16="http://schemas.microsoft.com/office/drawing/2014/chart" uri="{C3380CC4-5D6E-409C-BE32-E72D297353CC}">
              <c16:uniqueId val="{00000000-2C7E-4E19-B498-0297C46A8F10}"/>
            </c:ext>
          </c:extLst>
        </c:ser>
        <c:dLbls>
          <c:showLegendKey val="0"/>
          <c:showVal val="0"/>
          <c:showCatName val="0"/>
          <c:showSerName val="0"/>
          <c:showPercent val="0"/>
          <c:showBubbleSize val="0"/>
        </c:dLbls>
        <c:gapWidth val="100"/>
        <c:overlap val="-24"/>
        <c:axId val="573960496"/>
        <c:axId val="573963696"/>
      </c:barChart>
      <c:catAx>
        <c:axId val="573960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3696"/>
        <c:crosses val="autoZero"/>
        <c:auto val="1"/>
        <c:lblAlgn val="ctr"/>
        <c:lblOffset val="100"/>
        <c:noMultiLvlLbl val="0"/>
      </c:catAx>
      <c:valAx>
        <c:axId val="57396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DF-4D1D-84B6-794449A95E66}"/>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DF-4D1D-84B6-794449A95E66}"/>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DF-4D1D-84B6-794449A95E6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43</c:v>
                </c:pt>
                <c:pt idx="1">
                  <c:v>57</c:v>
                </c:pt>
              </c:numCache>
            </c:numRef>
          </c:val>
          <c:extLst>
            <c:ext xmlns:c16="http://schemas.microsoft.com/office/drawing/2014/chart" uri="{C3380CC4-5D6E-409C-BE32-E72D297353CC}">
              <c16:uniqueId val="{00000003-E5DF-4D1D-84B6-794449A95E66}"/>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Humana'!$B$415:$B$416</c:f>
              <c:strCache>
                <c:ptCount val="2"/>
                <c:pt idx="0">
                  <c:v>SI</c:v>
                </c:pt>
                <c:pt idx="1">
                  <c:v>NO</c:v>
                </c:pt>
              </c:strCache>
            </c:strRef>
          </c:cat>
          <c:val>
            <c:numRef>
              <c:f>'Medicina Humana'!$E$415:$E$416</c:f>
              <c:numCache>
                <c:formatCode>0</c:formatCode>
                <c:ptCount val="2"/>
                <c:pt idx="0">
                  <c:v>83.78378378378379</c:v>
                </c:pt>
                <c:pt idx="1">
                  <c:v>16.216216216216218</c:v>
                </c:pt>
              </c:numCache>
            </c:numRef>
          </c:val>
          <c:extLst>
            <c:ext xmlns:c16="http://schemas.microsoft.com/office/drawing/2014/chart" uri="{C3380CC4-5D6E-409C-BE32-E72D297353CC}">
              <c16:uniqueId val="{00000000-6D23-4312-ADD7-B754C3309DD7}"/>
            </c:ext>
          </c:extLst>
        </c:ser>
        <c:dLbls>
          <c:showLegendKey val="0"/>
          <c:showVal val="0"/>
          <c:showCatName val="0"/>
          <c:showSerName val="0"/>
          <c:showPercent val="0"/>
          <c:showBubbleSize val="0"/>
        </c:dLbls>
        <c:gapWidth val="100"/>
        <c:overlap val="-24"/>
        <c:axId val="559956208"/>
        <c:axId val="559961328"/>
      </c:barChart>
      <c:catAx>
        <c:axId val="559956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1328"/>
        <c:crosses val="autoZero"/>
        <c:auto val="1"/>
        <c:lblAlgn val="ctr"/>
        <c:lblOffset val="100"/>
        <c:noMultiLvlLbl val="0"/>
      </c:catAx>
      <c:valAx>
        <c:axId val="559961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5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Humana'!$B$421:$B$423</c:f>
              <c:strCache>
                <c:ptCount val="3"/>
                <c:pt idx="0">
                  <c:v>SIEMPRE</c:v>
                </c:pt>
                <c:pt idx="1">
                  <c:v>ALGUNAS VECES</c:v>
                </c:pt>
                <c:pt idx="2">
                  <c:v>NUNCA</c:v>
                </c:pt>
              </c:strCache>
            </c:strRef>
          </c:cat>
          <c:val>
            <c:numRef>
              <c:f>'Medicina Humana'!$E$421:$E$423</c:f>
              <c:numCache>
                <c:formatCode>0</c:formatCode>
                <c:ptCount val="3"/>
                <c:pt idx="0">
                  <c:v>82.162162162162161</c:v>
                </c:pt>
                <c:pt idx="1">
                  <c:v>12.432432432432433</c:v>
                </c:pt>
                <c:pt idx="2">
                  <c:v>5.4054054054054053</c:v>
                </c:pt>
              </c:numCache>
            </c:numRef>
          </c:val>
          <c:extLst>
            <c:ext xmlns:c16="http://schemas.microsoft.com/office/drawing/2014/chart" uri="{C3380CC4-5D6E-409C-BE32-E72D297353CC}">
              <c16:uniqueId val="{00000000-50A1-4370-BF9C-310D0F6EAB29}"/>
            </c:ext>
          </c:extLst>
        </c:ser>
        <c:dLbls>
          <c:showLegendKey val="0"/>
          <c:showVal val="0"/>
          <c:showCatName val="0"/>
          <c:showSerName val="0"/>
          <c:showPercent val="0"/>
          <c:showBubbleSize val="0"/>
        </c:dLbls>
        <c:gapWidth val="100"/>
        <c:overlap val="-24"/>
        <c:axId val="559969328"/>
        <c:axId val="559967728"/>
      </c:barChart>
      <c:catAx>
        <c:axId val="559969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7728"/>
        <c:crosses val="autoZero"/>
        <c:auto val="1"/>
        <c:lblAlgn val="ctr"/>
        <c:lblOffset val="100"/>
        <c:noMultiLvlLbl val="0"/>
      </c:catAx>
      <c:valAx>
        <c:axId val="559967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Humana'!$B$428:$B$430</c:f>
              <c:strCache>
                <c:ptCount val="3"/>
                <c:pt idx="0">
                  <c:v>SIEMPRE</c:v>
                </c:pt>
                <c:pt idx="1">
                  <c:v>ALGUNAS VECES</c:v>
                </c:pt>
                <c:pt idx="2">
                  <c:v>NUNCA</c:v>
                </c:pt>
              </c:strCache>
            </c:strRef>
          </c:cat>
          <c:val>
            <c:numRef>
              <c:f>'Medicina Humana'!$E$428:$E$430</c:f>
              <c:numCache>
                <c:formatCode>0</c:formatCode>
                <c:ptCount val="3"/>
                <c:pt idx="0">
                  <c:v>88.64864864864866</c:v>
                </c:pt>
                <c:pt idx="1">
                  <c:v>9.7297297297297298</c:v>
                </c:pt>
                <c:pt idx="2">
                  <c:v>1.6216216216216217</c:v>
                </c:pt>
              </c:numCache>
            </c:numRef>
          </c:val>
          <c:extLst>
            <c:ext xmlns:c16="http://schemas.microsoft.com/office/drawing/2014/chart" uri="{C3380CC4-5D6E-409C-BE32-E72D297353CC}">
              <c16:uniqueId val="{00000000-ABFC-480E-95DE-5CFBDAFBBD34}"/>
            </c:ext>
          </c:extLst>
        </c:ser>
        <c:dLbls>
          <c:showLegendKey val="0"/>
          <c:showVal val="0"/>
          <c:showCatName val="0"/>
          <c:showSerName val="0"/>
          <c:showPercent val="0"/>
          <c:showBubbleSize val="0"/>
        </c:dLbls>
        <c:gapWidth val="100"/>
        <c:overlap val="-24"/>
        <c:axId val="559962608"/>
        <c:axId val="559962928"/>
      </c:barChart>
      <c:catAx>
        <c:axId val="559962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2928"/>
        <c:crosses val="autoZero"/>
        <c:auto val="1"/>
        <c:lblAlgn val="ctr"/>
        <c:lblOffset val="100"/>
        <c:noMultiLvlLbl val="0"/>
      </c:catAx>
      <c:valAx>
        <c:axId val="559962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Humana'!$B$435:$B$436</c:f>
              <c:strCache>
                <c:ptCount val="2"/>
                <c:pt idx="0">
                  <c:v>SI</c:v>
                </c:pt>
                <c:pt idx="1">
                  <c:v>NO</c:v>
                </c:pt>
              </c:strCache>
            </c:strRef>
          </c:cat>
          <c:val>
            <c:numRef>
              <c:f>'Medicina Humana'!$E$435:$E$436</c:f>
              <c:numCache>
                <c:formatCode>0</c:formatCode>
                <c:ptCount val="2"/>
                <c:pt idx="0">
                  <c:v>57.297297297297298</c:v>
                </c:pt>
                <c:pt idx="1">
                  <c:v>42.702702702702702</c:v>
                </c:pt>
              </c:numCache>
            </c:numRef>
          </c:val>
          <c:extLst>
            <c:ext xmlns:c16="http://schemas.microsoft.com/office/drawing/2014/chart" uri="{C3380CC4-5D6E-409C-BE32-E72D297353CC}">
              <c16:uniqueId val="{00000000-42CE-4003-BE6C-3874DA92EEEF}"/>
            </c:ext>
          </c:extLst>
        </c:ser>
        <c:dLbls>
          <c:showLegendKey val="0"/>
          <c:showVal val="0"/>
          <c:showCatName val="0"/>
          <c:showSerName val="0"/>
          <c:showPercent val="0"/>
          <c:showBubbleSize val="0"/>
        </c:dLbls>
        <c:gapWidth val="100"/>
        <c:overlap val="-24"/>
        <c:axId val="559971888"/>
        <c:axId val="559974128"/>
      </c:barChart>
      <c:catAx>
        <c:axId val="559971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4128"/>
        <c:crosses val="autoZero"/>
        <c:auto val="1"/>
        <c:lblAlgn val="ctr"/>
        <c:lblOffset val="100"/>
        <c:noMultiLvlLbl val="0"/>
      </c:catAx>
      <c:valAx>
        <c:axId val="559974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Humana'!$B$441:$B$444</c:f>
              <c:strCache>
                <c:ptCount val="4"/>
                <c:pt idx="0">
                  <c:v>SIEMPRE</c:v>
                </c:pt>
                <c:pt idx="1">
                  <c:v>ALGUNAS VECES</c:v>
                </c:pt>
                <c:pt idx="2">
                  <c:v>NUNCA</c:v>
                </c:pt>
                <c:pt idx="3">
                  <c:v>NO HE SIDO CONVOCADO</c:v>
                </c:pt>
              </c:strCache>
            </c:strRef>
          </c:cat>
          <c:val>
            <c:numRef>
              <c:f>'Medicina Humana'!$E$441:$E$444</c:f>
              <c:numCache>
                <c:formatCode>0</c:formatCode>
                <c:ptCount val="4"/>
                <c:pt idx="0">
                  <c:v>68.648648648648646</c:v>
                </c:pt>
                <c:pt idx="1">
                  <c:v>18.378378378378379</c:v>
                </c:pt>
                <c:pt idx="2">
                  <c:v>2.1621621621621623</c:v>
                </c:pt>
                <c:pt idx="3">
                  <c:v>10.810810810810811</c:v>
                </c:pt>
              </c:numCache>
            </c:numRef>
          </c:val>
          <c:extLst>
            <c:ext xmlns:c16="http://schemas.microsoft.com/office/drawing/2014/chart" uri="{C3380CC4-5D6E-409C-BE32-E72D297353CC}">
              <c16:uniqueId val="{00000000-DA48-41B6-891C-89625D9B4A37}"/>
            </c:ext>
          </c:extLst>
        </c:ser>
        <c:dLbls>
          <c:showLegendKey val="0"/>
          <c:showVal val="0"/>
          <c:showCatName val="0"/>
          <c:showSerName val="0"/>
          <c:showPercent val="0"/>
          <c:showBubbleSize val="0"/>
        </c:dLbls>
        <c:gapWidth val="100"/>
        <c:overlap val="-24"/>
        <c:axId val="559970288"/>
        <c:axId val="559973488"/>
      </c:barChart>
      <c:catAx>
        <c:axId val="559970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3488"/>
        <c:crosses val="autoZero"/>
        <c:auto val="1"/>
        <c:lblAlgn val="ctr"/>
        <c:lblOffset val="100"/>
        <c:noMultiLvlLbl val="0"/>
      </c:catAx>
      <c:valAx>
        <c:axId val="559973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Humana'!$B$449:$B$451</c:f>
              <c:strCache>
                <c:ptCount val="3"/>
                <c:pt idx="0">
                  <c:v>SIEMPRE</c:v>
                </c:pt>
                <c:pt idx="1">
                  <c:v>ALGUNAS VECES</c:v>
                </c:pt>
                <c:pt idx="2">
                  <c:v>NUNCA</c:v>
                </c:pt>
              </c:strCache>
            </c:strRef>
          </c:cat>
          <c:val>
            <c:numRef>
              <c:f>'Medicina Humana'!$E$449:$E$451</c:f>
              <c:numCache>
                <c:formatCode>0</c:formatCode>
                <c:ptCount val="3"/>
                <c:pt idx="0">
                  <c:v>62.702702702702709</c:v>
                </c:pt>
                <c:pt idx="1">
                  <c:v>25.945945945945947</c:v>
                </c:pt>
                <c:pt idx="2">
                  <c:v>11.351351351351353</c:v>
                </c:pt>
              </c:numCache>
            </c:numRef>
          </c:val>
          <c:extLst>
            <c:ext xmlns:c16="http://schemas.microsoft.com/office/drawing/2014/chart" uri="{C3380CC4-5D6E-409C-BE32-E72D297353CC}">
              <c16:uniqueId val="{00000000-C2E3-421B-A59D-34F28B262AFF}"/>
            </c:ext>
          </c:extLst>
        </c:ser>
        <c:dLbls>
          <c:showLegendKey val="0"/>
          <c:showVal val="0"/>
          <c:showCatName val="0"/>
          <c:showSerName val="0"/>
          <c:showPercent val="0"/>
          <c:showBubbleSize val="0"/>
        </c:dLbls>
        <c:gapWidth val="100"/>
        <c:overlap val="-24"/>
        <c:axId val="559983408"/>
        <c:axId val="559980528"/>
      </c:barChart>
      <c:catAx>
        <c:axId val="559983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0528"/>
        <c:crosses val="autoZero"/>
        <c:auto val="1"/>
        <c:lblAlgn val="ctr"/>
        <c:lblOffset val="100"/>
        <c:noMultiLvlLbl val="0"/>
      </c:catAx>
      <c:valAx>
        <c:axId val="559980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3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Humana'!$B$456:$B$457</c:f>
              <c:strCache>
                <c:ptCount val="2"/>
                <c:pt idx="0">
                  <c:v>SI</c:v>
                </c:pt>
                <c:pt idx="1">
                  <c:v>NO</c:v>
                </c:pt>
              </c:strCache>
            </c:strRef>
          </c:cat>
          <c:val>
            <c:numRef>
              <c:f>'Medicina Humana'!$E$456:$E$457</c:f>
              <c:numCache>
                <c:formatCode>0</c:formatCode>
                <c:ptCount val="2"/>
                <c:pt idx="0">
                  <c:v>85.405405405405403</c:v>
                </c:pt>
                <c:pt idx="1">
                  <c:v>14.594594594594595</c:v>
                </c:pt>
              </c:numCache>
            </c:numRef>
          </c:val>
          <c:extLst>
            <c:ext xmlns:c16="http://schemas.microsoft.com/office/drawing/2014/chart" uri="{C3380CC4-5D6E-409C-BE32-E72D297353CC}">
              <c16:uniqueId val="{00000000-0601-4B22-8920-6CD5FF1828A1}"/>
            </c:ext>
          </c:extLst>
        </c:ser>
        <c:dLbls>
          <c:showLegendKey val="0"/>
          <c:showVal val="0"/>
          <c:showCatName val="0"/>
          <c:showSerName val="0"/>
          <c:showPercent val="0"/>
          <c:showBubbleSize val="0"/>
        </c:dLbls>
        <c:gapWidth val="100"/>
        <c:overlap val="-24"/>
        <c:axId val="559980208"/>
        <c:axId val="559982448"/>
      </c:barChart>
      <c:catAx>
        <c:axId val="559980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2448"/>
        <c:crosses val="autoZero"/>
        <c:auto val="1"/>
        <c:lblAlgn val="ctr"/>
        <c:lblOffset val="100"/>
        <c:noMultiLvlLbl val="0"/>
      </c:catAx>
      <c:valAx>
        <c:axId val="559982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'270-Derecho'!$B$452:$B$453</c:f>
              <c:strCache>
                <c:ptCount val="2"/>
                <c:pt idx="0">
                  <c:v>SI</c:v>
                </c:pt>
                <c:pt idx="1">
                  <c:v>NO</c:v>
                </c:pt>
              </c:strCache>
            </c:strRef>
          </c:cat>
          <c:val>
            <c:numRef>
              <c:f>'270-Derecho'!$E$452:$E$453</c:f>
              <c:numCache>
                <c:formatCode>0</c:formatCode>
                <c:ptCount val="2"/>
                <c:pt idx="0">
                  <c:v>78.494623655913969</c:v>
                </c:pt>
                <c:pt idx="1">
                  <c:v>21.50537634408602</c:v>
                </c:pt>
              </c:numCache>
            </c:numRef>
          </c:val>
          <c:extLst>
            <c:ext xmlns:c16="http://schemas.microsoft.com/office/drawing/2014/chart" uri="{C3380CC4-5D6E-409C-BE32-E72D297353CC}">
              <c16:uniqueId val="{00000000-03A7-42FF-BABB-51B59544F649}"/>
            </c:ext>
          </c:extLst>
        </c:ser>
        <c:dLbls>
          <c:showLegendKey val="0"/>
          <c:showVal val="0"/>
          <c:showCatName val="0"/>
          <c:showSerName val="0"/>
          <c:showPercent val="0"/>
          <c:showBubbleSize val="0"/>
        </c:dLbls>
        <c:gapWidth val="100"/>
        <c:overlap val="-24"/>
        <c:axId val="573996656"/>
        <c:axId val="573999856"/>
      </c:barChart>
      <c:catAx>
        <c:axId val="57399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9856"/>
        <c:crosses val="autoZero"/>
        <c:auto val="1"/>
        <c:lblAlgn val="ctr"/>
        <c:lblOffset val="100"/>
        <c:noMultiLvlLbl val="0"/>
      </c:catAx>
      <c:valAx>
        <c:axId val="573999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Humana'!$B$468:$B$469</c:f>
              <c:strCache>
                <c:ptCount val="2"/>
                <c:pt idx="0">
                  <c:v>SI</c:v>
                </c:pt>
                <c:pt idx="1">
                  <c:v>NO</c:v>
                </c:pt>
              </c:strCache>
            </c:strRef>
          </c:cat>
          <c:val>
            <c:numRef>
              <c:f>'Medicina Humana'!$E$468:$E$469</c:f>
              <c:numCache>
                <c:formatCode>0</c:formatCode>
                <c:ptCount val="2"/>
                <c:pt idx="0">
                  <c:v>78.918918918918919</c:v>
                </c:pt>
                <c:pt idx="1">
                  <c:v>21.081081081081081</c:v>
                </c:pt>
              </c:numCache>
            </c:numRef>
          </c:val>
          <c:extLst>
            <c:ext xmlns:c16="http://schemas.microsoft.com/office/drawing/2014/chart" uri="{C3380CC4-5D6E-409C-BE32-E72D297353CC}">
              <c16:uniqueId val="{00000000-7309-4968-9EB5-4D3B370E0AE3}"/>
            </c:ext>
          </c:extLst>
        </c:ser>
        <c:dLbls>
          <c:showLegendKey val="0"/>
          <c:showVal val="0"/>
          <c:showCatName val="0"/>
          <c:showSerName val="0"/>
          <c:showPercent val="0"/>
          <c:showBubbleSize val="0"/>
        </c:dLbls>
        <c:gapWidth val="100"/>
        <c:overlap val="-24"/>
        <c:axId val="559988208"/>
        <c:axId val="559988528"/>
      </c:barChart>
      <c:catAx>
        <c:axId val="559988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8528"/>
        <c:crosses val="autoZero"/>
        <c:auto val="1"/>
        <c:lblAlgn val="ctr"/>
        <c:lblOffset val="100"/>
        <c:noMultiLvlLbl val="0"/>
      </c:catAx>
      <c:valAx>
        <c:axId val="559988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8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Humana'!$B$474:$B$475</c:f>
              <c:strCache>
                <c:ptCount val="2"/>
                <c:pt idx="0">
                  <c:v>SI</c:v>
                </c:pt>
                <c:pt idx="1">
                  <c:v>NO</c:v>
                </c:pt>
              </c:strCache>
            </c:strRef>
          </c:cat>
          <c:val>
            <c:numRef>
              <c:f>'Medicina Humana'!$E$474:$E$475</c:f>
              <c:numCache>
                <c:formatCode>0</c:formatCode>
                <c:ptCount val="2"/>
                <c:pt idx="0">
                  <c:v>87.567567567567579</c:v>
                </c:pt>
                <c:pt idx="1">
                  <c:v>12.432432432432433</c:v>
                </c:pt>
              </c:numCache>
            </c:numRef>
          </c:val>
          <c:extLst>
            <c:ext xmlns:c16="http://schemas.microsoft.com/office/drawing/2014/chart" uri="{C3380CC4-5D6E-409C-BE32-E72D297353CC}">
              <c16:uniqueId val="{00000000-387F-4B28-93E2-2F56D0A95135}"/>
            </c:ext>
          </c:extLst>
        </c:ser>
        <c:dLbls>
          <c:showLegendKey val="0"/>
          <c:showVal val="0"/>
          <c:showCatName val="0"/>
          <c:showSerName val="0"/>
          <c:showPercent val="0"/>
          <c:showBubbleSize val="0"/>
        </c:dLbls>
        <c:gapWidth val="100"/>
        <c:overlap val="-24"/>
        <c:axId val="559994288"/>
        <c:axId val="559993968"/>
      </c:barChart>
      <c:catAx>
        <c:axId val="559994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93968"/>
        <c:crosses val="autoZero"/>
        <c:auto val="1"/>
        <c:lblAlgn val="ctr"/>
        <c:lblOffset val="100"/>
        <c:noMultiLvlLbl val="0"/>
      </c:catAx>
      <c:valAx>
        <c:axId val="559993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94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'270-Derecho'!$B$470:$B$471</c:f>
              <c:strCache>
                <c:ptCount val="2"/>
                <c:pt idx="0">
                  <c:v>SI</c:v>
                </c:pt>
                <c:pt idx="1">
                  <c:v>NO</c:v>
                </c:pt>
              </c:strCache>
            </c:strRef>
          </c:cat>
          <c:val>
            <c:numRef>
              <c:f>'270-Derecho'!$E$470:$E$471</c:f>
              <c:numCache>
                <c:formatCode>0</c:formatCode>
                <c:ptCount val="2"/>
                <c:pt idx="0">
                  <c:v>62.365591397849464</c:v>
                </c:pt>
                <c:pt idx="1">
                  <c:v>37.634408602150536</c:v>
                </c:pt>
              </c:numCache>
            </c:numRef>
          </c:val>
          <c:extLst>
            <c:ext xmlns:c16="http://schemas.microsoft.com/office/drawing/2014/chart" uri="{C3380CC4-5D6E-409C-BE32-E72D297353CC}">
              <c16:uniqueId val="{00000000-5BFD-4C56-9B88-7DA9934F8B71}"/>
            </c:ext>
          </c:extLst>
        </c:ser>
        <c:dLbls>
          <c:showLegendKey val="0"/>
          <c:showVal val="0"/>
          <c:showCatName val="0"/>
          <c:showSerName val="0"/>
          <c:showPercent val="0"/>
          <c:showBubbleSize val="0"/>
        </c:dLbls>
        <c:gapWidth val="100"/>
        <c:overlap val="-24"/>
        <c:axId val="574009456"/>
        <c:axId val="574014576"/>
      </c:barChart>
      <c:catAx>
        <c:axId val="574009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14576"/>
        <c:crosses val="autoZero"/>
        <c:auto val="1"/>
        <c:lblAlgn val="ctr"/>
        <c:lblOffset val="100"/>
        <c:noMultiLvlLbl val="0"/>
      </c:catAx>
      <c:valAx>
        <c:axId val="574014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09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Humana'!$B$486:$B$487</c:f>
              <c:strCache>
                <c:ptCount val="2"/>
                <c:pt idx="0">
                  <c:v>SI</c:v>
                </c:pt>
                <c:pt idx="1">
                  <c:v>NO</c:v>
                </c:pt>
              </c:strCache>
            </c:strRef>
          </c:cat>
          <c:val>
            <c:numRef>
              <c:f>'Medicina Humana'!$E$486:$E$487</c:f>
              <c:numCache>
                <c:formatCode>0</c:formatCode>
                <c:ptCount val="2"/>
                <c:pt idx="0">
                  <c:v>72.432432432432435</c:v>
                </c:pt>
                <c:pt idx="1">
                  <c:v>27.567567567567568</c:v>
                </c:pt>
              </c:numCache>
            </c:numRef>
          </c:val>
          <c:extLst>
            <c:ext xmlns:c16="http://schemas.microsoft.com/office/drawing/2014/chart" uri="{C3380CC4-5D6E-409C-BE32-E72D297353CC}">
              <c16:uniqueId val="{00000000-3E26-42DE-9267-1672362DCFA7}"/>
            </c:ext>
          </c:extLst>
        </c:ser>
        <c:dLbls>
          <c:showLegendKey val="0"/>
          <c:showVal val="0"/>
          <c:showCatName val="0"/>
          <c:showSerName val="0"/>
          <c:showPercent val="0"/>
          <c:showBubbleSize val="0"/>
        </c:dLbls>
        <c:gapWidth val="100"/>
        <c:overlap val="-24"/>
        <c:axId val="560003888"/>
        <c:axId val="560001968"/>
      </c:barChart>
      <c:catAx>
        <c:axId val="560003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01968"/>
        <c:crosses val="autoZero"/>
        <c:auto val="1"/>
        <c:lblAlgn val="ctr"/>
        <c:lblOffset val="100"/>
        <c:noMultiLvlLbl val="0"/>
      </c:catAx>
      <c:valAx>
        <c:axId val="560001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0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'270-Derecho'!$B$482:$B$483</c:f>
              <c:strCache>
                <c:ptCount val="2"/>
                <c:pt idx="0">
                  <c:v>SI</c:v>
                </c:pt>
                <c:pt idx="1">
                  <c:v>NO</c:v>
                </c:pt>
              </c:strCache>
            </c:strRef>
          </c:cat>
          <c:val>
            <c:numRef>
              <c:f>'270-Derecho'!$E$482:$E$483</c:f>
              <c:numCache>
                <c:formatCode>0</c:formatCode>
                <c:ptCount val="2"/>
                <c:pt idx="0">
                  <c:v>62.365591397849464</c:v>
                </c:pt>
                <c:pt idx="1">
                  <c:v>37.634408602150536</c:v>
                </c:pt>
              </c:numCache>
            </c:numRef>
          </c:val>
          <c:extLst>
            <c:ext xmlns:c16="http://schemas.microsoft.com/office/drawing/2014/chart" uri="{C3380CC4-5D6E-409C-BE32-E72D297353CC}">
              <c16:uniqueId val="{00000000-42C6-4EEA-920A-3465218F7B66}"/>
            </c:ext>
          </c:extLst>
        </c:ser>
        <c:dLbls>
          <c:showLegendKey val="0"/>
          <c:showVal val="0"/>
          <c:showCatName val="0"/>
          <c:showSerName val="0"/>
          <c:showPercent val="0"/>
          <c:showBubbleSize val="0"/>
        </c:dLbls>
        <c:gapWidth val="100"/>
        <c:overlap val="-24"/>
        <c:axId val="574018096"/>
        <c:axId val="574018416"/>
      </c:barChart>
      <c:catAx>
        <c:axId val="574018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18416"/>
        <c:crosses val="autoZero"/>
        <c:auto val="1"/>
        <c:lblAlgn val="ctr"/>
        <c:lblOffset val="100"/>
        <c:noMultiLvlLbl val="0"/>
      </c:catAx>
      <c:valAx>
        <c:axId val="574018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18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Humana'!$B$498:$B$499</c:f>
              <c:strCache>
                <c:ptCount val="2"/>
                <c:pt idx="0">
                  <c:v>SI</c:v>
                </c:pt>
                <c:pt idx="1">
                  <c:v>NO</c:v>
                </c:pt>
              </c:strCache>
            </c:strRef>
          </c:cat>
          <c:val>
            <c:numRef>
              <c:f>'Medicina Humana'!$E$498:$E$499</c:f>
              <c:numCache>
                <c:formatCode>0</c:formatCode>
                <c:ptCount val="2"/>
                <c:pt idx="0">
                  <c:v>71.351351351351354</c:v>
                </c:pt>
                <c:pt idx="1">
                  <c:v>28.648648648648649</c:v>
                </c:pt>
              </c:numCache>
            </c:numRef>
          </c:val>
          <c:extLst>
            <c:ext xmlns:c16="http://schemas.microsoft.com/office/drawing/2014/chart" uri="{C3380CC4-5D6E-409C-BE32-E72D297353CC}">
              <c16:uniqueId val="{00000000-EC17-4DED-ABFF-C3A20D231840}"/>
            </c:ext>
          </c:extLst>
        </c:ser>
        <c:dLbls>
          <c:showLegendKey val="0"/>
          <c:showVal val="0"/>
          <c:showCatName val="0"/>
          <c:showSerName val="0"/>
          <c:showPercent val="0"/>
          <c:showBubbleSize val="0"/>
        </c:dLbls>
        <c:gapWidth val="100"/>
        <c:overlap val="-24"/>
        <c:axId val="560005488"/>
        <c:axId val="560009008"/>
      </c:barChart>
      <c:catAx>
        <c:axId val="560005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09008"/>
        <c:crosses val="autoZero"/>
        <c:auto val="1"/>
        <c:lblAlgn val="ctr"/>
        <c:lblOffset val="100"/>
        <c:noMultiLvlLbl val="0"/>
      </c:catAx>
      <c:valAx>
        <c:axId val="560009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0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'270-Derecho'!$B$494:$B$495</c:f>
              <c:strCache>
                <c:ptCount val="2"/>
                <c:pt idx="0">
                  <c:v>SI</c:v>
                </c:pt>
                <c:pt idx="1">
                  <c:v>NO</c:v>
                </c:pt>
              </c:strCache>
            </c:strRef>
          </c:cat>
          <c:val>
            <c:numRef>
              <c:f>'270-Derecho'!$E$494:$E$495</c:f>
              <c:numCache>
                <c:formatCode>0</c:formatCode>
                <c:ptCount val="2"/>
                <c:pt idx="0">
                  <c:v>76.344086021505376</c:v>
                </c:pt>
                <c:pt idx="1">
                  <c:v>23.655913978494624</c:v>
                </c:pt>
              </c:numCache>
            </c:numRef>
          </c:val>
          <c:extLst>
            <c:ext xmlns:c16="http://schemas.microsoft.com/office/drawing/2014/chart" uri="{C3380CC4-5D6E-409C-BE32-E72D297353CC}">
              <c16:uniqueId val="{00000000-AA4E-40CA-B502-5E988136F1EA}"/>
            </c:ext>
          </c:extLst>
        </c:ser>
        <c:dLbls>
          <c:showLegendKey val="0"/>
          <c:showVal val="0"/>
          <c:showCatName val="0"/>
          <c:showSerName val="0"/>
          <c:showPercent val="0"/>
          <c:showBubbleSize val="0"/>
        </c:dLbls>
        <c:gapWidth val="100"/>
        <c:overlap val="-24"/>
        <c:axId val="574021936"/>
        <c:axId val="574022896"/>
      </c:barChart>
      <c:catAx>
        <c:axId val="574021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22896"/>
        <c:crosses val="autoZero"/>
        <c:auto val="1"/>
        <c:lblAlgn val="ctr"/>
        <c:lblOffset val="100"/>
        <c:noMultiLvlLbl val="0"/>
      </c:catAx>
      <c:valAx>
        <c:axId val="574022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021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Humana'!$B$510:$B$511</c:f>
              <c:strCache>
                <c:ptCount val="2"/>
                <c:pt idx="0">
                  <c:v>SI</c:v>
                </c:pt>
                <c:pt idx="1">
                  <c:v>NO</c:v>
                </c:pt>
              </c:strCache>
            </c:strRef>
          </c:cat>
          <c:val>
            <c:numRef>
              <c:f>'Medicina Humana'!$E$510:$E$511</c:f>
              <c:numCache>
                <c:formatCode>0</c:formatCode>
                <c:ptCount val="2"/>
                <c:pt idx="0">
                  <c:v>86.486486486486484</c:v>
                </c:pt>
                <c:pt idx="1">
                  <c:v>13.513513513513514</c:v>
                </c:pt>
              </c:numCache>
            </c:numRef>
          </c:val>
          <c:extLst>
            <c:ext xmlns:c16="http://schemas.microsoft.com/office/drawing/2014/chart" uri="{C3380CC4-5D6E-409C-BE32-E72D297353CC}">
              <c16:uniqueId val="{00000000-5EFB-4BE5-B688-454A1274797D}"/>
            </c:ext>
          </c:extLst>
        </c:ser>
        <c:dLbls>
          <c:showLegendKey val="0"/>
          <c:showVal val="0"/>
          <c:showCatName val="0"/>
          <c:showSerName val="0"/>
          <c:showPercent val="0"/>
          <c:showBubbleSize val="0"/>
        </c:dLbls>
        <c:gapWidth val="100"/>
        <c:overlap val="-24"/>
        <c:axId val="560018928"/>
        <c:axId val="560017328"/>
      </c:barChart>
      <c:catAx>
        <c:axId val="560018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17328"/>
        <c:crosses val="autoZero"/>
        <c:auto val="1"/>
        <c:lblAlgn val="ctr"/>
        <c:lblOffset val="100"/>
        <c:noMultiLvlLbl val="0"/>
      </c:catAx>
      <c:valAx>
        <c:axId val="560017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18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'270-Derecho'!$B$3:$B$4</c:f>
              <c:strCache>
                <c:ptCount val="2"/>
                <c:pt idx="0">
                  <c:v>SI</c:v>
                </c:pt>
                <c:pt idx="1">
                  <c:v>NO</c:v>
                </c:pt>
              </c:strCache>
            </c:strRef>
          </c:cat>
          <c:val>
            <c:numRef>
              <c:f>'270-Derecho'!$E$3:$E$4</c:f>
              <c:numCache>
                <c:formatCode>0</c:formatCode>
                <c:ptCount val="2"/>
                <c:pt idx="0">
                  <c:v>100</c:v>
                </c:pt>
                <c:pt idx="1">
                  <c:v>0</c:v>
                </c:pt>
              </c:numCache>
            </c:numRef>
          </c:val>
          <c:extLst>
            <c:ext xmlns:c16="http://schemas.microsoft.com/office/drawing/2014/chart" uri="{C3380CC4-5D6E-409C-BE32-E72D297353CC}">
              <c16:uniqueId val="{00000000-A807-4C4E-A7FD-D1D39F69B9F5}"/>
            </c:ext>
          </c:extLst>
        </c:ser>
        <c:dLbls>
          <c:showLegendKey val="0"/>
          <c:showVal val="0"/>
          <c:showCatName val="0"/>
          <c:showSerName val="0"/>
          <c:showPercent val="0"/>
          <c:showBubbleSize val="0"/>
        </c:dLbls>
        <c:gapWidth val="100"/>
        <c:overlap val="-24"/>
        <c:axId val="579693768"/>
        <c:axId val="579694728"/>
      </c:barChart>
      <c:catAx>
        <c:axId val="579693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94728"/>
        <c:crosses val="autoZero"/>
        <c:auto val="1"/>
        <c:lblAlgn val="ctr"/>
        <c:lblOffset val="100"/>
        <c:noMultiLvlLbl val="0"/>
      </c:catAx>
      <c:valAx>
        <c:axId val="579694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93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Humana'!$B$9,'Medicina Humana'!$B$17,'Medicina Humana'!$B$27)</c:f>
              <c:strCache>
                <c:ptCount val="3"/>
                <c:pt idx="0">
                  <c:v>ESCUDO</c:v>
                </c:pt>
                <c:pt idx="1">
                  <c:v>LEMA</c:v>
                </c:pt>
                <c:pt idx="2">
                  <c:v>EGRESADOS</c:v>
                </c:pt>
              </c:strCache>
            </c:strRef>
          </c:cat>
          <c:val>
            <c:numRef>
              <c:f>('Medicina Humana'!$E$9,'Medicina Humana'!$E$17,'Medicina Humana'!$E$27)</c:f>
              <c:numCache>
                <c:formatCode>0</c:formatCode>
                <c:ptCount val="3"/>
                <c:pt idx="0">
                  <c:v>67.567567567567565</c:v>
                </c:pt>
                <c:pt idx="1">
                  <c:v>40.54054054054054</c:v>
                </c:pt>
                <c:pt idx="2">
                  <c:v>33.513513513513516</c:v>
                </c:pt>
              </c:numCache>
            </c:numRef>
          </c:val>
          <c:extLst>
            <c:ext xmlns:c16="http://schemas.microsoft.com/office/drawing/2014/chart" uri="{C3380CC4-5D6E-409C-BE32-E72D297353CC}">
              <c16:uniqueId val="{00000000-BFC5-4949-B559-AC2F18F8BFB2}"/>
            </c:ext>
          </c:extLst>
        </c:ser>
        <c:dLbls>
          <c:showLegendKey val="0"/>
          <c:showVal val="0"/>
          <c:showCatName val="0"/>
          <c:showSerName val="0"/>
          <c:showPercent val="0"/>
          <c:showBubbleSize val="0"/>
        </c:dLbls>
        <c:gapWidth val="100"/>
        <c:overlap val="-24"/>
        <c:axId val="506182600"/>
        <c:axId val="506182920"/>
      </c:barChart>
      <c:catAx>
        <c:axId val="506182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182920"/>
        <c:crosses val="autoZero"/>
        <c:auto val="1"/>
        <c:lblAlgn val="ctr"/>
        <c:lblOffset val="100"/>
        <c:noMultiLvlLbl val="0"/>
      </c:catAx>
      <c:valAx>
        <c:axId val="506182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182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01/04/2022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01/04/2022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01/04/2022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149333" y="4653137"/>
            <a:ext cx="7456913"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270) UNIDAD ACADÉMICA DE DERECHO</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6E5B94A6-03DB-4401-8038-8E4631FDE781}"/>
              </a:ext>
            </a:extLst>
          </p:cNvPr>
          <p:cNvGraphicFramePr>
            <a:graphicFrameLocks/>
          </p:cNvGraphicFramePr>
          <p:nvPr>
            <p:extLst>
              <p:ext uri="{D42A27DB-BD31-4B8C-83A1-F6EECF244321}">
                <p14:modId xmlns:p14="http://schemas.microsoft.com/office/powerpoint/2010/main" val="1722606296"/>
              </p:ext>
            </p:extLst>
          </p:nvPr>
        </p:nvGraphicFramePr>
        <p:xfrm>
          <a:off x="1253702" y="1484784"/>
          <a:ext cx="6630666" cy="38884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08A8247F-391D-420A-B768-88F248E8E5C3}"/>
              </a:ext>
            </a:extLst>
          </p:cNvPr>
          <p:cNvGraphicFramePr>
            <a:graphicFrameLocks/>
          </p:cNvGraphicFramePr>
          <p:nvPr>
            <p:extLst>
              <p:ext uri="{D42A27DB-BD31-4B8C-83A1-F6EECF244321}">
                <p14:modId xmlns:p14="http://schemas.microsoft.com/office/powerpoint/2010/main" val="964765405"/>
              </p:ext>
            </p:extLst>
          </p:nvPr>
        </p:nvGraphicFramePr>
        <p:xfrm>
          <a:off x="1228619" y="1493017"/>
          <a:ext cx="6682037" cy="40581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49D90A47-E72C-4DF2-AAAF-9A49CB232739}"/>
              </a:ext>
            </a:extLst>
          </p:cNvPr>
          <p:cNvGraphicFramePr/>
          <p:nvPr>
            <p:extLst>
              <p:ext uri="{D42A27DB-BD31-4B8C-83A1-F6EECF244321}">
                <p14:modId xmlns:p14="http://schemas.microsoft.com/office/powerpoint/2010/main" val="3242723396"/>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C9220B9C-C0EA-42CF-9C60-F84E69423581}"/>
              </a:ext>
            </a:extLst>
          </p:cNvPr>
          <p:cNvGraphicFramePr>
            <a:graphicFrameLocks/>
          </p:cNvGraphicFramePr>
          <p:nvPr>
            <p:extLst>
              <p:ext uri="{D42A27DB-BD31-4B8C-83A1-F6EECF244321}">
                <p14:modId xmlns:p14="http://schemas.microsoft.com/office/powerpoint/2010/main" val="4244759476"/>
              </p:ext>
            </p:extLst>
          </p:nvPr>
        </p:nvGraphicFramePr>
        <p:xfrm>
          <a:off x="1124454" y="1485821"/>
          <a:ext cx="7691530" cy="42737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7C8F0B1D-BAF4-42AF-9040-59FA8D0C7DD9}"/>
              </a:ext>
            </a:extLst>
          </p:cNvPr>
          <p:cNvGraphicFramePr>
            <a:graphicFrameLocks/>
          </p:cNvGraphicFramePr>
          <p:nvPr>
            <p:extLst>
              <p:ext uri="{D42A27DB-BD31-4B8C-83A1-F6EECF244321}">
                <p14:modId xmlns:p14="http://schemas.microsoft.com/office/powerpoint/2010/main" val="4007613905"/>
              </p:ext>
            </p:extLst>
          </p:nvPr>
        </p:nvGraphicFramePr>
        <p:xfrm>
          <a:off x="1187624" y="1274536"/>
          <a:ext cx="6984776"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015E6278-455E-4AB1-AD47-1BEFF99F0F89}"/>
              </a:ext>
            </a:extLst>
          </p:cNvPr>
          <p:cNvGraphicFramePr>
            <a:graphicFrameLocks/>
          </p:cNvGraphicFramePr>
          <p:nvPr>
            <p:extLst>
              <p:ext uri="{D42A27DB-BD31-4B8C-83A1-F6EECF244321}">
                <p14:modId xmlns:p14="http://schemas.microsoft.com/office/powerpoint/2010/main" val="89597130"/>
              </p:ext>
            </p:extLst>
          </p:nvPr>
        </p:nvGraphicFramePr>
        <p:xfrm>
          <a:off x="1128939" y="1274536"/>
          <a:ext cx="6997741"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A8E99CD4-430A-471F-BDD5-463317EDA0E1}"/>
              </a:ext>
            </a:extLst>
          </p:cNvPr>
          <p:cNvGraphicFramePr/>
          <p:nvPr>
            <p:extLst>
              <p:ext uri="{D42A27DB-BD31-4B8C-83A1-F6EECF244321}">
                <p14:modId xmlns:p14="http://schemas.microsoft.com/office/powerpoint/2010/main" val="3291798921"/>
              </p:ext>
            </p:extLst>
          </p:nvPr>
        </p:nvGraphicFramePr>
        <p:xfrm>
          <a:off x="1529445" y="1267171"/>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3995D3EC-D5D8-4F8A-AA0F-67422F38AA01}"/>
              </a:ext>
            </a:extLst>
          </p:cNvPr>
          <p:cNvGraphicFramePr>
            <a:graphicFrameLocks/>
          </p:cNvGraphicFramePr>
          <p:nvPr>
            <p:extLst>
              <p:ext uri="{D42A27DB-BD31-4B8C-83A1-F6EECF244321}">
                <p14:modId xmlns:p14="http://schemas.microsoft.com/office/powerpoint/2010/main" val="2166520497"/>
              </p:ext>
            </p:extLst>
          </p:nvPr>
        </p:nvGraphicFramePr>
        <p:xfrm>
          <a:off x="1128940" y="1320256"/>
          <a:ext cx="6899444" cy="4230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3B4935E2-B8C0-4ED0-A931-4F8997BAD563}"/>
              </a:ext>
            </a:extLst>
          </p:cNvPr>
          <p:cNvGraphicFramePr>
            <a:graphicFrameLocks/>
          </p:cNvGraphicFramePr>
          <p:nvPr>
            <p:extLst>
              <p:ext uri="{D42A27DB-BD31-4B8C-83A1-F6EECF244321}">
                <p14:modId xmlns:p14="http://schemas.microsoft.com/office/powerpoint/2010/main" val="3553869296"/>
              </p:ext>
            </p:extLst>
          </p:nvPr>
        </p:nvGraphicFramePr>
        <p:xfrm>
          <a:off x="1174659" y="1274536"/>
          <a:ext cx="6952022"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4BBAACE4-F33F-42B8-B03C-F3F88DAC3F87}"/>
              </a:ext>
            </a:extLst>
          </p:cNvPr>
          <p:cNvGraphicFramePr/>
          <p:nvPr>
            <p:extLst>
              <p:ext uri="{D42A27DB-BD31-4B8C-83A1-F6EECF244321}">
                <p14:modId xmlns:p14="http://schemas.microsoft.com/office/powerpoint/2010/main" val="48036500"/>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76B5EAAD-2143-4E39-B6A0-AB8540493CA5}"/>
              </a:ext>
            </a:extLst>
          </p:cNvPr>
          <p:cNvGraphicFramePr>
            <a:graphicFrameLocks/>
          </p:cNvGraphicFramePr>
          <p:nvPr>
            <p:extLst>
              <p:ext uri="{D42A27DB-BD31-4B8C-83A1-F6EECF244321}">
                <p14:modId xmlns:p14="http://schemas.microsoft.com/office/powerpoint/2010/main" val="1272516042"/>
              </p:ext>
            </p:extLst>
          </p:nvPr>
        </p:nvGraphicFramePr>
        <p:xfrm>
          <a:off x="1128939" y="1448750"/>
          <a:ext cx="6997741"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1C0F4AAF-F859-42B3-8EBD-94D895250C6F}"/>
              </a:ext>
            </a:extLst>
          </p:cNvPr>
          <p:cNvGraphicFramePr>
            <a:graphicFrameLocks/>
          </p:cNvGraphicFramePr>
          <p:nvPr>
            <p:extLst>
              <p:ext uri="{D42A27DB-BD31-4B8C-83A1-F6EECF244321}">
                <p14:modId xmlns:p14="http://schemas.microsoft.com/office/powerpoint/2010/main" val="533790469"/>
              </p:ext>
            </p:extLst>
          </p:nvPr>
        </p:nvGraphicFramePr>
        <p:xfrm>
          <a:off x="1259632" y="1448749"/>
          <a:ext cx="7128792"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35FE0A9C-5937-4E0A-8D2E-7313438A2AC7}"/>
              </a:ext>
            </a:extLst>
          </p:cNvPr>
          <p:cNvGraphicFramePr>
            <a:graphicFrameLocks/>
          </p:cNvGraphicFramePr>
          <p:nvPr>
            <p:extLst>
              <p:ext uri="{D42A27DB-BD31-4B8C-83A1-F6EECF244321}">
                <p14:modId xmlns:p14="http://schemas.microsoft.com/office/powerpoint/2010/main" val="1182699847"/>
              </p:ext>
            </p:extLst>
          </p:nvPr>
        </p:nvGraphicFramePr>
        <p:xfrm>
          <a:off x="1128940" y="1520758"/>
          <a:ext cx="6971452" cy="4142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D3480EE4-EBCC-4F92-9DE6-54B7F3A04B62}"/>
              </a:ext>
            </a:extLst>
          </p:cNvPr>
          <p:cNvGraphicFramePr/>
          <p:nvPr>
            <p:extLst>
              <p:ext uri="{D42A27DB-BD31-4B8C-83A1-F6EECF244321}">
                <p14:modId xmlns:p14="http://schemas.microsoft.com/office/powerpoint/2010/main" val="1832781276"/>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9EC13EE3-E535-4032-9CD8-4431DC329B78}"/>
              </a:ext>
            </a:extLst>
          </p:cNvPr>
          <p:cNvGraphicFramePr>
            <a:graphicFrameLocks/>
          </p:cNvGraphicFramePr>
          <p:nvPr>
            <p:extLst>
              <p:ext uri="{D42A27DB-BD31-4B8C-83A1-F6EECF244321}">
                <p14:modId xmlns:p14="http://schemas.microsoft.com/office/powerpoint/2010/main" val="3456474045"/>
              </p:ext>
            </p:extLst>
          </p:nvPr>
        </p:nvGraphicFramePr>
        <p:xfrm>
          <a:off x="1259632" y="1471609"/>
          <a:ext cx="6912768" cy="4079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C510F46D-C207-4AA4-A8CE-9DDD347C035E}"/>
              </a:ext>
            </a:extLst>
          </p:cNvPr>
          <p:cNvGraphicFramePr>
            <a:graphicFrameLocks/>
          </p:cNvGraphicFramePr>
          <p:nvPr>
            <p:extLst>
              <p:ext uri="{D42A27DB-BD31-4B8C-83A1-F6EECF244321}">
                <p14:modId xmlns:p14="http://schemas.microsoft.com/office/powerpoint/2010/main" val="4055811800"/>
              </p:ext>
            </p:extLst>
          </p:nvPr>
        </p:nvGraphicFramePr>
        <p:xfrm>
          <a:off x="1259631" y="1694971"/>
          <a:ext cx="6723033" cy="38332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4436E331-0692-4BC0-86EC-B34E6F66A38C}"/>
              </a:ext>
            </a:extLst>
          </p:cNvPr>
          <p:cNvGraphicFramePr>
            <a:graphicFrameLocks/>
          </p:cNvGraphicFramePr>
          <p:nvPr>
            <p:extLst>
              <p:ext uri="{D42A27DB-BD31-4B8C-83A1-F6EECF244321}">
                <p14:modId xmlns:p14="http://schemas.microsoft.com/office/powerpoint/2010/main" val="1898906364"/>
              </p:ext>
            </p:extLst>
          </p:nvPr>
        </p:nvGraphicFramePr>
        <p:xfrm>
          <a:off x="1174659" y="1437589"/>
          <a:ext cx="6997741" cy="40678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E05B4061-D289-4A96-8DEE-C5E56B9ABDF6}"/>
              </a:ext>
            </a:extLst>
          </p:cNvPr>
          <p:cNvGraphicFramePr>
            <a:graphicFrameLocks/>
          </p:cNvGraphicFramePr>
          <p:nvPr>
            <p:extLst>
              <p:ext uri="{D42A27DB-BD31-4B8C-83A1-F6EECF244321}">
                <p14:modId xmlns:p14="http://schemas.microsoft.com/office/powerpoint/2010/main" val="1157564157"/>
              </p:ext>
            </p:extLst>
          </p:nvPr>
        </p:nvGraphicFramePr>
        <p:xfrm>
          <a:off x="1279062" y="1319863"/>
          <a:ext cx="6821330" cy="4195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EAF90480-1F0D-466B-875D-D752AFC85D44}"/>
              </a:ext>
            </a:extLst>
          </p:cNvPr>
          <p:cNvGraphicFramePr>
            <a:graphicFrameLocks/>
          </p:cNvGraphicFramePr>
          <p:nvPr>
            <p:extLst>
              <p:ext uri="{D42A27DB-BD31-4B8C-83A1-F6EECF244321}">
                <p14:modId xmlns:p14="http://schemas.microsoft.com/office/powerpoint/2010/main" val="1895254715"/>
              </p:ext>
            </p:extLst>
          </p:nvPr>
        </p:nvGraphicFramePr>
        <p:xfrm>
          <a:off x="1220377" y="1342722"/>
          <a:ext cx="6690279"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3F5FFEC4-6B29-438B-A966-6659272C8BE1}"/>
              </a:ext>
            </a:extLst>
          </p:cNvPr>
          <p:cNvGraphicFramePr>
            <a:graphicFrameLocks/>
          </p:cNvGraphicFramePr>
          <p:nvPr>
            <p:extLst>
              <p:ext uri="{D42A27DB-BD31-4B8C-83A1-F6EECF244321}">
                <p14:modId xmlns:p14="http://schemas.microsoft.com/office/powerpoint/2010/main" val="552959086"/>
              </p:ext>
            </p:extLst>
          </p:nvPr>
        </p:nvGraphicFramePr>
        <p:xfrm>
          <a:off x="1305351" y="1391871"/>
          <a:ext cx="6939057" cy="40152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a:t>
            </a:r>
            <a:r>
              <a:rPr lang="es-MX" sz="4000" b="1">
                <a:effectLst>
                  <a:outerShdw blurRad="38100" dist="38100" dir="2700000" algn="tl">
                    <a:srgbClr val="000000">
                      <a:alpha val="43137"/>
                    </a:srgbClr>
                  </a:outerShdw>
                </a:effectLst>
              </a:rPr>
              <a:t>DE DERECHO</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93AC481D-4A51-4F23-B4F9-84276F9560CF}"/>
              </a:ext>
            </a:extLst>
          </p:cNvPr>
          <p:cNvGraphicFramePr>
            <a:graphicFrameLocks/>
          </p:cNvGraphicFramePr>
          <p:nvPr>
            <p:extLst>
              <p:ext uri="{D42A27DB-BD31-4B8C-83A1-F6EECF244321}">
                <p14:modId xmlns:p14="http://schemas.microsoft.com/office/powerpoint/2010/main" val="1768692251"/>
              </p:ext>
            </p:extLst>
          </p:nvPr>
        </p:nvGraphicFramePr>
        <p:xfrm>
          <a:off x="1233343" y="1391870"/>
          <a:ext cx="6723033"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B034377A-44E4-4CC0-A537-EC21F15A7B36}"/>
              </a:ext>
            </a:extLst>
          </p:cNvPr>
          <p:cNvGraphicFramePr>
            <a:graphicFrameLocks/>
          </p:cNvGraphicFramePr>
          <p:nvPr>
            <p:extLst>
              <p:ext uri="{D42A27DB-BD31-4B8C-83A1-F6EECF244321}">
                <p14:modId xmlns:p14="http://schemas.microsoft.com/office/powerpoint/2010/main" val="1279918721"/>
              </p:ext>
            </p:extLst>
          </p:nvPr>
        </p:nvGraphicFramePr>
        <p:xfrm>
          <a:off x="1331640" y="1437591"/>
          <a:ext cx="6624736" cy="40678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FC8C5678-06E6-4C44-92B2-B3067CBB8F2A}"/>
              </a:ext>
            </a:extLst>
          </p:cNvPr>
          <p:cNvGraphicFramePr>
            <a:graphicFrameLocks/>
          </p:cNvGraphicFramePr>
          <p:nvPr>
            <p:extLst>
              <p:ext uri="{D42A27DB-BD31-4B8C-83A1-F6EECF244321}">
                <p14:modId xmlns:p14="http://schemas.microsoft.com/office/powerpoint/2010/main" val="329012142"/>
              </p:ext>
            </p:extLst>
          </p:nvPr>
        </p:nvGraphicFramePr>
        <p:xfrm>
          <a:off x="1233343" y="1342722"/>
          <a:ext cx="6605306"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oogle Shape;955;p45">
            <a:extLst>
              <a:ext uri="{FF2B5EF4-FFF2-40B4-BE49-F238E27FC236}">
                <a16:creationId xmlns:a16="http://schemas.microsoft.com/office/drawing/2014/main" id="{52F85C9B-F65F-45A1-819D-8718B33DEEB6}"/>
              </a:ext>
            </a:extLst>
          </p:cNvPr>
          <p:cNvGraphicFramePr/>
          <p:nvPr>
            <p:extLst>
              <p:ext uri="{D42A27DB-BD31-4B8C-83A1-F6EECF244321}">
                <p14:modId xmlns:p14="http://schemas.microsoft.com/office/powerpoint/2010/main" val="4170082177"/>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33DE0DFD-E89A-4C0F-8796-9EC99A5F2BFA}"/>
              </a:ext>
            </a:extLst>
          </p:cNvPr>
          <p:cNvGraphicFramePr>
            <a:graphicFrameLocks/>
          </p:cNvGraphicFramePr>
          <p:nvPr>
            <p:extLst>
              <p:ext uri="{D42A27DB-BD31-4B8C-83A1-F6EECF244321}">
                <p14:modId xmlns:p14="http://schemas.microsoft.com/office/powerpoint/2010/main" val="4195884064"/>
              </p:ext>
            </p:extLst>
          </p:nvPr>
        </p:nvGraphicFramePr>
        <p:xfrm>
          <a:off x="1174659" y="1484784"/>
          <a:ext cx="6663990" cy="40206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117A63B1-8450-4542-BCD5-085DC51D4506}"/>
              </a:ext>
            </a:extLst>
          </p:cNvPr>
          <p:cNvGraphicFramePr>
            <a:graphicFrameLocks/>
          </p:cNvGraphicFramePr>
          <p:nvPr>
            <p:extLst>
              <p:ext uri="{D42A27DB-BD31-4B8C-83A1-F6EECF244321}">
                <p14:modId xmlns:p14="http://schemas.microsoft.com/office/powerpoint/2010/main" val="1997993145"/>
              </p:ext>
            </p:extLst>
          </p:nvPr>
        </p:nvGraphicFramePr>
        <p:xfrm>
          <a:off x="1174659" y="1319862"/>
          <a:ext cx="7141757"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284B6AC8-6FB0-4042-AA2D-C2C6583AA6C4}"/>
              </a:ext>
            </a:extLst>
          </p:cNvPr>
          <p:cNvGraphicFramePr>
            <a:graphicFrameLocks/>
          </p:cNvGraphicFramePr>
          <p:nvPr>
            <p:extLst>
              <p:ext uri="{D42A27DB-BD31-4B8C-83A1-F6EECF244321}">
                <p14:modId xmlns:p14="http://schemas.microsoft.com/office/powerpoint/2010/main" val="2676892209"/>
              </p:ext>
            </p:extLst>
          </p:nvPr>
        </p:nvGraphicFramePr>
        <p:xfrm>
          <a:off x="1128940" y="1391871"/>
          <a:ext cx="6899444"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17929CFE-3F68-4300-AC43-C8BF497A20B3}"/>
              </a:ext>
            </a:extLst>
          </p:cNvPr>
          <p:cNvGraphicFramePr>
            <a:graphicFrameLocks/>
          </p:cNvGraphicFramePr>
          <p:nvPr>
            <p:extLst>
              <p:ext uri="{D42A27DB-BD31-4B8C-83A1-F6EECF244321}">
                <p14:modId xmlns:p14="http://schemas.microsoft.com/office/powerpoint/2010/main" val="741246216"/>
              </p:ext>
            </p:extLst>
          </p:nvPr>
        </p:nvGraphicFramePr>
        <p:xfrm>
          <a:off x="1128940" y="1386489"/>
          <a:ext cx="6971452" cy="41646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67E6C19D-E639-40B1-8DF3-FEAC657DF943}"/>
              </a:ext>
            </a:extLst>
          </p:cNvPr>
          <p:cNvGraphicFramePr/>
          <p:nvPr>
            <p:extLst>
              <p:ext uri="{D42A27DB-BD31-4B8C-83A1-F6EECF244321}">
                <p14:modId xmlns:p14="http://schemas.microsoft.com/office/powerpoint/2010/main" val="1007221221"/>
              </p:ext>
            </p:extLst>
          </p:nvPr>
        </p:nvGraphicFramePr>
        <p:xfrm>
          <a:off x="1412145" y="984330"/>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95EB700A-3416-4A0C-93F6-D810C0A6C2C3}"/>
              </a:ext>
            </a:extLst>
          </p:cNvPr>
          <p:cNvGraphicFramePr>
            <a:graphicFrameLocks/>
          </p:cNvGraphicFramePr>
          <p:nvPr>
            <p:extLst>
              <p:ext uri="{D42A27DB-BD31-4B8C-83A1-F6EECF244321}">
                <p14:modId xmlns:p14="http://schemas.microsoft.com/office/powerpoint/2010/main" val="2419607260"/>
              </p:ext>
            </p:extLst>
          </p:nvPr>
        </p:nvGraphicFramePr>
        <p:xfrm>
          <a:off x="1128940" y="1391870"/>
          <a:ext cx="7043460"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15;p53">
            <a:extLst>
              <a:ext uri="{FF2B5EF4-FFF2-40B4-BE49-F238E27FC236}">
                <a16:creationId xmlns:a16="http://schemas.microsoft.com/office/drawing/2014/main" id="{BBCA7F97-FBDD-42E4-86B1-FF564134B338}"/>
              </a:ext>
            </a:extLst>
          </p:cNvPr>
          <p:cNvGraphicFramePr/>
          <p:nvPr>
            <p:extLst>
              <p:ext uri="{D42A27DB-BD31-4B8C-83A1-F6EECF244321}">
                <p14:modId xmlns:p14="http://schemas.microsoft.com/office/powerpoint/2010/main" val="2363709699"/>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BEBB1D4B-B2D2-4631-8EE6-E4D9E1AB72C5}"/>
              </a:ext>
            </a:extLst>
          </p:cNvPr>
          <p:cNvGraphicFramePr>
            <a:graphicFrameLocks/>
          </p:cNvGraphicFramePr>
          <p:nvPr>
            <p:extLst>
              <p:ext uri="{D42A27DB-BD31-4B8C-83A1-F6EECF244321}">
                <p14:modId xmlns:p14="http://schemas.microsoft.com/office/powerpoint/2010/main" val="1764450557"/>
              </p:ext>
            </p:extLst>
          </p:nvPr>
        </p:nvGraphicFramePr>
        <p:xfrm>
          <a:off x="1128940" y="1391871"/>
          <a:ext cx="7187476"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D4DB9355-1C52-463C-808B-3032D1931DE9}"/>
              </a:ext>
            </a:extLst>
          </p:cNvPr>
          <p:cNvGraphicFramePr>
            <a:graphicFrameLocks/>
          </p:cNvGraphicFramePr>
          <p:nvPr>
            <p:extLst>
              <p:ext uri="{D42A27DB-BD31-4B8C-83A1-F6EECF244321}">
                <p14:modId xmlns:p14="http://schemas.microsoft.com/office/powerpoint/2010/main" val="966981965"/>
              </p:ext>
            </p:extLst>
          </p:nvPr>
        </p:nvGraphicFramePr>
        <p:xfrm>
          <a:off x="1174659" y="1342722"/>
          <a:ext cx="6952022" cy="41723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F7EC143A-3ED9-438F-8DC9-F9C35836D09A}"/>
              </a:ext>
            </a:extLst>
          </p:cNvPr>
          <p:cNvGraphicFramePr>
            <a:graphicFrameLocks/>
          </p:cNvGraphicFramePr>
          <p:nvPr>
            <p:extLst>
              <p:ext uri="{D42A27DB-BD31-4B8C-83A1-F6EECF244321}">
                <p14:modId xmlns:p14="http://schemas.microsoft.com/office/powerpoint/2010/main" val="499913646"/>
              </p:ext>
            </p:extLst>
          </p:nvPr>
        </p:nvGraphicFramePr>
        <p:xfrm>
          <a:off x="1128940" y="1355866"/>
          <a:ext cx="7043460" cy="41952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370BF629-4A21-4B71-A434-B8000DEECF09}"/>
              </a:ext>
            </a:extLst>
          </p:cNvPr>
          <p:cNvGraphicFramePr>
            <a:graphicFrameLocks/>
          </p:cNvGraphicFramePr>
          <p:nvPr>
            <p:extLst>
              <p:ext uri="{D42A27DB-BD31-4B8C-83A1-F6EECF244321}">
                <p14:modId xmlns:p14="http://schemas.microsoft.com/office/powerpoint/2010/main" val="2662032686"/>
              </p:ext>
            </p:extLst>
          </p:nvPr>
        </p:nvGraphicFramePr>
        <p:xfrm>
          <a:off x="1128939" y="1483311"/>
          <a:ext cx="6853725" cy="40678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215;p58">
            <a:extLst>
              <a:ext uri="{FF2B5EF4-FFF2-40B4-BE49-F238E27FC236}">
                <a16:creationId xmlns:a16="http://schemas.microsoft.com/office/drawing/2014/main" id="{233AFC3C-E901-42C2-B60D-A51F9CD4472B}"/>
              </a:ext>
            </a:extLst>
          </p:cNvPr>
          <p:cNvGraphicFramePr/>
          <p:nvPr>
            <p:extLst>
              <p:ext uri="{D42A27DB-BD31-4B8C-83A1-F6EECF244321}">
                <p14:modId xmlns:p14="http://schemas.microsoft.com/office/powerpoint/2010/main" val="2022125243"/>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0EE3E68A-E756-4D5F-9384-69967EFD9818}"/>
              </a:ext>
            </a:extLst>
          </p:cNvPr>
          <p:cNvGraphicFramePr>
            <a:graphicFrameLocks/>
          </p:cNvGraphicFramePr>
          <p:nvPr>
            <p:extLst>
              <p:ext uri="{D42A27DB-BD31-4B8C-83A1-F6EECF244321}">
                <p14:modId xmlns:p14="http://schemas.microsoft.com/office/powerpoint/2010/main" val="3796916937"/>
              </p:ext>
            </p:extLst>
          </p:nvPr>
        </p:nvGraphicFramePr>
        <p:xfrm>
          <a:off x="1128939" y="1386489"/>
          <a:ext cx="6997741" cy="41646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BF207DD1-5065-4C20-9569-2AFCB5E6161D}"/>
              </a:ext>
            </a:extLst>
          </p:cNvPr>
          <p:cNvGraphicFramePr>
            <a:graphicFrameLocks/>
          </p:cNvGraphicFramePr>
          <p:nvPr>
            <p:extLst>
              <p:ext uri="{D42A27DB-BD31-4B8C-83A1-F6EECF244321}">
                <p14:modId xmlns:p14="http://schemas.microsoft.com/office/powerpoint/2010/main" val="1112278845"/>
              </p:ext>
            </p:extLst>
          </p:nvPr>
        </p:nvGraphicFramePr>
        <p:xfrm>
          <a:off x="1128939" y="1391871"/>
          <a:ext cx="6853725" cy="40152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CCE13A9A-7AAA-42C6-ADE2-BCD4F55C2C35}"/>
              </a:ext>
            </a:extLst>
          </p:cNvPr>
          <p:cNvGraphicFramePr/>
          <p:nvPr>
            <p:extLst>
              <p:ext uri="{D42A27DB-BD31-4B8C-83A1-F6EECF244321}">
                <p14:modId xmlns:p14="http://schemas.microsoft.com/office/powerpoint/2010/main" val="3400985038"/>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9EC6144F-6C37-4029-9B18-04F7705F9E60}"/>
              </a:ext>
            </a:extLst>
          </p:cNvPr>
          <p:cNvGraphicFramePr>
            <a:graphicFrameLocks/>
          </p:cNvGraphicFramePr>
          <p:nvPr>
            <p:extLst>
              <p:ext uri="{D42A27DB-BD31-4B8C-83A1-F6EECF244321}">
                <p14:modId xmlns:p14="http://schemas.microsoft.com/office/powerpoint/2010/main" val="2472864731"/>
              </p:ext>
            </p:extLst>
          </p:nvPr>
        </p:nvGraphicFramePr>
        <p:xfrm>
          <a:off x="1174659" y="1237089"/>
          <a:ext cx="6925733" cy="42683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AF115D84-7687-487B-BEB3-122BA253E6F0}"/>
              </a:ext>
            </a:extLst>
          </p:cNvPr>
          <p:cNvGraphicFramePr>
            <a:graphicFrameLocks/>
          </p:cNvGraphicFramePr>
          <p:nvPr>
            <p:extLst>
              <p:ext uri="{D42A27DB-BD31-4B8C-83A1-F6EECF244321}">
                <p14:modId xmlns:p14="http://schemas.microsoft.com/office/powerpoint/2010/main" val="3313463470"/>
              </p:ext>
            </p:extLst>
          </p:nvPr>
        </p:nvGraphicFramePr>
        <p:xfrm>
          <a:off x="1305351" y="1319862"/>
          <a:ext cx="7227089"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39EC90A2-844B-4A4E-8CF2-D6EB304A79E4}"/>
              </a:ext>
            </a:extLst>
          </p:cNvPr>
          <p:cNvGraphicFramePr>
            <a:graphicFrameLocks/>
          </p:cNvGraphicFramePr>
          <p:nvPr>
            <p:extLst>
              <p:ext uri="{D42A27DB-BD31-4B8C-83A1-F6EECF244321}">
                <p14:modId xmlns:p14="http://schemas.microsoft.com/office/powerpoint/2010/main" val="2079336451"/>
              </p:ext>
            </p:extLst>
          </p:nvPr>
        </p:nvGraphicFramePr>
        <p:xfrm>
          <a:off x="1259631" y="1196752"/>
          <a:ext cx="6723033" cy="43536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874541AE-B9C6-498E-8B7D-BFFAA0247C6D}"/>
              </a:ext>
            </a:extLst>
          </p:cNvPr>
          <p:cNvGraphicFramePr>
            <a:graphicFrameLocks/>
          </p:cNvGraphicFramePr>
          <p:nvPr>
            <p:extLst>
              <p:ext uri="{D42A27DB-BD31-4B8C-83A1-F6EECF244321}">
                <p14:modId xmlns:p14="http://schemas.microsoft.com/office/powerpoint/2010/main" val="3264935852"/>
              </p:ext>
            </p:extLst>
          </p:nvPr>
        </p:nvGraphicFramePr>
        <p:xfrm>
          <a:off x="1128939" y="1242472"/>
          <a:ext cx="6997741" cy="43086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C12B7896-9C80-409D-A9CD-77E3AA2A3171}"/>
              </a:ext>
            </a:extLst>
          </p:cNvPr>
          <p:cNvGraphicFramePr>
            <a:graphicFrameLocks/>
          </p:cNvGraphicFramePr>
          <p:nvPr>
            <p:extLst>
              <p:ext uri="{D42A27DB-BD31-4B8C-83A1-F6EECF244321}">
                <p14:modId xmlns:p14="http://schemas.microsoft.com/office/powerpoint/2010/main" val="571854530"/>
              </p:ext>
            </p:extLst>
          </p:nvPr>
        </p:nvGraphicFramePr>
        <p:xfrm>
          <a:off x="1305351" y="1145649"/>
          <a:ext cx="6893338"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9190F4BA-B4F8-4A4D-9D06-7E3593D7C259}"/>
              </a:ext>
            </a:extLst>
          </p:cNvPr>
          <p:cNvGraphicFramePr>
            <a:graphicFrameLocks/>
          </p:cNvGraphicFramePr>
          <p:nvPr>
            <p:extLst>
              <p:ext uri="{D42A27DB-BD31-4B8C-83A1-F6EECF244321}">
                <p14:modId xmlns:p14="http://schemas.microsoft.com/office/powerpoint/2010/main" val="1245798055"/>
              </p:ext>
            </p:extLst>
          </p:nvPr>
        </p:nvGraphicFramePr>
        <p:xfrm>
          <a:off x="1233343" y="1365581"/>
          <a:ext cx="660530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1074EE1C-E7E8-4899-9983-A519FF858E91}"/>
              </a:ext>
            </a:extLst>
          </p:cNvPr>
          <p:cNvGraphicFramePr>
            <a:graphicFrameLocks/>
          </p:cNvGraphicFramePr>
          <p:nvPr>
            <p:extLst>
              <p:ext uri="{D42A27DB-BD31-4B8C-83A1-F6EECF244321}">
                <p14:modId xmlns:p14="http://schemas.microsoft.com/office/powerpoint/2010/main" val="1212018890"/>
              </p:ext>
            </p:extLst>
          </p:nvPr>
        </p:nvGraphicFramePr>
        <p:xfrm>
          <a:off x="1128939" y="1145650"/>
          <a:ext cx="7069749" cy="43597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6E345521-22E5-42B0-876B-AA862EE25AD7}"/>
              </a:ext>
            </a:extLst>
          </p:cNvPr>
          <p:cNvGraphicFramePr>
            <a:graphicFrameLocks/>
          </p:cNvGraphicFramePr>
          <p:nvPr>
            <p:extLst>
              <p:ext uri="{D42A27DB-BD31-4B8C-83A1-F6EECF244321}">
                <p14:modId xmlns:p14="http://schemas.microsoft.com/office/powerpoint/2010/main" val="3695438896"/>
              </p:ext>
            </p:extLst>
          </p:nvPr>
        </p:nvGraphicFramePr>
        <p:xfrm>
          <a:off x="1233343" y="1327557"/>
          <a:ext cx="6939057" cy="41778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87C30E26-237D-474D-9585-9B003A8190CC}"/>
              </a:ext>
            </a:extLst>
          </p:cNvPr>
          <p:cNvGraphicFramePr>
            <a:graphicFrameLocks/>
          </p:cNvGraphicFramePr>
          <p:nvPr>
            <p:extLst>
              <p:ext uri="{D42A27DB-BD31-4B8C-83A1-F6EECF244321}">
                <p14:modId xmlns:p14="http://schemas.microsoft.com/office/powerpoint/2010/main" val="180571272"/>
              </p:ext>
            </p:extLst>
          </p:nvPr>
        </p:nvGraphicFramePr>
        <p:xfrm>
          <a:off x="1187624" y="1365581"/>
          <a:ext cx="691276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24ABBA79-CB4B-4508-B35A-9B28DF661AA6}"/>
              </a:ext>
            </a:extLst>
          </p:cNvPr>
          <p:cNvGraphicFramePr>
            <a:graphicFrameLocks/>
          </p:cNvGraphicFramePr>
          <p:nvPr>
            <p:extLst>
              <p:ext uri="{D42A27DB-BD31-4B8C-83A1-F6EECF244321}">
                <p14:modId xmlns:p14="http://schemas.microsoft.com/office/powerpoint/2010/main" val="3034108046"/>
              </p:ext>
            </p:extLst>
          </p:nvPr>
        </p:nvGraphicFramePr>
        <p:xfrm>
          <a:off x="1259632" y="1314480"/>
          <a:ext cx="6768752" cy="41909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B3231682-6124-411D-976F-468235F2A05A}"/>
              </a:ext>
            </a:extLst>
          </p:cNvPr>
          <p:cNvGraphicFramePr>
            <a:graphicFrameLocks/>
          </p:cNvGraphicFramePr>
          <p:nvPr>
            <p:extLst>
              <p:ext uri="{D42A27DB-BD31-4B8C-83A1-F6EECF244321}">
                <p14:modId xmlns:p14="http://schemas.microsoft.com/office/powerpoint/2010/main" val="4253417804"/>
              </p:ext>
            </p:extLst>
          </p:nvPr>
        </p:nvGraphicFramePr>
        <p:xfrm>
          <a:off x="1259631" y="1367862"/>
          <a:ext cx="6579017" cy="4137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97E69E75-BD90-49F4-845D-86C43FA51D30}"/>
              </a:ext>
            </a:extLst>
          </p:cNvPr>
          <p:cNvGraphicFramePr>
            <a:graphicFrameLocks/>
          </p:cNvGraphicFramePr>
          <p:nvPr>
            <p:extLst>
              <p:ext uri="{D42A27DB-BD31-4B8C-83A1-F6EECF244321}">
                <p14:modId xmlns:p14="http://schemas.microsoft.com/office/powerpoint/2010/main" val="824856189"/>
              </p:ext>
            </p:extLst>
          </p:nvPr>
        </p:nvGraphicFramePr>
        <p:xfrm>
          <a:off x="1377359" y="1322143"/>
          <a:ext cx="657901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4F1688A4-CE60-414B-AB7C-09BD0066E8AB}"/>
              </a:ext>
            </a:extLst>
          </p:cNvPr>
          <p:cNvGraphicFramePr>
            <a:graphicFrameLocks/>
          </p:cNvGraphicFramePr>
          <p:nvPr>
            <p:extLst>
              <p:ext uri="{D42A27DB-BD31-4B8C-83A1-F6EECF244321}">
                <p14:modId xmlns:p14="http://schemas.microsoft.com/office/powerpoint/2010/main" val="228038753"/>
              </p:ext>
            </p:extLst>
          </p:nvPr>
        </p:nvGraphicFramePr>
        <p:xfrm>
          <a:off x="1128939" y="1345004"/>
          <a:ext cx="6925733" cy="41604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FF873B69-A9C3-47AE-AD81-CD07244CD09B}"/>
              </a:ext>
            </a:extLst>
          </p:cNvPr>
          <p:cNvGraphicFramePr>
            <a:graphicFrameLocks/>
          </p:cNvGraphicFramePr>
          <p:nvPr>
            <p:extLst>
              <p:ext uri="{D42A27DB-BD31-4B8C-83A1-F6EECF244321}">
                <p14:modId xmlns:p14="http://schemas.microsoft.com/office/powerpoint/2010/main" val="696088445"/>
              </p:ext>
            </p:extLst>
          </p:nvPr>
        </p:nvGraphicFramePr>
        <p:xfrm>
          <a:off x="1259632" y="1394152"/>
          <a:ext cx="6984776" cy="4111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693A3127-45A6-434F-AEB8-1E143D59F952}"/>
              </a:ext>
            </a:extLst>
          </p:cNvPr>
          <p:cNvGraphicFramePr>
            <a:graphicFrameLocks/>
          </p:cNvGraphicFramePr>
          <p:nvPr>
            <p:extLst>
              <p:ext uri="{D42A27DB-BD31-4B8C-83A1-F6EECF244321}">
                <p14:modId xmlns:p14="http://schemas.microsoft.com/office/powerpoint/2010/main" val="686336465"/>
              </p:ext>
            </p:extLst>
          </p:nvPr>
        </p:nvGraphicFramePr>
        <p:xfrm>
          <a:off x="1259632" y="1394151"/>
          <a:ext cx="6840760" cy="4111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7E0B1943-0C7D-4434-B858-B430D7688EE7}"/>
              </a:ext>
            </a:extLst>
          </p:cNvPr>
          <p:cNvGraphicFramePr>
            <a:graphicFrameLocks/>
          </p:cNvGraphicFramePr>
          <p:nvPr>
            <p:extLst>
              <p:ext uri="{D42A27DB-BD31-4B8C-83A1-F6EECF244321}">
                <p14:modId xmlns:p14="http://schemas.microsoft.com/office/powerpoint/2010/main" val="1324182594"/>
              </p:ext>
            </p:extLst>
          </p:nvPr>
        </p:nvGraphicFramePr>
        <p:xfrm>
          <a:off x="1128940" y="1556792"/>
          <a:ext cx="6899444" cy="39931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5292</TotalTime>
  <Words>3625</Words>
  <Application>Microsoft Office PowerPoint</Application>
  <PresentationFormat>Presentación en pantalla (4:3)</PresentationFormat>
  <Paragraphs>521</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313</cp:revision>
  <dcterms:created xsi:type="dcterms:W3CDTF">2019-02-18T18:05:13Z</dcterms:created>
  <dcterms:modified xsi:type="dcterms:W3CDTF">2022-04-01T17:36:39Z</dcterms:modified>
</cp:coreProperties>
</file>