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'220-AGRICULTURA'!$B$33:$B$34</c:f>
              <c:strCache>
                <c:ptCount val="2"/>
                <c:pt idx="0">
                  <c:v>SI</c:v>
                </c:pt>
                <c:pt idx="1">
                  <c:v>NO</c:v>
                </c:pt>
              </c:strCache>
            </c:strRef>
          </c:cat>
          <c:val>
            <c:numRef>
              <c:f>'220-AGRICULTURA'!$E$33:$E$34</c:f>
              <c:numCache>
                <c:formatCode>0</c:formatCode>
                <c:ptCount val="2"/>
                <c:pt idx="0">
                  <c:v>64.15094339622641</c:v>
                </c:pt>
                <c:pt idx="1">
                  <c:v>35.849056603773583</c:v>
                </c:pt>
              </c:numCache>
            </c:numRef>
          </c:val>
          <c:extLst>
            <c:ext xmlns:c16="http://schemas.microsoft.com/office/drawing/2014/chart" uri="{C3380CC4-5D6E-409C-BE32-E72D297353CC}">
              <c16:uniqueId val="{00000000-5679-482A-863E-1714B253EF02}"/>
            </c:ext>
          </c:extLst>
        </c:ser>
        <c:dLbls>
          <c:showLegendKey val="0"/>
          <c:showVal val="0"/>
          <c:showCatName val="0"/>
          <c:showSerName val="0"/>
          <c:showPercent val="0"/>
          <c:showBubbleSize val="0"/>
        </c:dLbls>
        <c:gapWidth val="100"/>
        <c:overlap val="-24"/>
        <c:axId val="550213624"/>
        <c:axId val="550215864"/>
      </c:barChart>
      <c:catAx>
        <c:axId val="550213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5864"/>
        <c:crosses val="autoZero"/>
        <c:auto val="1"/>
        <c:lblAlgn val="ctr"/>
        <c:lblOffset val="100"/>
        <c:noMultiLvlLbl val="0"/>
      </c:catAx>
      <c:valAx>
        <c:axId val="550215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'270-Derecho'!$T$40:$T$47</c:f>
              <c:strCache>
                <c:ptCount val="8"/>
                <c:pt idx="0">
                  <c:v>TRANSPARENCIA Y RENDICIÓN DE CUENTAS</c:v>
                </c:pt>
                <c:pt idx="1">
                  <c:v>RESPOSABILIDAD</c:v>
                </c:pt>
                <c:pt idx="2">
                  <c:v>JUSTICIA</c:v>
                </c:pt>
                <c:pt idx="3">
                  <c:v>LEALTAD Y COMPROMISO</c:v>
                </c:pt>
                <c:pt idx="4">
                  <c:v>PROFESIONALISMO E INTEGRIDAD</c:v>
                </c:pt>
                <c:pt idx="5">
                  <c:v>EQUIDAD</c:v>
                </c:pt>
                <c:pt idx="6">
                  <c:v>TOLERANCIA</c:v>
                </c:pt>
                <c:pt idx="7">
                  <c:v>CONSCIENCIA ECOLOGICA</c:v>
                </c:pt>
              </c:strCache>
            </c:strRef>
          </c:cat>
          <c:val>
            <c:numRef>
              <c:f>'270-Derecho'!$U$40:$U$47</c:f>
              <c:numCache>
                <c:formatCode>0</c:formatCode>
                <c:ptCount val="8"/>
                <c:pt idx="0">
                  <c:v>40.86021505376344</c:v>
                </c:pt>
                <c:pt idx="1">
                  <c:v>34.408602150537639</c:v>
                </c:pt>
                <c:pt idx="2">
                  <c:v>33.333333333333329</c:v>
                </c:pt>
                <c:pt idx="3">
                  <c:v>31.182795698924732</c:v>
                </c:pt>
                <c:pt idx="4">
                  <c:v>26.881720430107524</c:v>
                </c:pt>
                <c:pt idx="5">
                  <c:v>24.731182795698924</c:v>
                </c:pt>
                <c:pt idx="6">
                  <c:v>23.655913978494624</c:v>
                </c:pt>
                <c:pt idx="7">
                  <c:v>18.27956989247312</c:v>
                </c:pt>
              </c:numCache>
            </c:numRef>
          </c:val>
          <c:extLst>
            <c:ext xmlns:c16="http://schemas.microsoft.com/office/drawing/2014/chart" uri="{C3380CC4-5D6E-409C-BE32-E72D297353CC}">
              <c16:uniqueId val="{00000000-CD4A-4333-B73C-4983D843094F}"/>
            </c:ext>
          </c:extLst>
        </c:ser>
        <c:dLbls>
          <c:showLegendKey val="0"/>
          <c:showVal val="0"/>
          <c:showCatName val="0"/>
          <c:showSerName val="0"/>
          <c:showPercent val="0"/>
          <c:showBubbleSize val="0"/>
        </c:dLbls>
        <c:gapWidth val="100"/>
        <c:overlap val="-24"/>
        <c:axId val="567726320"/>
        <c:axId val="567724400"/>
      </c:barChart>
      <c:catAx>
        <c:axId val="567726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724400"/>
        <c:crosses val="autoZero"/>
        <c:auto val="1"/>
        <c:lblAlgn val="ctr"/>
        <c:lblOffset val="100"/>
        <c:noMultiLvlLbl val="0"/>
      </c:catAx>
      <c:valAx>
        <c:axId val="567724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72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'220-AGRICULTURA'!$B$134:$B$137</c:f>
              <c:strCache>
                <c:ptCount val="4"/>
                <c:pt idx="0">
                  <c:v>EXCELENTE</c:v>
                </c:pt>
                <c:pt idx="1">
                  <c:v>BUENA</c:v>
                </c:pt>
                <c:pt idx="2">
                  <c:v>REGULAR</c:v>
                </c:pt>
                <c:pt idx="3">
                  <c:v>MALA</c:v>
                </c:pt>
              </c:strCache>
            </c:strRef>
          </c:cat>
          <c:val>
            <c:numRef>
              <c:f>'220-AGRICULTURA'!$E$134:$E$137</c:f>
              <c:numCache>
                <c:formatCode>0</c:formatCode>
                <c:ptCount val="4"/>
                <c:pt idx="0">
                  <c:v>22.641509433962266</c:v>
                </c:pt>
                <c:pt idx="1">
                  <c:v>45.283018867924532</c:v>
                </c:pt>
                <c:pt idx="2">
                  <c:v>28.30188679245283</c:v>
                </c:pt>
                <c:pt idx="3">
                  <c:v>3.7735849056603774</c:v>
                </c:pt>
              </c:numCache>
            </c:numRef>
          </c:val>
          <c:extLst>
            <c:ext xmlns:c16="http://schemas.microsoft.com/office/drawing/2014/chart" uri="{C3380CC4-5D6E-409C-BE32-E72D297353CC}">
              <c16:uniqueId val="{00000000-5B6C-4D5B-87D6-C8A8DA700F74}"/>
            </c:ext>
          </c:extLst>
        </c:ser>
        <c:dLbls>
          <c:showLegendKey val="0"/>
          <c:showVal val="0"/>
          <c:showCatName val="0"/>
          <c:showSerName val="0"/>
          <c:showPercent val="0"/>
          <c:showBubbleSize val="0"/>
        </c:dLbls>
        <c:gapWidth val="100"/>
        <c:overlap val="-24"/>
        <c:axId val="550246904"/>
        <c:axId val="550248824"/>
      </c:barChart>
      <c:catAx>
        <c:axId val="550246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8824"/>
        <c:crosses val="autoZero"/>
        <c:auto val="1"/>
        <c:lblAlgn val="ctr"/>
        <c:lblOffset val="100"/>
        <c:noMultiLvlLbl val="0"/>
      </c:catAx>
      <c:valAx>
        <c:axId val="550248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6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'270-Derecho'!$B$140:$B$143</c:f>
              <c:strCache>
                <c:ptCount val="4"/>
                <c:pt idx="0">
                  <c:v>EXCELENTE</c:v>
                </c:pt>
                <c:pt idx="1">
                  <c:v>BUENA</c:v>
                </c:pt>
                <c:pt idx="2">
                  <c:v>REGULAR</c:v>
                </c:pt>
                <c:pt idx="3">
                  <c:v>MALO</c:v>
                </c:pt>
              </c:strCache>
            </c:strRef>
          </c:cat>
          <c:val>
            <c:numRef>
              <c:f>'270-Derecho'!$E$140:$E$143</c:f>
              <c:numCache>
                <c:formatCode>0</c:formatCode>
                <c:ptCount val="4"/>
                <c:pt idx="0">
                  <c:v>7.5268817204301079</c:v>
                </c:pt>
                <c:pt idx="1">
                  <c:v>54.838709677419352</c:v>
                </c:pt>
                <c:pt idx="2">
                  <c:v>31.182795698924732</c:v>
                </c:pt>
                <c:pt idx="3">
                  <c:v>6.4516129032258061</c:v>
                </c:pt>
              </c:numCache>
            </c:numRef>
          </c:val>
          <c:extLst>
            <c:ext xmlns:c16="http://schemas.microsoft.com/office/drawing/2014/chart" uri="{C3380CC4-5D6E-409C-BE32-E72D297353CC}">
              <c16:uniqueId val="{00000000-2CC9-41F2-B7F2-ECB32B9FDECC}"/>
            </c:ext>
          </c:extLst>
        </c:ser>
        <c:dLbls>
          <c:showLegendKey val="0"/>
          <c:showVal val="0"/>
          <c:showCatName val="0"/>
          <c:showSerName val="0"/>
          <c:showPercent val="0"/>
          <c:showBubbleSize val="0"/>
        </c:dLbls>
        <c:gapWidth val="100"/>
        <c:overlap val="-24"/>
        <c:axId val="579746888"/>
        <c:axId val="550246584"/>
      </c:barChart>
      <c:catAx>
        <c:axId val="579746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6584"/>
        <c:crosses val="autoZero"/>
        <c:auto val="1"/>
        <c:lblAlgn val="ctr"/>
        <c:lblOffset val="100"/>
        <c:noMultiLvlLbl val="0"/>
      </c:catAx>
      <c:valAx>
        <c:axId val="550246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46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'220-AGRICULTURA'!$B$150:$B$153</c:f>
              <c:strCache>
                <c:ptCount val="4"/>
                <c:pt idx="0">
                  <c:v>MUY ALTO</c:v>
                </c:pt>
                <c:pt idx="1">
                  <c:v>ALTO</c:v>
                </c:pt>
                <c:pt idx="2">
                  <c:v>MEDIO</c:v>
                </c:pt>
                <c:pt idx="3">
                  <c:v>BAJO</c:v>
                </c:pt>
              </c:strCache>
            </c:strRef>
          </c:cat>
          <c:val>
            <c:numRef>
              <c:f>'220-AGRICULTURA'!$E$150:$E$153</c:f>
              <c:numCache>
                <c:formatCode>0</c:formatCode>
                <c:ptCount val="4"/>
                <c:pt idx="0">
                  <c:v>9.433962264150944</c:v>
                </c:pt>
                <c:pt idx="1">
                  <c:v>17.924528301886792</c:v>
                </c:pt>
                <c:pt idx="2">
                  <c:v>41.509433962264154</c:v>
                </c:pt>
                <c:pt idx="3">
                  <c:v>31.132075471698112</c:v>
                </c:pt>
              </c:numCache>
            </c:numRef>
          </c:val>
          <c:extLst>
            <c:ext xmlns:c16="http://schemas.microsoft.com/office/drawing/2014/chart" uri="{C3380CC4-5D6E-409C-BE32-E72D297353CC}">
              <c16:uniqueId val="{00000000-5936-4E1E-BA12-C6BB197AE2CC}"/>
            </c:ext>
          </c:extLst>
        </c:ser>
        <c:dLbls>
          <c:showLegendKey val="0"/>
          <c:showVal val="0"/>
          <c:showCatName val="0"/>
          <c:showSerName val="0"/>
          <c:showPercent val="0"/>
          <c:showBubbleSize val="0"/>
        </c:dLbls>
        <c:gapWidth val="100"/>
        <c:overlap val="-24"/>
        <c:axId val="561265416"/>
        <c:axId val="561265736"/>
      </c:barChart>
      <c:catAx>
        <c:axId val="561265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65736"/>
        <c:crosses val="autoZero"/>
        <c:auto val="1"/>
        <c:lblAlgn val="ctr"/>
        <c:lblOffset val="100"/>
        <c:noMultiLvlLbl val="0"/>
      </c:catAx>
      <c:valAx>
        <c:axId val="561265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65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'270-Derecho'!$B$156:$B$159</c:f>
              <c:strCache>
                <c:ptCount val="4"/>
                <c:pt idx="0">
                  <c:v>EXCELENTE</c:v>
                </c:pt>
                <c:pt idx="1">
                  <c:v>BUENA</c:v>
                </c:pt>
                <c:pt idx="2">
                  <c:v>REGULAR</c:v>
                </c:pt>
                <c:pt idx="3">
                  <c:v>MALO</c:v>
                </c:pt>
              </c:strCache>
            </c:strRef>
          </c:cat>
          <c:val>
            <c:numRef>
              <c:f>'270-Derecho'!$E$156:$E$159</c:f>
              <c:numCache>
                <c:formatCode>0</c:formatCode>
                <c:ptCount val="4"/>
                <c:pt idx="0">
                  <c:v>3.225806451612903</c:v>
                </c:pt>
                <c:pt idx="1">
                  <c:v>67.741935483870961</c:v>
                </c:pt>
                <c:pt idx="2">
                  <c:v>24.731182795698924</c:v>
                </c:pt>
                <c:pt idx="3">
                  <c:v>4.3010752688172049</c:v>
                </c:pt>
              </c:numCache>
            </c:numRef>
          </c:val>
          <c:extLst>
            <c:ext xmlns:c16="http://schemas.microsoft.com/office/drawing/2014/chart" uri="{C3380CC4-5D6E-409C-BE32-E72D297353CC}">
              <c16:uniqueId val="{00000000-03CC-4B0A-B2DB-85947D576903}"/>
            </c:ext>
          </c:extLst>
        </c:ser>
        <c:dLbls>
          <c:showLegendKey val="0"/>
          <c:showVal val="0"/>
          <c:showCatName val="0"/>
          <c:showSerName val="0"/>
          <c:showPercent val="0"/>
          <c:showBubbleSize val="0"/>
        </c:dLbls>
        <c:gapWidth val="100"/>
        <c:overlap val="-24"/>
        <c:axId val="573849136"/>
        <c:axId val="573856816"/>
      </c:barChart>
      <c:catAx>
        <c:axId val="573849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6816"/>
        <c:crosses val="autoZero"/>
        <c:auto val="1"/>
        <c:lblAlgn val="ctr"/>
        <c:lblOffset val="100"/>
        <c:noMultiLvlLbl val="0"/>
      </c:catAx>
      <c:valAx>
        <c:axId val="573856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4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'220-AGRICULTURA'!$B$166:$B$169</c:f>
              <c:strCache>
                <c:ptCount val="4"/>
                <c:pt idx="0">
                  <c:v>EXCELENTE</c:v>
                </c:pt>
                <c:pt idx="1">
                  <c:v>BUENA</c:v>
                </c:pt>
                <c:pt idx="2">
                  <c:v>REGULAR</c:v>
                </c:pt>
                <c:pt idx="3">
                  <c:v>MALO</c:v>
                </c:pt>
              </c:strCache>
            </c:strRef>
          </c:cat>
          <c:val>
            <c:numRef>
              <c:f>'220-AGRICULTURA'!$E$166:$E$169</c:f>
              <c:numCache>
                <c:formatCode>0</c:formatCode>
                <c:ptCount val="4"/>
                <c:pt idx="0">
                  <c:v>19.811320754716981</c:v>
                </c:pt>
                <c:pt idx="1">
                  <c:v>50.943396226415096</c:v>
                </c:pt>
                <c:pt idx="2">
                  <c:v>20.754716981132077</c:v>
                </c:pt>
                <c:pt idx="3">
                  <c:v>8.4905660377358494</c:v>
                </c:pt>
              </c:numCache>
            </c:numRef>
          </c:val>
          <c:extLst>
            <c:ext xmlns:c16="http://schemas.microsoft.com/office/drawing/2014/chart" uri="{C3380CC4-5D6E-409C-BE32-E72D297353CC}">
              <c16:uniqueId val="{00000000-0C17-41AB-8681-BE5BD3C1A8FE}"/>
            </c:ext>
          </c:extLst>
        </c:ser>
        <c:dLbls>
          <c:showLegendKey val="0"/>
          <c:showVal val="0"/>
          <c:showCatName val="0"/>
          <c:showSerName val="0"/>
          <c:showPercent val="0"/>
          <c:showBubbleSize val="0"/>
        </c:dLbls>
        <c:gapWidth val="100"/>
        <c:overlap val="-24"/>
        <c:axId val="561283976"/>
        <c:axId val="561281736"/>
      </c:barChart>
      <c:catAx>
        <c:axId val="56128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1736"/>
        <c:crosses val="autoZero"/>
        <c:auto val="1"/>
        <c:lblAlgn val="ctr"/>
        <c:lblOffset val="100"/>
        <c:noMultiLvlLbl val="0"/>
      </c:catAx>
      <c:valAx>
        <c:axId val="561281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3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'270-Derecho'!$B$172:$B$174</c:f>
              <c:strCache>
                <c:ptCount val="3"/>
                <c:pt idx="0">
                  <c:v>EXCELENTE</c:v>
                </c:pt>
                <c:pt idx="1">
                  <c:v>BUENA</c:v>
                </c:pt>
                <c:pt idx="2">
                  <c:v>REGULAR</c:v>
                </c:pt>
              </c:strCache>
            </c:strRef>
          </c:cat>
          <c:val>
            <c:numRef>
              <c:f>'270-Derecho'!$E$172:$E$174</c:f>
              <c:numCache>
                <c:formatCode>0</c:formatCode>
                <c:ptCount val="3"/>
                <c:pt idx="0">
                  <c:v>5.376344086021505</c:v>
                </c:pt>
                <c:pt idx="1">
                  <c:v>80.645161290322577</c:v>
                </c:pt>
                <c:pt idx="2">
                  <c:v>13.978494623655912</c:v>
                </c:pt>
              </c:numCache>
            </c:numRef>
          </c:val>
          <c:extLst>
            <c:ext xmlns:c16="http://schemas.microsoft.com/office/drawing/2014/chart" uri="{C3380CC4-5D6E-409C-BE32-E72D297353CC}">
              <c16:uniqueId val="{00000000-4240-4185-A447-05BAB744AE62}"/>
            </c:ext>
          </c:extLst>
        </c:ser>
        <c:dLbls>
          <c:showLegendKey val="0"/>
          <c:showVal val="0"/>
          <c:showCatName val="0"/>
          <c:showSerName val="0"/>
          <c:showPercent val="0"/>
          <c:showBubbleSize val="0"/>
        </c:dLbls>
        <c:gapWidth val="100"/>
        <c:overlap val="-24"/>
        <c:axId val="573851376"/>
        <c:axId val="573852016"/>
      </c:barChart>
      <c:catAx>
        <c:axId val="57385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2016"/>
        <c:crosses val="autoZero"/>
        <c:auto val="1"/>
        <c:lblAlgn val="ctr"/>
        <c:lblOffset val="100"/>
        <c:noMultiLvlLbl val="0"/>
      </c:catAx>
      <c:valAx>
        <c:axId val="573852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'220-AGRICULTURA'!$B$182:$B$185</c:f>
              <c:strCache>
                <c:ptCount val="4"/>
                <c:pt idx="0">
                  <c:v>EXCELENTE</c:v>
                </c:pt>
                <c:pt idx="1">
                  <c:v>BUENA</c:v>
                </c:pt>
                <c:pt idx="2">
                  <c:v>REGULAR</c:v>
                </c:pt>
                <c:pt idx="3">
                  <c:v>MALO</c:v>
                </c:pt>
              </c:strCache>
            </c:strRef>
          </c:cat>
          <c:val>
            <c:numRef>
              <c:f>'220-AGRICULTURA'!$E$182:$E$185</c:f>
              <c:numCache>
                <c:formatCode>0</c:formatCode>
                <c:ptCount val="4"/>
                <c:pt idx="0">
                  <c:v>4.716981132075472</c:v>
                </c:pt>
                <c:pt idx="1">
                  <c:v>43.39622641509434</c:v>
                </c:pt>
                <c:pt idx="2">
                  <c:v>32.075471698113205</c:v>
                </c:pt>
                <c:pt idx="3">
                  <c:v>19.811320754716981</c:v>
                </c:pt>
              </c:numCache>
            </c:numRef>
          </c:val>
          <c:extLst>
            <c:ext xmlns:c16="http://schemas.microsoft.com/office/drawing/2014/chart" uri="{C3380CC4-5D6E-409C-BE32-E72D297353CC}">
              <c16:uniqueId val="{00000000-9031-416B-BF24-ACABC289F3D7}"/>
            </c:ext>
          </c:extLst>
        </c:ser>
        <c:dLbls>
          <c:showLegendKey val="0"/>
          <c:showVal val="0"/>
          <c:showCatName val="0"/>
          <c:showSerName val="0"/>
          <c:showPercent val="0"/>
          <c:showBubbleSize val="0"/>
        </c:dLbls>
        <c:gapWidth val="100"/>
        <c:overlap val="-24"/>
        <c:axId val="561288136"/>
        <c:axId val="561288456"/>
      </c:barChart>
      <c:catAx>
        <c:axId val="561288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8456"/>
        <c:crosses val="autoZero"/>
        <c:auto val="1"/>
        <c:lblAlgn val="ctr"/>
        <c:lblOffset val="100"/>
        <c:noMultiLvlLbl val="0"/>
      </c:catAx>
      <c:valAx>
        <c:axId val="561288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8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'270-Derecho'!$B$187:$B$190</c:f>
              <c:strCache>
                <c:ptCount val="4"/>
                <c:pt idx="0">
                  <c:v>EXCELENTE</c:v>
                </c:pt>
                <c:pt idx="1">
                  <c:v>BUENA</c:v>
                </c:pt>
                <c:pt idx="2">
                  <c:v>REGULAR</c:v>
                </c:pt>
                <c:pt idx="3">
                  <c:v>MALO</c:v>
                </c:pt>
              </c:strCache>
            </c:strRef>
          </c:cat>
          <c:val>
            <c:numRef>
              <c:f>'270-Derecho'!$E$187:$E$190</c:f>
              <c:numCache>
                <c:formatCode>0</c:formatCode>
                <c:ptCount val="4"/>
                <c:pt idx="0">
                  <c:v>7.5268817204301079</c:v>
                </c:pt>
                <c:pt idx="1">
                  <c:v>68.817204301075279</c:v>
                </c:pt>
                <c:pt idx="2">
                  <c:v>19.35483870967742</c:v>
                </c:pt>
                <c:pt idx="3">
                  <c:v>4.3010752688172049</c:v>
                </c:pt>
              </c:numCache>
            </c:numRef>
          </c:val>
          <c:extLst>
            <c:ext xmlns:c16="http://schemas.microsoft.com/office/drawing/2014/chart" uri="{C3380CC4-5D6E-409C-BE32-E72D297353CC}">
              <c16:uniqueId val="{00000000-B009-43C4-BBB4-149DA3737DB2}"/>
            </c:ext>
          </c:extLst>
        </c:ser>
        <c:dLbls>
          <c:showLegendKey val="0"/>
          <c:showVal val="0"/>
          <c:showCatName val="0"/>
          <c:showSerName val="0"/>
          <c:showPercent val="0"/>
          <c:showBubbleSize val="0"/>
        </c:dLbls>
        <c:gapWidth val="100"/>
        <c:overlap val="-24"/>
        <c:axId val="573859056"/>
        <c:axId val="573857136"/>
      </c:barChart>
      <c:catAx>
        <c:axId val="57385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7136"/>
        <c:crosses val="autoZero"/>
        <c:auto val="1"/>
        <c:lblAlgn val="ctr"/>
        <c:lblOffset val="100"/>
        <c:noMultiLvlLbl val="0"/>
      </c:catAx>
      <c:valAx>
        <c:axId val="573857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'220-AGRICULTURA'!$B$198:$B$199</c:f>
              <c:strCache>
                <c:ptCount val="2"/>
                <c:pt idx="0">
                  <c:v>SI</c:v>
                </c:pt>
                <c:pt idx="1">
                  <c:v>NO</c:v>
                </c:pt>
              </c:strCache>
            </c:strRef>
          </c:cat>
          <c:val>
            <c:numRef>
              <c:f>'220-AGRICULTURA'!$E$198:$E$199</c:f>
              <c:numCache>
                <c:formatCode>0</c:formatCode>
                <c:ptCount val="2"/>
                <c:pt idx="0">
                  <c:v>44.339622641509436</c:v>
                </c:pt>
                <c:pt idx="1">
                  <c:v>55.660377358490564</c:v>
                </c:pt>
              </c:numCache>
            </c:numRef>
          </c:val>
          <c:extLst>
            <c:ext xmlns:c16="http://schemas.microsoft.com/office/drawing/2014/chart" uri="{C3380CC4-5D6E-409C-BE32-E72D297353CC}">
              <c16:uniqueId val="{00000000-95A7-41BB-AB2F-8991ACEA9A3F}"/>
            </c:ext>
          </c:extLst>
        </c:ser>
        <c:dLbls>
          <c:showLegendKey val="0"/>
          <c:showVal val="0"/>
          <c:showCatName val="0"/>
          <c:showSerName val="0"/>
          <c:showPercent val="0"/>
          <c:showBubbleSize val="0"/>
        </c:dLbls>
        <c:gapWidth val="100"/>
        <c:overlap val="-24"/>
        <c:axId val="561292296"/>
        <c:axId val="561291336"/>
      </c:barChart>
      <c:catAx>
        <c:axId val="561292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1336"/>
        <c:crosses val="autoZero"/>
        <c:auto val="1"/>
        <c:lblAlgn val="ctr"/>
        <c:lblOffset val="100"/>
        <c:noMultiLvlLbl val="0"/>
      </c:catAx>
      <c:valAx>
        <c:axId val="561291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2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'270-Derecho'!$B$201:$B$202</c:f>
              <c:strCache>
                <c:ptCount val="2"/>
                <c:pt idx="0">
                  <c:v>SI</c:v>
                </c:pt>
                <c:pt idx="1">
                  <c:v>NO</c:v>
                </c:pt>
              </c:strCache>
            </c:strRef>
          </c:cat>
          <c:val>
            <c:numRef>
              <c:f>'270-Derecho'!$E$201:$E$202</c:f>
              <c:numCache>
                <c:formatCode>0</c:formatCode>
                <c:ptCount val="2"/>
                <c:pt idx="0">
                  <c:v>21.50537634408602</c:v>
                </c:pt>
                <c:pt idx="1">
                  <c:v>78.494623655913969</c:v>
                </c:pt>
              </c:numCache>
            </c:numRef>
          </c:val>
          <c:extLst>
            <c:ext xmlns:c16="http://schemas.microsoft.com/office/drawing/2014/chart" uri="{C3380CC4-5D6E-409C-BE32-E72D297353CC}">
              <c16:uniqueId val="{00000000-8197-45FC-9E3C-5C58FDE35903}"/>
            </c:ext>
          </c:extLst>
        </c:ser>
        <c:dLbls>
          <c:showLegendKey val="0"/>
          <c:showVal val="0"/>
          <c:showCatName val="0"/>
          <c:showSerName val="0"/>
          <c:showPercent val="0"/>
          <c:showBubbleSize val="0"/>
        </c:dLbls>
        <c:gapWidth val="100"/>
        <c:overlap val="-24"/>
        <c:axId val="573870256"/>
        <c:axId val="573869936"/>
      </c:barChart>
      <c:catAx>
        <c:axId val="57387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9936"/>
        <c:crosses val="autoZero"/>
        <c:auto val="1"/>
        <c:lblAlgn val="ctr"/>
        <c:lblOffset val="100"/>
        <c:noMultiLvlLbl val="0"/>
      </c:catAx>
      <c:valAx>
        <c:axId val="573869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'220-AGRICULTURA'!$B$210:$B$212</c:f>
              <c:strCache>
                <c:ptCount val="3"/>
                <c:pt idx="0">
                  <c:v>SIEMPRE</c:v>
                </c:pt>
                <c:pt idx="1">
                  <c:v>ALGUNAS VECES</c:v>
                </c:pt>
                <c:pt idx="2">
                  <c:v>NUNCA</c:v>
                </c:pt>
              </c:strCache>
            </c:strRef>
          </c:cat>
          <c:val>
            <c:numRef>
              <c:f>'220-AGRICULTURA'!$E$210:$E$212</c:f>
              <c:numCache>
                <c:formatCode>0</c:formatCode>
                <c:ptCount val="3"/>
                <c:pt idx="0">
                  <c:v>29.09090909090909</c:v>
                </c:pt>
                <c:pt idx="1">
                  <c:v>65.454545454545453</c:v>
                </c:pt>
                <c:pt idx="2">
                  <c:v>5.4545454545454541</c:v>
                </c:pt>
              </c:numCache>
            </c:numRef>
          </c:val>
          <c:extLst>
            <c:ext xmlns:c16="http://schemas.microsoft.com/office/drawing/2014/chart" uri="{C3380CC4-5D6E-409C-BE32-E72D297353CC}">
              <c16:uniqueId val="{00000000-AC1B-4A01-B511-9E7418280C0B}"/>
            </c:ext>
          </c:extLst>
        </c:ser>
        <c:dLbls>
          <c:showLegendKey val="0"/>
          <c:showVal val="0"/>
          <c:showCatName val="0"/>
          <c:showSerName val="0"/>
          <c:showPercent val="0"/>
          <c:showBubbleSize val="0"/>
        </c:dLbls>
        <c:gapWidth val="100"/>
        <c:overlap val="-24"/>
        <c:axId val="561302216"/>
        <c:axId val="561303176"/>
      </c:barChart>
      <c:catAx>
        <c:axId val="561302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3176"/>
        <c:crosses val="autoZero"/>
        <c:auto val="1"/>
        <c:lblAlgn val="ctr"/>
        <c:lblOffset val="100"/>
        <c:noMultiLvlLbl val="0"/>
      </c:catAx>
      <c:valAx>
        <c:axId val="561303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2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'270-Derecho'!$B$215:$B$217</c:f>
              <c:strCache>
                <c:ptCount val="3"/>
                <c:pt idx="0">
                  <c:v>SIEMPRE</c:v>
                </c:pt>
                <c:pt idx="1">
                  <c:v>ALGUNAS VECES</c:v>
                </c:pt>
                <c:pt idx="2">
                  <c:v>NUNCA</c:v>
                </c:pt>
              </c:strCache>
            </c:strRef>
          </c:cat>
          <c:val>
            <c:numRef>
              <c:f>'270-Derecho'!$E$215:$E$217</c:f>
              <c:numCache>
                <c:formatCode>0</c:formatCode>
                <c:ptCount val="3"/>
                <c:pt idx="0">
                  <c:v>83.606557377049185</c:v>
                </c:pt>
                <c:pt idx="1">
                  <c:v>13.114754098360656</c:v>
                </c:pt>
                <c:pt idx="2">
                  <c:v>3.278688524590164</c:v>
                </c:pt>
              </c:numCache>
            </c:numRef>
          </c:val>
          <c:extLst>
            <c:ext xmlns:c16="http://schemas.microsoft.com/office/drawing/2014/chart" uri="{C3380CC4-5D6E-409C-BE32-E72D297353CC}">
              <c16:uniqueId val="{00000000-CA13-48E3-B60B-51CAB670BEAB}"/>
            </c:ext>
          </c:extLst>
        </c:ser>
        <c:dLbls>
          <c:showLegendKey val="0"/>
          <c:showVal val="0"/>
          <c:showCatName val="0"/>
          <c:showSerName val="0"/>
          <c:showPercent val="0"/>
          <c:showBubbleSize val="0"/>
        </c:dLbls>
        <c:gapWidth val="100"/>
        <c:overlap val="-24"/>
        <c:axId val="573877616"/>
        <c:axId val="573882096"/>
      </c:barChart>
      <c:catAx>
        <c:axId val="573877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2096"/>
        <c:crosses val="autoZero"/>
        <c:auto val="1"/>
        <c:lblAlgn val="ctr"/>
        <c:lblOffset val="100"/>
        <c:noMultiLvlLbl val="0"/>
      </c:catAx>
      <c:valAx>
        <c:axId val="573882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'220-AGRICULTURA'!$B$228:$B$231</c:f>
              <c:strCache>
                <c:ptCount val="4"/>
                <c:pt idx="0">
                  <c:v>EXCELENTE</c:v>
                </c:pt>
                <c:pt idx="1">
                  <c:v>BUENAS</c:v>
                </c:pt>
                <c:pt idx="2">
                  <c:v>MALAS</c:v>
                </c:pt>
                <c:pt idx="3">
                  <c:v>PESIMAS</c:v>
                </c:pt>
              </c:strCache>
            </c:strRef>
          </c:cat>
          <c:val>
            <c:numRef>
              <c:f>'220-AGRICULTURA'!$E$228:$E$231</c:f>
              <c:numCache>
                <c:formatCode>0</c:formatCode>
                <c:ptCount val="4"/>
                <c:pt idx="0">
                  <c:v>5.4545454545454541</c:v>
                </c:pt>
                <c:pt idx="1">
                  <c:v>67.272727272727266</c:v>
                </c:pt>
                <c:pt idx="2">
                  <c:v>18.181818181818183</c:v>
                </c:pt>
                <c:pt idx="3">
                  <c:v>9.0909090909090917</c:v>
                </c:pt>
              </c:numCache>
            </c:numRef>
          </c:val>
          <c:extLst>
            <c:ext xmlns:c16="http://schemas.microsoft.com/office/drawing/2014/chart" uri="{C3380CC4-5D6E-409C-BE32-E72D297353CC}">
              <c16:uniqueId val="{00000000-26D3-42E6-980A-5CB38226534E}"/>
            </c:ext>
          </c:extLst>
        </c:ser>
        <c:dLbls>
          <c:showLegendKey val="0"/>
          <c:showVal val="0"/>
          <c:showCatName val="0"/>
          <c:showSerName val="0"/>
          <c:showPercent val="0"/>
          <c:showBubbleSize val="0"/>
        </c:dLbls>
        <c:gapWidth val="100"/>
        <c:overlap val="-24"/>
        <c:axId val="561307336"/>
        <c:axId val="561309256"/>
      </c:barChart>
      <c:catAx>
        <c:axId val="56130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9256"/>
        <c:crosses val="autoZero"/>
        <c:auto val="1"/>
        <c:lblAlgn val="ctr"/>
        <c:lblOffset val="100"/>
        <c:noMultiLvlLbl val="0"/>
      </c:catAx>
      <c:valAx>
        <c:axId val="561309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7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'270-Derecho'!$B$233:$B$234</c:f>
              <c:strCache>
                <c:ptCount val="2"/>
                <c:pt idx="0">
                  <c:v>SIEMPRE</c:v>
                </c:pt>
                <c:pt idx="1">
                  <c:v>ALGUNAS VECES</c:v>
                </c:pt>
              </c:strCache>
            </c:strRef>
          </c:cat>
          <c:val>
            <c:numRef>
              <c:f>'270-Derecho'!$E$233:$E$234</c:f>
              <c:numCache>
                <c:formatCode>0</c:formatCode>
                <c:ptCount val="2"/>
                <c:pt idx="0">
                  <c:v>42.857142857142854</c:v>
                </c:pt>
                <c:pt idx="1">
                  <c:v>57.142857142857139</c:v>
                </c:pt>
              </c:numCache>
            </c:numRef>
          </c:val>
          <c:extLst>
            <c:ext xmlns:c16="http://schemas.microsoft.com/office/drawing/2014/chart" uri="{C3380CC4-5D6E-409C-BE32-E72D297353CC}">
              <c16:uniqueId val="{00000000-4D15-43FC-A395-C03BD8ECC47B}"/>
            </c:ext>
          </c:extLst>
        </c:ser>
        <c:dLbls>
          <c:showLegendKey val="0"/>
          <c:showVal val="0"/>
          <c:showCatName val="0"/>
          <c:showSerName val="0"/>
          <c:showPercent val="0"/>
          <c:showBubbleSize val="0"/>
        </c:dLbls>
        <c:gapWidth val="100"/>
        <c:overlap val="-24"/>
        <c:axId val="573878896"/>
        <c:axId val="573879856"/>
      </c:barChart>
      <c:catAx>
        <c:axId val="573878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9856"/>
        <c:crosses val="autoZero"/>
        <c:auto val="1"/>
        <c:lblAlgn val="ctr"/>
        <c:lblOffset val="100"/>
        <c:noMultiLvlLbl val="0"/>
      </c:catAx>
      <c:valAx>
        <c:axId val="573879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'220-AGRICULTURA'!$B$247:$B$249</c:f>
              <c:strCache>
                <c:ptCount val="3"/>
                <c:pt idx="0">
                  <c:v>SIEMPRE</c:v>
                </c:pt>
                <c:pt idx="1">
                  <c:v>ALGUNAS VECES</c:v>
                </c:pt>
                <c:pt idx="2">
                  <c:v>NUNCA</c:v>
                </c:pt>
              </c:strCache>
            </c:strRef>
          </c:cat>
          <c:val>
            <c:numRef>
              <c:f>'220-AGRICULTURA'!$E$247:$E$249</c:f>
              <c:numCache>
                <c:formatCode>0</c:formatCode>
                <c:ptCount val="3"/>
                <c:pt idx="0">
                  <c:v>54.54545454545454</c:v>
                </c:pt>
                <c:pt idx="1">
                  <c:v>42.424242424242422</c:v>
                </c:pt>
                <c:pt idx="2">
                  <c:v>3.0303030303030303</c:v>
                </c:pt>
              </c:numCache>
            </c:numRef>
          </c:val>
          <c:extLst>
            <c:ext xmlns:c16="http://schemas.microsoft.com/office/drawing/2014/chart" uri="{C3380CC4-5D6E-409C-BE32-E72D297353CC}">
              <c16:uniqueId val="{00000000-E4F8-4239-8293-EE9A1335B7CF}"/>
            </c:ext>
          </c:extLst>
        </c:ser>
        <c:dLbls>
          <c:showLegendKey val="0"/>
          <c:showVal val="0"/>
          <c:showCatName val="0"/>
          <c:showSerName val="0"/>
          <c:showPercent val="0"/>
          <c:showBubbleSize val="0"/>
        </c:dLbls>
        <c:gapWidth val="100"/>
        <c:overlap val="-24"/>
        <c:axId val="561312136"/>
        <c:axId val="561312776"/>
      </c:barChart>
      <c:catAx>
        <c:axId val="561312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2776"/>
        <c:crosses val="autoZero"/>
        <c:auto val="1"/>
        <c:lblAlgn val="ctr"/>
        <c:lblOffset val="100"/>
        <c:noMultiLvlLbl val="0"/>
      </c:catAx>
      <c:valAx>
        <c:axId val="561312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2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'270-Derecho'!$B$249:$B$251</c:f>
              <c:strCache>
                <c:ptCount val="3"/>
                <c:pt idx="0">
                  <c:v>SIEMPRE</c:v>
                </c:pt>
                <c:pt idx="1">
                  <c:v>ALGUNAS VECES</c:v>
                </c:pt>
                <c:pt idx="2">
                  <c:v>NUNCA</c:v>
                </c:pt>
              </c:strCache>
            </c:strRef>
          </c:cat>
          <c:val>
            <c:numRef>
              <c:f>'270-Derecho'!$E$249:$E$251</c:f>
              <c:numCache>
                <c:formatCode>0</c:formatCode>
                <c:ptCount val="3"/>
                <c:pt idx="0">
                  <c:v>50</c:v>
                </c:pt>
                <c:pt idx="1">
                  <c:v>46.428571428571431</c:v>
                </c:pt>
                <c:pt idx="2">
                  <c:v>3.5714285714285712</c:v>
                </c:pt>
              </c:numCache>
            </c:numRef>
          </c:val>
          <c:extLst>
            <c:ext xmlns:c16="http://schemas.microsoft.com/office/drawing/2014/chart" uri="{C3380CC4-5D6E-409C-BE32-E72D297353CC}">
              <c16:uniqueId val="{00000000-6662-4977-BC88-F41F463A3A49}"/>
            </c:ext>
          </c:extLst>
        </c:ser>
        <c:dLbls>
          <c:showLegendKey val="0"/>
          <c:showVal val="0"/>
          <c:showCatName val="0"/>
          <c:showSerName val="0"/>
          <c:showPercent val="0"/>
          <c:showBubbleSize val="0"/>
        </c:dLbls>
        <c:gapWidth val="100"/>
        <c:overlap val="-24"/>
        <c:axId val="573888496"/>
        <c:axId val="573891696"/>
      </c:barChart>
      <c:catAx>
        <c:axId val="57388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91696"/>
        <c:crosses val="autoZero"/>
        <c:auto val="1"/>
        <c:lblAlgn val="ctr"/>
        <c:lblOffset val="100"/>
        <c:noMultiLvlLbl val="0"/>
      </c:catAx>
      <c:valAx>
        <c:axId val="573891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'220-AGRICULTURA'!$B$266:$B$267</c:f>
              <c:strCache>
                <c:ptCount val="2"/>
                <c:pt idx="0">
                  <c:v>SIEMPRE</c:v>
                </c:pt>
                <c:pt idx="1">
                  <c:v>ALGUNAS VECES</c:v>
                </c:pt>
              </c:strCache>
            </c:strRef>
          </c:cat>
          <c:val>
            <c:numRef>
              <c:f>'220-AGRICULTURA'!$E$266:$E$267</c:f>
              <c:numCache>
                <c:formatCode>0</c:formatCode>
                <c:ptCount val="2"/>
                <c:pt idx="0">
                  <c:v>50</c:v>
                </c:pt>
                <c:pt idx="1">
                  <c:v>50</c:v>
                </c:pt>
              </c:numCache>
            </c:numRef>
          </c:val>
          <c:extLst>
            <c:ext xmlns:c16="http://schemas.microsoft.com/office/drawing/2014/chart" uri="{C3380CC4-5D6E-409C-BE32-E72D297353CC}">
              <c16:uniqueId val="{00000000-5E6F-4FD1-8FF9-DC3708F34775}"/>
            </c:ext>
          </c:extLst>
        </c:ser>
        <c:dLbls>
          <c:showLegendKey val="0"/>
          <c:showVal val="0"/>
          <c:showCatName val="0"/>
          <c:showSerName val="0"/>
          <c:showPercent val="0"/>
          <c:showBubbleSize val="0"/>
        </c:dLbls>
        <c:gapWidth val="100"/>
        <c:overlap val="-24"/>
        <c:axId val="561324936"/>
        <c:axId val="561322696"/>
      </c:barChart>
      <c:catAx>
        <c:axId val="561324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22696"/>
        <c:crosses val="autoZero"/>
        <c:auto val="1"/>
        <c:lblAlgn val="ctr"/>
        <c:lblOffset val="100"/>
        <c:noMultiLvlLbl val="0"/>
      </c:catAx>
      <c:valAx>
        <c:axId val="56132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24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'220-AGRICULTURA'!$B$274:$B$275</c:f>
              <c:strCache>
                <c:ptCount val="2"/>
                <c:pt idx="0">
                  <c:v>SIEMPRE</c:v>
                </c:pt>
                <c:pt idx="1">
                  <c:v>ALGUNAS VECES</c:v>
                </c:pt>
              </c:strCache>
            </c:strRef>
          </c:cat>
          <c:val>
            <c:numRef>
              <c:f>'220-AGRICULTURA'!$E$274:$E$275</c:f>
              <c:numCache>
                <c:formatCode>0</c:formatCode>
                <c:ptCount val="2"/>
                <c:pt idx="0">
                  <c:v>50</c:v>
                </c:pt>
                <c:pt idx="1">
                  <c:v>50</c:v>
                </c:pt>
              </c:numCache>
            </c:numRef>
          </c:val>
          <c:extLst>
            <c:ext xmlns:c16="http://schemas.microsoft.com/office/drawing/2014/chart" uri="{C3380CC4-5D6E-409C-BE32-E72D297353CC}">
              <c16:uniqueId val="{00000000-CE83-427F-A5BA-A5DFB9F061E7}"/>
            </c:ext>
          </c:extLst>
        </c:ser>
        <c:dLbls>
          <c:showLegendKey val="0"/>
          <c:showVal val="0"/>
          <c:showCatName val="0"/>
          <c:showSerName val="0"/>
          <c:showPercent val="0"/>
          <c:showBubbleSize val="0"/>
        </c:dLbls>
        <c:gapWidth val="100"/>
        <c:overlap val="-24"/>
        <c:axId val="561332296"/>
        <c:axId val="561331976"/>
      </c:barChart>
      <c:catAx>
        <c:axId val="561332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1976"/>
        <c:crosses val="autoZero"/>
        <c:auto val="1"/>
        <c:lblAlgn val="ctr"/>
        <c:lblOffset val="100"/>
        <c:noMultiLvlLbl val="0"/>
      </c:catAx>
      <c:valAx>
        <c:axId val="561331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2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'270-Derecho'!$B$272:$B$275</c:f>
              <c:strCache>
                <c:ptCount val="4"/>
                <c:pt idx="0">
                  <c:v>EXCELENTE</c:v>
                </c:pt>
                <c:pt idx="1">
                  <c:v>BUENAS</c:v>
                </c:pt>
                <c:pt idx="2">
                  <c:v>MALAS</c:v>
                </c:pt>
                <c:pt idx="3">
                  <c:v>PESIMAS</c:v>
                </c:pt>
              </c:strCache>
            </c:strRef>
          </c:cat>
          <c:val>
            <c:numRef>
              <c:f>'270-Derecho'!$E$272:$E$275</c:f>
              <c:numCache>
                <c:formatCode>0</c:formatCode>
                <c:ptCount val="4"/>
                <c:pt idx="0">
                  <c:v>27.956989247311824</c:v>
                </c:pt>
                <c:pt idx="1">
                  <c:v>67.741935483870961</c:v>
                </c:pt>
                <c:pt idx="2">
                  <c:v>3.225806451612903</c:v>
                </c:pt>
                <c:pt idx="3">
                  <c:v>1.0752688172043012</c:v>
                </c:pt>
              </c:numCache>
            </c:numRef>
          </c:val>
          <c:extLst>
            <c:ext xmlns:c16="http://schemas.microsoft.com/office/drawing/2014/chart" uri="{C3380CC4-5D6E-409C-BE32-E72D297353CC}">
              <c16:uniqueId val="{00000000-6A83-4489-B27F-1EEEA2894CA1}"/>
            </c:ext>
          </c:extLst>
        </c:ser>
        <c:dLbls>
          <c:showLegendKey val="0"/>
          <c:showVal val="0"/>
          <c:showCatName val="0"/>
          <c:showSerName val="0"/>
          <c:showPercent val="0"/>
          <c:showBubbleSize val="0"/>
        </c:dLbls>
        <c:gapWidth val="100"/>
        <c:overlap val="-24"/>
        <c:axId val="573901296"/>
        <c:axId val="573901936"/>
      </c:barChart>
      <c:catAx>
        <c:axId val="573901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1936"/>
        <c:crosses val="autoZero"/>
        <c:auto val="1"/>
        <c:lblAlgn val="ctr"/>
        <c:lblOffset val="100"/>
        <c:noMultiLvlLbl val="0"/>
      </c:catAx>
      <c:valAx>
        <c:axId val="57390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'220-AGRICULTURA'!$B$290:$B$292</c:f>
              <c:strCache>
                <c:ptCount val="3"/>
                <c:pt idx="0">
                  <c:v>SIEMPRE</c:v>
                </c:pt>
                <c:pt idx="1">
                  <c:v>ALGUNAS VECES</c:v>
                </c:pt>
                <c:pt idx="2">
                  <c:v>NUNCA</c:v>
                </c:pt>
              </c:strCache>
            </c:strRef>
          </c:cat>
          <c:val>
            <c:numRef>
              <c:f>'220-AGRICULTURA'!$E$290:$E$292</c:f>
              <c:numCache>
                <c:formatCode>0</c:formatCode>
                <c:ptCount val="3"/>
                <c:pt idx="0">
                  <c:v>31.132075471698112</c:v>
                </c:pt>
                <c:pt idx="1">
                  <c:v>58.490566037735846</c:v>
                </c:pt>
                <c:pt idx="2">
                  <c:v>10.377358490566039</c:v>
                </c:pt>
              </c:numCache>
            </c:numRef>
          </c:val>
          <c:extLst>
            <c:ext xmlns:c16="http://schemas.microsoft.com/office/drawing/2014/chart" uri="{C3380CC4-5D6E-409C-BE32-E72D297353CC}">
              <c16:uniqueId val="{00000000-3F95-4363-90E2-FED928825F61}"/>
            </c:ext>
          </c:extLst>
        </c:ser>
        <c:dLbls>
          <c:showLegendKey val="0"/>
          <c:showVal val="0"/>
          <c:showCatName val="0"/>
          <c:showSerName val="0"/>
          <c:showPercent val="0"/>
          <c:showBubbleSize val="0"/>
        </c:dLbls>
        <c:gapWidth val="100"/>
        <c:overlap val="-24"/>
        <c:axId val="561335816"/>
        <c:axId val="561338056"/>
      </c:barChart>
      <c:catAx>
        <c:axId val="561335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8056"/>
        <c:crosses val="autoZero"/>
        <c:auto val="1"/>
        <c:lblAlgn val="ctr"/>
        <c:lblOffset val="100"/>
        <c:noMultiLvlLbl val="0"/>
      </c:catAx>
      <c:valAx>
        <c:axId val="56133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5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'270-Derecho'!$B$287:$B$289</c:f>
              <c:strCache>
                <c:ptCount val="3"/>
                <c:pt idx="0">
                  <c:v>SIEMPRE</c:v>
                </c:pt>
                <c:pt idx="1">
                  <c:v>ALGUNAS VECES</c:v>
                </c:pt>
                <c:pt idx="2">
                  <c:v>NUNCA</c:v>
                </c:pt>
              </c:strCache>
            </c:strRef>
          </c:cat>
          <c:val>
            <c:numRef>
              <c:f>'270-Derecho'!$E$287:$E$289</c:f>
              <c:numCache>
                <c:formatCode>0</c:formatCode>
                <c:ptCount val="3"/>
                <c:pt idx="0">
                  <c:v>52.688172043010752</c:v>
                </c:pt>
                <c:pt idx="1">
                  <c:v>44.086021505376344</c:v>
                </c:pt>
                <c:pt idx="2">
                  <c:v>3.225806451612903</c:v>
                </c:pt>
              </c:numCache>
            </c:numRef>
          </c:val>
          <c:extLst>
            <c:ext xmlns:c16="http://schemas.microsoft.com/office/drawing/2014/chart" uri="{C3380CC4-5D6E-409C-BE32-E72D297353CC}">
              <c16:uniqueId val="{00000000-5DEF-49AA-BF2F-C36D7DF58294}"/>
            </c:ext>
          </c:extLst>
        </c:ser>
        <c:dLbls>
          <c:showLegendKey val="0"/>
          <c:showVal val="0"/>
          <c:showCatName val="0"/>
          <c:showSerName val="0"/>
          <c:showPercent val="0"/>
          <c:showBubbleSize val="0"/>
        </c:dLbls>
        <c:gapWidth val="100"/>
        <c:overlap val="-24"/>
        <c:axId val="573909616"/>
        <c:axId val="573911536"/>
      </c:barChart>
      <c:catAx>
        <c:axId val="573909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1536"/>
        <c:crosses val="autoZero"/>
        <c:auto val="1"/>
        <c:lblAlgn val="ctr"/>
        <c:lblOffset val="100"/>
        <c:noMultiLvlLbl val="0"/>
      </c:catAx>
      <c:valAx>
        <c:axId val="573911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'220-AGRICULTURA'!$B$304:$B$305</c:f>
              <c:strCache>
                <c:ptCount val="2"/>
                <c:pt idx="0">
                  <c:v>SI</c:v>
                </c:pt>
                <c:pt idx="1">
                  <c:v>NO</c:v>
                </c:pt>
              </c:strCache>
            </c:strRef>
          </c:cat>
          <c:val>
            <c:numRef>
              <c:f>'220-AGRICULTURA'!$E$304:$E$305</c:f>
              <c:numCache>
                <c:formatCode>0</c:formatCode>
                <c:ptCount val="2"/>
                <c:pt idx="0">
                  <c:v>52.830188679245282</c:v>
                </c:pt>
                <c:pt idx="1">
                  <c:v>47.169811320754718</c:v>
                </c:pt>
              </c:numCache>
            </c:numRef>
          </c:val>
          <c:extLst>
            <c:ext xmlns:c16="http://schemas.microsoft.com/office/drawing/2014/chart" uri="{C3380CC4-5D6E-409C-BE32-E72D297353CC}">
              <c16:uniqueId val="{00000000-9F74-4531-B3A8-C1673238A683}"/>
            </c:ext>
          </c:extLst>
        </c:ser>
        <c:dLbls>
          <c:showLegendKey val="0"/>
          <c:showVal val="0"/>
          <c:showCatName val="0"/>
          <c:showSerName val="0"/>
          <c:showPercent val="0"/>
          <c:showBubbleSize val="0"/>
        </c:dLbls>
        <c:gapWidth val="100"/>
        <c:overlap val="-24"/>
        <c:axId val="561347976"/>
        <c:axId val="561349256"/>
      </c:barChart>
      <c:catAx>
        <c:axId val="561347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49256"/>
        <c:crosses val="autoZero"/>
        <c:auto val="1"/>
        <c:lblAlgn val="ctr"/>
        <c:lblOffset val="100"/>
        <c:noMultiLvlLbl val="0"/>
      </c:catAx>
      <c:valAx>
        <c:axId val="561349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47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'270-Derecho'!$B$300:$B$302</c:f>
              <c:strCache>
                <c:ptCount val="3"/>
                <c:pt idx="0">
                  <c:v>SIEMPRE</c:v>
                </c:pt>
                <c:pt idx="1">
                  <c:v>ALGUNAS VECES</c:v>
                </c:pt>
                <c:pt idx="2">
                  <c:v>NUNCA</c:v>
                </c:pt>
              </c:strCache>
            </c:strRef>
          </c:cat>
          <c:val>
            <c:numRef>
              <c:f>'270-Derecho'!$E$300:$E$302</c:f>
              <c:numCache>
                <c:formatCode>0</c:formatCode>
                <c:ptCount val="3"/>
                <c:pt idx="0">
                  <c:v>49.462365591397848</c:v>
                </c:pt>
                <c:pt idx="1">
                  <c:v>44.086021505376344</c:v>
                </c:pt>
                <c:pt idx="2">
                  <c:v>6.4516129032258061</c:v>
                </c:pt>
              </c:numCache>
            </c:numRef>
          </c:val>
          <c:extLst>
            <c:ext xmlns:c16="http://schemas.microsoft.com/office/drawing/2014/chart" uri="{C3380CC4-5D6E-409C-BE32-E72D297353CC}">
              <c16:uniqueId val="{00000000-2394-4747-800D-0518112D9AA5}"/>
            </c:ext>
          </c:extLst>
        </c:ser>
        <c:dLbls>
          <c:showLegendKey val="0"/>
          <c:showVal val="0"/>
          <c:showCatName val="0"/>
          <c:showSerName val="0"/>
          <c:showPercent val="0"/>
          <c:showBubbleSize val="0"/>
        </c:dLbls>
        <c:gapWidth val="100"/>
        <c:overlap val="-24"/>
        <c:axId val="573917296"/>
        <c:axId val="573917616"/>
      </c:barChart>
      <c:catAx>
        <c:axId val="57391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7616"/>
        <c:crosses val="autoZero"/>
        <c:auto val="1"/>
        <c:lblAlgn val="ctr"/>
        <c:lblOffset val="100"/>
        <c:noMultiLvlLbl val="0"/>
      </c:catAx>
      <c:valAx>
        <c:axId val="573917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'220-AGRICULTURA'!$P$335:$P$337</c:f>
              <c:strCache>
                <c:ptCount val="3"/>
                <c:pt idx="0">
                  <c:v>INSTITUCIONAL</c:v>
                </c:pt>
                <c:pt idx="1">
                  <c:v>COMPAÑEROS</c:v>
                </c:pt>
                <c:pt idx="2">
                  <c:v>PERSONSALES</c:v>
                </c:pt>
              </c:strCache>
            </c:strRef>
          </c:cat>
          <c:val>
            <c:numRef>
              <c:f>'220-AGRICULTURA'!$Q$335:$Q$337</c:f>
              <c:numCache>
                <c:formatCode>0</c:formatCode>
                <c:ptCount val="3"/>
                <c:pt idx="0">
                  <c:v>46.226415094339622</c:v>
                </c:pt>
                <c:pt idx="1">
                  <c:v>43.39622641509434</c:v>
                </c:pt>
                <c:pt idx="2">
                  <c:v>27.358490566037734</c:v>
                </c:pt>
              </c:numCache>
            </c:numRef>
          </c:val>
          <c:extLst>
            <c:ext xmlns:c16="http://schemas.microsoft.com/office/drawing/2014/chart" uri="{C3380CC4-5D6E-409C-BE32-E72D297353CC}">
              <c16:uniqueId val="{00000000-B5C9-4479-BD6F-9686C813C027}"/>
            </c:ext>
          </c:extLst>
        </c:ser>
        <c:dLbls>
          <c:showLegendKey val="0"/>
          <c:showVal val="0"/>
          <c:showCatName val="0"/>
          <c:showSerName val="0"/>
          <c:showPercent val="0"/>
          <c:showBubbleSize val="0"/>
        </c:dLbls>
        <c:gapWidth val="100"/>
        <c:overlap val="-24"/>
        <c:axId val="567635760"/>
        <c:axId val="567635440"/>
      </c:barChart>
      <c:catAx>
        <c:axId val="56763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5440"/>
        <c:crosses val="autoZero"/>
        <c:auto val="1"/>
        <c:lblAlgn val="ctr"/>
        <c:lblOffset val="100"/>
        <c:noMultiLvlLbl val="0"/>
      </c:catAx>
      <c:valAx>
        <c:axId val="567635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'270-Derecho'!$B$333:$B$335</c:f>
              <c:strCache>
                <c:ptCount val="3"/>
                <c:pt idx="0">
                  <c:v>SIEMPRE</c:v>
                </c:pt>
                <c:pt idx="1">
                  <c:v>ALGUNAS VECES</c:v>
                </c:pt>
                <c:pt idx="2">
                  <c:v>NUNCA</c:v>
                </c:pt>
              </c:strCache>
            </c:strRef>
          </c:cat>
          <c:val>
            <c:numRef>
              <c:f>'270-Derecho'!$E$333:$E$335</c:f>
              <c:numCache>
                <c:formatCode>0</c:formatCode>
                <c:ptCount val="3"/>
                <c:pt idx="0">
                  <c:v>49.462365591397848</c:v>
                </c:pt>
                <c:pt idx="1">
                  <c:v>46.236559139784944</c:v>
                </c:pt>
                <c:pt idx="2">
                  <c:v>4.3010752688172049</c:v>
                </c:pt>
              </c:numCache>
            </c:numRef>
          </c:val>
          <c:extLst>
            <c:ext xmlns:c16="http://schemas.microsoft.com/office/drawing/2014/chart" uri="{C3380CC4-5D6E-409C-BE32-E72D297353CC}">
              <c16:uniqueId val="{00000000-5CFA-4107-9AFD-159DF9E8A499}"/>
            </c:ext>
          </c:extLst>
        </c:ser>
        <c:dLbls>
          <c:showLegendKey val="0"/>
          <c:showVal val="0"/>
          <c:showCatName val="0"/>
          <c:showSerName val="0"/>
          <c:showPercent val="0"/>
          <c:showBubbleSize val="0"/>
        </c:dLbls>
        <c:gapWidth val="100"/>
        <c:overlap val="-24"/>
        <c:axId val="573929776"/>
        <c:axId val="573931376"/>
      </c:barChart>
      <c:catAx>
        <c:axId val="573929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1376"/>
        <c:crosses val="autoZero"/>
        <c:auto val="1"/>
        <c:lblAlgn val="ctr"/>
        <c:lblOffset val="100"/>
        <c:noMultiLvlLbl val="0"/>
      </c:catAx>
      <c:valAx>
        <c:axId val="573931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29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'220-AGRICULTURA'!$B$350:$B$352</c:f>
              <c:strCache>
                <c:ptCount val="3"/>
                <c:pt idx="0">
                  <c:v>SIEMPRE</c:v>
                </c:pt>
                <c:pt idx="1">
                  <c:v>ALGUNAS VECES</c:v>
                </c:pt>
                <c:pt idx="2">
                  <c:v>NUNCA</c:v>
                </c:pt>
              </c:strCache>
            </c:strRef>
          </c:cat>
          <c:val>
            <c:numRef>
              <c:f>'220-AGRICULTURA'!$E$350:$E$352</c:f>
              <c:numCache>
                <c:formatCode>0</c:formatCode>
                <c:ptCount val="3"/>
                <c:pt idx="0">
                  <c:v>50</c:v>
                </c:pt>
                <c:pt idx="1">
                  <c:v>49.056603773584904</c:v>
                </c:pt>
                <c:pt idx="2">
                  <c:v>0.94339622641509435</c:v>
                </c:pt>
              </c:numCache>
            </c:numRef>
          </c:val>
          <c:extLst>
            <c:ext xmlns:c16="http://schemas.microsoft.com/office/drawing/2014/chart" uri="{C3380CC4-5D6E-409C-BE32-E72D297353CC}">
              <c16:uniqueId val="{00000000-5C44-4BB7-AE66-123DB866E628}"/>
            </c:ext>
          </c:extLst>
        </c:ser>
        <c:dLbls>
          <c:showLegendKey val="0"/>
          <c:showVal val="0"/>
          <c:showCatName val="0"/>
          <c:showSerName val="0"/>
          <c:showPercent val="0"/>
          <c:showBubbleSize val="0"/>
        </c:dLbls>
        <c:gapWidth val="100"/>
        <c:overlap val="-24"/>
        <c:axId val="561363336"/>
        <c:axId val="561370696"/>
      </c:barChart>
      <c:catAx>
        <c:axId val="561363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0696"/>
        <c:crosses val="autoZero"/>
        <c:auto val="1"/>
        <c:lblAlgn val="ctr"/>
        <c:lblOffset val="100"/>
        <c:noMultiLvlLbl val="0"/>
      </c:catAx>
      <c:valAx>
        <c:axId val="561370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63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'270-Derecho'!$B$347:$B$349</c:f>
              <c:strCache>
                <c:ptCount val="3"/>
                <c:pt idx="0">
                  <c:v>SIEMPRE</c:v>
                </c:pt>
                <c:pt idx="1">
                  <c:v>ALGUNAS VECES</c:v>
                </c:pt>
                <c:pt idx="2">
                  <c:v>NUNCA</c:v>
                </c:pt>
              </c:strCache>
            </c:strRef>
          </c:cat>
          <c:val>
            <c:numRef>
              <c:f>'270-Derecho'!$E$347:$E$349</c:f>
              <c:numCache>
                <c:formatCode>0</c:formatCode>
                <c:ptCount val="3"/>
                <c:pt idx="0">
                  <c:v>58.064516129032263</c:v>
                </c:pt>
                <c:pt idx="1">
                  <c:v>36.55913978494624</c:v>
                </c:pt>
                <c:pt idx="2">
                  <c:v>5.376344086021505</c:v>
                </c:pt>
              </c:numCache>
            </c:numRef>
          </c:val>
          <c:extLst>
            <c:ext xmlns:c16="http://schemas.microsoft.com/office/drawing/2014/chart" uri="{C3380CC4-5D6E-409C-BE32-E72D297353CC}">
              <c16:uniqueId val="{00000000-5B94-4086-B32B-77E657975D59}"/>
            </c:ext>
          </c:extLst>
        </c:ser>
        <c:dLbls>
          <c:showLegendKey val="0"/>
          <c:showVal val="0"/>
          <c:showCatName val="0"/>
          <c:showSerName val="0"/>
          <c:showPercent val="0"/>
          <c:showBubbleSize val="0"/>
        </c:dLbls>
        <c:gapWidth val="100"/>
        <c:overlap val="-24"/>
        <c:axId val="573934576"/>
        <c:axId val="573935536"/>
      </c:barChart>
      <c:catAx>
        <c:axId val="573934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5536"/>
        <c:crosses val="autoZero"/>
        <c:auto val="1"/>
        <c:lblAlgn val="ctr"/>
        <c:lblOffset val="100"/>
        <c:noMultiLvlLbl val="0"/>
      </c:catAx>
      <c:valAx>
        <c:axId val="57393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'220-AGRICULTURA'!$B$377:$B$379</c:f>
              <c:strCache>
                <c:ptCount val="3"/>
                <c:pt idx="0">
                  <c:v>SIEMPRE</c:v>
                </c:pt>
                <c:pt idx="1">
                  <c:v>ALGUNAS VECES</c:v>
                </c:pt>
                <c:pt idx="2">
                  <c:v>NUNCA</c:v>
                </c:pt>
              </c:strCache>
            </c:strRef>
          </c:cat>
          <c:val>
            <c:numRef>
              <c:f>'220-AGRICULTURA'!$E$377:$E$379</c:f>
              <c:numCache>
                <c:formatCode>0</c:formatCode>
                <c:ptCount val="3"/>
                <c:pt idx="0">
                  <c:v>61.320754716981128</c:v>
                </c:pt>
                <c:pt idx="1">
                  <c:v>33.018867924528301</c:v>
                </c:pt>
                <c:pt idx="2">
                  <c:v>5.6603773584905666</c:v>
                </c:pt>
              </c:numCache>
            </c:numRef>
          </c:val>
          <c:extLst>
            <c:ext xmlns:c16="http://schemas.microsoft.com/office/drawing/2014/chart" uri="{C3380CC4-5D6E-409C-BE32-E72D297353CC}">
              <c16:uniqueId val="{00000000-093C-461C-8398-8C98E4D7739E}"/>
            </c:ext>
          </c:extLst>
        </c:ser>
        <c:dLbls>
          <c:showLegendKey val="0"/>
          <c:showVal val="0"/>
          <c:showCatName val="0"/>
          <c:showSerName val="0"/>
          <c:showPercent val="0"/>
          <c:showBubbleSize val="0"/>
        </c:dLbls>
        <c:gapWidth val="100"/>
        <c:overlap val="-24"/>
        <c:axId val="561319176"/>
        <c:axId val="561326536"/>
      </c:barChart>
      <c:catAx>
        <c:axId val="5613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26536"/>
        <c:crosses val="autoZero"/>
        <c:auto val="1"/>
        <c:lblAlgn val="ctr"/>
        <c:lblOffset val="100"/>
        <c:noMultiLvlLbl val="0"/>
      </c:catAx>
      <c:valAx>
        <c:axId val="561326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9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'220-AGRICULTURA'!$B$371:$B$372</c:f>
              <c:strCache>
                <c:ptCount val="2"/>
                <c:pt idx="0">
                  <c:v>SI</c:v>
                </c:pt>
                <c:pt idx="1">
                  <c:v>No</c:v>
                </c:pt>
              </c:strCache>
            </c:strRef>
          </c:cat>
          <c:val>
            <c:numRef>
              <c:f>'220-AGRICULTURA'!$E$371:$E$372</c:f>
              <c:numCache>
                <c:formatCode>0</c:formatCode>
                <c:ptCount val="2"/>
                <c:pt idx="0">
                  <c:v>77.358490566037744</c:v>
                </c:pt>
                <c:pt idx="1">
                  <c:v>22.641509433962266</c:v>
                </c:pt>
              </c:numCache>
            </c:numRef>
          </c:val>
          <c:extLst>
            <c:ext xmlns:c16="http://schemas.microsoft.com/office/drawing/2014/chart" uri="{C3380CC4-5D6E-409C-BE32-E72D297353CC}">
              <c16:uniqueId val="{00000000-7283-4BBD-94B5-5A4311E935D5}"/>
            </c:ext>
          </c:extLst>
        </c:ser>
        <c:dLbls>
          <c:showLegendKey val="0"/>
          <c:showVal val="0"/>
          <c:showCatName val="0"/>
          <c:showSerName val="0"/>
          <c:showPercent val="0"/>
          <c:showBubbleSize val="0"/>
        </c:dLbls>
        <c:gapWidth val="100"/>
        <c:overlap val="-24"/>
        <c:axId val="561379976"/>
        <c:axId val="561379656"/>
      </c:barChart>
      <c:catAx>
        <c:axId val="561379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9656"/>
        <c:crosses val="autoZero"/>
        <c:auto val="1"/>
        <c:lblAlgn val="ctr"/>
        <c:lblOffset val="100"/>
        <c:noMultiLvlLbl val="0"/>
      </c:catAx>
      <c:valAx>
        <c:axId val="561379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9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'270-Derecho'!$B$367:$B$369</c:f>
              <c:strCache>
                <c:ptCount val="3"/>
                <c:pt idx="0">
                  <c:v>SIEMPRE</c:v>
                </c:pt>
                <c:pt idx="1">
                  <c:v>ALGUNAS VECES</c:v>
                </c:pt>
                <c:pt idx="2">
                  <c:v>NUNCA</c:v>
                </c:pt>
              </c:strCache>
            </c:strRef>
          </c:cat>
          <c:val>
            <c:numRef>
              <c:f>'270-Derecho'!$E$367:$E$369</c:f>
              <c:numCache>
                <c:formatCode>0</c:formatCode>
                <c:ptCount val="3"/>
                <c:pt idx="0">
                  <c:v>58.064516129032263</c:v>
                </c:pt>
                <c:pt idx="1">
                  <c:v>36.55913978494624</c:v>
                </c:pt>
                <c:pt idx="2">
                  <c:v>5.376344086021505</c:v>
                </c:pt>
              </c:numCache>
            </c:numRef>
          </c:val>
          <c:extLst>
            <c:ext xmlns:c16="http://schemas.microsoft.com/office/drawing/2014/chart" uri="{C3380CC4-5D6E-409C-BE32-E72D297353CC}">
              <c16:uniqueId val="{00000000-46F4-48BA-A781-3B19B916B2C3}"/>
            </c:ext>
          </c:extLst>
        </c:ser>
        <c:dLbls>
          <c:showLegendKey val="0"/>
          <c:showVal val="0"/>
          <c:showCatName val="0"/>
          <c:showSerName val="0"/>
          <c:showPercent val="0"/>
          <c:showBubbleSize val="0"/>
        </c:dLbls>
        <c:gapWidth val="100"/>
        <c:overlap val="-24"/>
        <c:axId val="573950256"/>
        <c:axId val="573951536"/>
      </c:barChart>
      <c:catAx>
        <c:axId val="57395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1536"/>
        <c:crosses val="autoZero"/>
        <c:auto val="1"/>
        <c:lblAlgn val="ctr"/>
        <c:lblOffset val="100"/>
        <c:noMultiLvlLbl val="0"/>
      </c:catAx>
      <c:valAx>
        <c:axId val="573951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'220-AGRICULTURA'!$B$384:$B$386</c:f>
              <c:strCache>
                <c:ptCount val="3"/>
                <c:pt idx="0">
                  <c:v>SIEMPRE</c:v>
                </c:pt>
                <c:pt idx="1">
                  <c:v>ALGUNAS VECES</c:v>
                </c:pt>
                <c:pt idx="2">
                  <c:v>NUNCA</c:v>
                </c:pt>
              </c:strCache>
            </c:strRef>
          </c:cat>
          <c:val>
            <c:numRef>
              <c:f>'220-AGRICULTURA'!$E$384:$E$386</c:f>
              <c:numCache>
                <c:formatCode>0</c:formatCode>
                <c:ptCount val="3"/>
                <c:pt idx="0">
                  <c:v>50.943396226415096</c:v>
                </c:pt>
                <c:pt idx="1">
                  <c:v>42.452830188679243</c:v>
                </c:pt>
                <c:pt idx="2">
                  <c:v>6.6037735849056602</c:v>
                </c:pt>
              </c:numCache>
            </c:numRef>
          </c:val>
          <c:extLst>
            <c:ext xmlns:c16="http://schemas.microsoft.com/office/drawing/2014/chart" uri="{C3380CC4-5D6E-409C-BE32-E72D297353CC}">
              <c16:uniqueId val="{00000000-B693-47CE-A887-9A1E8520D26E}"/>
            </c:ext>
          </c:extLst>
        </c:ser>
        <c:dLbls>
          <c:showLegendKey val="0"/>
          <c:showVal val="0"/>
          <c:showCatName val="0"/>
          <c:showSerName val="0"/>
          <c:showPercent val="0"/>
          <c:showBubbleSize val="0"/>
        </c:dLbls>
        <c:gapWidth val="100"/>
        <c:overlap val="-24"/>
        <c:axId val="561380936"/>
        <c:axId val="561378056"/>
      </c:barChart>
      <c:catAx>
        <c:axId val="561380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8056"/>
        <c:crosses val="autoZero"/>
        <c:auto val="1"/>
        <c:lblAlgn val="ctr"/>
        <c:lblOffset val="100"/>
        <c:noMultiLvlLbl val="0"/>
      </c:catAx>
      <c:valAx>
        <c:axId val="56137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8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'270-Derecho'!$B$381:$B$383</c:f>
              <c:strCache>
                <c:ptCount val="3"/>
                <c:pt idx="0">
                  <c:v>SIEMPRE</c:v>
                </c:pt>
                <c:pt idx="1">
                  <c:v>ALGUNAS VECES</c:v>
                </c:pt>
                <c:pt idx="2">
                  <c:v>NUNCA</c:v>
                </c:pt>
              </c:strCache>
            </c:strRef>
          </c:cat>
          <c:val>
            <c:numRef>
              <c:f>'270-Derecho'!$E$381:$E$383</c:f>
              <c:numCache>
                <c:formatCode>0</c:formatCode>
                <c:ptCount val="3"/>
                <c:pt idx="0">
                  <c:v>41.935483870967744</c:v>
                </c:pt>
                <c:pt idx="1">
                  <c:v>52.688172043010752</c:v>
                </c:pt>
                <c:pt idx="2">
                  <c:v>5.376344086021505</c:v>
                </c:pt>
              </c:numCache>
            </c:numRef>
          </c:val>
          <c:extLst>
            <c:ext xmlns:c16="http://schemas.microsoft.com/office/drawing/2014/chart" uri="{C3380CC4-5D6E-409C-BE32-E72D297353CC}">
              <c16:uniqueId val="{00000000-03BD-4962-9459-D83276D60F2C}"/>
            </c:ext>
          </c:extLst>
        </c:ser>
        <c:dLbls>
          <c:showLegendKey val="0"/>
          <c:showVal val="0"/>
          <c:showCatName val="0"/>
          <c:showSerName val="0"/>
          <c:showPercent val="0"/>
          <c:showBubbleSize val="0"/>
        </c:dLbls>
        <c:gapWidth val="100"/>
        <c:overlap val="-24"/>
        <c:axId val="573957936"/>
        <c:axId val="573958256"/>
      </c:barChart>
      <c:catAx>
        <c:axId val="573957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8256"/>
        <c:crosses val="autoZero"/>
        <c:auto val="1"/>
        <c:lblAlgn val="ctr"/>
        <c:lblOffset val="100"/>
        <c:noMultiLvlLbl val="0"/>
      </c:catAx>
      <c:valAx>
        <c:axId val="573958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7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'220-AGRICULTURA'!$B$398:$B$399</c:f>
              <c:strCache>
                <c:ptCount val="2"/>
                <c:pt idx="0">
                  <c:v>SIEMPRE</c:v>
                </c:pt>
                <c:pt idx="1">
                  <c:v>ALGUNAS VECES</c:v>
                </c:pt>
              </c:strCache>
            </c:strRef>
          </c:cat>
          <c:val>
            <c:numRef>
              <c:f>'220-AGRICULTURA'!$E$398:$E$399</c:f>
              <c:numCache>
                <c:formatCode>0</c:formatCode>
                <c:ptCount val="2"/>
                <c:pt idx="0">
                  <c:v>92.452830188679243</c:v>
                </c:pt>
                <c:pt idx="1">
                  <c:v>7.5471698113207548</c:v>
                </c:pt>
              </c:numCache>
            </c:numRef>
          </c:val>
          <c:extLst>
            <c:ext xmlns:c16="http://schemas.microsoft.com/office/drawing/2014/chart" uri="{C3380CC4-5D6E-409C-BE32-E72D297353CC}">
              <c16:uniqueId val="{00000000-65BC-4387-8F0A-856CD6E122C5}"/>
            </c:ext>
          </c:extLst>
        </c:ser>
        <c:dLbls>
          <c:showLegendKey val="0"/>
          <c:showVal val="0"/>
          <c:showCatName val="0"/>
          <c:showSerName val="0"/>
          <c:showPercent val="0"/>
          <c:showBubbleSize val="0"/>
        </c:dLbls>
        <c:gapWidth val="100"/>
        <c:overlap val="-24"/>
        <c:axId val="355448264"/>
        <c:axId val="561321096"/>
      </c:barChart>
      <c:catAx>
        <c:axId val="355448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21096"/>
        <c:crosses val="autoZero"/>
        <c:auto val="1"/>
        <c:lblAlgn val="ctr"/>
        <c:lblOffset val="100"/>
        <c:noMultiLvlLbl val="0"/>
      </c:catAx>
      <c:valAx>
        <c:axId val="561321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48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'270-Derecho'!$B$394:$B$395</c:f>
              <c:strCache>
                <c:ptCount val="2"/>
                <c:pt idx="0">
                  <c:v>SI</c:v>
                </c:pt>
                <c:pt idx="1">
                  <c:v>NO</c:v>
                </c:pt>
              </c:strCache>
            </c:strRef>
          </c:cat>
          <c:val>
            <c:numRef>
              <c:f>'270-Derecho'!$E$394:$E$395</c:f>
              <c:numCache>
                <c:formatCode>0</c:formatCode>
                <c:ptCount val="2"/>
                <c:pt idx="0">
                  <c:v>27.956989247311824</c:v>
                </c:pt>
                <c:pt idx="1">
                  <c:v>72.043010752688176</c:v>
                </c:pt>
              </c:numCache>
            </c:numRef>
          </c:val>
          <c:extLst>
            <c:ext xmlns:c16="http://schemas.microsoft.com/office/drawing/2014/chart" uri="{C3380CC4-5D6E-409C-BE32-E72D297353CC}">
              <c16:uniqueId val="{00000000-3FFB-459F-93A8-164FCC257713}"/>
            </c:ext>
          </c:extLst>
        </c:ser>
        <c:dLbls>
          <c:showLegendKey val="0"/>
          <c:showVal val="0"/>
          <c:showCatName val="0"/>
          <c:showSerName val="0"/>
          <c:showPercent val="0"/>
          <c:showBubbleSize val="0"/>
        </c:dLbls>
        <c:gapWidth val="100"/>
        <c:overlap val="-24"/>
        <c:axId val="573960496"/>
        <c:axId val="573963696"/>
      </c:barChart>
      <c:catAx>
        <c:axId val="573960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3696"/>
        <c:crosses val="autoZero"/>
        <c:auto val="1"/>
        <c:lblAlgn val="ctr"/>
        <c:lblOffset val="100"/>
        <c:noMultiLvlLbl val="0"/>
      </c:catAx>
      <c:valAx>
        <c:axId val="57396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94-4D62-8102-0DA3CC3554C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94-4D62-8102-0DA3CC3554C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'220-AGRICULTURA'!$B$410:$B$411</c:f>
              <c:strCache>
                <c:ptCount val="2"/>
                <c:pt idx="0">
                  <c:v>SIEMPRE</c:v>
                </c:pt>
                <c:pt idx="1">
                  <c:v>ALGUNAS VECES</c:v>
                </c:pt>
              </c:strCache>
            </c:strRef>
          </c:cat>
          <c:val>
            <c:numRef>
              <c:f>'220-AGRICULTURA'!$E$410:$E$411</c:f>
              <c:numCache>
                <c:formatCode>0</c:formatCode>
                <c:ptCount val="2"/>
                <c:pt idx="0">
                  <c:v>69.811320754716974</c:v>
                </c:pt>
                <c:pt idx="1">
                  <c:v>30.188679245283019</c:v>
                </c:pt>
              </c:numCache>
            </c:numRef>
          </c:val>
          <c:extLst>
            <c:ext xmlns:c16="http://schemas.microsoft.com/office/drawing/2014/chart" uri="{C3380CC4-5D6E-409C-BE32-E72D297353CC}">
              <c16:uniqueId val="{00000002-A094-4D62-8102-0DA3CC3554CC}"/>
            </c:ext>
          </c:extLst>
        </c:ser>
        <c:dLbls>
          <c:showLegendKey val="0"/>
          <c:showVal val="0"/>
          <c:showCatName val="0"/>
          <c:showSerName val="0"/>
          <c:showPercent val="0"/>
          <c:showBubbleSize val="0"/>
        </c:dLbls>
        <c:gapWidth val="100"/>
        <c:overlap val="-24"/>
        <c:axId val="579624648"/>
        <c:axId val="579631048"/>
      </c:barChart>
      <c:catAx>
        <c:axId val="579624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1048"/>
        <c:crosses val="autoZero"/>
        <c:auto val="1"/>
        <c:lblAlgn val="ctr"/>
        <c:lblOffset val="100"/>
        <c:noMultiLvlLbl val="0"/>
      </c:catAx>
      <c:valAx>
        <c:axId val="579631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24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'270-Derecho'!$B$407:$B$408</c:f>
              <c:strCache>
                <c:ptCount val="2"/>
                <c:pt idx="0">
                  <c:v>SI</c:v>
                </c:pt>
                <c:pt idx="1">
                  <c:v>NO</c:v>
                </c:pt>
              </c:strCache>
            </c:strRef>
          </c:cat>
          <c:val>
            <c:numRef>
              <c:f>'270-Derecho'!$E$407:$E$408</c:f>
              <c:numCache>
                <c:formatCode>0</c:formatCode>
                <c:ptCount val="2"/>
                <c:pt idx="0">
                  <c:v>95.6989247311828</c:v>
                </c:pt>
                <c:pt idx="1">
                  <c:v>4.3010752688172049</c:v>
                </c:pt>
              </c:numCache>
            </c:numRef>
          </c:val>
          <c:extLst>
            <c:ext xmlns:c16="http://schemas.microsoft.com/office/drawing/2014/chart" uri="{C3380CC4-5D6E-409C-BE32-E72D297353CC}">
              <c16:uniqueId val="{00000000-F444-4654-9EC9-6EEC33505297}"/>
            </c:ext>
          </c:extLst>
        </c:ser>
        <c:dLbls>
          <c:showLegendKey val="0"/>
          <c:showVal val="0"/>
          <c:showCatName val="0"/>
          <c:showSerName val="0"/>
          <c:showPercent val="0"/>
          <c:showBubbleSize val="0"/>
        </c:dLbls>
        <c:gapWidth val="100"/>
        <c:overlap val="-24"/>
        <c:axId val="573971376"/>
        <c:axId val="573971696"/>
      </c:barChart>
      <c:catAx>
        <c:axId val="57397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1696"/>
        <c:crosses val="autoZero"/>
        <c:auto val="1"/>
        <c:lblAlgn val="ctr"/>
        <c:lblOffset val="100"/>
        <c:noMultiLvlLbl val="0"/>
      </c:catAx>
      <c:valAx>
        <c:axId val="573971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'220-AGRICULTURA'!$B$422:$B$424</c:f>
              <c:strCache>
                <c:ptCount val="3"/>
                <c:pt idx="0">
                  <c:v>SIEMPRE</c:v>
                </c:pt>
                <c:pt idx="1">
                  <c:v>ALGUNAS VECES</c:v>
                </c:pt>
                <c:pt idx="2">
                  <c:v>NUNCA</c:v>
                </c:pt>
              </c:strCache>
            </c:strRef>
          </c:cat>
          <c:val>
            <c:numRef>
              <c:f>'220-AGRICULTURA'!$E$422:$E$424</c:f>
              <c:numCache>
                <c:formatCode>0</c:formatCode>
                <c:ptCount val="3"/>
                <c:pt idx="0">
                  <c:v>76.415094339622641</c:v>
                </c:pt>
                <c:pt idx="1">
                  <c:v>15.09433962264151</c:v>
                </c:pt>
                <c:pt idx="2">
                  <c:v>8.4905660377358494</c:v>
                </c:pt>
              </c:numCache>
            </c:numRef>
          </c:val>
          <c:extLst>
            <c:ext xmlns:c16="http://schemas.microsoft.com/office/drawing/2014/chart" uri="{C3380CC4-5D6E-409C-BE32-E72D297353CC}">
              <c16:uniqueId val="{00000000-5AB0-4C9B-9B9E-D510EA697517}"/>
            </c:ext>
          </c:extLst>
        </c:ser>
        <c:dLbls>
          <c:showLegendKey val="0"/>
          <c:showVal val="0"/>
          <c:showCatName val="0"/>
          <c:showSerName val="0"/>
          <c:showPercent val="0"/>
          <c:showBubbleSize val="0"/>
        </c:dLbls>
        <c:gapWidth val="100"/>
        <c:overlap val="-24"/>
        <c:axId val="579627528"/>
        <c:axId val="579635848"/>
      </c:barChart>
      <c:catAx>
        <c:axId val="57962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5848"/>
        <c:crosses val="autoZero"/>
        <c:auto val="1"/>
        <c:lblAlgn val="ctr"/>
        <c:lblOffset val="100"/>
        <c:noMultiLvlLbl val="0"/>
      </c:catAx>
      <c:valAx>
        <c:axId val="579635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27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'270-Derecho'!$B$420:$B$421</c:f>
              <c:strCache>
                <c:ptCount val="2"/>
                <c:pt idx="0">
                  <c:v>SIEMPRE</c:v>
                </c:pt>
                <c:pt idx="1">
                  <c:v>ALGUNAS VECES</c:v>
                </c:pt>
              </c:strCache>
            </c:strRef>
          </c:cat>
          <c:val>
            <c:numRef>
              <c:f>'270-Derecho'!$E$420:$E$421</c:f>
              <c:numCache>
                <c:formatCode>0</c:formatCode>
                <c:ptCount val="2"/>
                <c:pt idx="0">
                  <c:v>95.6989247311828</c:v>
                </c:pt>
                <c:pt idx="1">
                  <c:v>4.3010752688172049</c:v>
                </c:pt>
              </c:numCache>
            </c:numRef>
          </c:val>
          <c:extLst>
            <c:ext xmlns:c16="http://schemas.microsoft.com/office/drawing/2014/chart" uri="{C3380CC4-5D6E-409C-BE32-E72D297353CC}">
              <c16:uniqueId val="{00000000-4C65-44B9-8E5F-D0B038FD1A93}"/>
            </c:ext>
          </c:extLst>
        </c:ser>
        <c:dLbls>
          <c:showLegendKey val="0"/>
          <c:showVal val="0"/>
          <c:showCatName val="0"/>
          <c:showSerName val="0"/>
          <c:showPercent val="0"/>
          <c:showBubbleSize val="0"/>
        </c:dLbls>
        <c:gapWidth val="100"/>
        <c:overlap val="-24"/>
        <c:axId val="573979056"/>
        <c:axId val="573979376"/>
      </c:barChart>
      <c:catAx>
        <c:axId val="57397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9376"/>
        <c:crosses val="autoZero"/>
        <c:auto val="1"/>
        <c:lblAlgn val="ctr"/>
        <c:lblOffset val="100"/>
        <c:noMultiLvlLbl val="0"/>
      </c:catAx>
      <c:valAx>
        <c:axId val="573979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'220-AGRICULTURA'!$B$435:$B$436</c:f>
              <c:strCache>
                <c:ptCount val="2"/>
                <c:pt idx="0">
                  <c:v>SI</c:v>
                </c:pt>
                <c:pt idx="1">
                  <c:v>NO</c:v>
                </c:pt>
              </c:strCache>
            </c:strRef>
          </c:cat>
          <c:val>
            <c:numRef>
              <c:f>'220-AGRICULTURA'!$E$435:$E$436</c:f>
              <c:numCache>
                <c:formatCode>0</c:formatCode>
                <c:ptCount val="2"/>
                <c:pt idx="0">
                  <c:v>57.547169811320757</c:v>
                </c:pt>
                <c:pt idx="1">
                  <c:v>42.452830188679243</c:v>
                </c:pt>
              </c:numCache>
            </c:numRef>
          </c:val>
          <c:extLst>
            <c:ext xmlns:c16="http://schemas.microsoft.com/office/drawing/2014/chart" uri="{C3380CC4-5D6E-409C-BE32-E72D297353CC}">
              <c16:uniqueId val="{00000000-44DC-48C1-BAB5-5ECC54AC19EF}"/>
            </c:ext>
          </c:extLst>
        </c:ser>
        <c:dLbls>
          <c:showLegendKey val="0"/>
          <c:showVal val="0"/>
          <c:showCatName val="0"/>
          <c:showSerName val="0"/>
          <c:showPercent val="0"/>
          <c:showBubbleSize val="0"/>
        </c:dLbls>
        <c:gapWidth val="100"/>
        <c:overlap val="-24"/>
        <c:axId val="579637768"/>
        <c:axId val="579642248"/>
      </c:barChart>
      <c:catAx>
        <c:axId val="579637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42248"/>
        <c:crosses val="autoZero"/>
        <c:auto val="1"/>
        <c:lblAlgn val="ctr"/>
        <c:lblOffset val="100"/>
        <c:noMultiLvlLbl val="0"/>
      </c:catAx>
      <c:valAx>
        <c:axId val="579642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7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'270-Derecho'!$B$432:$B$434</c:f>
              <c:strCache>
                <c:ptCount val="3"/>
                <c:pt idx="0">
                  <c:v>SIEMPRE</c:v>
                </c:pt>
                <c:pt idx="1">
                  <c:v>ALGUNAS VECES</c:v>
                </c:pt>
                <c:pt idx="2">
                  <c:v>NO HE SIDO CONVOCADO</c:v>
                </c:pt>
              </c:strCache>
            </c:strRef>
          </c:cat>
          <c:val>
            <c:numRef>
              <c:f>'270-Derecho'!$E$432:$E$434</c:f>
              <c:numCache>
                <c:formatCode>0</c:formatCode>
                <c:ptCount val="3"/>
                <c:pt idx="0">
                  <c:v>78.494623655913969</c:v>
                </c:pt>
                <c:pt idx="1">
                  <c:v>16.129032258064516</c:v>
                </c:pt>
                <c:pt idx="2">
                  <c:v>5.376344086021505</c:v>
                </c:pt>
              </c:numCache>
            </c:numRef>
          </c:val>
          <c:extLst>
            <c:ext xmlns:c16="http://schemas.microsoft.com/office/drawing/2014/chart" uri="{C3380CC4-5D6E-409C-BE32-E72D297353CC}">
              <c16:uniqueId val="{00000000-D9C6-4F00-B4BF-61D9780942B5}"/>
            </c:ext>
          </c:extLst>
        </c:ser>
        <c:dLbls>
          <c:showLegendKey val="0"/>
          <c:showVal val="0"/>
          <c:showCatName val="0"/>
          <c:showSerName val="0"/>
          <c:showPercent val="0"/>
          <c:showBubbleSize val="0"/>
        </c:dLbls>
        <c:gapWidth val="100"/>
        <c:overlap val="-24"/>
        <c:axId val="573985776"/>
        <c:axId val="573988016"/>
      </c:barChart>
      <c:catAx>
        <c:axId val="57398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8016"/>
        <c:crosses val="autoZero"/>
        <c:auto val="1"/>
        <c:lblAlgn val="ctr"/>
        <c:lblOffset val="100"/>
        <c:noMultiLvlLbl val="0"/>
      </c:catAx>
      <c:valAx>
        <c:axId val="57398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'220-AGRICULTURA'!$B$448:$B$450</c:f>
              <c:strCache>
                <c:ptCount val="3"/>
                <c:pt idx="0">
                  <c:v>SIEMPRE</c:v>
                </c:pt>
                <c:pt idx="1">
                  <c:v>ALGUNAS VECES</c:v>
                </c:pt>
                <c:pt idx="2">
                  <c:v>NUNCA</c:v>
                </c:pt>
              </c:strCache>
            </c:strRef>
          </c:cat>
          <c:val>
            <c:numRef>
              <c:f>'220-AGRICULTURA'!$E$448:$E$450</c:f>
              <c:numCache>
                <c:formatCode>0</c:formatCode>
                <c:ptCount val="3"/>
                <c:pt idx="0">
                  <c:v>56.60377358490566</c:v>
                </c:pt>
                <c:pt idx="1">
                  <c:v>33.962264150943398</c:v>
                </c:pt>
                <c:pt idx="2">
                  <c:v>9.433962264150944</c:v>
                </c:pt>
              </c:numCache>
            </c:numRef>
          </c:val>
          <c:extLst>
            <c:ext xmlns:c16="http://schemas.microsoft.com/office/drawing/2014/chart" uri="{C3380CC4-5D6E-409C-BE32-E72D297353CC}">
              <c16:uniqueId val="{00000000-2642-4085-981A-37CE4F642429}"/>
            </c:ext>
          </c:extLst>
        </c:ser>
        <c:dLbls>
          <c:showLegendKey val="0"/>
          <c:showVal val="0"/>
          <c:showCatName val="0"/>
          <c:showSerName val="0"/>
          <c:showPercent val="0"/>
          <c:showBubbleSize val="0"/>
        </c:dLbls>
        <c:gapWidth val="100"/>
        <c:overlap val="-24"/>
        <c:axId val="579651848"/>
        <c:axId val="579647688"/>
      </c:barChart>
      <c:catAx>
        <c:axId val="579651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47688"/>
        <c:crosses val="autoZero"/>
        <c:auto val="1"/>
        <c:lblAlgn val="ctr"/>
        <c:lblOffset val="100"/>
        <c:noMultiLvlLbl val="0"/>
      </c:catAx>
      <c:valAx>
        <c:axId val="579647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1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'270-Derecho'!$B$446:$B$447</c:f>
              <c:strCache>
                <c:ptCount val="2"/>
                <c:pt idx="0">
                  <c:v>SI</c:v>
                </c:pt>
                <c:pt idx="1">
                  <c:v>NO</c:v>
                </c:pt>
              </c:strCache>
            </c:strRef>
          </c:cat>
          <c:val>
            <c:numRef>
              <c:f>'270-Derecho'!$E$446:$E$447</c:f>
              <c:numCache>
                <c:formatCode>0</c:formatCode>
                <c:ptCount val="2"/>
                <c:pt idx="0">
                  <c:v>69.892473118279568</c:v>
                </c:pt>
                <c:pt idx="1">
                  <c:v>30.107526881720432</c:v>
                </c:pt>
              </c:numCache>
            </c:numRef>
          </c:val>
          <c:extLst>
            <c:ext xmlns:c16="http://schemas.microsoft.com/office/drawing/2014/chart" uri="{C3380CC4-5D6E-409C-BE32-E72D297353CC}">
              <c16:uniqueId val="{00000000-236D-4E66-99BA-A97EA9B1A4DB}"/>
            </c:ext>
          </c:extLst>
        </c:ser>
        <c:dLbls>
          <c:showLegendKey val="0"/>
          <c:showVal val="0"/>
          <c:showCatName val="0"/>
          <c:showSerName val="0"/>
          <c:showPercent val="0"/>
          <c:showBubbleSize val="0"/>
        </c:dLbls>
        <c:gapWidth val="100"/>
        <c:overlap val="-24"/>
        <c:axId val="573990576"/>
        <c:axId val="573993776"/>
      </c:barChart>
      <c:catAx>
        <c:axId val="57399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3776"/>
        <c:crosses val="autoZero"/>
        <c:auto val="1"/>
        <c:lblAlgn val="ctr"/>
        <c:lblOffset val="100"/>
        <c:noMultiLvlLbl val="0"/>
      </c:catAx>
      <c:valAx>
        <c:axId val="573993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0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'220-AGRICULTURA'!$B$461:$B$462</c:f>
              <c:strCache>
                <c:ptCount val="2"/>
                <c:pt idx="0">
                  <c:v>SI</c:v>
                </c:pt>
                <c:pt idx="1">
                  <c:v>NO</c:v>
                </c:pt>
              </c:strCache>
            </c:strRef>
          </c:cat>
          <c:val>
            <c:numRef>
              <c:f>'220-AGRICULTURA'!$E$461:$E$462</c:f>
              <c:numCache>
                <c:formatCode>0</c:formatCode>
                <c:ptCount val="2"/>
                <c:pt idx="0">
                  <c:v>59.433962264150942</c:v>
                </c:pt>
                <c:pt idx="1">
                  <c:v>40.566037735849058</c:v>
                </c:pt>
              </c:numCache>
            </c:numRef>
          </c:val>
          <c:extLst>
            <c:ext xmlns:c16="http://schemas.microsoft.com/office/drawing/2014/chart" uri="{C3380CC4-5D6E-409C-BE32-E72D297353CC}">
              <c16:uniqueId val="{00000000-4450-4C48-BD8E-6730DF4DB0AB}"/>
            </c:ext>
          </c:extLst>
        </c:ser>
        <c:dLbls>
          <c:showLegendKey val="0"/>
          <c:showVal val="0"/>
          <c:showCatName val="0"/>
          <c:showSerName val="0"/>
          <c:showPercent val="0"/>
          <c:showBubbleSize val="0"/>
        </c:dLbls>
        <c:gapWidth val="100"/>
        <c:overlap val="-24"/>
        <c:axId val="579661768"/>
        <c:axId val="579659528"/>
      </c:barChart>
      <c:catAx>
        <c:axId val="579661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9528"/>
        <c:crosses val="autoZero"/>
        <c:auto val="1"/>
        <c:lblAlgn val="ctr"/>
        <c:lblOffset val="100"/>
        <c:noMultiLvlLbl val="0"/>
      </c:catAx>
      <c:valAx>
        <c:axId val="579659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'270-Derecho'!$B$458:$B$459</c:f>
              <c:strCache>
                <c:ptCount val="2"/>
                <c:pt idx="0">
                  <c:v>SI</c:v>
                </c:pt>
                <c:pt idx="1">
                  <c:v>NO</c:v>
                </c:pt>
              </c:strCache>
            </c:strRef>
          </c:cat>
          <c:val>
            <c:numRef>
              <c:f>'270-Derecho'!$E$458:$E$459</c:f>
              <c:numCache>
                <c:formatCode>0</c:formatCode>
                <c:ptCount val="2"/>
                <c:pt idx="0">
                  <c:v>80.645161290322577</c:v>
                </c:pt>
                <c:pt idx="1">
                  <c:v>19.35483870967742</c:v>
                </c:pt>
              </c:numCache>
            </c:numRef>
          </c:val>
          <c:extLst>
            <c:ext xmlns:c16="http://schemas.microsoft.com/office/drawing/2014/chart" uri="{C3380CC4-5D6E-409C-BE32-E72D297353CC}">
              <c16:uniqueId val="{00000000-F43A-41B4-8E42-84EE25CC90B1}"/>
            </c:ext>
          </c:extLst>
        </c:ser>
        <c:dLbls>
          <c:showLegendKey val="0"/>
          <c:showVal val="0"/>
          <c:showCatName val="0"/>
          <c:showSerName val="0"/>
          <c:showPercent val="0"/>
          <c:showBubbleSize val="0"/>
        </c:dLbls>
        <c:gapWidth val="100"/>
        <c:overlap val="-24"/>
        <c:axId val="574003696"/>
        <c:axId val="574002736"/>
      </c:barChart>
      <c:catAx>
        <c:axId val="574003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2736"/>
        <c:crosses val="autoZero"/>
        <c:auto val="1"/>
        <c:lblAlgn val="ctr"/>
        <c:lblOffset val="100"/>
        <c:noMultiLvlLbl val="0"/>
      </c:catAx>
      <c:valAx>
        <c:axId val="574002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3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'220-AGRICULTURA'!$B$473:$B$474</c:f>
              <c:strCache>
                <c:ptCount val="2"/>
                <c:pt idx="0">
                  <c:v>SI</c:v>
                </c:pt>
                <c:pt idx="1">
                  <c:v>NO</c:v>
                </c:pt>
              </c:strCache>
            </c:strRef>
          </c:cat>
          <c:val>
            <c:numRef>
              <c:f>'220-AGRICULTURA'!$E$473:$E$474</c:f>
              <c:numCache>
                <c:formatCode>0</c:formatCode>
                <c:ptCount val="2"/>
                <c:pt idx="0">
                  <c:v>68.867924528301884</c:v>
                </c:pt>
                <c:pt idx="1">
                  <c:v>31.132075471698112</c:v>
                </c:pt>
              </c:numCache>
            </c:numRef>
          </c:val>
          <c:extLst>
            <c:ext xmlns:c16="http://schemas.microsoft.com/office/drawing/2014/chart" uri="{C3380CC4-5D6E-409C-BE32-E72D297353CC}">
              <c16:uniqueId val="{00000000-0080-4DD2-BCC9-34B09F0EA072}"/>
            </c:ext>
          </c:extLst>
        </c:ser>
        <c:dLbls>
          <c:showLegendKey val="0"/>
          <c:showVal val="0"/>
          <c:showCatName val="0"/>
          <c:showSerName val="0"/>
          <c:showPercent val="0"/>
          <c:showBubbleSize val="0"/>
        </c:dLbls>
        <c:gapWidth val="100"/>
        <c:overlap val="-24"/>
        <c:axId val="579664968"/>
        <c:axId val="579665288"/>
      </c:barChart>
      <c:catAx>
        <c:axId val="579664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5288"/>
        <c:crosses val="autoZero"/>
        <c:auto val="1"/>
        <c:lblAlgn val="ctr"/>
        <c:lblOffset val="100"/>
        <c:noMultiLvlLbl val="0"/>
      </c:catAx>
      <c:valAx>
        <c:axId val="579665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4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'270-Derecho'!$B$470:$B$471</c:f>
              <c:strCache>
                <c:ptCount val="2"/>
                <c:pt idx="0">
                  <c:v>SI</c:v>
                </c:pt>
                <c:pt idx="1">
                  <c:v>NO</c:v>
                </c:pt>
              </c:strCache>
            </c:strRef>
          </c:cat>
          <c:val>
            <c:numRef>
              <c:f>'270-Derecho'!$E$470:$E$471</c:f>
              <c:numCache>
                <c:formatCode>0</c:formatCode>
                <c:ptCount val="2"/>
                <c:pt idx="0">
                  <c:v>62.365591397849464</c:v>
                </c:pt>
                <c:pt idx="1">
                  <c:v>37.634408602150536</c:v>
                </c:pt>
              </c:numCache>
            </c:numRef>
          </c:val>
          <c:extLst>
            <c:ext xmlns:c16="http://schemas.microsoft.com/office/drawing/2014/chart" uri="{C3380CC4-5D6E-409C-BE32-E72D297353CC}">
              <c16:uniqueId val="{00000000-1413-41AC-B727-66554A113429}"/>
            </c:ext>
          </c:extLst>
        </c:ser>
        <c:dLbls>
          <c:showLegendKey val="0"/>
          <c:showVal val="0"/>
          <c:showCatName val="0"/>
          <c:showSerName val="0"/>
          <c:showPercent val="0"/>
          <c:showBubbleSize val="0"/>
        </c:dLbls>
        <c:gapWidth val="100"/>
        <c:overlap val="-24"/>
        <c:axId val="574009456"/>
        <c:axId val="574014576"/>
      </c:barChart>
      <c:catAx>
        <c:axId val="574009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4576"/>
        <c:crosses val="autoZero"/>
        <c:auto val="1"/>
        <c:lblAlgn val="ctr"/>
        <c:lblOffset val="100"/>
        <c:noMultiLvlLbl val="0"/>
      </c:catAx>
      <c:valAx>
        <c:axId val="574014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9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'220-AGRICULTURA'!$B$485:$B$486</c:f>
              <c:strCache>
                <c:ptCount val="2"/>
                <c:pt idx="0">
                  <c:v>SI</c:v>
                </c:pt>
                <c:pt idx="1">
                  <c:v>NO</c:v>
                </c:pt>
              </c:strCache>
            </c:strRef>
          </c:cat>
          <c:val>
            <c:numRef>
              <c:f>'220-AGRICULTURA'!$E$485:$E$486</c:f>
              <c:numCache>
                <c:formatCode>0</c:formatCode>
                <c:ptCount val="2"/>
                <c:pt idx="0">
                  <c:v>66.981132075471692</c:v>
                </c:pt>
                <c:pt idx="1">
                  <c:v>33.018867924528301</c:v>
                </c:pt>
              </c:numCache>
            </c:numRef>
          </c:val>
          <c:extLst>
            <c:ext xmlns:c16="http://schemas.microsoft.com/office/drawing/2014/chart" uri="{C3380CC4-5D6E-409C-BE32-E72D297353CC}">
              <c16:uniqueId val="{00000000-76DB-49B6-800B-D8A12F4CEB55}"/>
            </c:ext>
          </c:extLst>
        </c:ser>
        <c:dLbls>
          <c:showLegendKey val="0"/>
          <c:showVal val="0"/>
          <c:showCatName val="0"/>
          <c:showSerName val="0"/>
          <c:showPercent val="0"/>
          <c:showBubbleSize val="0"/>
        </c:dLbls>
        <c:gapWidth val="100"/>
        <c:overlap val="-24"/>
        <c:axId val="579669768"/>
        <c:axId val="579672008"/>
      </c:barChart>
      <c:catAx>
        <c:axId val="579669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2008"/>
        <c:crosses val="autoZero"/>
        <c:auto val="1"/>
        <c:lblAlgn val="ctr"/>
        <c:lblOffset val="100"/>
        <c:noMultiLvlLbl val="0"/>
      </c:catAx>
      <c:valAx>
        <c:axId val="579672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'270-Derecho'!$B$482:$B$483</c:f>
              <c:strCache>
                <c:ptCount val="2"/>
                <c:pt idx="0">
                  <c:v>SI</c:v>
                </c:pt>
                <c:pt idx="1">
                  <c:v>NO</c:v>
                </c:pt>
              </c:strCache>
            </c:strRef>
          </c:cat>
          <c:val>
            <c:numRef>
              <c:f>'270-Derecho'!$E$482:$E$483</c:f>
              <c:numCache>
                <c:formatCode>0</c:formatCode>
                <c:ptCount val="2"/>
                <c:pt idx="0">
                  <c:v>62.365591397849464</c:v>
                </c:pt>
                <c:pt idx="1">
                  <c:v>37.634408602150536</c:v>
                </c:pt>
              </c:numCache>
            </c:numRef>
          </c:val>
          <c:extLst>
            <c:ext xmlns:c16="http://schemas.microsoft.com/office/drawing/2014/chart" uri="{C3380CC4-5D6E-409C-BE32-E72D297353CC}">
              <c16:uniqueId val="{00000000-F1D7-434F-9053-01554DD1CEB6}"/>
            </c:ext>
          </c:extLst>
        </c:ser>
        <c:dLbls>
          <c:showLegendKey val="0"/>
          <c:showVal val="0"/>
          <c:showCatName val="0"/>
          <c:showSerName val="0"/>
          <c:showPercent val="0"/>
          <c:showBubbleSize val="0"/>
        </c:dLbls>
        <c:gapWidth val="100"/>
        <c:overlap val="-24"/>
        <c:axId val="574018096"/>
        <c:axId val="574018416"/>
      </c:barChart>
      <c:catAx>
        <c:axId val="574018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8416"/>
        <c:crosses val="autoZero"/>
        <c:auto val="1"/>
        <c:lblAlgn val="ctr"/>
        <c:lblOffset val="100"/>
        <c:noMultiLvlLbl val="0"/>
      </c:catAx>
      <c:valAx>
        <c:axId val="574018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'220-AGRICULTURA'!$B$497:$B$498</c:f>
              <c:strCache>
                <c:ptCount val="2"/>
                <c:pt idx="0">
                  <c:v>SI</c:v>
                </c:pt>
                <c:pt idx="1">
                  <c:v>NO</c:v>
                </c:pt>
              </c:strCache>
            </c:strRef>
          </c:cat>
          <c:val>
            <c:numRef>
              <c:f>'220-AGRICULTURA'!$E$497:$E$498</c:f>
              <c:numCache>
                <c:formatCode>0</c:formatCode>
                <c:ptCount val="2"/>
                <c:pt idx="0">
                  <c:v>58.490566037735846</c:v>
                </c:pt>
                <c:pt idx="1">
                  <c:v>41.509433962264154</c:v>
                </c:pt>
              </c:numCache>
            </c:numRef>
          </c:val>
          <c:extLst>
            <c:ext xmlns:c16="http://schemas.microsoft.com/office/drawing/2014/chart" uri="{C3380CC4-5D6E-409C-BE32-E72D297353CC}">
              <c16:uniqueId val="{00000000-1336-4464-BD1F-BB5210FE5FE2}"/>
            </c:ext>
          </c:extLst>
        </c:ser>
        <c:dLbls>
          <c:showLegendKey val="0"/>
          <c:showVal val="0"/>
          <c:showCatName val="0"/>
          <c:showSerName val="0"/>
          <c:showPercent val="0"/>
          <c:showBubbleSize val="0"/>
        </c:dLbls>
        <c:gapWidth val="100"/>
        <c:overlap val="-24"/>
        <c:axId val="579678408"/>
        <c:axId val="579678728"/>
      </c:barChart>
      <c:catAx>
        <c:axId val="579678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8728"/>
        <c:crosses val="autoZero"/>
        <c:auto val="1"/>
        <c:lblAlgn val="ctr"/>
        <c:lblOffset val="100"/>
        <c:noMultiLvlLbl val="0"/>
      </c:catAx>
      <c:valAx>
        <c:axId val="579678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8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'270-Derecho'!$B$494:$B$495</c:f>
              <c:strCache>
                <c:ptCount val="2"/>
                <c:pt idx="0">
                  <c:v>SI</c:v>
                </c:pt>
                <c:pt idx="1">
                  <c:v>NO</c:v>
                </c:pt>
              </c:strCache>
            </c:strRef>
          </c:cat>
          <c:val>
            <c:numRef>
              <c:f>'270-Derecho'!$E$494:$E$495</c:f>
              <c:numCache>
                <c:formatCode>0</c:formatCode>
                <c:ptCount val="2"/>
                <c:pt idx="0">
                  <c:v>76.344086021505376</c:v>
                </c:pt>
                <c:pt idx="1">
                  <c:v>23.655913978494624</c:v>
                </c:pt>
              </c:numCache>
            </c:numRef>
          </c:val>
          <c:extLst>
            <c:ext xmlns:c16="http://schemas.microsoft.com/office/drawing/2014/chart" uri="{C3380CC4-5D6E-409C-BE32-E72D297353CC}">
              <c16:uniqueId val="{00000000-C7A6-4862-AE90-5A45A6220A8C}"/>
            </c:ext>
          </c:extLst>
        </c:ser>
        <c:dLbls>
          <c:showLegendKey val="0"/>
          <c:showVal val="0"/>
          <c:showCatName val="0"/>
          <c:showSerName val="0"/>
          <c:showPercent val="0"/>
          <c:showBubbleSize val="0"/>
        </c:dLbls>
        <c:gapWidth val="100"/>
        <c:overlap val="-24"/>
        <c:axId val="574021936"/>
        <c:axId val="574022896"/>
      </c:barChart>
      <c:catAx>
        <c:axId val="574021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22896"/>
        <c:crosses val="autoZero"/>
        <c:auto val="1"/>
        <c:lblAlgn val="ctr"/>
        <c:lblOffset val="100"/>
        <c:noMultiLvlLbl val="0"/>
      </c:catAx>
      <c:valAx>
        <c:axId val="574022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21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'220-AGRICULTURA'!$B$509:$B$510</c:f>
              <c:strCache>
                <c:ptCount val="2"/>
                <c:pt idx="0">
                  <c:v>SI</c:v>
                </c:pt>
                <c:pt idx="1">
                  <c:v>NO</c:v>
                </c:pt>
              </c:strCache>
            </c:strRef>
          </c:cat>
          <c:val>
            <c:numRef>
              <c:f>'220-AGRICULTURA'!$E$509:$E$510</c:f>
              <c:numCache>
                <c:formatCode>0</c:formatCode>
                <c:ptCount val="2"/>
                <c:pt idx="0">
                  <c:v>91.509433962264154</c:v>
                </c:pt>
                <c:pt idx="1">
                  <c:v>8.4905660377358494</c:v>
                </c:pt>
              </c:numCache>
            </c:numRef>
          </c:val>
          <c:extLst>
            <c:ext xmlns:c16="http://schemas.microsoft.com/office/drawing/2014/chart" uri="{C3380CC4-5D6E-409C-BE32-E72D297353CC}">
              <c16:uniqueId val="{00000000-667E-498C-8A90-92F075BAFBE7}"/>
            </c:ext>
          </c:extLst>
        </c:ser>
        <c:dLbls>
          <c:showLegendKey val="0"/>
          <c:showVal val="0"/>
          <c:showCatName val="0"/>
          <c:showSerName val="0"/>
          <c:showPercent val="0"/>
          <c:showBubbleSize val="0"/>
        </c:dLbls>
        <c:gapWidth val="100"/>
        <c:overlap val="-24"/>
        <c:axId val="579686088"/>
        <c:axId val="579686408"/>
      </c:barChart>
      <c:catAx>
        <c:axId val="579686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86408"/>
        <c:crosses val="autoZero"/>
        <c:auto val="1"/>
        <c:lblAlgn val="ctr"/>
        <c:lblOffset val="100"/>
        <c:noMultiLvlLbl val="0"/>
      </c:catAx>
      <c:valAx>
        <c:axId val="579686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8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'220-AGRICULTURA'!$B$3:$B$4</c:f>
              <c:strCache>
                <c:ptCount val="2"/>
                <c:pt idx="0">
                  <c:v>SI</c:v>
                </c:pt>
                <c:pt idx="1">
                  <c:v>NO</c:v>
                </c:pt>
              </c:strCache>
            </c:strRef>
          </c:cat>
          <c:val>
            <c:numRef>
              <c:f>'220-AGRICULTURA'!$E$3:$E$4</c:f>
              <c:numCache>
                <c:formatCode>0</c:formatCode>
                <c:ptCount val="2"/>
                <c:pt idx="0">
                  <c:v>99.056603773584911</c:v>
                </c:pt>
                <c:pt idx="1">
                  <c:v>0.94339622641509435</c:v>
                </c:pt>
              </c:numCache>
            </c:numRef>
          </c:val>
          <c:extLst>
            <c:ext xmlns:c16="http://schemas.microsoft.com/office/drawing/2014/chart" uri="{C3380CC4-5D6E-409C-BE32-E72D297353CC}">
              <c16:uniqueId val="{00000000-5FB6-46B3-9438-6B545221D1CA}"/>
            </c:ext>
          </c:extLst>
        </c:ser>
        <c:dLbls>
          <c:showLegendKey val="0"/>
          <c:showVal val="0"/>
          <c:showCatName val="0"/>
          <c:showSerName val="0"/>
          <c:showPercent val="0"/>
          <c:showBubbleSize val="0"/>
        </c:dLbls>
        <c:gapWidth val="100"/>
        <c:overlap val="-24"/>
        <c:axId val="355440264"/>
        <c:axId val="355444104"/>
      </c:barChart>
      <c:catAx>
        <c:axId val="355440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44104"/>
        <c:crosses val="autoZero"/>
        <c:auto val="1"/>
        <c:lblAlgn val="ctr"/>
        <c:lblOffset val="100"/>
        <c:noMultiLvlLbl val="0"/>
      </c:catAx>
      <c:valAx>
        <c:axId val="355444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40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'270-Derecho'!$O$7:$O$9</c:f>
              <c:strCache>
                <c:ptCount val="3"/>
                <c:pt idx="0">
                  <c:v>ESCUDO</c:v>
                </c:pt>
                <c:pt idx="1">
                  <c:v>LEMA</c:v>
                </c:pt>
                <c:pt idx="2">
                  <c:v>HISTORIA</c:v>
                </c:pt>
              </c:strCache>
            </c:strRef>
          </c:cat>
          <c:val>
            <c:numRef>
              <c:f>'270-Derecho'!$P$7:$P$9</c:f>
              <c:numCache>
                <c:formatCode>0</c:formatCode>
                <c:ptCount val="3"/>
                <c:pt idx="0">
                  <c:v>74.193548387096769</c:v>
                </c:pt>
                <c:pt idx="1">
                  <c:v>43.01075268817204</c:v>
                </c:pt>
                <c:pt idx="2">
                  <c:v>44.086021505376344</c:v>
                </c:pt>
              </c:numCache>
            </c:numRef>
          </c:val>
          <c:extLst>
            <c:ext xmlns:c16="http://schemas.microsoft.com/office/drawing/2014/chart" uri="{C3380CC4-5D6E-409C-BE32-E72D297353CC}">
              <c16:uniqueId val="{00000000-3F44-49A6-AB69-8DA93D30CC63}"/>
            </c:ext>
          </c:extLst>
        </c:ser>
        <c:dLbls>
          <c:showLegendKey val="0"/>
          <c:showVal val="0"/>
          <c:showCatName val="0"/>
          <c:showSerName val="0"/>
          <c:showPercent val="0"/>
          <c:showBubbleSize val="0"/>
        </c:dLbls>
        <c:gapWidth val="100"/>
        <c:overlap val="-24"/>
        <c:axId val="567675760"/>
        <c:axId val="567673520"/>
      </c:barChart>
      <c:catAx>
        <c:axId val="56767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73520"/>
        <c:crosses val="autoZero"/>
        <c:auto val="1"/>
        <c:lblAlgn val="ctr"/>
        <c:lblOffset val="100"/>
        <c:noMultiLvlLbl val="0"/>
      </c:catAx>
      <c:valAx>
        <c:axId val="567673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75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01/04/2022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01/04/2022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01/04/2022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45311" y="4653137"/>
            <a:ext cx="8019177"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260) – UNIDAD ACADÉMICA DE CIENCIAS BASICAS E INGENIERIAS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AAF273FD-D9BF-499E-A1B2-E44E42B137F6}"/>
              </a:ext>
            </a:extLst>
          </p:cNvPr>
          <p:cNvGraphicFramePr>
            <a:graphicFrameLocks/>
          </p:cNvGraphicFramePr>
          <p:nvPr>
            <p:extLst>
              <p:ext uri="{D42A27DB-BD31-4B8C-83A1-F6EECF244321}">
                <p14:modId xmlns:p14="http://schemas.microsoft.com/office/powerpoint/2010/main" val="4074856777"/>
              </p:ext>
            </p:extLst>
          </p:nvPr>
        </p:nvGraphicFramePr>
        <p:xfrm>
          <a:off x="1259631" y="1484784"/>
          <a:ext cx="6833725" cy="38427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5C918DE0-9BA0-42F7-9A84-B4A4F9A8B48B}"/>
              </a:ext>
            </a:extLst>
          </p:cNvPr>
          <p:cNvGraphicFramePr>
            <a:graphicFrameLocks/>
          </p:cNvGraphicFramePr>
          <p:nvPr>
            <p:extLst>
              <p:ext uri="{D42A27DB-BD31-4B8C-83A1-F6EECF244321}">
                <p14:modId xmlns:p14="http://schemas.microsoft.com/office/powerpoint/2010/main" val="765228912"/>
              </p:ext>
            </p:extLst>
          </p:nvPr>
        </p:nvGraphicFramePr>
        <p:xfrm>
          <a:off x="1110893" y="1520757"/>
          <a:ext cx="7061507" cy="40303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534DAD01-DFB2-43F1-885E-33EF06A35E4F}"/>
              </a:ext>
            </a:extLst>
          </p:cNvPr>
          <p:cNvGraphicFramePr>
            <a:graphicFrameLocks/>
          </p:cNvGraphicFramePr>
          <p:nvPr>
            <p:extLst>
              <p:ext uri="{D42A27DB-BD31-4B8C-83A1-F6EECF244321}">
                <p14:modId xmlns:p14="http://schemas.microsoft.com/office/powerpoint/2010/main" val="222958205"/>
              </p:ext>
            </p:extLst>
          </p:nvPr>
        </p:nvGraphicFramePr>
        <p:xfrm>
          <a:off x="1128940" y="1386487"/>
          <a:ext cx="6827436" cy="41524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A2632021-F540-427E-8FFF-733AB8A73E01}"/>
              </a:ext>
            </a:extLst>
          </p:cNvPr>
          <p:cNvGraphicFramePr>
            <a:graphicFrameLocks/>
          </p:cNvGraphicFramePr>
          <p:nvPr>
            <p:extLst>
              <p:ext uri="{D42A27DB-BD31-4B8C-83A1-F6EECF244321}">
                <p14:modId xmlns:p14="http://schemas.microsoft.com/office/powerpoint/2010/main" val="292402801"/>
              </p:ext>
            </p:extLst>
          </p:nvPr>
        </p:nvGraphicFramePr>
        <p:xfrm>
          <a:off x="1124453" y="1557831"/>
          <a:ext cx="7645812" cy="4017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5245D94E-8D31-4BA0-AE2E-1B230FAC424E}"/>
              </a:ext>
            </a:extLst>
          </p:cNvPr>
          <p:cNvGraphicFramePr>
            <a:graphicFrameLocks/>
          </p:cNvGraphicFramePr>
          <p:nvPr>
            <p:extLst>
              <p:ext uri="{D42A27DB-BD31-4B8C-83A1-F6EECF244321}">
                <p14:modId xmlns:p14="http://schemas.microsoft.com/office/powerpoint/2010/main" val="3445326967"/>
              </p:ext>
            </p:extLst>
          </p:nvPr>
        </p:nvGraphicFramePr>
        <p:xfrm>
          <a:off x="1233343" y="1386488"/>
          <a:ext cx="6821330"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C8405F85-463F-425A-80B8-FFC16D9D5A2A}"/>
              </a:ext>
            </a:extLst>
          </p:cNvPr>
          <p:cNvGraphicFramePr>
            <a:graphicFrameLocks/>
          </p:cNvGraphicFramePr>
          <p:nvPr>
            <p:extLst>
              <p:ext uri="{D42A27DB-BD31-4B8C-83A1-F6EECF244321}">
                <p14:modId xmlns:p14="http://schemas.microsoft.com/office/powerpoint/2010/main" val="2895679077"/>
              </p:ext>
            </p:extLst>
          </p:nvPr>
        </p:nvGraphicFramePr>
        <p:xfrm>
          <a:off x="1187624" y="1386488"/>
          <a:ext cx="6912768"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4FE5FBD7-0138-4761-800C-6287C465E3DD}"/>
              </a:ext>
            </a:extLst>
          </p:cNvPr>
          <p:cNvGraphicFramePr>
            <a:graphicFrameLocks/>
          </p:cNvGraphicFramePr>
          <p:nvPr>
            <p:extLst>
              <p:ext uri="{D42A27DB-BD31-4B8C-83A1-F6EECF244321}">
                <p14:modId xmlns:p14="http://schemas.microsoft.com/office/powerpoint/2010/main" val="68373557"/>
              </p:ext>
            </p:extLst>
          </p:nvPr>
        </p:nvGraphicFramePr>
        <p:xfrm>
          <a:off x="1128940" y="1412776"/>
          <a:ext cx="6827436" cy="40926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DEC67EA7-5594-4AB4-A18E-6C0CC3EE8971}"/>
              </a:ext>
            </a:extLst>
          </p:cNvPr>
          <p:cNvGraphicFramePr>
            <a:graphicFrameLocks/>
          </p:cNvGraphicFramePr>
          <p:nvPr>
            <p:extLst>
              <p:ext uri="{D42A27DB-BD31-4B8C-83A1-F6EECF244321}">
                <p14:modId xmlns:p14="http://schemas.microsoft.com/office/powerpoint/2010/main" val="2279881651"/>
              </p:ext>
            </p:extLst>
          </p:nvPr>
        </p:nvGraphicFramePr>
        <p:xfrm>
          <a:off x="1128940" y="1386488"/>
          <a:ext cx="6899444"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9DB6B976-66D1-468A-B9F3-C901D36BDEB5}"/>
              </a:ext>
            </a:extLst>
          </p:cNvPr>
          <p:cNvGraphicFramePr>
            <a:graphicFrameLocks/>
          </p:cNvGraphicFramePr>
          <p:nvPr>
            <p:extLst>
              <p:ext uri="{D42A27DB-BD31-4B8C-83A1-F6EECF244321}">
                <p14:modId xmlns:p14="http://schemas.microsoft.com/office/powerpoint/2010/main" val="292542597"/>
              </p:ext>
            </p:extLst>
          </p:nvPr>
        </p:nvGraphicFramePr>
        <p:xfrm>
          <a:off x="1128939" y="1274536"/>
          <a:ext cx="6997741"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03A7A649-41B8-4728-A584-FCE34D15A562}"/>
              </a:ext>
            </a:extLst>
          </p:cNvPr>
          <p:cNvGraphicFramePr>
            <a:graphicFrameLocks/>
          </p:cNvGraphicFramePr>
          <p:nvPr>
            <p:extLst>
              <p:ext uri="{D42A27DB-BD31-4B8C-83A1-F6EECF244321}">
                <p14:modId xmlns:p14="http://schemas.microsoft.com/office/powerpoint/2010/main" val="296897413"/>
              </p:ext>
            </p:extLst>
          </p:nvPr>
        </p:nvGraphicFramePr>
        <p:xfrm>
          <a:off x="1187624" y="1458496"/>
          <a:ext cx="6984776" cy="40566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45AC9B0E-C0F4-445C-BD01-461C5CE98788}"/>
              </a:ext>
            </a:extLst>
          </p:cNvPr>
          <p:cNvGraphicFramePr>
            <a:graphicFrameLocks/>
          </p:cNvGraphicFramePr>
          <p:nvPr>
            <p:extLst>
              <p:ext uri="{D42A27DB-BD31-4B8C-83A1-F6EECF244321}">
                <p14:modId xmlns:p14="http://schemas.microsoft.com/office/powerpoint/2010/main" val="2572432173"/>
              </p:ext>
            </p:extLst>
          </p:nvPr>
        </p:nvGraphicFramePr>
        <p:xfrm>
          <a:off x="1128939" y="1448750"/>
          <a:ext cx="6853725"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7319CBE0-2419-4AE4-A7E6-8B95FCB41936}"/>
              </a:ext>
            </a:extLst>
          </p:cNvPr>
          <p:cNvGraphicFramePr>
            <a:graphicFrameLocks/>
          </p:cNvGraphicFramePr>
          <p:nvPr>
            <p:extLst>
              <p:ext uri="{D42A27DB-BD31-4B8C-83A1-F6EECF244321}">
                <p14:modId xmlns:p14="http://schemas.microsoft.com/office/powerpoint/2010/main" val="1744317717"/>
              </p:ext>
            </p:extLst>
          </p:nvPr>
        </p:nvGraphicFramePr>
        <p:xfrm>
          <a:off x="1187624" y="1494468"/>
          <a:ext cx="6768752" cy="40017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621A29F8-F61B-413C-B713-7D12828566B1}"/>
              </a:ext>
            </a:extLst>
          </p:cNvPr>
          <p:cNvGraphicFramePr>
            <a:graphicFrameLocks/>
          </p:cNvGraphicFramePr>
          <p:nvPr>
            <p:extLst>
              <p:ext uri="{D42A27DB-BD31-4B8C-83A1-F6EECF244321}">
                <p14:modId xmlns:p14="http://schemas.microsoft.com/office/powerpoint/2010/main" val="2564006629"/>
              </p:ext>
            </p:extLst>
          </p:nvPr>
        </p:nvGraphicFramePr>
        <p:xfrm>
          <a:off x="1174659" y="1340768"/>
          <a:ext cx="6735998" cy="42818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7542A5F5-22C6-4E16-9C5A-1258D9B6CEB9}"/>
              </a:ext>
            </a:extLst>
          </p:cNvPr>
          <p:cNvGraphicFramePr>
            <a:graphicFrameLocks/>
          </p:cNvGraphicFramePr>
          <p:nvPr>
            <p:extLst>
              <p:ext uri="{D42A27DB-BD31-4B8C-83A1-F6EECF244321}">
                <p14:modId xmlns:p14="http://schemas.microsoft.com/office/powerpoint/2010/main" val="531520188"/>
              </p:ext>
            </p:extLst>
          </p:nvPr>
        </p:nvGraphicFramePr>
        <p:xfrm>
          <a:off x="1233343" y="1484754"/>
          <a:ext cx="6651025" cy="41044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134B00F7-6E05-408D-9A54-61E4358D8A5D}"/>
              </a:ext>
            </a:extLst>
          </p:cNvPr>
          <p:cNvGraphicFramePr>
            <a:graphicFrameLocks/>
          </p:cNvGraphicFramePr>
          <p:nvPr>
            <p:extLst>
              <p:ext uri="{D42A27DB-BD31-4B8C-83A1-F6EECF244321}">
                <p14:modId xmlns:p14="http://schemas.microsoft.com/office/powerpoint/2010/main" val="4247034087"/>
              </p:ext>
            </p:extLst>
          </p:nvPr>
        </p:nvGraphicFramePr>
        <p:xfrm>
          <a:off x="1128940" y="1494468"/>
          <a:ext cx="7691531" cy="40032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18BE6CB2-8B46-43E1-950D-9F2A457413CC}"/>
              </a:ext>
            </a:extLst>
          </p:cNvPr>
          <p:cNvGraphicFramePr>
            <a:graphicFrameLocks/>
          </p:cNvGraphicFramePr>
          <p:nvPr>
            <p:extLst>
              <p:ext uri="{D42A27DB-BD31-4B8C-83A1-F6EECF244321}">
                <p14:modId xmlns:p14="http://schemas.microsoft.com/office/powerpoint/2010/main" val="218991159"/>
              </p:ext>
            </p:extLst>
          </p:nvPr>
        </p:nvGraphicFramePr>
        <p:xfrm>
          <a:off x="1233343" y="1694971"/>
          <a:ext cx="6677314" cy="38561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B77E9F52-BE0D-4CF3-86DF-385197CDBE97}"/>
              </a:ext>
            </a:extLst>
          </p:cNvPr>
          <p:cNvGraphicFramePr>
            <a:graphicFrameLocks/>
          </p:cNvGraphicFramePr>
          <p:nvPr>
            <p:extLst>
              <p:ext uri="{D42A27DB-BD31-4B8C-83A1-F6EECF244321}">
                <p14:modId xmlns:p14="http://schemas.microsoft.com/office/powerpoint/2010/main" val="2815715109"/>
              </p:ext>
            </p:extLst>
          </p:nvPr>
        </p:nvGraphicFramePr>
        <p:xfrm>
          <a:off x="1128940" y="1391871"/>
          <a:ext cx="7043460" cy="41329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0F2495E6-144B-4512-9BDD-B194D40DC578}"/>
              </a:ext>
            </a:extLst>
          </p:cNvPr>
          <p:cNvGraphicFramePr>
            <a:graphicFrameLocks/>
          </p:cNvGraphicFramePr>
          <p:nvPr>
            <p:extLst>
              <p:ext uri="{D42A27DB-BD31-4B8C-83A1-F6EECF244321}">
                <p14:modId xmlns:p14="http://schemas.microsoft.com/office/powerpoint/2010/main" val="723803203"/>
              </p:ext>
            </p:extLst>
          </p:nvPr>
        </p:nvGraphicFramePr>
        <p:xfrm>
          <a:off x="1128940" y="1391871"/>
          <a:ext cx="7043460" cy="4123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86F01EC4-D150-4654-9BC4-D5FCA1F41828}"/>
              </a:ext>
            </a:extLst>
          </p:cNvPr>
          <p:cNvGraphicFramePr>
            <a:graphicFrameLocks/>
          </p:cNvGraphicFramePr>
          <p:nvPr>
            <p:extLst>
              <p:ext uri="{D42A27DB-BD31-4B8C-83A1-F6EECF244321}">
                <p14:modId xmlns:p14="http://schemas.microsoft.com/office/powerpoint/2010/main" val="4179963456"/>
              </p:ext>
            </p:extLst>
          </p:nvPr>
        </p:nvGraphicFramePr>
        <p:xfrm>
          <a:off x="1233343" y="1319862"/>
          <a:ext cx="6677314" cy="4185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4333CC97-58AD-4A69-A312-5992C7E2139A}"/>
              </a:ext>
            </a:extLst>
          </p:cNvPr>
          <p:cNvGraphicFramePr>
            <a:graphicFrameLocks/>
          </p:cNvGraphicFramePr>
          <p:nvPr>
            <p:extLst>
              <p:ext uri="{D42A27DB-BD31-4B8C-83A1-F6EECF244321}">
                <p14:modId xmlns:p14="http://schemas.microsoft.com/office/powerpoint/2010/main" val="3748698660"/>
              </p:ext>
            </p:extLst>
          </p:nvPr>
        </p:nvGraphicFramePr>
        <p:xfrm>
          <a:off x="1305351" y="1391870"/>
          <a:ext cx="6389282" cy="41890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CIENCIAS BASICAS E INGENIERIAS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37C90F95-518B-40B4-B396-54FFB0079A3B}"/>
              </a:ext>
            </a:extLst>
          </p:cNvPr>
          <p:cNvGraphicFramePr>
            <a:graphicFrameLocks/>
          </p:cNvGraphicFramePr>
          <p:nvPr>
            <p:extLst>
              <p:ext uri="{D42A27DB-BD31-4B8C-83A1-F6EECF244321}">
                <p14:modId xmlns:p14="http://schemas.microsoft.com/office/powerpoint/2010/main" val="4134471173"/>
              </p:ext>
            </p:extLst>
          </p:nvPr>
        </p:nvGraphicFramePr>
        <p:xfrm>
          <a:off x="1305351" y="1437589"/>
          <a:ext cx="6435001"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7B13A4E2-01BE-4464-9381-AEF5CA7AC4D2}"/>
              </a:ext>
            </a:extLst>
          </p:cNvPr>
          <p:cNvGraphicFramePr>
            <a:graphicFrameLocks/>
          </p:cNvGraphicFramePr>
          <p:nvPr>
            <p:extLst>
              <p:ext uri="{D42A27DB-BD31-4B8C-83A1-F6EECF244321}">
                <p14:modId xmlns:p14="http://schemas.microsoft.com/office/powerpoint/2010/main" val="1390173828"/>
              </p:ext>
            </p:extLst>
          </p:nvPr>
        </p:nvGraphicFramePr>
        <p:xfrm>
          <a:off x="1377359" y="1391870"/>
          <a:ext cx="6290985" cy="41461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2B38C424-B0DA-4772-B854-25EDA327767E}"/>
              </a:ext>
            </a:extLst>
          </p:cNvPr>
          <p:cNvGraphicFramePr>
            <a:graphicFrameLocks/>
          </p:cNvGraphicFramePr>
          <p:nvPr>
            <p:extLst>
              <p:ext uri="{D42A27DB-BD31-4B8C-83A1-F6EECF244321}">
                <p14:modId xmlns:p14="http://schemas.microsoft.com/office/powerpoint/2010/main" val="60463173"/>
              </p:ext>
            </p:extLst>
          </p:nvPr>
        </p:nvGraphicFramePr>
        <p:xfrm>
          <a:off x="1351070" y="1391870"/>
          <a:ext cx="6389282"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B4C578DA-8C8F-4F7E-B992-17BF9381FF0D}"/>
              </a:ext>
            </a:extLst>
          </p:cNvPr>
          <p:cNvGraphicFramePr>
            <a:graphicFrameLocks/>
          </p:cNvGraphicFramePr>
          <p:nvPr>
            <p:extLst>
              <p:ext uri="{D42A27DB-BD31-4B8C-83A1-F6EECF244321}">
                <p14:modId xmlns:p14="http://schemas.microsoft.com/office/powerpoint/2010/main" val="1458721795"/>
              </p:ext>
            </p:extLst>
          </p:nvPr>
        </p:nvGraphicFramePr>
        <p:xfrm>
          <a:off x="1305351" y="1314479"/>
          <a:ext cx="6965346" cy="41452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0A6A9E8F-CD67-45C0-9587-DA374B07E523}"/>
              </a:ext>
            </a:extLst>
          </p:cNvPr>
          <p:cNvGraphicFramePr>
            <a:graphicFrameLocks/>
          </p:cNvGraphicFramePr>
          <p:nvPr>
            <p:extLst>
              <p:ext uri="{D42A27DB-BD31-4B8C-83A1-F6EECF244321}">
                <p14:modId xmlns:p14="http://schemas.microsoft.com/office/powerpoint/2010/main" val="1201037978"/>
              </p:ext>
            </p:extLst>
          </p:nvPr>
        </p:nvGraphicFramePr>
        <p:xfrm>
          <a:off x="1128940" y="1437591"/>
          <a:ext cx="6899444" cy="41135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FCE9E9C2-B83B-4F64-ADE1-62D8677D8D67}"/>
              </a:ext>
            </a:extLst>
          </p:cNvPr>
          <p:cNvGraphicFramePr>
            <a:graphicFrameLocks/>
          </p:cNvGraphicFramePr>
          <p:nvPr>
            <p:extLst>
              <p:ext uri="{D42A27DB-BD31-4B8C-83A1-F6EECF244321}">
                <p14:modId xmlns:p14="http://schemas.microsoft.com/office/powerpoint/2010/main" val="1731321088"/>
              </p:ext>
            </p:extLst>
          </p:nvPr>
        </p:nvGraphicFramePr>
        <p:xfrm>
          <a:off x="1061475" y="1332321"/>
          <a:ext cx="6993198" cy="42063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004AA6E4-B317-4720-AE37-0479A8677CEE}"/>
              </a:ext>
            </a:extLst>
          </p:cNvPr>
          <p:cNvGraphicFramePr>
            <a:graphicFrameLocks/>
          </p:cNvGraphicFramePr>
          <p:nvPr>
            <p:extLst>
              <p:ext uri="{D42A27DB-BD31-4B8C-83A1-F6EECF244321}">
                <p14:modId xmlns:p14="http://schemas.microsoft.com/office/powerpoint/2010/main" val="172017218"/>
              </p:ext>
            </p:extLst>
          </p:nvPr>
        </p:nvGraphicFramePr>
        <p:xfrm>
          <a:off x="1305351" y="1365581"/>
          <a:ext cx="6867049"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412905AF-9682-455C-AA3E-7046B9F4A785}"/>
              </a:ext>
            </a:extLst>
          </p:cNvPr>
          <p:cNvGraphicFramePr>
            <a:graphicFrameLocks/>
          </p:cNvGraphicFramePr>
          <p:nvPr>
            <p:extLst>
              <p:ext uri="{D42A27DB-BD31-4B8C-83A1-F6EECF244321}">
                <p14:modId xmlns:p14="http://schemas.microsoft.com/office/powerpoint/2010/main" val="2940418461"/>
              </p:ext>
            </p:extLst>
          </p:nvPr>
        </p:nvGraphicFramePr>
        <p:xfrm>
          <a:off x="1128939" y="1340769"/>
          <a:ext cx="6853725" cy="42103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46466C9D-89B0-449C-A1F0-40D37B8FA3A3}"/>
              </a:ext>
            </a:extLst>
          </p:cNvPr>
          <p:cNvGraphicFramePr>
            <a:graphicFrameLocks/>
          </p:cNvGraphicFramePr>
          <p:nvPr>
            <p:extLst>
              <p:ext uri="{D42A27DB-BD31-4B8C-83A1-F6EECF244321}">
                <p14:modId xmlns:p14="http://schemas.microsoft.com/office/powerpoint/2010/main" val="2830037453"/>
              </p:ext>
            </p:extLst>
          </p:nvPr>
        </p:nvGraphicFramePr>
        <p:xfrm>
          <a:off x="1128940" y="1242471"/>
          <a:ext cx="6827436" cy="43086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41C39330-2861-4841-966C-ABDE6F83584F}"/>
              </a:ext>
            </a:extLst>
          </p:cNvPr>
          <p:cNvGraphicFramePr>
            <a:graphicFrameLocks/>
          </p:cNvGraphicFramePr>
          <p:nvPr>
            <p:extLst>
              <p:ext uri="{D42A27DB-BD31-4B8C-83A1-F6EECF244321}">
                <p14:modId xmlns:p14="http://schemas.microsoft.com/office/powerpoint/2010/main" val="66414715"/>
              </p:ext>
            </p:extLst>
          </p:nvPr>
        </p:nvGraphicFramePr>
        <p:xfrm>
          <a:off x="1128940" y="1355866"/>
          <a:ext cx="6971452" cy="41952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BF5ECE4C-7ABB-4DAA-B8BE-D5FAC6B06E8B}"/>
              </a:ext>
            </a:extLst>
          </p:cNvPr>
          <p:cNvGraphicFramePr>
            <a:graphicFrameLocks/>
          </p:cNvGraphicFramePr>
          <p:nvPr>
            <p:extLst>
              <p:ext uri="{D42A27DB-BD31-4B8C-83A1-F6EECF244321}">
                <p14:modId xmlns:p14="http://schemas.microsoft.com/office/powerpoint/2010/main" val="820794982"/>
              </p:ext>
            </p:extLst>
          </p:nvPr>
        </p:nvGraphicFramePr>
        <p:xfrm>
          <a:off x="1128940" y="1242473"/>
          <a:ext cx="7043460" cy="4282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01BE41EE-EAF7-4D1F-B52A-8F684BF9F573}"/>
              </a:ext>
            </a:extLst>
          </p:cNvPr>
          <p:cNvGraphicFramePr>
            <a:graphicFrameLocks/>
          </p:cNvGraphicFramePr>
          <p:nvPr>
            <p:extLst>
              <p:ext uri="{D42A27DB-BD31-4B8C-83A1-F6EECF244321}">
                <p14:modId xmlns:p14="http://schemas.microsoft.com/office/powerpoint/2010/main" val="487882289"/>
              </p:ext>
            </p:extLst>
          </p:nvPr>
        </p:nvGraphicFramePr>
        <p:xfrm>
          <a:off x="1128940" y="1530503"/>
          <a:ext cx="6827436" cy="40961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BC6644BE-2873-4EE0-A7A3-A246C8A71960}"/>
              </a:ext>
            </a:extLst>
          </p:cNvPr>
          <p:cNvGraphicFramePr>
            <a:graphicFrameLocks/>
          </p:cNvGraphicFramePr>
          <p:nvPr>
            <p:extLst>
              <p:ext uri="{D42A27DB-BD31-4B8C-83A1-F6EECF244321}">
                <p14:modId xmlns:p14="http://schemas.microsoft.com/office/powerpoint/2010/main" val="901304512"/>
              </p:ext>
            </p:extLst>
          </p:nvPr>
        </p:nvGraphicFramePr>
        <p:xfrm>
          <a:off x="1174659" y="1355867"/>
          <a:ext cx="6880014" cy="4195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2B2DFC09-3F5C-45B8-910F-C67AED99D433}"/>
              </a:ext>
            </a:extLst>
          </p:cNvPr>
          <p:cNvGraphicFramePr>
            <a:graphicFrameLocks/>
          </p:cNvGraphicFramePr>
          <p:nvPr>
            <p:extLst>
              <p:ext uri="{D42A27DB-BD31-4B8C-83A1-F6EECF244321}">
                <p14:modId xmlns:p14="http://schemas.microsoft.com/office/powerpoint/2010/main" val="3275471564"/>
              </p:ext>
            </p:extLst>
          </p:nvPr>
        </p:nvGraphicFramePr>
        <p:xfrm>
          <a:off x="1259632" y="1437591"/>
          <a:ext cx="6552728" cy="40678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1B621C5E-46E6-4235-825D-CF1318C294EF}"/>
              </a:ext>
            </a:extLst>
          </p:cNvPr>
          <p:cNvGraphicFramePr>
            <a:graphicFrameLocks/>
          </p:cNvGraphicFramePr>
          <p:nvPr>
            <p:extLst>
              <p:ext uri="{D42A27DB-BD31-4B8C-83A1-F6EECF244321}">
                <p14:modId xmlns:p14="http://schemas.microsoft.com/office/powerpoint/2010/main" val="3297800968"/>
              </p:ext>
            </p:extLst>
          </p:nvPr>
        </p:nvGraphicFramePr>
        <p:xfrm>
          <a:off x="1128940" y="1365582"/>
          <a:ext cx="7187476"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4F2F19A2-A2F1-40C3-A879-00E83C60D70D}"/>
              </a:ext>
            </a:extLst>
          </p:cNvPr>
          <p:cNvGraphicFramePr>
            <a:graphicFrameLocks/>
          </p:cNvGraphicFramePr>
          <p:nvPr>
            <p:extLst>
              <p:ext uri="{D42A27DB-BD31-4B8C-83A1-F6EECF244321}">
                <p14:modId xmlns:p14="http://schemas.microsoft.com/office/powerpoint/2010/main" val="3661392402"/>
              </p:ext>
            </p:extLst>
          </p:nvPr>
        </p:nvGraphicFramePr>
        <p:xfrm>
          <a:off x="1128939" y="1145649"/>
          <a:ext cx="6853725"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24B2A6E8-F3BD-4D76-B9C8-0758F24483D5}"/>
              </a:ext>
            </a:extLst>
          </p:cNvPr>
          <p:cNvGraphicFramePr>
            <a:graphicFrameLocks/>
          </p:cNvGraphicFramePr>
          <p:nvPr>
            <p:extLst>
              <p:ext uri="{D42A27DB-BD31-4B8C-83A1-F6EECF244321}">
                <p14:modId xmlns:p14="http://schemas.microsoft.com/office/powerpoint/2010/main" val="3775047102"/>
              </p:ext>
            </p:extLst>
          </p:nvPr>
        </p:nvGraphicFramePr>
        <p:xfrm>
          <a:off x="1233343" y="1268760"/>
          <a:ext cx="6965346" cy="4236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7B6935CD-FCC4-4BCD-87AA-C047B539CF9C}"/>
              </a:ext>
            </a:extLst>
          </p:cNvPr>
          <p:cNvGraphicFramePr>
            <a:graphicFrameLocks/>
          </p:cNvGraphicFramePr>
          <p:nvPr>
            <p:extLst>
              <p:ext uri="{D42A27DB-BD31-4B8C-83A1-F6EECF244321}">
                <p14:modId xmlns:p14="http://schemas.microsoft.com/office/powerpoint/2010/main" val="2038080681"/>
              </p:ext>
            </p:extLst>
          </p:nvPr>
        </p:nvGraphicFramePr>
        <p:xfrm>
          <a:off x="1174659" y="1319863"/>
          <a:ext cx="6978311" cy="42188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541FE5E9-0928-4235-B651-6D50CE97FE20}"/>
              </a:ext>
            </a:extLst>
          </p:cNvPr>
          <p:cNvGraphicFramePr>
            <a:graphicFrameLocks/>
          </p:cNvGraphicFramePr>
          <p:nvPr>
            <p:extLst>
              <p:ext uri="{D42A27DB-BD31-4B8C-83A1-F6EECF244321}">
                <p14:modId xmlns:p14="http://schemas.microsoft.com/office/powerpoint/2010/main" val="1382705085"/>
              </p:ext>
            </p:extLst>
          </p:nvPr>
        </p:nvGraphicFramePr>
        <p:xfrm>
          <a:off x="1396789" y="1342722"/>
          <a:ext cx="6441860"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0A17FE03-C3EA-4BD2-9C5E-608EEDF994AE}"/>
              </a:ext>
            </a:extLst>
          </p:cNvPr>
          <p:cNvGraphicFramePr>
            <a:graphicFrameLocks/>
          </p:cNvGraphicFramePr>
          <p:nvPr>
            <p:extLst>
              <p:ext uri="{D42A27DB-BD31-4B8C-83A1-F6EECF244321}">
                <p14:modId xmlns:p14="http://schemas.microsoft.com/office/powerpoint/2010/main" val="976948709"/>
              </p:ext>
            </p:extLst>
          </p:nvPr>
        </p:nvGraphicFramePr>
        <p:xfrm>
          <a:off x="1259631" y="1314480"/>
          <a:ext cx="6651025" cy="4236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F1571A48-A937-4846-9FB5-331D345D51E2}"/>
              </a:ext>
            </a:extLst>
          </p:cNvPr>
          <p:cNvGraphicFramePr>
            <a:graphicFrameLocks/>
          </p:cNvGraphicFramePr>
          <p:nvPr>
            <p:extLst>
              <p:ext uri="{D42A27DB-BD31-4B8C-83A1-F6EECF244321}">
                <p14:modId xmlns:p14="http://schemas.microsoft.com/office/powerpoint/2010/main" val="177481627"/>
              </p:ext>
            </p:extLst>
          </p:nvPr>
        </p:nvGraphicFramePr>
        <p:xfrm>
          <a:off x="1174659" y="1319862"/>
          <a:ext cx="690786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F86A4E81-2905-410D-8DCE-A551A15EC420}"/>
              </a:ext>
            </a:extLst>
          </p:cNvPr>
          <p:cNvGraphicFramePr>
            <a:graphicFrameLocks/>
          </p:cNvGraphicFramePr>
          <p:nvPr>
            <p:extLst>
              <p:ext uri="{D42A27DB-BD31-4B8C-83A1-F6EECF244321}">
                <p14:modId xmlns:p14="http://schemas.microsoft.com/office/powerpoint/2010/main" val="1720066153"/>
              </p:ext>
            </p:extLst>
          </p:nvPr>
        </p:nvGraphicFramePr>
        <p:xfrm>
          <a:off x="1259632" y="1314479"/>
          <a:ext cx="6768752" cy="41909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38D9DF01-28D2-4EB2-B909-E73ED6DBCB1F}"/>
              </a:ext>
            </a:extLst>
          </p:cNvPr>
          <p:cNvGraphicFramePr>
            <a:graphicFrameLocks/>
          </p:cNvGraphicFramePr>
          <p:nvPr>
            <p:extLst>
              <p:ext uri="{D42A27DB-BD31-4B8C-83A1-F6EECF244321}">
                <p14:modId xmlns:p14="http://schemas.microsoft.com/office/powerpoint/2010/main" val="4215381479"/>
              </p:ext>
            </p:extLst>
          </p:nvPr>
        </p:nvGraphicFramePr>
        <p:xfrm>
          <a:off x="1128940" y="1386487"/>
          <a:ext cx="7187476" cy="41189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97E05507-0828-428F-AD2F-61768718717A}"/>
              </a:ext>
            </a:extLst>
          </p:cNvPr>
          <p:cNvGraphicFramePr>
            <a:graphicFrameLocks/>
          </p:cNvGraphicFramePr>
          <p:nvPr>
            <p:extLst>
              <p:ext uri="{D42A27DB-BD31-4B8C-83A1-F6EECF244321}">
                <p14:modId xmlns:p14="http://schemas.microsoft.com/office/powerpoint/2010/main" val="1677337022"/>
              </p:ext>
            </p:extLst>
          </p:nvPr>
        </p:nvGraphicFramePr>
        <p:xfrm>
          <a:off x="1259632" y="1268760"/>
          <a:ext cx="6480720" cy="4282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7D815CFE-BF73-4D16-A4A3-1F2C162E5C73}"/>
              </a:ext>
            </a:extLst>
          </p:cNvPr>
          <p:cNvGraphicFramePr>
            <a:graphicFrameLocks/>
          </p:cNvGraphicFramePr>
          <p:nvPr>
            <p:extLst>
              <p:ext uri="{D42A27DB-BD31-4B8C-83A1-F6EECF244321}">
                <p14:modId xmlns:p14="http://schemas.microsoft.com/office/powerpoint/2010/main" val="3182309952"/>
              </p:ext>
            </p:extLst>
          </p:nvPr>
        </p:nvGraphicFramePr>
        <p:xfrm>
          <a:off x="1128939" y="1365581"/>
          <a:ext cx="6925733"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F17171D8-270A-4215-8609-D4FC8C9F6DFB}"/>
              </a:ext>
            </a:extLst>
          </p:cNvPr>
          <p:cNvGraphicFramePr>
            <a:graphicFrameLocks/>
          </p:cNvGraphicFramePr>
          <p:nvPr>
            <p:extLst>
              <p:ext uri="{D42A27DB-BD31-4B8C-83A1-F6EECF244321}">
                <p14:modId xmlns:p14="http://schemas.microsoft.com/office/powerpoint/2010/main" val="2555470616"/>
              </p:ext>
            </p:extLst>
          </p:nvPr>
        </p:nvGraphicFramePr>
        <p:xfrm>
          <a:off x="1259632" y="1191370"/>
          <a:ext cx="6624736" cy="4314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AF8094E0-297C-4663-BA3D-4E692BCEDCB2}"/>
              </a:ext>
            </a:extLst>
          </p:cNvPr>
          <p:cNvGraphicFramePr>
            <a:graphicFrameLocks/>
          </p:cNvGraphicFramePr>
          <p:nvPr>
            <p:extLst>
              <p:ext uri="{D42A27DB-BD31-4B8C-83A1-F6EECF244321}">
                <p14:modId xmlns:p14="http://schemas.microsoft.com/office/powerpoint/2010/main" val="45086000"/>
              </p:ext>
            </p:extLst>
          </p:nvPr>
        </p:nvGraphicFramePr>
        <p:xfrm>
          <a:off x="1187623" y="1145649"/>
          <a:ext cx="6507009"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8C9896D8-1A07-4787-AE1C-8A8063DCF85E}"/>
              </a:ext>
            </a:extLst>
          </p:cNvPr>
          <p:cNvGraphicFramePr>
            <a:graphicFrameLocks/>
          </p:cNvGraphicFramePr>
          <p:nvPr>
            <p:extLst>
              <p:ext uri="{D42A27DB-BD31-4B8C-83A1-F6EECF244321}">
                <p14:modId xmlns:p14="http://schemas.microsoft.com/office/powerpoint/2010/main" val="4191513841"/>
              </p:ext>
            </p:extLst>
          </p:nvPr>
        </p:nvGraphicFramePr>
        <p:xfrm>
          <a:off x="1187624" y="1391870"/>
          <a:ext cx="6912768" cy="41135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1C96C807-6BF0-43FB-AEEF-4574B0342EA6}"/>
              </a:ext>
            </a:extLst>
          </p:cNvPr>
          <p:cNvGraphicFramePr>
            <a:graphicFrameLocks/>
          </p:cNvGraphicFramePr>
          <p:nvPr>
            <p:extLst>
              <p:ext uri="{D42A27DB-BD31-4B8C-83A1-F6EECF244321}">
                <p14:modId xmlns:p14="http://schemas.microsoft.com/office/powerpoint/2010/main" val="1876990367"/>
              </p:ext>
            </p:extLst>
          </p:nvPr>
        </p:nvGraphicFramePr>
        <p:xfrm>
          <a:off x="1128939" y="1145650"/>
          <a:ext cx="6925733"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A780B0B1-E0FC-425D-972B-45444AA53EB1}"/>
              </a:ext>
            </a:extLst>
          </p:cNvPr>
          <p:cNvGraphicFramePr>
            <a:graphicFrameLocks/>
          </p:cNvGraphicFramePr>
          <p:nvPr>
            <p:extLst>
              <p:ext uri="{D42A27DB-BD31-4B8C-83A1-F6EECF244321}">
                <p14:modId xmlns:p14="http://schemas.microsoft.com/office/powerpoint/2010/main" val="3471207424"/>
              </p:ext>
            </p:extLst>
          </p:nvPr>
        </p:nvGraphicFramePr>
        <p:xfrm>
          <a:off x="1174659" y="1322143"/>
          <a:ext cx="6896853"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E74E0DE4-334D-47A2-AE17-F3A24A04DFE9}"/>
              </a:ext>
            </a:extLst>
          </p:cNvPr>
          <p:cNvGraphicFramePr>
            <a:graphicFrameLocks/>
          </p:cNvGraphicFramePr>
          <p:nvPr>
            <p:extLst>
              <p:ext uri="{D42A27DB-BD31-4B8C-83A1-F6EECF244321}">
                <p14:modId xmlns:p14="http://schemas.microsoft.com/office/powerpoint/2010/main" val="3796617451"/>
              </p:ext>
            </p:extLst>
          </p:nvPr>
        </p:nvGraphicFramePr>
        <p:xfrm>
          <a:off x="1187624" y="1394151"/>
          <a:ext cx="6984776" cy="4065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9FFE55BC-09DA-44B0-B8C7-F1E7AE1CDC99}"/>
              </a:ext>
            </a:extLst>
          </p:cNvPr>
          <p:cNvGraphicFramePr>
            <a:graphicFrameLocks/>
          </p:cNvGraphicFramePr>
          <p:nvPr>
            <p:extLst>
              <p:ext uri="{D42A27DB-BD31-4B8C-83A1-F6EECF244321}">
                <p14:modId xmlns:p14="http://schemas.microsoft.com/office/powerpoint/2010/main" val="3786133801"/>
              </p:ext>
            </p:extLst>
          </p:nvPr>
        </p:nvGraphicFramePr>
        <p:xfrm>
          <a:off x="1128940" y="1345004"/>
          <a:ext cx="6971452" cy="41604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5111F4B4-525A-4D14-814F-27B7471B712E}"/>
              </a:ext>
            </a:extLst>
          </p:cNvPr>
          <p:cNvGraphicFramePr>
            <a:graphicFrameLocks/>
          </p:cNvGraphicFramePr>
          <p:nvPr>
            <p:extLst>
              <p:ext uri="{D42A27DB-BD31-4B8C-83A1-F6EECF244321}">
                <p14:modId xmlns:p14="http://schemas.microsoft.com/office/powerpoint/2010/main" val="3986447413"/>
              </p:ext>
            </p:extLst>
          </p:nvPr>
        </p:nvGraphicFramePr>
        <p:xfrm>
          <a:off x="1259631" y="1367862"/>
          <a:ext cx="7155081"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0B12EAC2-B395-43B8-8D28-396BEC75FF5B}"/>
              </a:ext>
            </a:extLst>
          </p:cNvPr>
          <p:cNvGraphicFramePr>
            <a:graphicFrameLocks/>
          </p:cNvGraphicFramePr>
          <p:nvPr>
            <p:extLst>
              <p:ext uri="{D42A27DB-BD31-4B8C-83A1-F6EECF244321}">
                <p14:modId xmlns:p14="http://schemas.microsoft.com/office/powerpoint/2010/main" val="3960322364"/>
              </p:ext>
            </p:extLst>
          </p:nvPr>
        </p:nvGraphicFramePr>
        <p:xfrm>
          <a:off x="1259631" y="1367862"/>
          <a:ext cx="6651025" cy="4137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47549B2D-910D-448D-91AA-2FF332F2D6B0}"/>
              </a:ext>
            </a:extLst>
          </p:cNvPr>
          <p:cNvGraphicFramePr>
            <a:graphicFrameLocks/>
          </p:cNvGraphicFramePr>
          <p:nvPr>
            <p:extLst>
              <p:ext uri="{D42A27DB-BD31-4B8C-83A1-F6EECF244321}">
                <p14:modId xmlns:p14="http://schemas.microsoft.com/office/powerpoint/2010/main" val="4118165875"/>
              </p:ext>
            </p:extLst>
          </p:nvPr>
        </p:nvGraphicFramePr>
        <p:xfrm>
          <a:off x="1128940" y="1322143"/>
          <a:ext cx="6971452" cy="4227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5294</TotalTime>
  <Words>3580</Words>
  <Application>Microsoft Office PowerPoint</Application>
  <PresentationFormat>Presentación en pantalla (4:3)</PresentationFormat>
  <Paragraphs>496</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313</cp:revision>
  <dcterms:created xsi:type="dcterms:W3CDTF">2019-02-18T18:05:13Z</dcterms:created>
  <dcterms:modified xsi:type="dcterms:W3CDTF">2022-04-01T17:02:56Z</dcterms:modified>
</cp:coreProperties>
</file>