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7DCE77-1CB4-4EB9-8320-1A130EC23E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E6-47CC-98AE-E1A57BAFDE80}"/>
                </c:ext>
              </c:extLst>
            </c:dLbl>
            <c:dLbl>
              <c:idx val="1"/>
              <c:tx>
                <c:rich>
                  <a:bodyPr/>
                  <a:lstStyle/>
                  <a:p>
                    <a:fld id="{500FE941-83EF-470A-A578-51FD555818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E6-47CC-98AE-E1A57BAFDE8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IDENTIDAD!$C$9:$C$10</c:f>
              <c:strCache>
                <c:ptCount val="2"/>
                <c:pt idx="0">
                  <c:v>NO LO CONOCE</c:v>
                </c:pt>
                <c:pt idx="1">
                  <c:v>SI LO CONOCE</c:v>
                </c:pt>
              </c:strCache>
            </c:strRef>
          </c:cat>
          <c:val>
            <c:numRef>
              <c:f>IDENTIDAD!$F$9:$F$10</c:f>
              <c:numCache>
                <c:formatCode>###0</c:formatCode>
                <c:ptCount val="2"/>
                <c:pt idx="0">
                  <c:v>53.333333333333336</c:v>
                </c:pt>
                <c:pt idx="1">
                  <c:v>46.666666666666664</c:v>
                </c:pt>
              </c:numCache>
            </c:numRef>
          </c:val>
          <c:extLst>
            <c:ext xmlns:c16="http://schemas.microsoft.com/office/drawing/2014/chart" uri="{C3380CC4-5D6E-409C-BE32-E72D297353CC}">
              <c16:uniqueId val="{00000002-7DE6-47CC-98AE-E1A57BAFDE80}"/>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4-44A1-B19F-E548C55B0D94}"/>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4-44A1-B19F-E548C55B0D94}"/>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4-44A1-B19F-E548C55B0D94}"/>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54-44A1-B19F-E548C55B0D94}"/>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654-44A1-B19F-E548C55B0D94}"/>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54-44A1-B19F-E548C55B0D94}"/>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654-44A1-B19F-E548C55B0D94}"/>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54-44A1-B19F-E548C55B0D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TRANSPARENCIA Y RENDICIÓN DE CUENTAS</c:v>
                </c:pt>
                <c:pt idx="1">
                  <c:v>PROFESIONALISMO E INTEGRIDAD</c:v>
                </c:pt>
                <c:pt idx="2">
                  <c:v>RESPONSABILIDAD</c:v>
                </c:pt>
                <c:pt idx="3">
                  <c:v>LEALTAD Y COMPROMISO</c:v>
                </c:pt>
                <c:pt idx="4">
                  <c:v>JUSTICIA</c:v>
                </c:pt>
                <c:pt idx="5">
                  <c:v>TOLERANCIA</c:v>
                </c:pt>
                <c:pt idx="6">
                  <c:v>EQUIDAD</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C654-44A1-B19F-E548C55B0D94}"/>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745A9B3-189A-4CC4-8CD0-5E6AB124B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D3-4044-B104-BF9F01A6D938}"/>
                </c:ext>
              </c:extLst>
            </c:dLbl>
            <c:dLbl>
              <c:idx val="1"/>
              <c:layout>
                <c:manualLayout>
                  <c:x val="-6.851184194146352E-17"/>
                  <c:y val="8.966447368421053E-2"/>
                </c:manualLayout>
              </c:layout>
              <c:tx>
                <c:rich>
                  <a:bodyPr/>
                  <a:lstStyle/>
                  <a:p>
                    <a:fld id="{B8B99FA8-7DAE-4403-A0C3-7F0BCFDC88C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D3-4044-B104-BF9F01A6D938}"/>
                </c:ext>
              </c:extLst>
            </c:dLbl>
            <c:dLbl>
              <c:idx val="2"/>
              <c:tx>
                <c:rich>
                  <a:bodyPr/>
                  <a:lstStyle/>
                  <a:p>
                    <a:fld id="{359F0F4C-CC20-4D87-A687-6386C289041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CD3-4044-B104-BF9F01A6D93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SEGURIDAD!$C$4:$C$6</c:f>
              <c:strCache>
                <c:ptCount val="3"/>
                <c:pt idx="0">
                  <c:v>REGULAR</c:v>
                </c:pt>
                <c:pt idx="1">
                  <c:v>BUENA</c:v>
                </c:pt>
                <c:pt idx="2">
                  <c:v>EXCELENTE</c:v>
                </c:pt>
              </c:strCache>
            </c:strRef>
          </c:cat>
          <c:val>
            <c:numRef>
              <c:f>SEGURIDAD!$F$4:$F$6</c:f>
              <c:numCache>
                <c:formatCode>###0</c:formatCode>
                <c:ptCount val="3"/>
                <c:pt idx="0">
                  <c:v>6.666666666666667</c:v>
                </c:pt>
                <c:pt idx="1">
                  <c:v>33.333333333333329</c:v>
                </c:pt>
                <c:pt idx="2">
                  <c:v>60</c:v>
                </c:pt>
              </c:numCache>
            </c:numRef>
          </c:val>
          <c:extLst>
            <c:ext xmlns:c16="http://schemas.microsoft.com/office/drawing/2014/chart" uri="{C3380CC4-5D6E-409C-BE32-E72D297353CC}">
              <c16:uniqueId val="{00000003-1CD3-4044-B104-BF9F01A6D938}"/>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BB37AF6-1DE9-4543-BE3B-2AAB384A0F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C5-4782-AF8F-C447A38625A3}"/>
                </c:ext>
              </c:extLst>
            </c:dLbl>
            <c:dLbl>
              <c:idx val="1"/>
              <c:tx>
                <c:rich>
                  <a:bodyPr/>
                  <a:lstStyle/>
                  <a:p>
                    <a:fld id="{0073823D-EEE0-43FE-8EBF-8BF34BB1B6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C5-4782-AF8F-C447A38625A3}"/>
                </c:ext>
              </c:extLst>
            </c:dLbl>
            <c:dLbl>
              <c:idx val="2"/>
              <c:tx>
                <c:rich>
                  <a:bodyPr/>
                  <a:lstStyle/>
                  <a:p>
                    <a:fld id="{D50BAA47-C397-4587-990F-418D6D3D01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C5-4782-AF8F-C447A38625A3}"/>
                </c:ext>
              </c:extLst>
            </c:dLbl>
            <c:dLbl>
              <c:idx val="3"/>
              <c:tx>
                <c:rich>
                  <a:bodyPr/>
                  <a:lstStyle/>
                  <a:p>
                    <a:fld id="{EFE36635-0ED5-4191-A96E-67036B47D0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C5-4782-AF8F-C447A38625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MALO</c:v>
                </c:pt>
                <c:pt idx="1">
                  <c:v>REGULAR</c:v>
                </c:pt>
                <c:pt idx="2">
                  <c:v>BUENA</c:v>
                </c:pt>
                <c:pt idx="3">
                  <c:v>EXCELENTE</c:v>
                </c:pt>
              </c:strCache>
            </c:strRef>
          </c:cat>
          <c:val>
            <c:numRef>
              <c:f>SEGURIDAD!$F$12:$F$15</c:f>
              <c:numCache>
                <c:formatCode>###0</c:formatCode>
                <c:ptCount val="4"/>
                <c:pt idx="0">
                  <c:v>24.431818181818183</c:v>
                </c:pt>
                <c:pt idx="1">
                  <c:v>35.795454545454547</c:v>
                </c:pt>
                <c:pt idx="2">
                  <c:v>30.113636363636363</c:v>
                </c:pt>
                <c:pt idx="3">
                  <c:v>9.6590909090909083</c:v>
                </c:pt>
              </c:numCache>
            </c:numRef>
          </c:val>
          <c:extLst>
            <c:ext xmlns:c16="http://schemas.microsoft.com/office/drawing/2014/chart" uri="{C3380CC4-5D6E-409C-BE32-E72D297353CC}">
              <c16:uniqueId val="{00000004-BAC5-4782-AF8F-C447A38625A3}"/>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C2210B1-D6D8-44BD-ADBC-11D41EE6D9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D8-4C3A-8A49-E22389F25612}"/>
                </c:ext>
              </c:extLst>
            </c:dLbl>
            <c:dLbl>
              <c:idx val="1"/>
              <c:tx>
                <c:rich>
                  <a:bodyPr/>
                  <a:lstStyle/>
                  <a:p>
                    <a:fld id="{8B2BBDA1-692D-426B-99EB-B72E1F79F3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D8-4C3A-8A49-E22389F25612}"/>
                </c:ext>
              </c:extLst>
            </c:dLbl>
            <c:dLbl>
              <c:idx val="2"/>
              <c:tx>
                <c:rich>
                  <a:bodyPr/>
                  <a:lstStyle/>
                  <a:p>
                    <a:fld id="{5B3A0233-64ED-402D-870D-EE9E9909E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D8-4C3A-8A49-E22389F2561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SEGURIDAD!$C$17:$C$19</c:f>
              <c:strCache>
                <c:ptCount val="3"/>
                <c:pt idx="0">
                  <c:v>ALTO</c:v>
                </c:pt>
                <c:pt idx="1">
                  <c:v>MEDIO</c:v>
                </c:pt>
                <c:pt idx="2">
                  <c:v>BAJO</c:v>
                </c:pt>
              </c:strCache>
            </c:strRef>
          </c:cat>
          <c:val>
            <c:numRef>
              <c:f>SEGURIDAD!$F$17:$F$19</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3-6ED8-4C3A-8A49-E22389F25612}"/>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8.9267787524366468E-2"/>
                </c:manualLayout>
              </c:layout>
              <c:tx>
                <c:rich>
                  <a:bodyPr/>
                  <a:lstStyle/>
                  <a:p>
                    <a:fld id="{25ECFE37-4445-4B2A-ADFE-4D585BA9C3C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97-4703-9622-7F4593170049}"/>
                </c:ext>
              </c:extLst>
            </c:dLbl>
            <c:dLbl>
              <c:idx val="1"/>
              <c:tx>
                <c:rich>
                  <a:bodyPr/>
                  <a:lstStyle/>
                  <a:p>
                    <a:fld id="{82FA9D8E-195C-4381-A2A6-E4D832DE61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97-4703-9622-7F4593170049}"/>
                </c:ext>
              </c:extLst>
            </c:dLbl>
            <c:dLbl>
              <c:idx val="2"/>
              <c:tx>
                <c:rich>
                  <a:bodyPr/>
                  <a:lstStyle/>
                  <a:p>
                    <a:fld id="{B820407B-EA5C-4D1A-A02A-F2B81D1D2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397-4703-9622-7F4593170049}"/>
                </c:ext>
              </c:extLst>
            </c:dLbl>
            <c:dLbl>
              <c:idx val="3"/>
              <c:tx>
                <c:rich>
                  <a:bodyPr/>
                  <a:lstStyle/>
                  <a:p>
                    <a:fld id="{0DDAD514-3A38-4B6C-A571-E55BEC22B0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97-4703-9622-7F45931700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SEGURIDAD!$C$28:$C$31</c:f>
              <c:strCache>
                <c:ptCount val="4"/>
                <c:pt idx="0">
                  <c:v>MALO</c:v>
                </c:pt>
                <c:pt idx="1">
                  <c:v>REGULAR</c:v>
                </c:pt>
                <c:pt idx="2">
                  <c:v>BUENA</c:v>
                </c:pt>
                <c:pt idx="3">
                  <c:v>EXCELENTE</c:v>
                </c:pt>
              </c:strCache>
            </c:strRef>
          </c:cat>
          <c:val>
            <c:numRef>
              <c:f>SEGURIDAD!$F$28:$F$31</c:f>
              <c:numCache>
                <c:formatCode>###0</c:formatCode>
                <c:ptCount val="4"/>
                <c:pt idx="0">
                  <c:v>10.227272727272728</c:v>
                </c:pt>
                <c:pt idx="1">
                  <c:v>36.363636363636367</c:v>
                </c:pt>
                <c:pt idx="2">
                  <c:v>44.31818181818182</c:v>
                </c:pt>
                <c:pt idx="3">
                  <c:v>9.0909090909090917</c:v>
                </c:pt>
              </c:numCache>
            </c:numRef>
          </c:val>
          <c:extLst>
            <c:ext xmlns:c16="http://schemas.microsoft.com/office/drawing/2014/chart" uri="{C3380CC4-5D6E-409C-BE32-E72D297353CC}">
              <c16:uniqueId val="{00000004-0397-4703-9622-7F4593170049}"/>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D3F8E49-D7FD-4463-A4D1-F5AC7DF30AE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D1-452D-9D52-8F10D42E2480}"/>
                </c:ext>
              </c:extLst>
            </c:dLbl>
            <c:dLbl>
              <c:idx val="1"/>
              <c:tx>
                <c:rich>
                  <a:bodyPr/>
                  <a:lstStyle/>
                  <a:p>
                    <a:fld id="{1EF5F9A4-E0AB-4A90-BC3D-24B034787E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D1-452D-9D52-8F10D42E2480}"/>
                </c:ext>
              </c:extLst>
            </c:dLbl>
            <c:dLbl>
              <c:idx val="2"/>
              <c:tx>
                <c:rich>
                  <a:bodyPr/>
                  <a:lstStyle/>
                  <a:p>
                    <a:fld id="{2B7ABB02-EB75-43B0-9A9E-D9549C3602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D1-452D-9D52-8F10D42E2480}"/>
                </c:ext>
              </c:extLst>
            </c:dLbl>
            <c:dLbl>
              <c:idx val="3"/>
              <c:tx>
                <c:rich>
                  <a:bodyPr/>
                  <a:lstStyle/>
                  <a:p>
                    <a:fld id="{67C95E56-FB15-4706-816C-87A17F5D27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D1-452D-9D52-8F10D42E248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SEGURIDAD!$C$31:$C$34</c:f>
              <c:strCache>
                <c:ptCount val="4"/>
                <c:pt idx="0">
                  <c:v>MALO</c:v>
                </c:pt>
                <c:pt idx="1">
                  <c:v>REGULAR</c:v>
                </c:pt>
                <c:pt idx="2">
                  <c:v>BUENA</c:v>
                </c:pt>
                <c:pt idx="3">
                  <c:v>EXCELENTE</c:v>
                </c:pt>
              </c:strCache>
            </c:strRef>
          </c:cat>
          <c:val>
            <c:numRef>
              <c:f>SEGURIDAD!$F$31:$F$34</c:f>
              <c:numCache>
                <c:formatCode>###0</c:formatCode>
                <c:ptCount val="4"/>
                <c:pt idx="0">
                  <c:v>6.666666666666667</c:v>
                </c:pt>
                <c:pt idx="1">
                  <c:v>20</c:v>
                </c:pt>
                <c:pt idx="2">
                  <c:v>53.333333333333336</c:v>
                </c:pt>
                <c:pt idx="3">
                  <c:v>20</c:v>
                </c:pt>
              </c:numCache>
            </c:numRef>
          </c:val>
          <c:extLst>
            <c:ext xmlns:c16="http://schemas.microsoft.com/office/drawing/2014/chart" uri="{C3380CC4-5D6E-409C-BE32-E72D297353CC}">
              <c16:uniqueId val="{00000004-9CD1-452D-9D52-8F10D42E2480}"/>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4.463377192982456E-2"/>
                </c:manualLayout>
              </c:layout>
              <c:tx>
                <c:rich>
                  <a:bodyPr/>
                  <a:lstStyle/>
                  <a:p>
                    <a:fld id="{186CE59D-7253-4897-A15A-65C08716A2F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4C-40B7-9CBB-2D3B9B09D152}"/>
                </c:ext>
              </c:extLst>
            </c:dLbl>
            <c:dLbl>
              <c:idx val="1"/>
              <c:tx>
                <c:rich>
                  <a:bodyPr/>
                  <a:lstStyle/>
                  <a:p>
                    <a:fld id="{2AD2E82D-6AB6-4E53-99FC-5BF9E15169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4C-40B7-9CBB-2D3B9B09D152}"/>
                </c:ext>
              </c:extLst>
            </c:dLbl>
            <c:dLbl>
              <c:idx val="2"/>
              <c:tx>
                <c:rich>
                  <a:bodyPr/>
                  <a:lstStyle/>
                  <a:p>
                    <a:fld id="{22D0A9D6-4009-4057-AD43-1BD3F32B88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4C-40B7-9CBB-2D3B9B09D152}"/>
                </c:ext>
              </c:extLst>
            </c:dLbl>
            <c:dLbl>
              <c:idx val="3"/>
              <c:tx>
                <c:rich>
                  <a:bodyPr/>
                  <a:lstStyle/>
                  <a:p>
                    <a:fld id="{196481AC-CBAE-4CA3-A90F-EAA9130ADC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4C-40B7-9CBB-2D3B9B09D1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SEGURIDAD!$C$44:$C$47</c:f>
              <c:strCache>
                <c:ptCount val="4"/>
                <c:pt idx="0">
                  <c:v>MALO</c:v>
                </c:pt>
                <c:pt idx="1">
                  <c:v>REGULAR</c:v>
                </c:pt>
                <c:pt idx="2">
                  <c:v>BUENA</c:v>
                </c:pt>
                <c:pt idx="3">
                  <c:v>EXCELENTE</c:v>
                </c:pt>
              </c:strCache>
            </c:strRef>
          </c:cat>
          <c:val>
            <c:numRef>
              <c:f>SEGURIDAD!$F$44:$F$47</c:f>
              <c:numCache>
                <c:formatCode>###0</c:formatCode>
                <c:ptCount val="4"/>
                <c:pt idx="0">
                  <c:v>5.1136363636363642</c:v>
                </c:pt>
                <c:pt idx="1">
                  <c:v>27.27272727272727</c:v>
                </c:pt>
                <c:pt idx="2">
                  <c:v>52.840909090909093</c:v>
                </c:pt>
                <c:pt idx="3">
                  <c:v>14.772727272727273</c:v>
                </c:pt>
              </c:numCache>
            </c:numRef>
          </c:val>
          <c:extLst>
            <c:ext xmlns:c16="http://schemas.microsoft.com/office/drawing/2014/chart" uri="{C3380CC4-5D6E-409C-BE32-E72D297353CC}">
              <c16:uniqueId val="{00000004-364C-40B7-9CBB-2D3B9B09D152}"/>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936BF0-F6E8-4429-A36F-817D459B74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09-4E3D-B8CC-73F1119F555F}"/>
                </c:ext>
              </c:extLst>
            </c:dLbl>
            <c:dLbl>
              <c:idx val="1"/>
              <c:tx>
                <c:rich>
                  <a:bodyPr/>
                  <a:lstStyle/>
                  <a:p>
                    <a:fld id="{610B1FA9-0B85-4637-B478-194C87E216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09-4E3D-B8CC-73F1119F555F}"/>
                </c:ext>
              </c:extLst>
            </c:dLbl>
            <c:dLbl>
              <c:idx val="2"/>
              <c:tx>
                <c:rich>
                  <a:bodyPr/>
                  <a:lstStyle/>
                  <a:p>
                    <a:fld id="{6196DFCD-A410-4D41-A306-E130E18558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09-4E3D-B8CC-73F1119F555F}"/>
                </c:ext>
              </c:extLst>
            </c:dLbl>
            <c:dLbl>
              <c:idx val="3"/>
              <c:tx>
                <c:rich>
                  <a:bodyPr/>
                  <a:lstStyle/>
                  <a:p>
                    <a:fld id="{3F087033-F797-492A-80A5-A6E7F066CC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09-4E3D-B8CC-73F1119F555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SEGURIDAD!$C$46:$C$49</c:f>
              <c:strCache>
                <c:ptCount val="4"/>
                <c:pt idx="0">
                  <c:v>MALO</c:v>
                </c:pt>
                <c:pt idx="1">
                  <c:v>REGULAR</c:v>
                </c:pt>
                <c:pt idx="2">
                  <c:v>BUENA</c:v>
                </c:pt>
                <c:pt idx="3">
                  <c:v>EXCELENTE</c:v>
                </c:pt>
              </c:strCache>
            </c:strRef>
          </c:cat>
          <c:val>
            <c:numRef>
              <c:f>SEGURIDAD!$F$46:$F$49</c:f>
              <c:numCache>
                <c:formatCode>###0</c:formatCode>
                <c:ptCount val="4"/>
                <c:pt idx="0">
                  <c:v>13.333333333333334</c:v>
                </c:pt>
                <c:pt idx="1">
                  <c:v>26.666666666666668</c:v>
                </c:pt>
                <c:pt idx="2">
                  <c:v>46.666666666666664</c:v>
                </c:pt>
                <c:pt idx="3">
                  <c:v>13.333333333333334</c:v>
                </c:pt>
              </c:numCache>
            </c:numRef>
          </c:val>
          <c:extLst>
            <c:ext xmlns:c16="http://schemas.microsoft.com/office/drawing/2014/chart" uri="{C3380CC4-5D6E-409C-BE32-E72D297353CC}">
              <c16:uniqueId val="{00000004-0B09-4E3D-B8CC-73F1119F555F}"/>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3E6CDC2-CD5C-41DA-8C72-78AB9F46A0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CC-40E8-9C9D-7806D699BA74}"/>
                </c:ext>
              </c:extLst>
            </c:dLbl>
            <c:dLbl>
              <c:idx val="1"/>
              <c:tx>
                <c:rich>
                  <a:bodyPr/>
                  <a:lstStyle/>
                  <a:p>
                    <a:fld id="{234CA555-4572-4E87-B892-ACD3D66B2B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CC-40E8-9C9D-7806D699BA74}"/>
                </c:ext>
              </c:extLst>
            </c:dLbl>
            <c:dLbl>
              <c:idx val="2"/>
              <c:tx>
                <c:rich>
                  <a:bodyPr/>
                  <a:lstStyle/>
                  <a:p>
                    <a:fld id="{E0DB6A86-6DDA-46AD-A874-E9235D288F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CC-40E8-9C9D-7806D699BA74}"/>
                </c:ext>
              </c:extLst>
            </c:dLbl>
            <c:dLbl>
              <c:idx val="3"/>
              <c:tx>
                <c:rich>
                  <a:bodyPr/>
                  <a:lstStyle/>
                  <a:p>
                    <a:fld id="{3A6201CA-2F53-4650-94CD-02AF35E79C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CC-40E8-9C9D-7806D699BA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SEGURIDAD!$C$60:$C$63</c:f>
              <c:strCache>
                <c:ptCount val="4"/>
                <c:pt idx="0">
                  <c:v>MALO</c:v>
                </c:pt>
                <c:pt idx="1">
                  <c:v>REGULAR</c:v>
                </c:pt>
                <c:pt idx="2">
                  <c:v>BUENA</c:v>
                </c:pt>
                <c:pt idx="3">
                  <c:v>EXCELENTE</c:v>
                </c:pt>
              </c:strCache>
            </c:strRef>
          </c:cat>
          <c:val>
            <c:numRef>
              <c:f>SEGURIDAD!$F$60:$F$63</c:f>
              <c:numCache>
                <c:formatCode>###0</c:formatCode>
                <c:ptCount val="4"/>
                <c:pt idx="0">
                  <c:v>6.8181818181818175</c:v>
                </c:pt>
                <c:pt idx="1">
                  <c:v>32.386363636363633</c:v>
                </c:pt>
                <c:pt idx="2">
                  <c:v>43.75</c:v>
                </c:pt>
                <c:pt idx="3">
                  <c:v>17.045454545454543</c:v>
                </c:pt>
              </c:numCache>
            </c:numRef>
          </c:val>
          <c:extLst>
            <c:ext xmlns:c16="http://schemas.microsoft.com/office/drawing/2014/chart" uri="{C3380CC4-5D6E-409C-BE32-E72D297353CC}">
              <c16:uniqueId val="{00000004-7ACC-40E8-9C9D-7806D699BA74}"/>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2C0BDDA-C6B7-48F6-B138-5C12E6064D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2C-493A-98B9-D1AB82C74409}"/>
                </c:ext>
              </c:extLst>
            </c:dLbl>
            <c:dLbl>
              <c:idx val="1"/>
              <c:tx>
                <c:rich>
                  <a:bodyPr/>
                  <a:lstStyle/>
                  <a:p>
                    <a:fld id="{A2FB8C84-6D66-467B-9763-20F69D45A7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2C-493A-98B9-D1AB82C7440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SEGURIDAD!$C$61:$C$62</c:f>
              <c:strCache>
                <c:ptCount val="2"/>
                <c:pt idx="0">
                  <c:v>NO</c:v>
                </c:pt>
                <c:pt idx="1">
                  <c:v>SI</c:v>
                </c:pt>
              </c:strCache>
            </c:strRef>
          </c:cat>
          <c:val>
            <c:numRef>
              <c:f>SEGURIDAD!$F$61:$F$62</c:f>
              <c:numCache>
                <c:formatCode>###0</c:formatCode>
                <c:ptCount val="2"/>
                <c:pt idx="0">
                  <c:v>46.666666666666664</c:v>
                </c:pt>
                <c:pt idx="1">
                  <c:v>53.333333333333336</c:v>
                </c:pt>
              </c:numCache>
            </c:numRef>
          </c:val>
          <c:extLst>
            <c:ext xmlns:c16="http://schemas.microsoft.com/office/drawing/2014/chart" uri="{C3380CC4-5D6E-409C-BE32-E72D297353CC}">
              <c16:uniqueId val="{00000002-072C-493A-98B9-D1AB82C74409}"/>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C4614DF-B729-4250-A5EC-83DD9E12A4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79-482B-A24F-32820AD3F9F6}"/>
                </c:ext>
              </c:extLst>
            </c:dLbl>
            <c:dLbl>
              <c:idx val="1"/>
              <c:tx>
                <c:rich>
                  <a:bodyPr/>
                  <a:lstStyle/>
                  <a:p>
                    <a:fld id="{980EC4F9-99F6-429D-8F5E-EEED838097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79-482B-A24F-32820AD3F9F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SEGURIDAD!$C$74:$C$75</c:f>
              <c:strCache>
                <c:ptCount val="2"/>
                <c:pt idx="0">
                  <c:v>NO</c:v>
                </c:pt>
                <c:pt idx="1">
                  <c:v>SI</c:v>
                </c:pt>
              </c:strCache>
            </c:strRef>
          </c:cat>
          <c:val>
            <c:numRef>
              <c:f>SEGURIDAD!$F$74:$F$75</c:f>
              <c:numCache>
                <c:formatCode>###0</c:formatCode>
                <c:ptCount val="2"/>
                <c:pt idx="0">
                  <c:v>60.79545454545454</c:v>
                </c:pt>
                <c:pt idx="1">
                  <c:v>39.204545454545453</c:v>
                </c:pt>
              </c:numCache>
            </c:numRef>
          </c:val>
          <c:extLst>
            <c:ext xmlns:c16="http://schemas.microsoft.com/office/drawing/2014/chart" uri="{C3380CC4-5D6E-409C-BE32-E72D297353CC}">
              <c16:uniqueId val="{00000002-3779-482B-A24F-32820AD3F9F6}"/>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A0EC798-D9BF-401B-BF97-79DFFCCB72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BD-4298-B362-B31DDB8FCFD6}"/>
                </c:ext>
              </c:extLst>
            </c:dLbl>
            <c:dLbl>
              <c:idx val="1"/>
              <c:tx>
                <c:rich>
                  <a:bodyPr/>
                  <a:lstStyle/>
                  <a:p>
                    <a:fld id="{FA3FDD3C-B1AA-4FDF-86E6-3D203F9244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BD-4298-B362-B31DDB8FCFD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RECURSOS!$C$4:$C$5</c:f>
              <c:strCache>
                <c:ptCount val="2"/>
                <c:pt idx="0">
                  <c:v>ALGUNAS VECES</c:v>
                </c:pt>
                <c:pt idx="1">
                  <c:v>SIEMPRE</c:v>
                </c:pt>
              </c:strCache>
            </c:strRef>
          </c:cat>
          <c:val>
            <c:numRef>
              <c:f>RECURSOS!$F$4:$F$5</c:f>
              <c:numCache>
                <c:formatCode>###0</c:formatCode>
                <c:ptCount val="2"/>
                <c:pt idx="0">
                  <c:v>33.333333333333329</c:v>
                </c:pt>
                <c:pt idx="1">
                  <c:v>66.666666666666657</c:v>
                </c:pt>
              </c:numCache>
            </c:numRef>
          </c:val>
          <c:extLst>
            <c:ext xmlns:c16="http://schemas.microsoft.com/office/drawing/2014/chart" uri="{C3380CC4-5D6E-409C-BE32-E72D297353CC}">
              <c16:uniqueId val="{00000002-1CBD-4298-B362-B31DDB8FCFD6}"/>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16617933723196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7.4590643274853805E-2"/>
                </c:manualLayout>
              </c:layout>
              <c:tx>
                <c:rich>
                  <a:bodyPr/>
                  <a:lstStyle/>
                  <a:p>
                    <a:fld id="{3D83D108-83F6-4402-BDCB-9E37923523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70-43B6-B300-F212E9D3AA4D}"/>
                </c:ext>
              </c:extLst>
            </c:dLbl>
            <c:dLbl>
              <c:idx val="1"/>
              <c:tx>
                <c:rich>
                  <a:bodyPr/>
                  <a:lstStyle/>
                  <a:p>
                    <a:fld id="{D8FA084D-560F-4146-8514-4B3E68AAC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70-43B6-B300-F212E9D3AA4D}"/>
                </c:ext>
              </c:extLst>
            </c:dLbl>
            <c:dLbl>
              <c:idx val="2"/>
              <c:tx>
                <c:rich>
                  <a:bodyPr/>
                  <a:lstStyle/>
                  <a:p>
                    <a:fld id="{A8EF3477-8201-4AF1-A386-23237FC2C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70-43B6-B300-F212E9D3AA4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9.6</c:v>
                </c:pt>
                <c:pt idx="1">
                  <c:v>60.8</c:v>
                </c:pt>
                <c:pt idx="2">
                  <c:v>29.599999999999998</c:v>
                </c:pt>
              </c:numCache>
            </c:numRef>
          </c:val>
          <c:extLst>
            <c:ext xmlns:c16="http://schemas.microsoft.com/office/drawing/2014/chart" uri="{C3380CC4-5D6E-409C-BE32-E72D297353CC}">
              <c16:uniqueId val="{00000003-2870-43B6-B300-F212E9D3AA4D}"/>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305DDD7-FCB2-4951-ADD7-D15F713C14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8A-45FF-9D6B-6155CA73871E}"/>
                </c:ext>
              </c:extLst>
            </c:dLbl>
            <c:dLbl>
              <c:idx val="1"/>
              <c:tx>
                <c:rich>
                  <a:bodyPr/>
                  <a:lstStyle/>
                  <a:p>
                    <a:fld id="{2E4892D0-00AC-4D6E-82D9-77523E551F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8A-45FF-9D6B-6155CA7387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RECURSOS!$C$20:$C$21</c:f>
              <c:strCache>
                <c:ptCount val="2"/>
                <c:pt idx="0">
                  <c:v>BUENAS</c:v>
                </c:pt>
                <c:pt idx="1">
                  <c:v>EXCELENTE</c:v>
                </c:pt>
              </c:strCache>
            </c:strRef>
          </c:cat>
          <c:val>
            <c:numRef>
              <c:f>RECURSOS!$F$20:$F$21</c:f>
              <c:numCache>
                <c:formatCode>###0</c:formatCode>
                <c:ptCount val="2"/>
                <c:pt idx="0">
                  <c:v>66.666666666666657</c:v>
                </c:pt>
                <c:pt idx="1">
                  <c:v>33.333333333333329</c:v>
                </c:pt>
              </c:numCache>
            </c:numRef>
          </c:val>
          <c:extLst>
            <c:ext xmlns:c16="http://schemas.microsoft.com/office/drawing/2014/chart" uri="{C3380CC4-5D6E-409C-BE32-E72D297353CC}">
              <c16:uniqueId val="{00000002-B78A-45FF-9D6B-6155CA73871E}"/>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CEEC5EC-57BF-417C-8FA7-7A59F68297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ED-4370-8BB3-F9B7FB420257}"/>
                </c:ext>
              </c:extLst>
            </c:dLbl>
            <c:dLbl>
              <c:idx val="1"/>
              <c:tx>
                <c:rich>
                  <a:bodyPr/>
                  <a:lstStyle/>
                  <a:p>
                    <a:fld id="{E5349A74-F052-481F-812D-1E309B33C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ED-4370-8BB3-F9B7FB420257}"/>
                </c:ext>
              </c:extLst>
            </c:dLbl>
            <c:dLbl>
              <c:idx val="2"/>
              <c:layout>
                <c:manualLayout>
                  <c:x val="-1.3702368388292704E-16"/>
                  <c:y val="8.8287280701754386E-2"/>
                </c:manualLayout>
              </c:layout>
              <c:tx>
                <c:rich>
                  <a:bodyPr/>
                  <a:lstStyle/>
                  <a:p>
                    <a:fld id="{B6E083F1-20D9-4E04-AF11-E53759F8087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ED-4370-8BB3-F9B7FB420257}"/>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RECURSOS!$C$31:$C$33</c:f>
              <c:strCache>
                <c:ptCount val="3"/>
                <c:pt idx="0">
                  <c:v>NUNCA</c:v>
                </c:pt>
                <c:pt idx="1">
                  <c:v>ALGUNAS VECES</c:v>
                </c:pt>
                <c:pt idx="2">
                  <c:v>SIEMPRE</c:v>
                </c:pt>
              </c:strCache>
            </c:strRef>
          </c:cat>
          <c:val>
            <c:numRef>
              <c:f>RECURSOS!$F$31:$F$33</c:f>
              <c:numCache>
                <c:formatCode>###0</c:formatCode>
                <c:ptCount val="3"/>
                <c:pt idx="0">
                  <c:v>4.4444444444444446</c:v>
                </c:pt>
                <c:pt idx="1">
                  <c:v>35.555555555555557</c:v>
                </c:pt>
                <c:pt idx="2">
                  <c:v>60</c:v>
                </c:pt>
              </c:numCache>
            </c:numRef>
          </c:val>
          <c:extLst>
            <c:ext xmlns:c16="http://schemas.microsoft.com/office/drawing/2014/chart" uri="{C3380CC4-5D6E-409C-BE32-E72D297353CC}">
              <c16:uniqueId val="{00000003-B3ED-4370-8BB3-F9B7FB420257}"/>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ADMINISTRATIVA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2979F44-4917-4E1A-BCB6-B443C946A3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E2-4F60-95A9-A1ECCDAC8168}"/>
                </c:ext>
              </c:extLst>
            </c:dLbl>
            <c:dLbl>
              <c:idx val="1"/>
              <c:tx>
                <c:rich>
                  <a:bodyPr/>
                  <a:lstStyle/>
                  <a:p>
                    <a:fld id="{A6B7FE61-413E-421D-B33C-6579E830BD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E2-4F60-95A9-A1ECCDAC81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RECURSOS!$C$36:$C$37</c:f>
              <c:strCache>
                <c:ptCount val="2"/>
                <c:pt idx="0">
                  <c:v>ALGUNAS VECES</c:v>
                </c:pt>
                <c:pt idx="1">
                  <c:v>SIEMPRE</c:v>
                </c:pt>
              </c:strCache>
            </c:strRef>
          </c:cat>
          <c:val>
            <c:numRef>
              <c:f>RECURSOS!$F$36:$F$37</c:f>
              <c:numCache>
                <c:formatCode>###0</c:formatCode>
                <c:ptCount val="2"/>
                <c:pt idx="0">
                  <c:v>33.333333333333329</c:v>
                </c:pt>
                <c:pt idx="1">
                  <c:v>66.666666666666657</c:v>
                </c:pt>
              </c:numCache>
            </c:numRef>
          </c:val>
          <c:extLst>
            <c:ext xmlns:c16="http://schemas.microsoft.com/office/drawing/2014/chart" uri="{C3380CC4-5D6E-409C-BE32-E72D297353CC}">
              <c16:uniqueId val="{00000002-3AE2-4F60-95A9-A1ECCDAC8168}"/>
            </c:ext>
          </c:extLst>
        </c:ser>
        <c:dLbls>
          <c:dLblPos val="inEnd"/>
          <c:showLegendKey val="0"/>
          <c:showVal val="1"/>
          <c:showCatName val="0"/>
          <c:showSerName val="0"/>
          <c:showPercent val="0"/>
          <c:showBubbleSize val="0"/>
        </c:dLbls>
        <c:gapWidth val="100"/>
        <c:overlap val="-24"/>
        <c:axId val="719690904"/>
        <c:axId val="719688280"/>
      </c:barChart>
      <c:catAx>
        <c:axId val="719690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280"/>
        <c:crosses val="autoZero"/>
        <c:auto val="1"/>
        <c:lblAlgn val="ctr"/>
        <c:lblOffset val="100"/>
        <c:noMultiLvlLbl val="0"/>
      </c:catAx>
      <c:valAx>
        <c:axId val="719688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90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55E3F64-B8FF-4458-97EA-EFDB8531AA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85-4EB7-B004-535E052856E4}"/>
                </c:ext>
              </c:extLst>
            </c:dLbl>
            <c:dLbl>
              <c:idx val="1"/>
              <c:tx>
                <c:rich>
                  <a:bodyPr/>
                  <a:lstStyle/>
                  <a:p>
                    <a:fld id="{D7B4798A-EDA1-4CA0-A011-26D76832CF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85-4EB7-B004-535E052856E4}"/>
                </c:ext>
              </c:extLst>
            </c:dLbl>
            <c:dLbl>
              <c:idx val="2"/>
              <c:tx>
                <c:rich>
                  <a:bodyPr/>
                  <a:lstStyle/>
                  <a:p>
                    <a:fld id="{653DE715-477A-4E65-823C-7452F5122B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985-4EB7-B004-535E052856E4}"/>
                </c:ext>
              </c:extLst>
            </c:dLbl>
            <c:dLbl>
              <c:idx val="3"/>
              <c:tx>
                <c:rich>
                  <a:bodyPr/>
                  <a:lstStyle/>
                  <a:p>
                    <a:fld id="{A7D4A14D-C2E0-4656-9956-F0C8A41FDB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85-4EB7-B004-535E052856E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RECURSOS!$C$49:$C$52</c:f>
              <c:strCache>
                <c:ptCount val="4"/>
                <c:pt idx="0">
                  <c:v>NUNCA</c:v>
                </c:pt>
                <c:pt idx="1">
                  <c:v>ALGUNAS VECES</c:v>
                </c:pt>
                <c:pt idx="2">
                  <c:v>SIEMPRE</c:v>
                </c:pt>
                <c:pt idx="3">
                  <c:v>NO APLICA</c:v>
                </c:pt>
              </c:strCache>
            </c:strRef>
          </c:cat>
          <c:val>
            <c:numRef>
              <c:f>RECURSOS!$F$49:$F$52</c:f>
              <c:numCache>
                <c:formatCode>###0</c:formatCode>
                <c:ptCount val="4"/>
                <c:pt idx="0">
                  <c:v>2.2222222222222223</c:v>
                </c:pt>
                <c:pt idx="1">
                  <c:v>44.444444444444443</c:v>
                </c:pt>
                <c:pt idx="2">
                  <c:v>46.666666666666664</c:v>
                </c:pt>
                <c:pt idx="3">
                  <c:v>6.666666666666667</c:v>
                </c:pt>
              </c:numCache>
            </c:numRef>
          </c:val>
          <c:extLst>
            <c:ext xmlns:c16="http://schemas.microsoft.com/office/drawing/2014/chart" uri="{C3380CC4-5D6E-409C-BE32-E72D297353CC}">
              <c16:uniqueId val="{00000004-7985-4EB7-B004-535E052856E4}"/>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0D8C67-32ED-4DB6-B8B3-482B57F156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6FE-4D44-AFAF-20CB95F21FF8}"/>
                </c:ext>
              </c:extLst>
            </c:dLbl>
            <c:dLbl>
              <c:idx val="1"/>
              <c:tx>
                <c:rich>
                  <a:bodyPr/>
                  <a:lstStyle/>
                  <a:p>
                    <a:fld id="{7952119F-2577-4254-80E2-ED6E3EA204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6FE-4D44-AFAF-20CB95F21FF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86FE-4D44-AFAF-20CB95F21FF8}"/>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EA40702-ED8B-4215-BB64-858581A3EA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5D-4281-A954-83AF6C7E84E0}"/>
                </c:ext>
              </c:extLst>
            </c:dLbl>
            <c:dLbl>
              <c:idx val="1"/>
              <c:tx>
                <c:rich>
                  <a:bodyPr/>
                  <a:lstStyle/>
                  <a:p>
                    <a:fld id="{B95017F2-84D7-4EBB-A291-EC871DDA88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5D-4281-A954-83AF6C7E84E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BE5D-4281-A954-83AF6C7E84E0}"/>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44FF4E9-42BE-43B2-A71E-A017862310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77-4E78-9B15-546C81ACCE56}"/>
                </c:ext>
              </c:extLst>
            </c:dLbl>
            <c:dLbl>
              <c:idx val="1"/>
              <c:tx>
                <c:rich>
                  <a:bodyPr/>
                  <a:lstStyle/>
                  <a:p>
                    <a:fld id="{80B949D7-C736-41D5-8B0E-955E8C7BAC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77-4E78-9B15-546C81ACCE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CONVIVENCIA!$C$4:$C$5</c:f>
              <c:strCache>
                <c:ptCount val="2"/>
                <c:pt idx="0">
                  <c:v>BUENAS</c:v>
                </c:pt>
                <c:pt idx="1">
                  <c:v>EXCELENTE</c:v>
                </c:pt>
              </c:strCache>
            </c:strRef>
          </c:cat>
          <c:val>
            <c:numRef>
              <c:f>CONVIVENCIA!$F$4:$F$5</c:f>
              <c:numCache>
                <c:formatCode>###0</c:formatCode>
                <c:ptCount val="2"/>
                <c:pt idx="0">
                  <c:v>53.333333333333336</c:v>
                </c:pt>
                <c:pt idx="1">
                  <c:v>46.666666666666664</c:v>
                </c:pt>
              </c:numCache>
            </c:numRef>
          </c:val>
          <c:extLst>
            <c:ext xmlns:c16="http://schemas.microsoft.com/office/drawing/2014/chart" uri="{C3380CC4-5D6E-409C-BE32-E72D297353CC}">
              <c16:uniqueId val="{00000002-3377-4E78-9B15-546C81ACCE56}"/>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7AA3F9-0B6E-4AD4-9556-C80D472ECA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75-46C5-AB2A-827BEACAA033}"/>
                </c:ext>
              </c:extLst>
            </c:dLbl>
            <c:dLbl>
              <c:idx val="1"/>
              <c:tx>
                <c:rich>
                  <a:bodyPr/>
                  <a:lstStyle/>
                  <a:p>
                    <a:fld id="{AE38876E-2523-452A-90C0-784C609CD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75-46C5-AB2A-827BEACAA033}"/>
                </c:ext>
              </c:extLst>
            </c:dLbl>
            <c:dLbl>
              <c:idx val="2"/>
              <c:tx>
                <c:rich>
                  <a:bodyPr/>
                  <a:lstStyle/>
                  <a:p>
                    <a:fld id="{F02841CA-DD5C-4F4A-AB92-D90D49044F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75-46C5-AB2A-827BEACAA033}"/>
                </c:ext>
              </c:extLst>
            </c:dLbl>
            <c:dLbl>
              <c:idx val="3"/>
              <c:tx>
                <c:rich>
                  <a:bodyPr/>
                  <a:lstStyle/>
                  <a:p>
                    <a:fld id="{D91F9899-E2B4-49AA-BADB-B5782496EE6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75-46C5-AB2A-827BEACAA03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4-B575-46C5-AB2A-827BEACAA033}"/>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C681C08-E109-4BED-90FB-7B41E8E680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17-4C7C-8C7B-156C5BBF8E96}"/>
                </c:ext>
              </c:extLst>
            </c:dLbl>
            <c:dLbl>
              <c:idx val="1"/>
              <c:tx>
                <c:rich>
                  <a:bodyPr/>
                  <a:lstStyle/>
                  <a:p>
                    <a:fld id="{00AEE8B9-C967-4127-BABE-817B8F0028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17-4C7C-8C7B-156C5BBF8E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CONVIVENCIA!$C$16:$C$17</c:f>
              <c:strCache>
                <c:ptCount val="2"/>
                <c:pt idx="0">
                  <c:v>ALGUNAS VECES</c:v>
                </c:pt>
                <c:pt idx="1">
                  <c:v>SIEMPRE</c:v>
                </c:pt>
              </c:strCache>
            </c:strRef>
          </c:cat>
          <c:val>
            <c:numRef>
              <c:f>CONVIVENCIA!$F$16:$F$17</c:f>
              <c:numCache>
                <c:formatCode>###0</c:formatCode>
                <c:ptCount val="2"/>
                <c:pt idx="0">
                  <c:v>20</c:v>
                </c:pt>
                <c:pt idx="1">
                  <c:v>80</c:v>
                </c:pt>
              </c:numCache>
            </c:numRef>
          </c:val>
          <c:extLst>
            <c:ext xmlns:c16="http://schemas.microsoft.com/office/drawing/2014/chart" uri="{C3380CC4-5D6E-409C-BE32-E72D297353CC}">
              <c16:uniqueId val="{00000002-C217-4C7C-8C7B-156C5BBF8E96}"/>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785C7FE-05BE-4AC0-9A39-D450625FA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A6-4AE6-B56E-91AA65445823}"/>
                </c:ext>
              </c:extLst>
            </c:dLbl>
            <c:dLbl>
              <c:idx val="1"/>
              <c:tx>
                <c:rich>
                  <a:bodyPr/>
                  <a:lstStyle/>
                  <a:p>
                    <a:fld id="{6D37E6DE-4A23-4DD5-BBF8-A976AE22CF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A6-4AE6-B56E-91AA6544582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CONVIVENCIA!$C$26:$C$27</c:f>
              <c:strCache>
                <c:ptCount val="2"/>
                <c:pt idx="0">
                  <c:v>NO</c:v>
                </c:pt>
                <c:pt idx="1">
                  <c:v>SI</c:v>
                </c:pt>
              </c:strCache>
            </c:strRef>
          </c:cat>
          <c:val>
            <c:numRef>
              <c:f>CONVIVENCIA!$F$26:$F$27</c:f>
              <c:numCache>
                <c:formatCode>###0</c:formatCode>
                <c:ptCount val="2"/>
                <c:pt idx="0">
                  <c:v>25</c:v>
                </c:pt>
                <c:pt idx="1">
                  <c:v>75</c:v>
                </c:pt>
              </c:numCache>
            </c:numRef>
          </c:val>
          <c:extLst>
            <c:ext xmlns:c16="http://schemas.microsoft.com/office/drawing/2014/chart" uri="{C3380CC4-5D6E-409C-BE32-E72D297353CC}">
              <c16:uniqueId val="{00000002-E1A6-4AE6-B56E-91AA65445823}"/>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289D93D-0C73-478D-850F-CC3893E341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00-400C-8548-9324A25B2E6F}"/>
                </c:ext>
              </c:extLst>
            </c:dLbl>
            <c:dLbl>
              <c:idx val="1"/>
              <c:tx>
                <c:rich>
                  <a:bodyPr/>
                  <a:lstStyle/>
                  <a:p>
                    <a:fld id="{3BE0D66D-FBA9-41AA-8FA6-3E6B5374E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00-400C-8548-9324A25B2E6F}"/>
                </c:ext>
              </c:extLst>
            </c:dLbl>
            <c:dLbl>
              <c:idx val="2"/>
              <c:tx>
                <c:rich>
                  <a:bodyPr/>
                  <a:lstStyle/>
                  <a:p>
                    <a:fld id="{D957E2AC-C105-472B-98FE-D810D00242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00-400C-8548-9324A25B2E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CONVIVENCIA!$C$28:$C$30</c:f>
              <c:strCache>
                <c:ptCount val="3"/>
                <c:pt idx="0">
                  <c:v>NUNCA</c:v>
                </c:pt>
                <c:pt idx="1">
                  <c:v>ALGUNAS VECES</c:v>
                </c:pt>
                <c:pt idx="2">
                  <c:v>SIEMPRE</c:v>
                </c:pt>
              </c:strCache>
            </c:strRef>
          </c:cat>
          <c:val>
            <c:numRef>
              <c:f>CONVIVENCIA!$F$28:$F$30</c:f>
              <c:numCache>
                <c:formatCode>###0</c:formatCode>
                <c:ptCount val="3"/>
                <c:pt idx="0">
                  <c:v>13.333333333333334</c:v>
                </c:pt>
                <c:pt idx="1">
                  <c:v>60</c:v>
                </c:pt>
                <c:pt idx="2">
                  <c:v>26.666666666666668</c:v>
                </c:pt>
              </c:numCache>
            </c:numRef>
          </c:val>
          <c:extLst>
            <c:ext xmlns:c16="http://schemas.microsoft.com/office/drawing/2014/chart" uri="{C3380CC4-5D6E-409C-BE32-E72D297353CC}">
              <c16:uniqueId val="{00000003-C900-400C-8548-9324A25B2E6F}"/>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A204024-3EF1-49CC-B10E-E1963E74E1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3F-4965-B95C-108FFBEA7A3D}"/>
                </c:ext>
              </c:extLst>
            </c:dLbl>
            <c:dLbl>
              <c:idx val="1"/>
              <c:tx>
                <c:rich>
                  <a:bodyPr/>
                  <a:lstStyle/>
                  <a:p>
                    <a:fld id="{E9A007A7-9585-4EB8-91F0-396C25B0F2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3F-4965-B95C-108FFBEA7A3D}"/>
                </c:ext>
              </c:extLst>
            </c:dLbl>
            <c:dLbl>
              <c:idx val="2"/>
              <c:tx>
                <c:rich>
                  <a:bodyPr/>
                  <a:lstStyle/>
                  <a:p>
                    <a:fld id="{41868D30-E2D7-4165-86D6-4EA6E8B12C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3F-4965-B95C-108FFBEA7A3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CONVIVENCIA!$D$44:$D$46</c:f>
              <c:strCache>
                <c:ptCount val="3"/>
                <c:pt idx="0">
                  <c:v>INSTITUCIONALES</c:v>
                </c:pt>
                <c:pt idx="1">
                  <c:v>DIRECTIVOS</c:v>
                </c:pt>
                <c:pt idx="2">
                  <c:v>CON LOS COMPAÑEROS</c:v>
                </c:pt>
              </c:strCache>
            </c:strRef>
          </c:cat>
          <c:val>
            <c:numRef>
              <c:f>CONVIVENCIA!$F$44:$F$46</c:f>
              <c:numCache>
                <c:formatCode>###0</c:formatCode>
                <c:ptCount val="3"/>
                <c:pt idx="0">
                  <c:v>65.900000000000006</c:v>
                </c:pt>
                <c:pt idx="1">
                  <c:v>67.7</c:v>
                </c:pt>
                <c:pt idx="2">
                  <c:v>69.900000000000006</c:v>
                </c:pt>
              </c:numCache>
            </c:numRef>
          </c:val>
          <c:extLst>
            <c:ext xmlns:c16="http://schemas.microsoft.com/office/drawing/2014/chart" uri="{C3380CC4-5D6E-409C-BE32-E72D297353CC}">
              <c16:uniqueId val="{00000003-223F-4965-B95C-108FFBEA7A3D}"/>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ABDD75E-03EB-4EB2-A6F9-7C663D541E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3F-4FE0-897F-F3842BE15053}"/>
                </c:ext>
              </c:extLst>
            </c:dLbl>
            <c:dLbl>
              <c:idx val="1"/>
              <c:tx>
                <c:rich>
                  <a:bodyPr/>
                  <a:lstStyle/>
                  <a:p>
                    <a:fld id="{73BB9B2D-D180-4CE1-B278-51A6B260F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3F-4FE0-897F-F3842BE150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CONVIVENCIA!$C$35:$C$36</c:f>
              <c:strCache>
                <c:ptCount val="2"/>
                <c:pt idx="0">
                  <c:v>ALGUNAS VECES</c:v>
                </c:pt>
                <c:pt idx="1">
                  <c:v>SIEMPRE</c:v>
                </c:pt>
              </c:strCache>
            </c:strRef>
          </c:cat>
          <c:val>
            <c:numRef>
              <c:f>CONVIVENCIA!$F$35:$F$36</c:f>
              <c:numCache>
                <c:formatCode>###0</c:formatCode>
                <c:ptCount val="2"/>
                <c:pt idx="0">
                  <c:v>26.666666666666668</c:v>
                </c:pt>
                <c:pt idx="1">
                  <c:v>73.333333333333329</c:v>
                </c:pt>
              </c:numCache>
            </c:numRef>
          </c:val>
          <c:extLst>
            <c:ext xmlns:c16="http://schemas.microsoft.com/office/drawing/2014/chart" uri="{C3380CC4-5D6E-409C-BE32-E72D297353CC}">
              <c16:uniqueId val="{00000002-9A3F-4FE0-897F-F3842BE15053}"/>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65E-3"/>
                  <c:y val="9.5853557504873288E-2"/>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14-4306-A5BA-1C4CB39FD058}"/>
                </c:ext>
              </c:extLst>
            </c:dLbl>
            <c:dLbl>
              <c:idx val="1"/>
              <c:layout>
                <c:manualLayout>
                  <c:x val="-6.851184194146352E-17"/>
                  <c:y val="9.5853557504873232E-2"/>
                </c:manualLayout>
              </c:layout>
              <c:tx>
                <c:rich>
                  <a:bodyPr/>
                  <a:lstStyle/>
                  <a:p>
                    <a:fld id="{14296655-0FEE-4359-B057-F4CF7F9B7D0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14-4306-A5BA-1C4CB39FD058}"/>
                </c:ext>
              </c:extLst>
            </c:dLbl>
            <c:dLbl>
              <c:idx val="2"/>
              <c:tx>
                <c:rich>
                  <a:bodyPr/>
                  <a:lstStyle/>
                  <a:p>
                    <a:fld id="{1DED3749-3BE8-404B-B409-AF96ADD29B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14-4306-A5BA-1C4CB39FD05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D214-4306-A5BA-1C4CB39FD058}"/>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041A61-E9D6-46EE-978A-BF71F64BB5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86-4370-8C8D-398E52BE393C}"/>
                </c:ext>
              </c:extLst>
            </c:dLbl>
            <c:dLbl>
              <c:idx val="1"/>
              <c:tx>
                <c:rich>
                  <a:bodyPr/>
                  <a:lstStyle/>
                  <a:p>
                    <a:fld id="{404CCB4C-8E4F-49B0-8A9F-01E9C5CA6F3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786-4370-8C8D-398E52BE39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RELACION!$C$8:$C$9</c:f>
              <c:strCache>
                <c:ptCount val="2"/>
                <c:pt idx="0">
                  <c:v>ALGUNAS VECES</c:v>
                </c:pt>
                <c:pt idx="1">
                  <c:v>SIEMPRE</c:v>
                </c:pt>
              </c:strCache>
            </c:strRef>
          </c:cat>
          <c:val>
            <c:numRef>
              <c:f>RELACION!$F$8:$F$9</c:f>
              <c:numCache>
                <c:formatCode>###0</c:formatCode>
                <c:ptCount val="2"/>
                <c:pt idx="0">
                  <c:v>20</c:v>
                </c:pt>
                <c:pt idx="1">
                  <c:v>80</c:v>
                </c:pt>
              </c:numCache>
            </c:numRef>
          </c:val>
          <c:extLst>
            <c:ext xmlns:c16="http://schemas.microsoft.com/office/drawing/2014/chart" uri="{C3380CC4-5D6E-409C-BE32-E72D297353CC}">
              <c16:uniqueId val="{00000002-4786-4370-8C8D-398E52BE393C}"/>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177E-2"/>
                </c:manualLayout>
              </c:layout>
              <c:tx>
                <c:rich>
                  <a:bodyPr/>
                  <a:lstStyle/>
                  <a:p>
                    <a:fld id="{1122895B-595F-490D-A28C-2A208C9C3E2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4D-48A8-AB29-A721C60FC735}"/>
                </c:ext>
              </c:extLst>
            </c:dLbl>
            <c:dLbl>
              <c:idx val="1"/>
              <c:tx>
                <c:rich>
                  <a:bodyPr/>
                  <a:lstStyle/>
                  <a:p>
                    <a:fld id="{6C2F38DA-E78B-477B-BF58-4C14482357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4D-48A8-AB29-A721C60FC735}"/>
                </c:ext>
              </c:extLst>
            </c:dLbl>
            <c:dLbl>
              <c:idx val="2"/>
              <c:tx>
                <c:rich>
                  <a:bodyPr/>
                  <a:lstStyle/>
                  <a:p>
                    <a:fld id="{C45D0C6C-D6BC-419F-A3FC-4A12BDF7E0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4D-48A8-AB29-A721C60FC73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RELACION!$C$18:$C$20</c:f>
              <c:strCache>
                <c:ptCount val="3"/>
                <c:pt idx="0">
                  <c:v>NUNCA</c:v>
                </c:pt>
                <c:pt idx="1">
                  <c:v>ALGUNAS VECES</c:v>
                </c:pt>
                <c:pt idx="2">
                  <c:v>SIEMPRE</c:v>
                </c:pt>
              </c:strCache>
            </c:strRef>
          </c:cat>
          <c:val>
            <c:numRef>
              <c:f>RELACION!$F$18:$F$20</c:f>
              <c:numCache>
                <c:formatCode>###0</c:formatCode>
                <c:ptCount val="3"/>
                <c:pt idx="0">
                  <c:v>14.772727272727273</c:v>
                </c:pt>
                <c:pt idx="1">
                  <c:v>52.272727272727273</c:v>
                </c:pt>
                <c:pt idx="2">
                  <c:v>32.954545454545453</c:v>
                </c:pt>
              </c:numCache>
            </c:numRef>
          </c:val>
          <c:extLst>
            <c:ext xmlns:c16="http://schemas.microsoft.com/office/drawing/2014/chart" uri="{C3380CC4-5D6E-409C-BE32-E72D297353CC}">
              <c16:uniqueId val="{00000003-004D-48A8-AB29-A721C60FC735}"/>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0FC6F74-49FD-49A3-8D30-D3ACF475EA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03-402A-9D08-90295C1FDF83}"/>
                </c:ext>
              </c:extLst>
            </c:dLbl>
            <c:dLbl>
              <c:idx val="1"/>
              <c:tx>
                <c:rich>
                  <a:bodyPr/>
                  <a:lstStyle/>
                  <a:p>
                    <a:fld id="{F7299005-28FF-40DB-912C-5181D984AD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03-402A-9D08-90295C1FDF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RELACION!$C$20:$C$21</c:f>
              <c:strCache>
                <c:ptCount val="2"/>
                <c:pt idx="0">
                  <c:v>SI</c:v>
                </c:pt>
                <c:pt idx="1">
                  <c:v>NO</c:v>
                </c:pt>
              </c:strCache>
            </c:strRef>
          </c:cat>
          <c:val>
            <c:numRef>
              <c:f>RELACION!$F$20:$F$21</c:f>
              <c:numCache>
                <c:formatCode>###0</c:formatCode>
                <c:ptCount val="2"/>
                <c:pt idx="0">
                  <c:v>86.666666666666671</c:v>
                </c:pt>
                <c:pt idx="1">
                  <c:v>13.333333333333334</c:v>
                </c:pt>
              </c:numCache>
            </c:numRef>
          </c:val>
          <c:extLst>
            <c:ext xmlns:c16="http://schemas.microsoft.com/office/drawing/2014/chart" uri="{C3380CC4-5D6E-409C-BE32-E72D297353CC}">
              <c16:uniqueId val="{00000002-B703-402A-9D08-90295C1FDF83}"/>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0780099-FD83-46C1-ABED-6D5718EE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BC-4AAA-91FB-AF0011CE715F}"/>
                </c:ext>
              </c:extLst>
            </c:dLbl>
            <c:dLbl>
              <c:idx val="1"/>
              <c:tx>
                <c:rich>
                  <a:bodyPr/>
                  <a:lstStyle/>
                  <a:p>
                    <a:fld id="{91F2C8EE-6F70-478C-8787-2B20488B6F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BC-4AAA-91FB-AF0011CE715F}"/>
                </c:ext>
              </c:extLst>
            </c:dLbl>
            <c:dLbl>
              <c:idx val="2"/>
              <c:tx>
                <c:rich>
                  <a:bodyPr/>
                  <a:lstStyle/>
                  <a:p>
                    <a:fld id="{3E58023E-72AF-4DCC-808F-A53E6080AE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BC-4AAA-91FB-AF0011CE715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17.613636363636363</c:v>
                </c:pt>
                <c:pt idx="1">
                  <c:v>43.75</c:v>
                </c:pt>
                <c:pt idx="2">
                  <c:v>38.636363636363633</c:v>
                </c:pt>
              </c:numCache>
            </c:numRef>
          </c:val>
          <c:extLst>
            <c:ext xmlns:c16="http://schemas.microsoft.com/office/drawing/2014/chart" uri="{C3380CC4-5D6E-409C-BE32-E72D297353CC}">
              <c16:uniqueId val="{00000003-BEBC-4AAA-91FB-AF0011CE715F}"/>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9.5853557504873177E-2"/>
                </c:manualLayout>
              </c:layout>
              <c:tx>
                <c:rich>
                  <a:bodyPr/>
                  <a:lstStyle/>
                  <a:p>
                    <a:fld id="{84C3C6E4-972D-40B3-8DD7-ECC58073F89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41-4374-B37E-31D092179CAC}"/>
                </c:ext>
              </c:extLst>
            </c:dLbl>
            <c:dLbl>
              <c:idx val="1"/>
              <c:tx>
                <c:rich>
                  <a:bodyPr/>
                  <a:lstStyle/>
                  <a:p>
                    <a:fld id="{C01FE756-F620-4808-A798-0DC3CC1244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41-4374-B37E-31D092179CAC}"/>
                </c:ext>
              </c:extLst>
            </c:dLbl>
            <c:dLbl>
              <c:idx val="2"/>
              <c:tx>
                <c:rich>
                  <a:bodyPr/>
                  <a:lstStyle/>
                  <a:p>
                    <a:fld id="{045CB6C6-980A-4D84-9B0C-92ACB4044F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41-4374-B37E-31D092179CA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RELACION!$C$38:$C$40</c:f>
              <c:strCache>
                <c:ptCount val="3"/>
                <c:pt idx="0">
                  <c:v>NUNCA</c:v>
                </c:pt>
                <c:pt idx="1">
                  <c:v>ALGUNAS VECES</c:v>
                </c:pt>
                <c:pt idx="2">
                  <c:v>SIEMPRE</c:v>
                </c:pt>
              </c:strCache>
            </c:strRef>
          </c:cat>
          <c:val>
            <c:numRef>
              <c:f>RELACION!$F$38:$F$40</c:f>
              <c:numCache>
                <c:formatCode>###0</c:formatCode>
                <c:ptCount val="3"/>
                <c:pt idx="0">
                  <c:v>13.636363636363635</c:v>
                </c:pt>
                <c:pt idx="1">
                  <c:v>43.18181818181818</c:v>
                </c:pt>
                <c:pt idx="2">
                  <c:v>43.18181818181818</c:v>
                </c:pt>
              </c:numCache>
            </c:numRef>
          </c:val>
          <c:extLst>
            <c:ext xmlns:c16="http://schemas.microsoft.com/office/drawing/2014/chart" uri="{C3380CC4-5D6E-409C-BE32-E72D297353CC}">
              <c16:uniqueId val="{00000003-BC41-4374-B37E-31D092179CAC}"/>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70891A5-6373-4642-894D-C91DC84F7A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98-4066-A495-994A21D743CD}"/>
                </c:ext>
              </c:extLst>
            </c:dLbl>
            <c:dLbl>
              <c:idx val="1"/>
              <c:tx>
                <c:rich>
                  <a:bodyPr/>
                  <a:lstStyle/>
                  <a:p>
                    <a:fld id="{49BC0242-FDE3-4E1E-87E5-21CA658F51B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98-4066-A495-994A21D743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RELACION!$C$38:$C$39</c:f>
              <c:strCache>
                <c:ptCount val="2"/>
                <c:pt idx="0">
                  <c:v>ALGUNAS VECES</c:v>
                </c:pt>
                <c:pt idx="1">
                  <c:v>SIEMPRE</c:v>
                </c:pt>
              </c:strCache>
            </c:strRef>
          </c:cat>
          <c:val>
            <c:numRef>
              <c:f>RELACION!$F$38:$F$39</c:f>
              <c:numCache>
                <c:formatCode>###0</c:formatCode>
                <c:ptCount val="2"/>
                <c:pt idx="0">
                  <c:v>46.666666666666664</c:v>
                </c:pt>
                <c:pt idx="1">
                  <c:v>53.333333333333336</c:v>
                </c:pt>
              </c:numCache>
            </c:numRef>
          </c:val>
          <c:extLst>
            <c:ext xmlns:c16="http://schemas.microsoft.com/office/drawing/2014/chart" uri="{C3380CC4-5D6E-409C-BE32-E72D297353CC}">
              <c16:uniqueId val="{00000002-1C98-4066-A495-994A21D743CD}"/>
            </c:ext>
          </c:extLst>
        </c:ser>
        <c:dLbls>
          <c:dLblPos val="inEnd"/>
          <c:showLegendKey val="0"/>
          <c:showVal val="1"/>
          <c:showCatName val="0"/>
          <c:showSerName val="0"/>
          <c:showPercent val="0"/>
          <c:showBubbleSize val="0"/>
        </c:dLbls>
        <c:gapWidth val="100"/>
        <c:overlap val="-24"/>
        <c:axId val="719689264"/>
        <c:axId val="719688608"/>
      </c:barChart>
      <c:catAx>
        <c:axId val="719689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8608"/>
        <c:crosses val="autoZero"/>
        <c:auto val="1"/>
        <c:lblAlgn val="ctr"/>
        <c:lblOffset val="100"/>
        <c:noMultiLvlLbl val="0"/>
      </c:catAx>
      <c:valAx>
        <c:axId val="719688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71968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4.9593079922027293E-3"/>
                </c:manualLayout>
              </c:layout>
              <c:tx>
                <c:rich>
                  <a:bodyPr/>
                  <a:lstStyle/>
                  <a:p>
                    <a:fld id="{96CD33A0-FDB5-45E2-A234-D3EEE103B41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3B-4A0B-90BF-DE9F248CC355}"/>
                </c:ext>
              </c:extLst>
            </c:dLbl>
            <c:dLbl>
              <c:idx val="1"/>
              <c:tx>
                <c:rich>
                  <a:bodyPr/>
                  <a:lstStyle/>
                  <a:p>
                    <a:fld id="{071F4803-DECD-431A-8027-236B906D4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3B-4A0B-90BF-DE9F248CC355}"/>
                </c:ext>
              </c:extLst>
            </c:dLbl>
            <c:dLbl>
              <c:idx val="2"/>
              <c:tx>
                <c:rich>
                  <a:bodyPr/>
                  <a:lstStyle/>
                  <a:p>
                    <a:fld id="{810F7172-D463-4686-8663-0BBADB7F06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3B-4A0B-90BF-DE9F248CC35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NUNCA</c:v>
                </c:pt>
                <c:pt idx="1">
                  <c:v>ALGUNAS VECES</c:v>
                </c:pt>
                <c:pt idx="2">
                  <c:v>SIEMPRE</c:v>
                </c:pt>
              </c:strCache>
            </c:strRef>
          </c:cat>
          <c:val>
            <c:numRef>
              <c:f>PUESTO!$F$4:$F$6</c:f>
              <c:numCache>
                <c:formatCode>###0</c:formatCode>
                <c:ptCount val="3"/>
                <c:pt idx="0">
                  <c:v>0.56818181818181823</c:v>
                </c:pt>
                <c:pt idx="1">
                  <c:v>11.363636363636363</c:v>
                </c:pt>
                <c:pt idx="2">
                  <c:v>88.068181818181827</c:v>
                </c:pt>
              </c:numCache>
            </c:numRef>
          </c:val>
          <c:extLst>
            <c:ext xmlns:c16="http://schemas.microsoft.com/office/drawing/2014/chart" uri="{C3380CC4-5D6E-409C-BE32-E72D297353CC}">
              <c16:uniqueId val="{00000003-0E3B-4A0B-90BF-DE9F248CC355}"/>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CDF28C5-A792-478E-907C-B906BCA225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01-41CF-A770-4C5D79295B91}"/>
                </c:ext>
              </c:extLst>
            </c:dLbl>
            <c:dLbl>
              <c:idx val="1"/>
              <c:tx>
                <c:rich>
                  <a:bodyPr/>
                  <a:lstStyle/>
                  <a:p>
                    <a:fld id="{F061F1C2-4704-4815-AD77-D6B266AD93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01-41CF-A770-4C5D79295B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PUESTO!$C$10:$C$11</c:f>
              <c:strCache>
                <c:ptCount val="2"/>
                <c:pt idx="0">
                  <c:v>NO</c:v>
                </c:pt>
                <c:pt idx="1">
                  <c:v>SI</c:v>
                </c:pt>
              </c:strCache>
            </c:strRef>
          </c:cat>
          <c:val>
            <c:numRef>
              <c:f>PUESTO!$F$10:$F$11</c:f>
              <c:numCache>
                <c:formatCode>###0</c:formatCode>
                <c:ptCount val="2"/>
                <c:pt idx="0">
                  <c:v>60</c:v>
                </c:pt>
                <c:pt idx="1">
                  <c:v>40</c:v>
                </c:pt>
              </c:numCache>
            </c:numRef>
          </c:val>
          <c:extLst>
            <c:ext xmlns:c16="http://schemas.microsoft.com/office/drawing/2014/chart" uri="{C3380CC4-5D6E-409C-BE32-E72D297353CC}">
              <c16:uniqueId val="{00000002-6F01-41CF-A770-4C5D79295B91}"/>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a:solidFill>
                  <a:schemeClr val="tx2"/>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8948099415204618E-2"/>
                </c:manualLayout>
              </c:layout>
              <c:tx>
                <c:rich>
                  <a:bodyPr/>
                  <a:lstStyle/>
                  <a:p>
                    <a:fld id="{C9888857-D3CD-40BB-A285-CD4471CAD052}"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2D-46BD-933C-E2A4BCFB0397}"/>
                </c:ext>
              </c:extLst>
            </c:dLbl>
            <c:dLbl>
              <c:idx val="1"/>
              <c:tx>
                <c:rich>
                  <a:bodyPr/>
                  <a:lstStyle/>
                  <a:p>
                    <a:fld id="{096E2384-121E-480F-AAB1-6E958969030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2D-46BD-933C-E2A4BCFB039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PUESTO!$C$18:$C$19</c:f>
              <c:strCache>
                <c:ptCount val="2"/>
                <c:pt idx="0">
                  <c:v>NO</c:v>
                </c:pt>
                <c:pt idx="1">
                  <c:v>SI</c:v>
                </c:pt>
              </c:strCache>
            </c:strRef>
          </c:cat>
          <c:val>
            <c:numRef>
              <c:f>PUESTO!$F$18:$F$19</c:f>
              <c:numCache>
                <c:formatCode>###0</c:formatCode>
                <c:ptCount val="2"/>
                <c:pt idx="0">
                  <c:v>62</c:v>
                </c:pt>
                <c:pt idx="1">
                  <c:v>37.5</c:v>
                </c:pt>
              </c:numCache>
            </c:numRef>
          </c:val>
          <c:extLst>
            <c:ext xmlns:c16="http://schemas.microsoft.com/office/drawing/2014/chart" uri="{C3380CC4-5D6E-409C-BE32-E72D297353CC}">
              <c16:uniqueId val="{00000002-032D-46BD-933C-E2A4BCFB0397}"/>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944ACD9-D058-42E5-A5C6-161E752356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3-436F-92FE-3A67A6AFF06D}"/>
                </c:ext>
              </c:extLst>
            </c:dLbl>
            <c:dLbl>
              <c:idx val="1"/>
              <c:tx>
                <c:rich>
                  <a:bodyPr/>
                  <a:lstStyle/>
                  <a:p>
                    <a:fld id="{80157938-2090-4A75-AAAE-C7820C3106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33-436F-92FE-3A67A6AFF0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PUESTO!$C$22:$C$23</c:f>
              <c:strCache>
                <c:ptCount val="2"/>
                <c:pt idx="0">
                  <c:v>NO</c:v>
                </c:pt>
                <c:pt idx="1">
                  <c:v>SI</c:v>
                </c:pt>
              </c:strCache>
            </c:strRef>
          </c:cat>
          <c:val>
            <c:numRef>
              <c:f>PUESTO!$F$22:$F$23</c:f>
              <c:numCache>
                <c:formatCode>###0</c:formatCode>
                <c:ptCount val="2"/>
                <c:pt idx="0">
                  <c:v>13.333333333333334</c:v>
                </c:pt>
                <c:pt idx="1">
                  <c:v>86.666666666666671</c:v>
                </c:pt>
              </c:numCache>
            </c:numRef>
          </c:val>
          <c:extLst>
            <c:ext xmlns:c16="http://schemas.microsoft.com/office/drawing/2014/chart" uri="{C3380CC4-5D6E-409C-BE32-E72D297353CC}">
              <c16:uniqueId val="{00000002-3233-436F-92FE-3A67A6AFF06D}"/>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288E-2"/>
                </c:manualLayout>
              </c:layout>
              <c:tx>
                <c:rich>
                  <a:bodyPr/>
                  <a:lstStyle/>
                  <a:p>
                    <a:fld id="{7BCF91D9-5A7A-44BE-B840-107A20C38BCF}"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28-42E1-9E25-C72BDC736944}"/>
                </c:ext>
              </c:extLst>
            </c:dLbl>
            <c:dLbl>
              <c:idx val="1"/>
              <c:tx>
                <c:rich>
                  <a:bodyPr/>
                  <a:lstStyle/>
                  <a:p>
                    <a:fld id="{268D60AC-8DBE-49E8-A0F4-7FD1C10A64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28-42E1-9E25-C72BDC73694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PUESTO!$C$31:$C$32</c:f>
              <c:strCache>
                <c:ptCount val="2"/>
                <c:pt idx="0">
                  <c:v>NO</c:v>
                </c:pt>
                <c:pt idx="1">
                  <c:v>SI</c:v>
                </c:pt>
              </c:strCache>
            </c:strRef>
          </c:cat>
          <c:val>
            <c:numRef>
              <c:f>PUESTO!$F$31:$F$32</c:f>
              <c:numCache>
                <c:formatCode>###0</c:formatCode>
                <c:ptCount val="2"/>
                <c:pt idx="0">
                  <c:v>23.295454545454543</c:v>
                </c:pt>
                <c:pt idx="1">
                  <c:v>76.704545454545453</c:v>
                </c:pt>
              </c:numCache>
            </c:numRef>
          </c:val>
          <c:extLst>
            <c:ext xmlns:c16="http://schemas.microsoft.com/office/drawing/2014/chart" uri="{C3380CC4-5D6E-409C-BE32-E72D297353CC}">
              <c16:uniqueId val="{00000002-4828-42E1-9E25-C72BDC736944}"/>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A6F96DE-BCF7-43A1-B905-D430388F8C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1C-4A62-A087-E301C9BDD413}"/>
                </c:ext>
              </c:extLst>
            </c:dLbl>
            <c:dLbl>
              <c:idx val="1"/>
              <c:tx>
                <c:rich>
                  <a:bodyPr/>
                  <a:lstStyle/>
                  <a:p>
                    <a:fld id="{16210CB2-723C-4AAE-B51C-E3BED07BC9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1C-4A62-A087-E301C9BDD413}"/>
                </c:ext>
              </c:extLst>
            </c:dLbl>
            <c:dLbl>
              <c:idx val="2"/>
              <c:layout>
                <c:manualLayout>
                  <c:x val="0"/>
                  <c:y val="9.5853557504873232E-2"/>
                </c:manualLayout>
              </c:layout>
              <c:tx>
                <c:rich>
                  <a:bodyPr/>
                  <a:lstStyle/>
                  <a:p>
                    <a:fld id="{8A38C132-0F36-4056-9925-3CA5F0093F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1C-4A62-A087-E301C9BDD41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c:v>6.8181818181818175</c:v>
                </c:pt>
                <c:pt idx="1">
                  <c:v>20.454545454545457</c:v>
                </c:pt>
                <c:pt idx="2">
                  <c:v>72.727272727272734</c:v>
                </c:pt>
              </c:numCache>
            </c:numRef>
          </c:val>
          <c:extLst>
            <c:ext xmlns:c16="http://schemas.microsoft.com/office/drawing/2014/chart" uri="{C3380CC4-5D6E-409C-BE32-E72D297353CC}">
              <c16:uniqueId val="{00000003-871C-4A62-A087-E301C9BDD413}"/>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0A2513A-DA65-4821-9E17-E76E2B6439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FD-4D17-8252-AB9FDFCC543D}"/>
                </c:ext>
              </c:extLst>
            </c:dLbl>
            <c:dLbl>
              <c:idx val="1"/>
              <c:tx>
                <c:rich>
                  <a:bodyPr/>
                  <a:lstStyle/>
                  <a:p>
                    <a:fld id="{CCF6174E-7606-4DD6-B0DA-E3985263F94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FD-4D17-8252-AB9FDFCC54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PUESTO!$C$22:$C$23</c:f>
              <c:strCache>
                <c:ptCount val="2"/>
                <c:pt idx="0">
                  <c:v>NO</c:v>
                </c:pt>
                <c:pt idx="1">
                  <c:v>SI</c:v>
                </c:pt>
              </c:strCache>
            </c:strRef>
          </c:cat>
          <c:val>
            <c:numRef>
              <c:f>PUESTO!$F$22:$F$23</c:f>
              <c:numCache>
                <c:formatCode>###0</c:formatCode>
                <c:ptCount val="2"/>
                <c:pt idx="0">
                  <c:v>13.333333333333334</c:v>
                </c:pt>
                <c:pt idx="1">
                  <c:v>86.666666666666671</c:v>
                </c:pt>
              </c:numCache>
            </c:numRef>
          </c:val>
          <c:extLst>
            <c:ext xmlns:c16="http://schemas.microsoft.com/office/drawing/2014/chart" uri="{C3380CC4-5D6E-409C-BE32-E72D297353CC}">
              <c16:uniqueId val="{00000002-8DFD-4D17-8252-AB9FDFCC543D}"/>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4035087719298253E-3"/>
                </c:manualLayout>
              </c:layout>
              <c:tx>
                <c:rich>
                  <a:bodyPr/>
                  <a:lstStyle/>
                  <a:p>
                    <a:fld id="{B2C967DD-8B20-4F8D-A65F-AB0DA513C2A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E7-4951-B7DF-795072680798}"/>
                </c:ext>
              </c:extLst>
            </c:dLbl>
            <c:dLbl>
              <c:idx val="1"/>
              <c:tx>
                <c:rich>
                  <a:bodyPr/>
                  <a:lstStyle/>
                  <a:p>
                    <a:fld id="{2A1C1797-D4E5-4B15-B392-FEDF519FBF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0E7-4951-B7DF-795072680798}"/>
                </c:ext>
              </c:extLst>
            </c:dLbl>
            <c:dLbl>
              <c:idx val="2"/>
              <c:tx>
                <c:rich>
                  <a:bodyPr/>
                  <a:lstStyle/>
                  <a:p>
                    <a:fld id="{15CBE512-DAC2-4363-961B-33E122DC1B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0E7-4951-B7DF-795072680798}"/>
                </c:ext>
              </c:extLst>
            </c:dLbl>
            <c:dLbl>
              <c:idx val="3"/>
              <c:tx>
                <c:rich>
                  <a:bodyPr/>
                  <a:lstStyle/>
                  <a:p>
                    <a:fld id="{D509C1BB-73D8-482C-ADD4-639784DE28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0E7-4951-B7DF-79507268079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PUESTO!$C$50:$C$53</c:f>
              <c:strCache>
                <c:ptCount val="4"/>
                <c:pt idx="0">
                  <c:v>NUNCA</c:v>
                </c:pt>
                <c:pt idx="1">
                  <c:v>ALGUNAS VECES</c:v>
                </c:pt>
                <c:pt idx="2">
                  <c:v>SIEMPRE</c:v>
                </c:pt>
                <c:pt idx="3">
                  <c:v>NO HE SIDO CONVOCADO</c:v>
                </c:pt>
              </c:strCache>
            </c:strRef>
          </c:cat>
          <c:val>
            <c:numRef>
              <c:f>PUESTO!$F$50:$F$53</c:f>
              <c:numCache>
                <c:formatCode>###0</c:formatCode>
                <c:ptCount val="4"/>
                <c:pt idx="0">
                  <c:v>1.1363636363636365</c:v>
                </c:pt>
                <c:pt idx="1">
                  <c:v>28.40909090909091</c:v>
                </c:pt>
                <c:pt idx="2">
                  <c:v>58.522727272727273</c:v>
                </c:pt>
                <c:pt idx="3">
                  <c:v>11.931818181818182</c:v>
                </c:pt>
              </c:numCache>
            </c:numRef>
          </c:val>
          <c:extLst>
            <c:ext xmlns:c16="http://schemas.microsoft.com/office/drawing/2014/chart" uri="{C3380CC4-5D6E-409C-BE32-E72D297353CC}">
              <c16:uniqueId val="{00000004-80E7-4951-B7DF-795072680798}"/>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32B6366-09A7-4991-9E79-12203282C4B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E3-44A2-864B-AB701B6B7F2B}"/>
                </c:ext>
              </c:extLst>
            </c:dLbl>
            <c:dLbl>
              <c:idx val="1"/>
              <c:tx>
                <c:rich>
                  <a:bodyPr/>
                  <a:lstStyle/>
                  <a:p>
                    <a:fld id="{E5443D69-1304-4CE3-9836-6030973EA6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E3-44A2-864B-AB701B6B7F2B}"/>
                </c:ext>
              </c:extLst>
            </c:dLbl>
            <c:dLbl>
              <c:idx val="2"/>
              <c:tx>
                <c:rich>
                  <a:bodyPr/>
                  <a:lstStyle/>
                  <a:p>
                    <a:fld id="{613E47A0-C11E-43CD-B278-0316FBFACEE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E3-44A2-864B-AB701B6B7F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PUESTO!$C$52:$C$54</c:f>
              <c:strCache>
                <c:ptCount val="3"/>
                <c:pt idx="0">
                  <c:v>NUNCA</c:v>
                </c:pt>
                <c:pt idx="1">
                  <c:v>ALGUNAS VECES</c:v>
                </c:pt>
                <c:pt idx="2">
                  <c:v>SIEMPRE</c:v>
                </c:pt>
              </c:strCache>
            </c:strRef>
          </c:cat>
          <c:val>
            <c:numRef>
              <c:f>PUESTO!$F$52:$F$54</c:f>
              <c:numCache>
                <c:formatCode>###0</c:formatCode>
                <c:ptCount val="3"/>
                <c:pt idx="0">
                  <c:v>6.666666666666667</c:v>
                </c:pt>
                <c:pt idx="1">
                  <c:v>33.333333333333329</c:v>
                </c:pt>
                <c:pt idx="2">
                  <c:v>60</c:v>
                </c:pt>
              </c:numCache>
            </c:numRef>
          </c:val>
          <c:extLst>
            <c:ext xmlns:c16="http://schemas.microsoft.com/office/drawing/2014/chart" uri="{C3380CC4-5D6E-409C-BE32-E72D297353CC}">
              <c16:uniqueId val="{00000003-F8E3-44A2-864B-AB701B6B7F2B}"/>
            </c:ext>
          </c:extLst>
        </c:ser>
        <c:dLbls>
          <c:dLblPos val="inEnd"/>
          <c:showLegendKey val="0"/>
          <c:showVal val="1"/>
          <c:showCatName val="0"/>
          <c:showSerName val="0"/>
          <c:showPercent val="0"/>
          <c:showBubbleSize val="0"/>
        </c:dLbls>
        <c:gapWidth val="100"/>
        <c:overlap val="-24"/>
        <c:axId val="560871744"/>
        <c:axId val="560872728"/>
      </c:barChart>
      <c:catAx>
        <c:axId val="56087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2728"/>
        <c:crosses val="autoZero"/>
        <c:auto val="1"/>
        <c:lblAlgn val="ctr"/>
        <c:lblOffset val="100"/>
        <c:noMultiLvlLbl val="0"/>
      </c:catAx>
      <c:valAx>
        <c:axId val="560872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087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LIBRE</a:t>
            </a:r>
            <a:r>
              <a:rPr lang="es-MX" sz="1800" baseline="0" dirty="0"/>
              <a:t> DE BASURA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C2BCA20-8860-45DB-ACFA-10D5FBD7E9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E8-4EE2-A987-7FD84A7DA0CC}"/>
                </c:ext>
              </c:extLst>
            </c:dLbl>
            <c:dLbl>
              <c:idx val="1"/>
              <c:tx>
                <c:rich>
                  <a:bodyPr/>
                  <a:lstStyle/>
                  <a:p>
                    <a:fld id="{C11029E9-7F45-4FBD-9C63-45E53FA370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E8-4EE2-A987-7FD84A7DA0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2-07E8-4EE2-A987-7FD84A7DA0CC}"/>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OLORES DESAGRADABLES</a:t>
            </a:r>
          </a:p>
        </c:rich>
      </c:tx>
      <c:layout>
        <c:manualLayout>
          <c:xMode val="edge"/>
          <c:yMode val="edge"/>
          <c:x val="0.31564177259887005"/>
          <c:y val="1.547270955165691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A0551E2F-FA8C-44B6-A004-03E2D5E2F5B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DB-4CB2-96C6-4C3102881B56}"/>
                </c:ext>
              </c:extLst>
            </c:dLbl>
            <c:dLbl>
              <c:idx val="1"/>
              <c:tx>
                <c:rich>
                  <a:bodyPr/>
                  <a:lstStyle/>
                  <a:p>
                    <a:fld id="{BF490795-C0A3-42CF-9140-5015043D95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DB-4CB2-96C6-4C3102881B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27.27272727272727</c:v>
                </c:pt>
                <c:pt idx="1">
                  <c:v>72.727272727272734</c:v>
                </c:pt>
              </c:numCache>
            </c:numRef>
          </c:val>
          <c:extLst>
            <c:ext xmlns:c16="http://schemas.microsoft.com/office/drawing/2014/chart" uri="{C3380CC4-5D6E-409C-BE32-E72D297353CC}">
              <c16:uniqueId val="{00000002-B8DB-4CB2-96C6-4C3102881B56}"/>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473F281-84C3-449E-B818-CDD9ECF16E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CB-4B16-ADCB-ACDCDA1509DB}"/>
                </c:ext>
              </c:extLst>
            </c:dLbl>
            <c:dLbl>
              <c:idx val="1"/>
              <c:tx>
                <c:rich>
                  <a:bodyPr/>
                  <a:lstStyle/>
                  <a:p>
                    <a:fld id="{7BA242EA-29F8-4C4D-B144-6487214903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CB-4B16-ADCB-ACDCDA1509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2-81CB-4B16-ADCB-ACDCDA1509DB}"/>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9.5853557504873288E-2"/>
                </c:manualLayout>
              </c:layout>
              <c:tx>
                <c:rich>
                  <a:bodyPr/>
                  <a:lstStyle/>
                  <a:p>
                    <a:fld id="{807B1D92-EB9D-4F1A-9D0C-3180227A38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FC-44CA-9101-D83347A56F4D}"/>
                </c:ext>
              </c:extLst>
            </c:dLbl>
            <c:dLbl>
              <c:idx val="1"/>
              <c:tx>
                <c:rich>
                  <a:bodyPr/>
                  <a:lstStyle/>
                  <a:p>
                    <a:fld id="{AEB8BFA7-BCD4-434C-83ED-A765630B58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FC-44CA-9101-D83347A56F4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16.477272727272727</c:v>
                </c:pt>
                <c:pt idx="1">
                  <c:v>83.522727272727266</c:v>
                </c:pt>
              </c:numCache>
            </c:numRef>
          </c:val>
          <c:extLst>
            <c:ext xmlns:c16="http://schemas.microsoft.com/office/drawing/2014/chart" uri="{C3380CC4-5D6E-409C-BE32-E72D297353CC}">
              <c16:uniqueId val="{00000002-B2FC-44CA-9101-D83347A56F4D}"/>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C479C5C-8F39-4F5B-885C-258F0D6D0E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50-48E5-9863-7A53AD0A8B81}"/>
                </c:ext>
              </c:extLst>
            </c:dLbl>
            <c:dLbl>
              <c:idx val="1"/>
              <c:tx>
                <c:rich>
                  <a:bodyPr/>
                  <a:lstStyle/>
                  <a:p>
                    <a:fld id="{33727F6C-9D57-4E10-9AF0-1A986F9DF3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50-48E5-9863-7A53AD0A8B8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2-5650-48E5-9863-7A53AD0A8B81}"/>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E80800-24AC-4FD7-8FB3-6E007B0E8D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99-4447-A2F8-D36664C17D8E}"/>
                </c:ext>
              </c:extLst>
            </c:dLbl>
            <c:dLbl>
              <c:idx val="1"/>
              <c:tx>
                <c:rich>
                  <a:bodyPr/>
                  <a:lstStyle/>
                  <a:p>
                    <a:fld id="{ED2D1F69-3F45-4E51-B3E2-0EAE678EC3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99-4447-A2F8-D36664C17D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44.886363636363633</c:v>
                </c:pt>
                <c:pt idx="1">
                  <c:v>55.113636363636367</c:v>
                </c:pt>
              </c:numCache>
            </c:numRef>
          </c:val>
          <c:extLst>
            <c:ext xmlns:c16="http://schemas.microsoft.com/office/drawing/2014/chart" uri="{C3380CC4-5D6E-409C-BE32-E72D297353CC}">
              <c16:uniqueId val="{00000002-8399-4447-A2F8-D36664C17D8E}"/>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ENERGIA</a:t>
            </a:r>
            <a:r>
              <a:rPr lang="es-MX" sz="1800" baseline="0" dirty="0"/>
              <a:t> ELECTRICA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83A49A2-40BB-44DC-A69C-1BF22F0F77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01-4185-86FC-5CBFE75781FC}"/>
                </c:ext>
              </c:extLst>
            </c:dLbl>
            <c:dLbl>
              <c:idx val="1"/>
              <c:tx>
                <c:rich>
                  <a:bodyPr/>
                  <a:lstStyle/>
                  <a:p>
                    <a:fld id="{C20AB6D1-01F5-42F9-B5D0-5902DC6A56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01-4185-86FC-5CBFE75781F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26.666666666666668</c:v>
                </c:pt>
                <c:pt idx="1">
                  <c:v>73.333333333333329</c:v>
                </c:pt>
              </c:numCache>
            </c:numRef>
          </c:val>
          <c:extLst>
            <c:ext xmlns:c16="http://schemas.microsoft.com/office/drawing/2014/chart" uri="{C3380CC4-5D6E-409C-BE32-E72D297353CC}">
              <c16:uniqueId val="{00000002-4001-4185-86FC-5CBFE75781FC}"/>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9.3426318267419619E-3"/>
                  <c:y val="0.10204264132553606"/>
                </c:manualLayout>
              </c:layout>
              <c:tx>
                <c:rich>
                  <a:bodyPr/>
                  <a:lstStyle/>
                  <a:p>
                    <a:fld id="{E07D8CDF-870B-49DC-BA3D-74047086BEF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B9-43ED-9FB2-13395A6746E5}"/>
                </c:ext>
              </c:extLst>
            </c:dLbl>
            <c:dLbl>
              <c:idx val="1"/>
              <c:tx>
                <c:rich>
                  <a:bodyPr/>
                  <a:lstStyle/>
                  <a:p>
                    <a:fld id="{246D6C60-A108-4B35-A246-4AA367164E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B9-43ED-9FB2-13395A6746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MEDIO!$C$46:$C$47</c:f>
              <c:strCache>
                <c:ptCount val="2"/>
                <c:pt idx="0">
                  <c:v>NO</c:v>
                </c:pt>
                <c:pt idx="1">
                  <c:v>SI</c:v>
                </c:pt>
              </c:strCache>
            </c:strRef>
          </c:cat>
          <c:val>
            <c:numRef>
              <c:f>MEDIO!$F$46:$F$47</c:f>
              <c:numCache>
                <c:formatCode>###0</c:formatCode>
                <c:ptCount val="2"/>
                <c:pt idx="0">
                  <c:v>46.590909090909086</c:v>
                </c:pt>
                <c:pt idx="1">
                  <c:v>53.409090909090907</c:v>
                </c:pt>
              </c:numCache>
            </c:numRef>
          </c:val>
          <c:extLst>
            <c:ext xmlns:c16="http://schemas.microsoft.com/office/drawing/2014/chart" uri="{C3380CC4-5D6E-409C-BE32-E72D297353CC}">
              <c16:uniqueId val="{00000002-0AB9-43ED-9FB2-13395A6746E5}"/>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ÀREAS</a:t>
            </a:r>
            <a:r>
              <a:rPr lang="es-MX" dirty="0"/>
              <a:t> </a:t>
            </a:r>
            <a:r>
              <a:rPr lang="es-MX" sz="1800" dirty="0"/>
              <a:t>VERDES</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44F6BA1-9E2E-4C94-B069-4A213FE024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58-4BED-878F-D7B34D169928}"/>
                </c:ext>
              </c:extLst>
            </c:dLbl>
            <c:dLbl>
              <c:idx val="1"/>
              <c:tx>
                <c:rich>
                  <a:bodyPr/>
                  <a:lstStyle/>
                  <a:p>
                    <a:fld id="{24134B9F-C332-48A1-B860-C577566C2F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58-4BED-878F-D7B34D16992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2-5658-4BED-878F-D7B34D169928}"/>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8.8293859649122813E-2"/>
                </c:manualLayout>
              </c:layout>
              <c:tx>
                <c:rich>
                  <a:bodyPr/>
                  <a:lstStyle/>
                  <a:p>
                    <a:fld id="{9B4A10F0-76AB-4C52-AA16-21C067AAFEF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1C-4770-A69D-B6C6650C15DB}"/>
                </c:ext>
              </c:extLst>
            </c:dLbl>
            <c:dLbl>
              <c:idx val="1"/>
              <c:tx>
                <c:rich>
                  <a:bodyPr/>
                  <a:lstStyle/>
                  <a:p>
                    <a:fld id="{430FAC92-913B-4A32-852C-37EF943D79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1C-4770-A69D-B6C6650C15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11.363636363636363</c:v>
                </c:pt>
                <c:pt idx="1">
                  <c:v>88.63636363636364</c:v>
                </c:pt>
              </c:numCache>
            </c:numRef>
          </c:val>
          <c:extLst>
            <c:ext xmlns:c16="http://schemas.microsoft.com/office/drawing/2014/chart" uri="{C3380CC4-5D6E-409C-BE32-E72D297353CC}">
              <c16:uniqueId val="{00000002-FD1C-4770-A69D-B6C6650C15DB}"/>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5957-4C4F-BCFF-D572820C68D3}"/>
              </c:ext>
            </c:extLst>
          </c:dPt>
          <c:dLbls>
            <c:dLbl>
              <c:idx val="0"/>
              <c:tx>
                <c:rich>
                  <a:bodyPr/>
                  <a:lstStyle/>
                  <a:p>
                    <a:fld id="{8DD21B1D-8A03-4719-AF50-46CE098FC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57-4C4F-BCFF-D572820C68D3}"/>
                </c:ext>
              </c:extLst>
            </c:dLbl>
            <c:dLbl>
              <c:idx val="1"/>
              <c:tx>
                <c:rich>
                  <a:bodyPr/>
                  <a:lstStyle/>
                  <a:p>
                    <a:fld id="{A05D3E5A-EDE6-4C84-8AC2-062D15FA72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57-4C4F-BCFF-D572820C68D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formatCode="General">
                  <c:v>0</c:v>
                </c:pt>
                <c:pt idx="1">
                  <c:v>100</c:v>
                </c:pt>
              </c:numCache>
            </c:numRef>
          </c:val>
          <c:extLst>
            <c:ext xmlns:c16="http://schemas.microsoft.com/office/drawing/2014/chart" uri="{C3380CC4-5D6E-409C-BE32-E72D297353CC}">
              <c16:uniqueId val="{00000003-5957-4C4F-BCFF-D572820C68D3}"/>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1390993-E2EA-488E-9F18-E92FA600AF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54-4B05-8647-5ABF1CC91934}"/>
                </c:ext>
              </c:extLst>
            </c:dLbl>
            <c:dLbl>
              <c:idx val="1"/>
              <c:tx>
                <c:rich>
                  <a:bodyPr/>
                  <a:lstStyle/>
                  <a:p>
                    <a:fld id="{5936AD68-BD10-4328-B094-4C45FD515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54-4B05-8647-5ABF1CC91934}"/>
                </c:ext>
              </c:extLst>
            </c:dLbl>
            <c:dLbl>
              <c:idx val="2"/>
              <c:tx>
                <c:rich>
                  <a:bodyPr/>
                  <a:lstStyle/>
                  <a:p>
                    <a:fld id="{B1C4CF3B-D000-41DF-AE06-C309E3F96D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54-4B05-8647-5ABF1CC919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IDENTIDAD!$C$23:$C$25</c:f>
              <c:strCache>
                <c:ptCount val="3"/>
                <c:pt idx="0">
                  <c:v>ESCUDO</c:v>
                </c:pt>
                <c:pt idx="1">
                  <c:v>EGRESADOS</c:v>
                </c:pt>
                <c:pt idx="2">
                  <c:v>HISTORIA</c:v>
                </c:pt>
              </c:strCache>
            </c:strRef>
          </c:cat>
          <c:val>
            <c:numRef>
              <c:f>IDENTIDAD!$D$23:$D$25</c:f>
              <c:numCache>
                <c:formatCode>###0</c:formatCode>
                <c:ptCount val="3"/>
                <c:pt idx="0">
                  <c:v>60.8</c:v>
                </c:pt>
                <c:pt idx="1">
                  <c:v>52.2</c:v>
                </c:pt>
                <c:pt idx="2">
                  <c:v>66.5</c:v>
                </c:pt>
              </c:numCache>
            </c:numRef>
          </c:val>
          <c:extLst>
            <c:ext xmlns:c16="http://schemas.microsoft.com/office/drawing/2014/chart" uri="{C3380CC4-5D6E-409C-BE32-E72D297353CC}">
              <c16:uniqueId val="{00000003-8B54-4B05-8647-5ABF1CC91934}"/>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73302" y="4653137"/>
            <a:ext cx="8143765"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240) – UNIDAD ACADÉMICA DE ECONOMÍA E INFORMÁTICA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C4CBFAF1-21B5-4BB4-864F-45082F856FCF}"/>
              </a:ext>
            </a:extLst>
          </p:cNvPr>
          <p:cNvGraphicFramePr>
            <a:graphicFrameLocks/>
          </p:cNvGraphicFramePr>
          <p:nvPr>
            <p:extLst>
              <p:ext uri="{D42A27DB-BD31-4B8C-83A1-F6EECF244321}">
                <p14:modId xmlns:p14="http://schemas.microsoft.com/office/powerpoint/2010/main" val="1693179461"/>
              </p:ext>
            </p:extLst>
          </p:nvPr>
        </p:nvGraphicFramePr>
        <p:xfrm>
          <a:off x="1625827"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E1DF75A7-205C-4791-BCF1-93D5741B8955}"/>
              </a:ext>
            </a:extLst>
          </p:cNvPr>
          <p:cNvGraphicFramePr>
            <a:graphicFrameLocks/>
          </p:cNvGraphicFramePr>
          <p:nvPr>
            <p:extLst>
              <p:ext uri="{D42A27DB-BD31-4B8C-83A1-F6EECF244321}">
                <p14:modId xmlns:p14="http://schemas.microsoft.com/office/powerpoint/2010/main" val="1647419681"/>
              </p:ext>
            </p:extLst>
          </p:nvPr>
        </p:nvGraphicFramePr>
        <p:xfrm>
          <a:off x="1474776"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58E5AF66-038D-40C4-BC9F-6EB3B46A3C1D}"/>
              </a:ext>
            </a:extLst>
          </p:cNvPr>
          <p:cNvGraphicFramePr>
            <a:graphicFrameLocks/>
          </p:cNvGraphicFramePr>
          <p:nvPr>
            <p:extLst>
              <p:ext uri="{D42A27DB-BD31-4B8C-83A1-F6EECF244321}">
                <p14:modId xmlns:p14="http://schemas.microsoft.com/office/powerpoint/2010/main" val="1705590524"/>
              </p:ext>
            </p:extLst>
          </p:nvPr>
        </p:nvGraphicFramePr>
        <p:xfrm>
          <a:off x="1605648" y="128268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427DC96D-231B-4C9F-8F2D-3D2CB23D502A}"/>
              </a:ext>
            </a:extLst>
          </p:cNvPr>
          <p:cNvGraphicFramePr>
            <a:graphicFrameLocks/>
          </p:cNvGraphicFramePr>
          <p:nvPr>
            <p:extLst>
              <p:ext uri="{D42A27DB-BD31-4B8C-83A1-F6EECF244321}">
                <p14:modId xmlns:p14="http://schemas.microsoft.com/office/powerpoint/2010/main" val="2948414841"/>
              </p:ext>
            </p:extLst>
          </p:nvPr>
        </p:nvGraphicFramePr>
        <p:xfrm>
          <a:off x="1546901" y="15658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3F7CF17B-62CE-4E2A-860C-C3746130F5F0}"/>
              </a:ext>
            </a:extLst>
          </p:cNvPr>
          <p:cNvGraphicFramePr>
            <a:graphicFrameLocks/>
          </p:cNvGraphicFramePr>
          <p:nvPr>
            <p:extLst>
              <p:ext uri="{D42A27DB-BD31-4B8C-83A1-F6EECF244321}">
                <p14:modId xmlns:p14="http://schemas.microsoft.com/office/powerpoint/2010/main" val="2484409085"/>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71B902BA-CA91-4332-88FA-A2E71A2B3546}"/>
              </a:ext>
            </a:extLst>
          </p:cNvPr>
          <p:cNvGraphicFramePr>
            <a:graphicFrameLocks/>
          </p:cNvGraphicFramePr>
          <p:nvPr>
            <p:extLst>
              <p:ext uri="{D42A27DB-BD31-4B8C-83A1-F6EECF244321}">
                <p14:modId xmlns:p14="http://schemas.microsoft.com/office/powerpoint/2010/main" val="2455598421"/>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613B4029-B23B-42A0-9BAA-5762A38E1E7D}"/>
              </a:ext>
            </a:extLst>
          </p:cNvPr>
          <p:cNvGraphicFramePr>
            <a:graphicFrameLocks/>
          </p:cNvGraphicFramePr>
          <p:nvPr>
            <p:extLst>
              <p:ext uri="{D42A27DB-BD31-4B8C-83A1-F6EECF244321}">
                <p14:modId xmlns:p14="http://schemas.microsoft.com/office/powerpoint/2010/main" val="1883458808"/>
              </p:ext>
            </p:extLst>
          </p:nvPr>
        </p:nvGraphicFramePr>
        <p:xfrm>
          <a:off x="1474776" y="125747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F50C74D1-EBF9-4820-9050-E8451B31C0B9}"/>
              </a:ext>
            </a:extLst>
          </p:cNvPr>
          <p:cNvGraphicFramePr>
            <a:graphicFrameLocks/>
          </p:cNvGraphicFramePr>
          <p:nvPr>
            <p:extLst>
              <p:ext uri="{D42A27DB-BD31-4B8C-83A1-F6EECF244321}">
                <p14:modId xmlns:p14="http://schemas.microsoft.com/office/powerpoint/2010/main" val="2075311013"/>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A5EF62A-8936-4960-93FA-D896640CD75C}"/>
              </a:ext>
            </a:extLst>
          </p:cNvPr>
          <p:cNvGraphicFramePr>
            <a:graphicFrameLocks/>
          </p:cNvGraphicFramePr>
          <p:nvPr>
            <p:extLst>
              <p:ext uri="{D42A27DB-BD31-4B8C-83A1-F6EECF244321}">
                <p14:modId xmlns:p14="http://schemas.microsoft.com/office/powerpoint/2010/main" val="790622515"/>
              </p:ext>
            </p:extLst>
          </p:nvPr>
        </p:nvGraphicFramePr>
        <p:xfrm>
          <a:off x="1576305" y="13921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DFA48536-7EBC-4D55-85D6-44CE924748D8}"/>
              </a:ext>
            </a:extLst>
          </p:cNvPr>
          <p:cNvGraphicFramePr>
            <a:graphicFrameLocks/>
          </p:cNvGraphicFramePr>
          <p:nvPr>
            <p:extLst>
              <p:ext uri="{D42A27DB-BD31-4B8C-83A1-F6EECF244321}">
                <p14:modId xmlns:p14="http://schemas.microsoft.com/office/powerpoint/2010/main" val="1437351788"/>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5DE64094-6E3C-47F0-9B44-9C9EBC13729C}"/>
              </a:ext>
            </a:extLst>
          </p:cNvPr>
          <p:cNvGraphicFramePr>
            <a:graphicFrameLocks/>
          </p:cNvGraphicFramePr>
          <p:nvPr>
            <p:extLst>
              <p:ext uri="{D42A27DB-BD31-4B8C-83A1-F6EECF244321}">
                <p14:modId xmlns:p14="http://schemas.microsoft.com/office/powerpoint/2010/main" val="1448206852"/>
              </p:ext>
            </p:extLst>
          </p:nvPr>
        </p:nvGraphicFramePr>
        <p:xfrm>
          <a:off x="1605648"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1229AC40-0960-4DB4-B1E6-6ABDA8B97585}"/>
              </a:ext>
            </a:extLst>
          </p:cNvPr>
          <p:cNvGraphicFramePr>
            <a:graphicFrameLocks/>
          </p:cNvGraphicFramePr>
          <p:nvPr>
            <p:extLst>
              <p:ext uri="{D42A27DB-BD31-4B8C-83A1-F6EECF244321}">
                <p14:modId xmlns:p14="http://schemas.microsoft.com/office/powerpoint/2010/main" val="1877475965"/>
              </p:ext>
            </p:extLst>
          </p:nvPr>
        </p:nvGraphicFramePr>
        <p:xfrm>
          <a:off x="1474776"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A97A8A0-3A88-4BD3-92B2-2696DEB1E532}"/>
              </a:ext>
            </a:extLst>
          </p:cNvPr>
          <p:cNvGraphicFramePr>
            <a:graphicFrameLocks/>
          </p:cNvGraphicFramePr>
          <p:nvPr>
            <p:extLst>
              <p:ext uri="{D42A27DB-BD31-4B8C-83A1-F6EECF244321}">
                <p14:modId xmlns:p14="http://schemas.microsoft.com/office/powerpoint/2010/main" val="2773781603"/>
              </p:ext>
            </p:extLst>
          </p:nvPr>
        </p:nvGraphicFramePr>
        <p:xfrm>
          <a:off x="1605648" y="15065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ACFC6011-9154-42AD-9406-F65234362C42}"/>
              </a:ext>
            </a:extLst>
          </p:cNvPr>
          <p:cNvGraphicFramePr>
            <a:graphicFrameLocks/>
          </p:cNvGraphicFramePr>
          <p:nvPr>
            <p:extLst>
              <p:ext uri="{D42A27DB-BD31-4B8C-83A1-F6EECF244321}">
                <p14:modId xmlns:p14="http://schemas.microsoft.com/office/powerpoint/2010/main" val="903243360"/>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5DFDDA37-9861-43EF-A558-3C6D280BDD5E}"/>
              </a:ext>
            </a:extLst>
          </p:cNvPr>
          <p:cNvGraphicFramePr>
            <a:graphicFrameLocks/>
          </p:cNvGraphicFramePr>
          <p:nvPr>
            <p:extLst>
              <p:ext uri="{D42A27DB-BD31-4B8C-83A1-F6EECF244321}">
                <p14:modId xmlns:p14="http://schemas.microsoft.com/office/powerpoint/2010/main" val="4217600020"/>
              </p:ext>
            </p:extLst>
          </p:nvPr>
        </p:nvGraphicFramePr>
        <p:xfrm>
          <a:off x="1474776" y="14716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46EE4AAA-DD13-4F3C-87DA-ED314448A1BC}"/>
              </a:ext>
            </a:extLst>
          </p:cNvPr>
          <p:cNvGraphicFramePr>
            <a:graphicFrameLocks/>
          </p:cNvGraphicFramePr>
          <p:nvPr>
            <p:extLst>
              <p:ext uri="{D42A27DB-BD31-4B8C-83A1-F6EECF244321}">
                <p14:modId xmlns:p14="http://schemas.microsoft.com/office/powerpoint/2010/main" val="3448486444"/>
              </p:ext>
            </p:extLst>
          </p:nvPr>
        </p:nvGraphicFramePr>
        <p:xfrm>
          <a:off x="1474776"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F1AE8E34-02E7-47EB-81D0-CF8A832367D5}"/>
              </a:ext>
            </a:extLst>
          </p:cNvPr>
          <p:cNvGraphicFramePr>
            <a:graphicFrameLocks/>
          </p:cNvGraphicFramePr>
          <p:nvPr>
            <p:extLst>
              <p:ext uri="{D42A27DB-BD31-4B8C-83A1-F6EECF244321}">
                <p14:modId xmlns:p14="http://schemas.microsoft.com/office/powerpoint/2010/main" val="322531780"/>
              </p:ext>
            </p:extLst>
          </p:nvPr>
        </p:nvGraphicFramePr>
        <p:xfrm>
          <a:off x="1643303"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E5D5DC68-9459-453A-AB07-91942D947088}"/>
              </a:ext>
            </a:extLst>
          </p:cNvPr>
          <p:cNvGraphicFramePr>
            <a:graphicFrameLocks/>
          </p:cNvGraphicFramePr>
          <p:nvPr>
            <p:extLst>
              <p:ext uri="{D42A27DB-BD31-4B8C-83A1-F6EECF244321}">
                <p14:modId xmlns:p14="http://schemas.microsoft.com/office/powerpoint/2010/main" val="267206930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2E4BA8B0-EEF2-4C45-BA68-846EE4B49868}"/>
              </a:ext>
            </a:extLst>
          </p:cNvPr>
          <p:cNvGraphicFramePr>
            <a:graphicFrameLocks/>
          </p:cNvGraphicFramePr>
          <p:nvPr>
            <p:extLst>
              <p:ext uri="{D42A27DB-BD31-4B8C-83A1-F6EECF244321}">
                <p14:modId xmlns:p14="http://schemas.microsoft.com/office/powerpoint/2010/main" val="3301155198"/>
              </p:ext>
            </p:extLst>
          </p:nvPr>
        </p:nvGraphicFramePr>
        <p:xfrm>
          <a:off x="1686589"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53C443FB-493F-4F77-8CE2-3CA95D761FFE}"/>
              </a:ext>
            </a:extLst>
          </p:cNvPr>
          <p:cNvGraphicFramePr>
            <a:graphicFrameLocks/>
          </p:cNvGraphicFramePr>
          <p:nvPr>
            <p:extLst>
              <p:ext uri="{D42A27DB-BD31-4B8C-83A1-F6EECF244321}">
                <p14:modId xmlns:p14="http://schemas.microsoft.com/office/powerpoint/2010/main" val="1737824644"/>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a:t>
            </a:r>
            <a:r>
              <a:rPr lang="es-MX" sz="4000" b="1">
                <a:effectLst>
                  <a:outerShdw blurRad="38100" dist="38100" dir="2700000" algn="tl">
                    <a:srgbClr val="000000">
                      <a:alpha val="43137"/>
                    </a:srgbClr>
                  </a:outerShdw>
                </a:effectLst>
              </a:rPr>
              <a:t>DE ECONOMÍA E INFORMATICA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CBA1F2A-254B-49C1-9555-1F4AEF5002C2}"/>
              </a:ext>
            </a:extLst>
          </p:cNvPr>
          <p:cNvGraphicFramePr>
            <a:graphicFrameLocks/>
          </p:cNvGraphicFramePr>
          <p:nvPr>
            <p:extLst>
              <p:ext uri="{D42A27DB-BD31-4B8C-83A1-F6EECF244321}">
                <p14:modId xmlns:p14="http://schemas.microsoft.com/office/powerpoint/2010/main" val="856347518"/>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48A6B1D5-89ED-4471-9174-649ECB970A86}"/>
              </a:ext>
            </a:extLst>
          </p:cNvPr>
          <p:cNvGraphicFramePr>
            <a:graphicFrameLocks/>
          </p:cNvGraphicFramePr>
          <p:nvPr>
            <p:extLst>
              <p:ext uri="{D42A27DB-BD31-4B8C-83A1-F6EECF244321}">
                <p14:modId xmlns:p14="http://schemas.microsoft.com/office/powerpoint/2010/main" val="325917829"/>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0BA9E531-A1B7-482F-957C-F7BCF388B033}"/>
              </a:ext>
            </a:extLst>
          </p:cNvPr>
          <p:cNvGraphicFramePr>
            <a:graphicFrameLocks/>
          </p:cNvGraphicFramePr>
          <p:nvPr>
            <p:extLst>
              <p:ext uri="{D42A27DB-BD31-4B8C-83A1-F6EECF244321}">
                <p14:modId xmlns:p14="http://schemas.microsoft.com/office/powerpoint/2010/main" val="1331193430"/>
              </p:ext>
            </p:extLst>
          </p:nvPr>
        </p:nvGraphicFramePr>
        <p:xfrm>
          <a:off x="180602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303AE3C4-A130-47F7-B62A-3B10D7C3CCDD}"/>
              </a:ext>
            </a:extLst>
          </p:cNvPr>
          <p:cNvGraphicFramePr>
            <a:graphicFrameLocks/>
          </p:cNvGraphicFramePr>
          <p:nvPr>
            <p:extLst>
              <p:ext uri="{D42A27DB-BD31-4B8C-83A1-F6EECF244321}">
                <p14:modId xmlns:p14="http://schemas.microsoft.com/office/powerpoint/2010/main" val="3516391666"/>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4109820E-FE6F-4969-8A77-A8641FFAD519}"/>
              </a:ext>
            </a:extLst>
          </p:cNvPr>
          <p:cNvGraphicFramePr>
            <a:graphicFrameLocks/>
          </p:cNvGraphicFramePr>
          <p:nvPr>
            <p:extLst>
              <p:ext uri="{D42A27DB-BD31-4B8C-83A1-F6EECF244321}">
                <p14:modId xmlns:p14="http://schemas.microsoft.com/office/powerpoint/2010/main" val="3499899554"/>
              </p:ext>
            </p:extLst>
          </p:nvPr>
        </p:nvGraphicFramePr>
        <p:xfrm>
          <a:off x="1735640"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7EEA92D6-9B03-4DF5-9E43-7B736C5AA044}"/>
              </a:ext>
            </a:extLst>
          </p:cNvPr>
          <p:cNvGraphicFramePr>
            <a:graphicFrameLocks/>
          </p:cNvGraphicFramePr>
          <p:nvPr>
            <p:extLst>
              <p:ext uri="{D42A27DB-BD31-4B8C-83A1-F6EECF244321}">
                <p14:modId xmlns:p14="http://schemas.microsoft.com/office/powerpoint/2010/main" val="29982061"/>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D96B8BEB-9E88-4919-90CE-DEA3B8F58691}"/>
              </a:ext>
            </a:extLst>
          </p:cNvPr>
          <p:cNvGraphicFramePr>
            <a:graphicFrameLocks/>
          </p:cNvGraphicFramePr>
          <p:nvPr>
            <p:extLst>
              <p:ext uri="{D42A27DB-BD31-4B8C-83A1-F6EECF244321}">
                <p14:modId xmlns:p14="http://schemas.microsoft.com/office/powerpoint/2010/main" val="3260841251"/>
              </p:ext>
            </p:extLst>
          </p:nvPr>
        </p:nvGraphicFramePr>
        <p:xfrm>
          <a:off x="1479380"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ABBA982A-94AB-4041-AEA7-992F8E7AC1C6}"/>
              </a:ext>
            </a:extLst>
          </p:cNvPr>
          <p:cNvGraphicFramePr>
            <a:graphicFrameLocks/>
          </p:cNvGraphicFramePr>
          <p:nvPr>
            <p:extLst>
              <p:ext uri="{D42A27DB-BD31-4B8C-83A1-F6EECF244321}">
                <p14:modId xmlns:p14="http://schemas.microsoft.com/office/powerpoint/2010/main" val="288922516"/>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6BE9FACE-C78D-4486-BF67-318E02F40E00}"/>
              </a:ext>
            </a:extLst>
          </p:cNvPr>
          <p:cNvGraphicFramePr>
            <a:graphicFrameLocks/>
          </p:cNvGraphicFramePr>
          <p:nvPr>
            <p:extLst>
              <p:ext uri="{D42A27DB-BD31-4B8C-83A1-F6EECF244321}">
                <p14:modId xmlns:p14="http://schemas.microsoft.com/office/powerpoint/2010/main" val="3976558792"/>
              </p:ext>
            </p:extLst>
          </p:nvPr>
        </p:nvGraphicFramePr>
        <p:xfrm>
          <a:off x="183989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574EF10F-5A1D-4A64-AEFB-C1A6DA62F728}"/>
              </a:ext>
            </a:extLst>
          </p:cNvPr>
          <p:cNvGraphicFramePr>
            <a:graphicFrameLocks/>
          </p:cNvGraphicFramePr>
          <p:nvPr>
            <p:extLst>
              <p:ext uri="{D42A27DB-BD31-4B8C-83A1-F6EECF244321}">
                <p14:modId xmlns:p14="http://schemas.microsoft.com/office/powerpoint/2010/main" val="2121642012"/>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304AA0A9-C1DD-4269-9430-12B65906CE1C}"/>
              </a:ext>
            </a:extLst>
          </p:cNvPr>
          <p:cNvGraphicFramePr>
            <a:graphicFrameLocks/>
          </p:cNvGraphicFramePr>
          <p:nvPr>
            <p:extLst>
              <p:ext uri="{D42A27DB-BD31-4B8C-83A1-F6EECF244321}">
                <p14:modId xmlns:p14="http://schemas.microsoft.com/office/powerpoint/2010/main" val="2495956753"/>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88B31B08-80AE-4611-B0A3-AA219879AA02}"/>
              </a:ext>
            </a:extLst>
          </p:cNvPr>
          <p:cNvGraphicFramePr>
            <a:graphicFrameLocks/>
          </p:cNvGraphicFramePr>
          <p:nvPr>
            <p:extLst>
              <p:ext uri="{D42A27DB-BD31-4B8C-83A1-F6EECF244321}">
                <p14:modId xmlns:p14="http://schemas.microsoft.com/office/powerpoint/2010/main" val="1352292192"/>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0461045D-90DA-4292-9544-3CC10321AAA3}"/>
              </a:ext>
            </a:extLst>
          </p:cNvPr>
          <p:cNvGraphicFramePr>
            <a:graphicFrameLocks/>
          </p:cNvGraphicFramePr>
          <p:nvPr>
            <p:extLst>
              <p:ext uri="{D42A27DB-BD31-4B8C-83A1-F6EECF244321}">
                <p14:modId xmlns:p14="http://schemas.microsoft.com/office/powerpoint/2010/main" val="1831171477"/>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8E3DC8D6-29B4-4F0B-9613-E097C674D564}"/>
              </a:ext>
            </a:extLst>
          </p:cNvPr>
          <p:cNvGraphicFramePr>
            <a:graphicFrameLocks/>
          </p:cNvGraphicFramePr>
          <p:nvPr>
            <p:extLst>
              <p:ext uri="{D42A27DB-BD31-4B8C-83A1-F6EECF244321}">
                <p14:modId xmlns:p14="http://schemas.microsoft.com/office/powerpoint/2010/main" val="493038190"/>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7BDB8DE1-C855-4177-81D9-8E49AC956AB8}"/>
              </a:ext>
            </a:extLst>
          </p:cNvPr>
          <p:cNvGraphicFramePr>
            <a:graphicFrameLocks/>
          </p:cNvGraphicFramePr>
          <p:nvPr>
            <p:extLst>
              <p:ext uri="{D42A27DB-BD31-4B8C-83A1-F6EECF244321}">
                <p14:modId xmlns:p14="http://schemas.microsoft.com/office/powerpoint/2010/main" val="1033204486"/>
              </p:ext>
            </p:extLst>
          </p:nvPr>
        </p:nvGraphicFramePr>
        <p:xfrm>
          <a:off x="1686589" y="152261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20075176-59C0-4EE3-B21E-D8B40E67F726}"/>
              </a:ext>
            </a:extLst>
          </p:cNvPr>
          <p:cNvGraphicFramePr>
            <a:graphicFrameLocks/>
          </p:cNvGraphicFramePr>
          <p:nvPr>
            <p:extLst>
              <p:ext uri="{D42A27DB-BD31-4B8C-83A1-F6EECF244321}">
                <p14:modId xmlns:p14="http://schemas.microsoft.com/office/powerpoint/2010/main" val="3628064553"/>
              </p:ext>
            </p:extLst>
          </p:nvPr>
        </p:nvGraphicFramePr>
        <p:xfrm>
          <a:off x="156999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CC6410DA-DA0E-471A-81D2-62CA2EA32380}"/>
              </a:ext>
            </a:extLst>
          </p:cNvPr>
          <p:cNvGraphicFramePr>
            <a:graphicFrameLocks/>
          </p:cNvGraphicFramePr>
          <p:nvPr>
            <p:extLst>
              <p:ext uri="{D42A27DB-BD31-4B8C-83A1-F6EECF244321}">
                <p14:modId xmlns:p14="http://schemas.microsoft.com/office/powerpoint/2010/main" val="2944852658"/>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38CC607D-3814-4631-ABF2-05724E7777B6}"/>
              </a:ext>
            </a:extLst>
          </p:cNvPr>
          <p:cNvGraphicFramePr>
            <a:graphicFrameLocks/>
          </p:cNvGraphicFramePr>
          <p:nvPr>
            <p:extLst>
              <p:ext uri="{D42A27DB-BD31-4B8C-83A1-F6EECF244321}">
                <p14:modId xmlns:p14="http://schemas.microsoft.com/office/powerpoint/2010/main" val="804680009"/>
              </p:ext>
            </p:extLst>
          </p:nvPr>
        </p:nvGraphicFramePr>
        <p:xfrm>
          <a:off x="1735640"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2F964E69-8226-49AD-A425-0F3B2AA36D99}"/>
              </a:ext>
            </a:extLst>
          </p:cNvPr>
          <p:cNvGraphicFramePr>
            <a:graphicFrameLocks/>
          </p:cNvGraphicFramePr>
          <p:nvPr>
            <p:extLst>
              <p:ext uri="{D42A27DB-BD31-4B8C-83A1-F6EECF244321}">
                <p14:modId xmlns:p14="http://schemas.microsoft.com/office/powerpoint/2010/main" val="2488708800"/>
              </p:ext>
            </p:extLst>
          </p:nvPr>
        </p:nvGraphicFramePr>
        <p:xfrm>
          <a:off x="1686589" y="143398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58F9815-5558-44BB-9D42-1E6344BEE4A6}"/>
              </a:ext>
            </a:extLst>
          </p:cNvPr>
          <p:cNvGraphicFramePr>
            <a:graphicFrameLocks/>
          </p:cNvGraphicFramePr>
          <p:nvPr>
            <p:extLst>
              <p:ext uri="{D42A27DB-BD31-4B8C-83A1-F6EECF244321}">
                <p14:modId xmlns:p14="http://schemas.microsoft.com/office/powerpoint/2010/main" val="3118390934"/>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948B6ED6-2AA0-441F-A174-AA3D7DB48B98}"/>
              </a:ext>
            </a:extLst>
          </p:cNvPr>
          <p:cNvGraphicFramePr>
            <a:graphicFrameLocks/>
          </p:cNvGraphicFramePr>
          <p:nvPr>
            <p:extLst>
              <p:ext uri="{D42A27DB-BD31-4B8C-83A1-F6EECF244321}">
                <p14:modId xmlns:p14="http://schemas.microsoft.com/office/powerpoint/2010/main" val="3688508949"/>
              </p:ext>
            </p:extLst>
          </p:nvPr>
        </p:nvGraphicFramePr>
        <p:xfrm>
          <a:off x="151961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DFA8C626-2D27-416F-B6A4-EFB5DD408A62}"/>
              </a:ext>
            </a:extLst>
          </p:cNvPr>
          <p:cNvGraphicFramePr>
            <a:graphicFrameLocks/>
          </p:cNvGraphicFramePr>
          <p:nvPr>
            <p:extLst>
              <p:ext uri="{D42A27DB-BD31-4B8C-83A1-F6EECF244321}">
                <p14:modId xmlns:p14="http://schemas.microsoft.com/office/powerpoint/2010/main" val="3695036333"/>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DCA3B98-8612-4343-B594-93F6F77656E3}"/>
              </a:ext>
            </a:extLst>
          </p:cNvPr>
          <p:cNvGraphicFramePr>
            <a:graphicFrameLocks/>
          </p:cNvGraphicFramePr>
          <p:nvPr>
            <p:extLst>
              <p:ext uri="{D42A27DB-BD31-4B8C-83A1-F6EECF244321}">
                <p14:modId xmlns:p14="http://schemas.microsoft.com/office/powerpoint/2010/main" val="1344880634"/>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57C2A19F-C48F-49AE-B910-74E9BAFB70E6}"/>
              </a:ext>
            </a:extLst>
          </p:cNvPr>
          <p:cNvGraphicFramePr>
            <a:graphicFrameLocks/>
          </p:cNvGraphicFramePr>
          <p:nvPr>
            <p:extLst>
              <p:ext uri="{D42A27DB-BD31-4B8C-83A1-F6EECF244321}">
                <p14:modId xmlns:p14="http://schemas.microsoft.com/office/powerpoint/2010/main" val="3189132559"/>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CB449722-FEDB-4B32-AE68-7C74C9C10871}"/>
              </a:ext>
            </a:extLst>
          </p:cNvPr>
          <p:cNvGraphicFramePr>
            <a:graphicFrameLocks/>
          </p:cNvGraphicFramePr>
          <p:nvPr>
            <p:extLst>
              <p:ext uri="{D42A27DB-BD31-4B8C-83A1-F6EECF244321}">
                <p14:modId xmlns:p14="http://schemas.microsoft.com/office/powerpoint/2010/main" val="2443866581"/>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CA27482C-BD81-4F2B-B144-C65C971947BA}"/>
              </a:ext>
            </a:extLst>
          </p:cNvPr>
          <p:cNvGraphicFramePr>
            <a:graphicFrameLocks/>
          </p:cNvGraphicFramePr>
          <p:nvPr>
            <p:extLst>
              <p:ext uri="{D42A27DB-BD31-4B8C-83A1-F6EECF244321}">
                <p14:modId xmlns:p14="http://schemas.microsoft.com/office/powerpoint/2010/main" val="4285670893"/>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A7CE67BD-D0C6-4D4A-8651-5C3BE4B00B41}"/>
              </a:ext>
            </a:extLst>
          </p:cNvPr>
          <p:cNvGraphicFramePr>
            <a:graphicFrameLocks/>
          </p:cNvGraphicFramePr>
          <p:nvPr>
            <p:extLst>
              <p:ext uri="{D42A27DB-BD31-4B8C-83A1-F6EECF244321}">
                <p14:modId xmlns:p14="http://schemas.microsoft.com/office/powerpoint/2010/main" val="1734523148"/>
              </p:ext>
            </p:extLst>
          </p:nvPr>
        </p:nvGraphicFramePr>
        <p:xfrm>
          <a:off x="1704337"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5D12302C-EF71-4A2A-AF9B-4AE4F76C04CA}"/>
              </a:ext>
            </a:extLst>
          </p:cNvPr>
          <p:cNvGraphicFramePr>
            <a:graphicFrameLocks/>
          </p:cNvGraphicFramePr>
          <p:nvPr>
            <p:extLst>
              <p:ext uri="{D42A27DB-BD31-4B8C-83A1-F6EECF244321}">
                <p14:modId xmlns:p14="http://schemas.microsoft.com/office/powerpoint/2010/main" val="890629298"/>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4F2F42E7-9648-4424-B05A-6B12269CCA64}"/>
              </a:ext>
            </a:extLst>
          </p:cNvPr>
          <p:cNvGraphicFramePr>
            <a:graphicFrameLocks/>
          </p:cNvGraphicFramePr>
          <p:nvPr>
            <p:extLst>
              <p:ext uri="{D42A27DB-BD31-4B8C-83A1-F6EECF244321}">
                <p14:modId xmlns:p14="http://schemas.microsoft.com/office/powerpoint/2010/main" val="90628587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A10CB388-74A9-4950-9C26-7A5B16BF1121}"/>
              </a:ext>
            </a:extLst>
          </p:cNvPr>
          <p:cNvGraphicFramePr>
            <a:graphicFrameLocks/>
          </p:cNvGraphicFramePr>
          <p:nvPr>
            <p:extLst>
              <p:ext uri="{D42A27DB-BD31-4B8C-83A1-F6EECF244321}">
                <p14:modId xmlns:p14="http://schemas.microsoft.com/office/powerpoint/2010/main" val="809468167"/>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00EF21DD-11A0-4C62-AD71-A6A514D772B0}"/>
              </a:ext>
            </a:extLst>
          </p:cNvPr>
          <p:cNvGraphicFramePr>
            <a:graphicFrameLocks/>
          </p:cNvGraphicFramePr>
          <p:nvPr>
            <p:extLst>
              <p:ext uri="{D42A27DB-BD31-4B8C-83A1-F6EECF244321}">
                <p14:modId xmlns:p14="http://schemas.microsoft.com/office/powerpoint/2010/main" val="2982045709"/>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8ACFE89D-E4E7-4257-B629-F453FFDAB17B}"/>
              </a:ext>
            </a:extLst>
          </p:cNvPr>
          <p:cNvGraphicFramePr>
            <a:graphicFrameLocks/>
          </p:cNvGraphicFramePr>
          <p:nvPr>
            <p:extLst>
              <p:ext uri="{D42A27DB-BD31-4B8C-83A1-F6EECF244321}">
                <p14:modId xmlns:p14="http://schemas.microsoft.com/office/powerpoint/2010/main" val="3182126855"/>
              </p:ext>
            </p:extLst>
          </p:nvPr>
        </p:nvGraphicFramePr>
        <p:xfrm>
          <a:off x="1595355" y="132214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933E43DC-A1AA-4756-B99F-B2AFDEAD0333}"/>
              </a:ext>
            </a:extLst>
          </p:cNvPr>
          <p:cNvGraphicFramePr>
            <a:graphicFrameLocks/>
          </p:cNvGraphicFramePr>
          <p:nvPr>
            <p:extLst>
              <p:ext uri="{D42A27DB-BD31-4B8C-83A1-F6EECF244321}">
                <p14:modId xmlns:p14="http://schemas.microsoft.com/office/powerpoint/2010/main" val="1362064863"/>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D50C801-DF2B-4FEB-8D29-F8DAAE1EA364}"/>
              </a:ext>
            </a:extLst>
          </p:cNvPr>
          <p:cNvGraphicFramePr>
            <a:graphicFrameLocks/>
          </p:cNvGraphicFramePr>
          <p:nvPr>
            <p:extLst>
              <p:ext uri="{D42A27DB-BD31-4B8C-83A1-F6EECF244321}">
                <p14:modId xmlns:p14="http://schemas.microsoft.com/office/powerpoint/2010/main" val="3725930836"/>
              </p:ext>
            </p:extLst>
          </p:nvPr>
        </p:nvGraphicFramePr>
        <p:xfrm>
          <a:off x="1620088" y="132214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CE60EA29-E5BA-428A-9B36-ECFAB6B1D750}"/>
              </a:ext>
            </a:extLst>
          </p:cNvPr>
          <p:cNvGraphicFramePr>
            <a:graphicFrameLocks/>
          </p:cNvGraphicFramePr>
          <p:nvPr>
            <p:extLst>
              <p:ext uri="{D42A27DB-BD31-4B8C-83A1-F6EECF244321}">
                <p14:modId xmlns:p14="http://schemas.microsoft.com/office/powerpoint/2010/main" val="2660025380"/>
              </p:ext>
            </p:extLst>
          </p:nvPr>
        </p:nvGraphicFramePr>
        <p:xfrm>
          <a:off x="155138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5285</TotalTime>
  <Words>3914</Words>
  <Application>Microsoft Office PowerPoint</Application>
  <PresentationFormat>Presentación en pantalla (4:3)</PresentationFormat>
  <Paragraphs>660</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312</cp:revision>
  <dcterms:created xsi:type="dcterms:W3CDTF">2019-02-18T18:05:13Z</dcterms:created>
  <dcterms:modified xsi:type="dcterms:W3CDTF">2022-03-31T21:44:26Z</dcterms:modified>
</cp:coreProperties>
</file>