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07DCE77-1CB4-4EB9-8320-1A130EC23E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8E-482E-AEFE-C54BD4920424}"/>
                </c:ext>
              </c:extLst>
            </c:dLbl>
            <c:dLbl>
              <c:idx val="1"/>
              <c:tx>
                <c:rich>
                  <a:bodyPr/>
                  <a:lstStyle/>
                  <a:p>
                    <a:fld id="{500FE941-83EF-470A-A578-51FD555818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8E-482E-AEFE-C54BD492042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IDENTIDAD!$C$9:$C$10</c:f>
              <c:strCache>
                <c:ptCount val="2"/>
                <c:pt idx="0">
                  <c:v>NO LO CONOCE</c:v>
                </c:pt>
                <c:pt idx="1">
                  <c:v>SI LO CONOCE</c:v>
                </c:pt>
              </c:strCache>
            </c:strRef>
          </c:cat>
          <c:val>
            <c:numRef>
              <c:f>IDENTIDAD!$F$9:$F$10</c:f>
              <c:numCache>
                <c:formatCode>###0</c:formatCode>
                <c:ptCount val="2"/>
                <c:pt idx="0">
                  <c:v>53.333333333333336</c:v>
                </c:pt>
                <c:pt idx="1">
                  <c:v>46.666666666666664</c:v>
                </c:pt>
              </c:numCache>
            </c:numRef>
          </c:val>
          <c:extLst>
            <c:ext xmlns:c16="http://schemas.microsoft.com/office/drawing/2014/chart" uri="{C3380CC4-5D6E-409C-BE32-E72D297353CC}">
              <c16:uniqueId val="{00000002-4A8E-482E-AEFE-C54BD4920424}"/>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51-4ACE-8F68-B6429312D4CB}"/>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51-4ACE-8F68-B6429312D4CB}"/>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A51-4ACE-8F68-B6429312D4CB}"/>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A51-4ACE-8F68-B6429312D4CB}"/>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A51-4ACE-8F68-B6429312D4CB}"/>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A51-4ACE-8F68-B6429312D4CB}"/>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A51-4ACE-8F68-B6429312D4CB}"/>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A51-4ACE-8F68-B6429312D4C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LEALTAD Y COMPROMISO</c:v>
                </c:pt>
                <c:pt idx="1">
                  <c:v>RESPONSABILIDAD</c:v>
                </c:pt>
                <c:pt idx="2">
                  <c:v>TOLERANCIA</c:v>
                </c:pt>
                <c:pt idx="3">
                  <c:v>TRANSPARENCIA Y RENDICIÓN DE CUENTAS</c:v>
                </c:pt>
                <c:pt idx="4">
                  <c:v>EQUIDAD</c:v>
                </c:pt>
                <c:pt idx="5">
                  <c:v>PROFESIONALISMO E INTEGRIDAD</c:v>
                </c:pt>
                <c:pt idx="6">
                  <c:v>JUSTICIA</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5A51-4ACE-8F68-B6429312D4CB}"/>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745A9B3-189A-4CC4-8CD0-5E6AB124B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92-4C84-8563-C6290710FFCA}"/>
                </c:ext>
              </c:extLst>
            </c:dLbl>
            <c:dLbl>
              <c:idx val="1"/>
              <c:layout>
                <c:manualLayout>
                  <c:x val="-6.851184194146352E-17"/>
                  <c:y val="8.966447368421053E-2"/>
                </c:manualLayout>
              </c:layout>
              <c:tx>
                <c:rich>
                  <a:bodyPr/>
                  <a:lstStyle/>
                  <a:p>
                    <a:fld id="{B8B99FA8-7DAE-4403-A0C3-7F0BCFDC88CA}"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92-4C84-8563-C6290710FFCA}"/>
                </c:ext>
              </c:extLst>
            </c:dLbl>
            <c:dLbl>
              <c:idx val="2"/>
              <c:tx>
                <c:rich>
                  <a:bodyPr/>
                  <a:lstStyle/>
                  <a:p>
                    <a:fld id="{359F0F4C-CC20-4D87-A687-6386C289041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92-4C84-8563-C6290710FFC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SEGURIDAD!$C$4:$C$6</c:f>
              <c:strCache>
                <c:ptCount val="3"/>
                <c:pt idx="0">
                  <c:v>REGULAR</c:v>
                </c:pt>
                <c:pt idx="1">
                  <c:v>BUENA</c:v>
                </c:pt>
                <c:pt idx="2">
                  <c:v>EXCELENTE</c:v>
                </c:pt>
              </c:strCache>
            </c:strRef>
          </c:cat>
          <c:val>
            <c:numRef>
              <c:f>SEGURIDAD!$F$4:$F$6</c:f>
              <c:numCache>
                <c:formatCode>###0</c:formatCode>
                <c:ptCount val="3"/>
                <c:pt idx="0">
                  <c:v>6.666666666666667</c:v>
                </c:pt>
                <c:pt idx="1">
                  <c:v>33.333333333333329</c:v>
                </c:pt>
                <c:pt idx="2">
                  <c:v>60</c:v>
                </c:pt>
              </c:numCache>
            </c:numRef>
          </c:val>
          <c:extLst>
            <c:ext xmlns:c16="http://schemas.microsoft.com/office/drawing/2014/chart" uri="{C3380CC4-5D6E-409C-BE32-E72D297353CC}">
              <c16:uniqueId val="{00000003-F292-4C84-8563-C6290710FFCA}"/>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85698B3-C04B-4BF2-8068-F0F0E007452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3B-4E73-9260-AB8E78051F36}"/>
                </c:ext>
              </c:extLst>
            </c:dLbl>
            <c:dLbl>
              <c:idx val="1"/>
              <c:tx>
                <c:rich>
                  <a:bodyPr/>
                  <a:lstStyle/>
                  <a:p>
                    <a:fld id="{B30A8B09-E136-4038-A4F1-82356A6226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3B-4E73-9260-AB8E78051F3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SEGURIDAD!$C$11:$C$12</c:f>
              <c:strCache>
                <c:ptCount val="2"/>
                <c:pt idx="0">
                  <c:v>BUENA</c:v>
                </c:pt>
                <c:pt idx="1">
                  <c:v>EXCELENTE</c:v>
                </c:pt>
              </c:strCache>
            </c:strRef>
          </c:cat>
          <c:val>
            <c:numRef>
              <c:f>SEGURIDAD!$F$11:$F$12</c:f>
              <c:numCache>
                <c:formatCode>###0</c:formatCode>
                <c:ptCount val="2"/>
                <c:pt idx="0">
                  <c:v>60</c:v>
                </c:pt>
                <c:pt idx="1">
                  <c:v>40</c:v>
                </c:pt>
              </c:numCache>
            </c:numRef>
          </c:val>
          <c:extLst>
            <c:ext xmlns:c16="http://schemas.microsoft.com/office/drawing/2014/chart" uri="{C3380CC4-5D6E-409C-BE32-E72D297353CC}">
              <c16:uniqueId val="{00000002-983B-4E73-9260-AB8E78051F36}"/>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C2210B1-D6D8-44BD-ADBC-11D41EE6D9B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8F-41A1-8658-3A56F9E5C61F}"/>
                </c:ext>
              </c:extLst>
            </c:dLbl>
            <c:dLbl>
              <c:idx val="1"/>
              <c:tx>
                <c:rich>
                  <a:bodyPr/>
                  <a:lstStyle/>
                  <a:p>
                    <a:fld id="{8B2BBDA1-692D-426B-99EB-B72E1F79F3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8F-41A1-8658-3A56F9E5C61F}"/>
                </c:ext>
              </c:extLst>
            </c:dLbl>
            <c:dLbl>
              <c:idx val="2"/>
              <c:tx>
                <c:rich>
                  <a:bodyPr/>
                  <a:lstStyle/>
                  <a:p>
                    <a:fld id="{5B3A0233-64ED-402D-870D-EE9E9909E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8F-41A1-8658-3A56F9E5C61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SEGURIDAD!$C$17:$C$19</c:f>
              <c:strCache>
                <c:ptCount val="3"/>
                <c:pt idx="0">
                  <c:v>ALTO</c:v>
                </c:pt>
                <c:pt idx="1">
                  <c:v>MEDIO</c:v>
                </c:pt>
                <c:pt idx="2">
                  <c:v>BAJO</c:v>
                </c:pt>
              </c:strCache>
            </c:strRef>
          </c:cat>
          <c:val>
            <c:numRef>
              <c:f>SEGURIDAD!$F$17:$F$19</c:f>
              <c:numCache>
                <c:formatCode>###0</c:formatCode>
                <c:ptCount val="3"/>
                <c:pt idx="0">
                  <c:v>6.666666666666667</c:v>
                </c:pt>
                <c:pt idx="1">
                  <c:v>60</c:v>
                </c:pt>
                <c:pt idx="2">
                  <c:v>33.333333333333329</c:v>
                </c:pt>
              </c:numCache>
            </c:numRef>
          </c:val>
          <c:extLst>
            <c:ext xmlns:c16="http://schemas.microsoft.com/office/drawing/2014/chart" uri="{C3380CC4-5D6E-409C-BE32-E72D297353CC}">
              <c16:uniqueId val="{00000003-618F-41A1-8658-3A56F9E5C61F}"/>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0919785-FE71-4FCE-B8B0-02F44ABB06C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10-4BEF-8860-287CFAD791C8}"/>
                </c:ext>
              </c:extLst>
            </c:dLbl>
            <c:dLbl>
              <c:idx val="1"/>
              <c:tx>
                <c:rich>
                  <a:bodyPr/>
                  <a:lstStyle/>
                  <a:p>
                    <a:fld id="{827CFDBE-15F1-4D04-A9F2-47F5596E8D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10-4BEF-8860-287CFAD791C8}"/>
                </c:ext>
              </c:extLst>
            </c:dLbl>
            <c:dLbl>
              <c:idx val="2"/>
              <c:tx>
                <c:rich>
                  <a:bodyPr/>
                  <a:lstStyle/>
                  <a:p>
                    <a:fld id="{A826CF29-9ECC-4301-A3F2-083961B4EFB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10-4BEF-8860-287CFAD791C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SEGURIDAD!$C$24:$C$26</c:f>
              <c:strCache>
                <c:ptCount val="3"/>
                <c:pt idx="0">
                  <c:v>REGULAR</c:v>
                </c:pt>
                <c:pt idx="1">
                  <c:v>BUENA</c:v>
                </c:pt>
                <c:pt idx="2">
                  <c:v>EXCELENTE</c:v>
                </c:pt>
              </c:strCache>
            </c:strRef>
          </c:cat>
          <c:val>
            <c:numRef>
              <c:f>SEGURIDAD!$F$24:$F$26</c:f>
              <c:numCache>
                <c:formatCode>###0</c:formatCode>
                <c:ptCount val="3"/>
                <c:pt idx="0">
                  <c:v>20</c:v>
                </c:pt>
                <c:pt idx="1">
                  <c:v>73.333333333333329</c:v>
                </c:pt>
                <c:pt idx="2">
                  <c:v>6.666666666666667</c:v>
                </c:pt>
              </c:numCache>
            </c:numRef>
          </c:val>
          <c:extLst>
            <c:ext xmlns:c16="http://schemas.microsoft.com/office/drawing/2014/chart" uri="{C3380CC4-5D6E-409C-BE32-E72D297353CC}">
              <c16:uniqueId val="{00000003-BE10-4BEF-8860-287CFAD791C8}"/>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D3F8E49-D7FD-4463-A4D1-F5AC7DF30AE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D53-4F5B-9DE9-F6745D96D981}"/>
                </c:ext>
              </c:extLst>
            </c:dLbl>
            <c:dLbl>
              <c:idx val="1"/>
              <c:tx>
                <c:rich>
                  <a:bodyPr/>
                  <a:lstStyle/>
                  <a:p>
                    <a:fld id="{1EF5F9A4-E0AB-4A90-BC3D-24B034787E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53-4F5B-9DE9-F6745D96D981}"/>
                </c:ext>
              </c:extLst>
            </c:dLbl>
            <c:dLbl>
              <c:idx val="2"/>
              <c:tx>
                <c:rich>
                  <a:bodyPr/>
                  <a:lstStyle/>
                  <a:p>
                    <a:fld id="{2B7ABB02-EB75-43B0-9A9E-D9549C3602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D53-4F5B-9DE9-F6745D96D981}"/>
                </c:ext>
              </c:extLst>
            </c:dLbl>
            <c:dLbl>
              <c:idx val="3"/>
              <c:tx>
                <c:rich>
                  <a:bodyPr/>
                  <a:lstStyle/>
                  <a:p>
                    <a:fld id="{67C95E56-FB15-4706-816C-87A17F5D27C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53-4F5B-9DE9-F6745D96D98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SEGURIDAD!$C$31:$C$34</c:f>
              <c:strCache>
                <c:ptCount val="4"/>
                <c:pt idx="0">
                  <c:v>MALO</c:v>
                </c:pt>
                <c:pt idx="1">
                  <c:v>REGULAR</c:v>
                </c:pt>
                <c:pt idx="2">
                  <c:v>BUENA</c:v>
                </c:pt>
                <c:pt idx="3">
                  <c:v>EXCELENTE</c:v>
                </c:pt>
              </c:strCache>
            </c:strRef>
          </c:cat>
          <c:val>
            <c:numRef>
              <c:f>SEGURIDAD!$F$31:$F$34</c:f>
              <c:numCache>
                <c:formatCode>###0</c:formatCode>
                <c:ptCount val="4"/>
                <c:pt idx="0">
                  <c:v>6.666666666666667</c:v>
                </c:pt>
                <c:pt idx="1">
                  <c:v>20</c:v>
                </c:pt>
                <c:pt idx="2">
                  <c:v>53.333333333333336</c:v>
                </c:pt>
                <c:pt idx="3">
                  <c:v>20</c:v>
                </c:pt>
              </c:numCache>
            </c:numRef>
          </c:val>
          <c:extLst>
            <c:ext xmlns:c16="http://schemas.microsoft.com/office/drawing/2014/chart" uri="{C3380CC4-5D6E-409C-BE32-E72D297353CC}">
              <c16:uniqueId val="{00000004-AD53-4F5B-9DE9-F6745D96D981}"/>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F694E2B-A854-4263-A03A-74B263F62F4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A7-4A2B-873F-EF662F1460E7}"/>
                </c:ext>
              </c:extLst>
            </c:dLbl>
            <c:dLbl>
              <c:idx val="1"/>
              <c:tx>
                <c:rich>
                  <a:bodyPr/>
                  <a:lstStyle/>
                  <a:p>
                    <a:fld id="{5E94FD8A-A507-448C-BA2B-A29ADD2665D5}" type="VALUE">
                      <a:rPr lang="en-US" smtClean="0"/>
                      <a:pPr/>
                      <a:t>[VALOR]</a:t>
                    </a:fld>
                    <a:r>
                      <a:rPr lang="en-US" dirty="0"/>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A7-4A2B-873F-EF662F1460E7}"/>
                </c:ext>
              </c:extLst>
            </c:dLbl>
            <c:dLbl>
              <c:idx val="2"/>
              <c:tx>
                <c:rich>
                  <a:bodyPr/>
                  <a:lstStyle/>
                  <a:p>
                    <a:fld id="{922941FB-2835-4C77-B3B3-6C74CCCF47A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A7-4A2B-873F-EF662F1460E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SEGURIDAD!$C$39:$C$41</c:f>
              <c:strCache>
                <c:ptCount val="3"/>
                <c:pt idx="0">
                  <c:v>REGULAR</c:v>
                </c:pt>
                <c:pt idx="1">
                  <c:v>BUENA</c:v>
                </c:pt>
                <c:pt idx="2">
                  <c:v>EXCELENTE</c:v>
                </c:pt>
              </c:strCache>
            </c:strRef>
          </c:cat>
          <c:val>
            <c:numRef>
              <c:f>SEGURIDAD!$F$39:$F$41</c:f>
              <c:numCache>
                <c:formatCode>###0</c:formatCode>
                <c:ptCount val="3"/>
                <c:pt idx="0">
                  <c:v>20</c:v>
                </c:pt>
                <c:pt idx="1">
                  <c:v>73.333333333333329</c:v>
                </c:pt>
                <c:pt idx="2">
                  <c:v>6.666666666666667</c:v>
                </c:pt>
              </c:numCache>
            </c:numRef>
          </c:val>
          <c:extLst>
            <c:ext xmlns:c16="http://schemas.microsoft.com/office/drawing/2014/chart" uri="{C3380CC4-5D6E-409C-BE32-E72D297353CC}">
              <c16:uniqueId val="{00000003-90A7-4A2B-873F-EF662F1460E7}"/>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936BF0-F6E8-4429-A36F-817D459B74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3F7-4929-8D9C-B84694F56064}"/>
                </c:ext>
              </c:extLst>
            </c:dLbl>
            <c:dLbl>
              <c:idx val="1"/>
              <c:tx>
                <c:rich>
                  <a:bodyPr/>
                  <a:lstStyle/>
                  <a:p>
                    <a:fld id="{610B1FA9-0B85-4637-B478-194C87E216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3F7-4929-8D9C-B84694F56064}"/>
                </c:ext>
              </c:extLst>
            </c:dLbl>
            <c:dLbl>
              <c:idx val="2"/>
              <c:tx>
                <c:rich>
                  <a:bodyPr/>
                  <a:lstStyle/>
                  <a:p>
                    <a:fld id="{6196DFCD-A410-4D41-A306-E130E18558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3F7-4929-8D9C-B84694F56064}"/>
                </c:ext>
              </c:extLst>
            </c:dLbl>
            <c:dLbl>
              <c:idx val="3"/>
              <c:tx>
                <c:rich>
                  <a:bodyPr/>
                  <a:lstStyle/>
                  <a:p>
                    <a:fld id="{3F087033-F797-492A-80A5-A6E7F066CC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3F7-4929-8D9C-B84694F5606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SEGURIDAD!$C$46:$C$49</c:f>
              <c:strCache>
                <c:ptCount val="4"/>
                <c:pt idx="0">
                  <c:v>MALO</c:v>
                </c:pt>
                <c:pt idx="1">
                  <c:v>REGULAR</c:v>
                </c:pt>
                <c:pt idx="2">
                  <c:v>BUENA</c:v>
                </c:pt>
                <c:pt idx="3">
                  <c:v>EXCELENTE</c:v>
                </c:pt>
              </c:strCache>
            </c:strRef>
          </c:cat>
          <c:val>
            <c:numRef>
              <c:f>SEGURIDAD!$F$46:$F$49</c:f>
              <c:numCache>
                <c:formatCode>###0</c:formatCode>
                <c:ptCount val="4"/>
                <c:pt idx="0">
                  <c:v>13.333333333333334</c:v>
                </c:pt>
                <c:pt idx="1">
                  <c:v>26.666666666666668</c:v>
                </c:pt>
                <c:pt idx="2">
                  <c:v>46.666666666666664</c:v>
                </c:pt>
                <c:pt idx="3">
                  <c:v>13.333333333333334</c:v>
                </c:pt>
              </c:numCache>
            </c:numRef>
          </c:val>
          <c:extLst>
            <c:ext xmlns:c16="http://schemas.microsoft.com/office/drawing/2014/chart" uri="{C3380CC4-5D6E-409C-BE32-E72D297353CC}">
              <c16:uniqueId val="{00000004-83F7-4929-8D9C-B84694F56064}"/>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0C4662D-6B2B-488E-9730-7674C49E3D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A4-4FD3-A3FE-442A864610DC}"/>
                </c:ext>
              </c:extLst>
            </c:dLbl>
            <c:dLbl>
              <c:idx val="1"/>
              <c:tx>
                <c:rich>
                  <a:bodyPr/>
                  <a:lstStyle/>
                  <a:p>
                    <a:fld id="{4C2CF87D-3F8C-4113-9205-1827E1FD7F5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A4-4FD3-A3FE-442A864610DC}"/>
                </c:ext>
              </c:extLst>
            </c:dLbl>
            <c:dLbl>
              <c:idx val="2"/>
              <c:tx>
                <c:rich>
                  <a:bodyPr/>
                  <a:lstStyle/>
                  <a:p>
                    <a:fld id="{280F6B85-5656-441F-94B2-768ACF0DE1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A4-4FD3-A3FE-442A864610D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SEGURIDAD!$C$54:$C$56</c:f>
              <c:strCache>
                <c:ptCount val="3"/>
                <c:pt idx="0">
                  <c:v>REGULAR</c:v>
                </c:pt>
                <c:pt idx="1">
                  <c:v>BUENA</c:v>
                </c:pt>
                <c:pt idx="2">
                  <c:v>EXCELENTE</c:v>
                </c:pt>
              </c:strCache>
            </c:strRef>
          </c:cat>
          <c:val>
            <c:numRef>
              <c:f>SEGURIDAD!$F$54:$F$56</c:f>
              <c:numCache>
                <c:formatCode>###0</c:formatCode>
                <c:ptCount val="3"/>
                <c:pt idx="0">
                  <c:v>26.666666666666668</c:v>
                </c:pt>
                <c:pt idx="1">
                  <c:v>60</c:v>
                </c:pt>
                <c:pt idx="2">
                  <c:v>13.333333333333334</c:v>
                </c:pt>
              </c:numCache>
            </c:numRef>
          </c:val>
          <c:extLst>
            <c:ext xmlns:c16="http://schemas.microsoft.com/office/drawing/2014/chart" uri="{C3380CC4-5D6E-409C-BE32-E72D297353CC}">
              <c16:uniqueId val="{00000003-00A4-4FD3-A3FE-442A864610DC}"/>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2C0BDDA-C6B7-48F6-B138-5C12E6064D8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07-4DB1-B72B-56EB2367F92F}"/>
                </c:ext>
              </c:extLst>
            </c:dLbl>
            <c:dLbl>
              <c:idx val="1"/>
              <c:tx>
                <c:rich>
                  <a:bodyPr/>
                  <a:lstStyle/>
                  <a:p>
                    <a:fld id="{A2FB8C84-6D66-467B-9763-20F69D45A7A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07-4DB1-B72B-56EB2367F92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SEGURIDAD!$C$61:$C$62</c:f>
              <c:strCache>
                <c:ptCount val="2"/>
                <c:pt idx="0">
                  <c:v>NO</c:v>
                </c:pt>
                <c:pt idx="1">
                  <c:v>SI</c:v>
                </c:pt>
              </c:strCache>
            </c:strRef>
          </c:cat>
          <c:val>
            <c:numRef>
              <c:f>SEGURIDAD!$F$61:$F$62</c:f>
              <c:numCache>
                <c:formatCode>###0</c:formatCode>
                <c:ptCount val="2"/>
                <c:pt idx="0">
                  <c:v>46.666666666666664</c:v>
                </c:pt>
                <c:pt idx="1">
                  <c:v>53.333333333333336</c:v>
                </c:pt>
              </c:numCache>
            </c:numRef>
          </c:val>
          <c:extLst>
            <c:ext xmlns:c16="http://schemas.microsoft.com/office/drawing/2014/chart" uri="{C3380CC4-5D6E-409C-BE32-E72D297353CC}">
              <c16:uniqueId val="{00000002-4407-4DB1-B72B-56EB2367F92F}"/>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43D051D-F5A3-4989-BDF6-95EA88B01C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D0-44D2-805A-A44A10ADC9ED}"/>
                </c:ext>
              </c:extLst>
            </c:dLbl>
            <c:dLbl>
              <c:idx val="1"/>
              <c:tx>
                <c:rich>
                  <a:bodyPr/>
                  <a:lstStyle/>
                  <a:p>
                    <a:fld id="{0DA2AA91-4C26-4703-957C-C2CB740916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D0-44D2-805A-A44A10ADC9E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SEGURIDAD!$C$67:$C$68</c:f>
              <c:strCache>
                <c:ptCount val="2"/>
                <c:pt idx="0">
                  <c:v>NO</c:v>
                </c:pt>
                <c:pt idx="1">
                  <c:v>SI</c:v>
                </c:pt>
              </c:strCache>
            </c:strRef>
          </c:cat>
          <c:val>
            <c:numRef>
              <c:f>SEGURIDAD!$F$67:$F$68</c:f>
              <c:numCache>
                <c:formatCode>###0</c:formatCode>
                <c:ptCount val="2"/>
                <c:pt idx="0">
                  <c:v>60</c:v>
                </c:pt>
                <c:pt idx="1">
                  <c:v>40</c:v>
                </c:pt>
              </c:numCache>
            </c:numRef>
          </c:val>
          <c:extLst>
            <c:ext xmlns:c16="http://schemas.microsoft.com/office/drawing/2014/chart" uri="{C3380CC4-5D6E-409C-BE32-E72D297353CC}">
              <c16:uniqueId val="{00000002-4DD0-44D2-805A-A44A10ADC9ED}"/>
            </c:ext>
          </c:extLst>
        </c:ser>
        <c:dLbls>
          <c:dLblPos val="inEnd"/>
          <c:showLegendKey val="0"/>
          <c:showVal val="1"/>
          <c:showCatName val="0"/>
          <c:showSerName val="0"/>
          <c:showPercent val="0"/>
          <c:showBubbleSize val="0"/>
        </c:dLbls>
        <c:gapWidth val="100"/>
        <c:overlap val="-24"/>
        <c:axId val="304657120"/>
        <c:axId val="304655480"/>
      </c:barChart>
      <c:catAx>
        <c:axId val="304657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5480"/>
        <c:crosses val="autoZero"/>
        <c:auto val="1"/>
        <c:lblAlgn val="ctr"/>
        <c:lblOffset val="100"/>
        <c:noMultiLvlLbl val="0"/>
      </c:catAx>
      <c:valAx>
        <c:axId val="30465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6571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Humana'!$B$211:$B$213</c:f>
              <c:strCache>
                <c:ptCount val="3"/>
                <c:pt idx="0">
                  <c:v>SIEMPRE</c:v>
                </c:pt>
                <c:pt idx="1">
                  <c:v>ALGUNAS VECES</c:v>
                </c:pt>
                <c:pt idx="2">
                  <c:v>NUNCA</c:v>
                </c:pt>
              </c:strCache>
            </c:strRef>
          </c:cat>
          <c:val>
            <c:numRef>
              <c:f>'Medicina Humana'!$E$211:$E$213</c:f>
              <c:numCache>
                <c:formatCode>0</c:formatCode>
                <c:ptCount val="3"/>
                <c:pt idx="0">
                  <c:v>65.891472868217051</c:v>
                </c:pt>
                <c:pt idx="1">
                  <c:v>31.782945736434108</c:v>
                </c:pt>
                <c:pt idx="2">
                  <c:v>2.3255813953488373</c:v>
                </c:pt>
              </c:numCache>
            </c:numRef>
          </c:val>
          <c:extLst>
            <c:ext xmlns:c16="http://schemas.microsoft.com/office/drawing/2014/chart" uri="{C3380CC4-5D6E-409C-BE32-E72D297353CC}">
              <c16:uniqueId val="{00000000-A216-475D-81EB-56CBF8F62EDB}"/>
            </c:ext>
          </c:extLst>
        </c:ser>
        <c:dLbls>
          <c:showLegendKey val="0"/>
          <c:showVal val="0"/>
          <c:showCatName val="0"/>
          <c:showSerName val="0"/>
          <c:showPercent val="0"/>
          <c:showBubbleSize val="0"/>
        </c:dLbls>
        <c:gapWidth val="100"/>
        <c:overlap val="-24"/>
        <c:axId val="532762184"/>
        <c:axId val="532765064"/>
      </c:barChart>
      <c:catAx>
        <c:axId val="532762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5064"/>
        <c:crosses val="autoZero"/>
        <c:auto val="1"/>
        <c:lblAlgn val="ctr"/>
        <c:lblOffset val="100"/>
        <c:noMultiLvlLbl val="0"/>
      </c:catAx>
      <c:valAx>
        <c:axId val="532765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2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Humana'!$B$220:$B$222</c:f>
              <c:strCache>
                <c:ptCount val="3"/>
                <c:pt idx="0">
                  <c:v>SIEMPRE</c:v>
                </c:pt>
                <c:pt idx="1">
                  <c:v>ALGUNAS VECES</c:v>
                </c:pt>
                <c:pt idx="2">
                  <c:v>NUNCA</c:v>
                </c:pt>
              </c:strCache>
            </c:strRef>
          </c:cat>
          <c:val>
            <c:numRef>
              <c:f>'Medicina Humana'!$E$220:$E$222</c:f>
              <c:numCache>
                <c:formatCode>0</c:formatCode>
                <c:ptCount val="3"/>
                <c:pt idx="0">
                  <c:v>70.542635658914733</c:v>
                </c:pt>
                <c:pt idx="1">
                  <c:v>24.806201550387598</c:v>
                </c:pt>
                <c:pt idx="2">
                  <c:v>4.6511627906976747</c:v>
                </c:pt>
              </c:numCache>
            </c:numRef>
          </c:val>
          <c:extLst>
            <c:ext xmlns:c16="http://schemas.microsoft.com/office/drawing/2014/chart" uri="{C3380CC4-5D6E-409C-BE32-E72D297353CC}">
              <c16:uniqueId val="{00000000-E3DC-4830-8838-545BBF34B124}"/>
            </c:ext>
          </c:extLst>
        </c:ser>
        <c:dLbls>
          <c:showLegendKey val="0"/>
          <c:showVal val="0"/>
          <c:showCatName val="0"/>
          <c:showSerName val="0"/>
          <c:showPercent val="0"/>
          <c:showBubbleSize val="0"/>
        </c:dLbls>
        <c:gapWidth val="100"/>
        <c:overlap val="-24"/>
        <c:axId val="532736904"/>
        <c:axId val="532732104"/>
      </c:barChart>
      <c:catAx>
        <c:axId val="532736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2104"/>
        <c:crosses val="autoZero"/>
        <c:auto val="1"/>
        <c:lblAlgn val="ctr"/>
        <c:lblOffset val="100"/>
        <c:noMultiLvlLbl val="0"/>
      </c:catAx>
      <c:valAx>
        <c:axId val="532732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36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Humana'!$B$229:$B$231</c:f>
              <c:strCache>
                <c:ptCount val="3"/>
                <c:pt idx="0">
                  <c:v>EXCELENTE</c:v>
                </c:pt>
                <c:pt idx="1">
                  <c:v>BUENAS</c:v>
                </c:pt>
                <c:pt idx="2">
                  <c:v>MALAS</c:v>
                </c:pt>
              </c:strCache>
            </c:strRef>
          </c:cat>
          <c:val>
            <c:numRef>
              <c:f>'Medicina Humana'!$E$229:$E$231</c:f>
              <c:numCache>
                <c:formatCode>0</c:formatCode>
                <c:ptCount val="3"/>
                <c:pt idx="0">
                  <c:v>36.434108527131784</c:v>
                </c:pt>
                <c:pt idx="1">
                  <c:v>59.689922480620147</c:v>
                </c:pt>
                <c:pt idx="2">
                  <c:v>3.8759689922480618</c:v>
                </c:pt>
              </c:numCache>
            </c:numRef>
          </c:val>
          <c:extLst>
            <c:ext xmlns:c16="http://schemas.microsoft.com/office/drawing/2014/chart" uri="{C3380CC4-5D6E-409C-BE32-E72D297353CC}">
              <c16:uniqueId val="{00000000-4B86-4001-A375-CB776E9B8ECC}"/>
            </c:ext>
          </c:extLst>
        </c:ser>
        <c:dLbls>
          <c:showLegendKey val="0"/>
          <c:showVal val="0"/>
          <c:showCatName val="0"/>
          <c:showSerName val="0"/>
          <c:showPercent val="0"/>
          <c:showBubbleSize val="0"/>
        </c:dLbls>
        <c:gapWidth val="100"/>
        <c:overlap val="-24"/>
        <c:axId val="532744584"/>
        <c:axId val="532745224"/>
      </c:barChart>
      <c:catAx>
        <c:axId val="532744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5224"/>
        <c:crosses val="autoZero"/>
        <c:auto val="1"/>
        <c:lblAlgn val="ctr"/>
        <c:lblOffset val="100"/>
        <c:noMultiLvlLbl val="0"/>
      </c:catAx>
      <c:valAx>
        <c:axId val="532745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4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Humana'!$B$238:$B$239</c:f>
              <c:strCache>
                <c:ptCount val="2"/>
                <c:pt idx="0">
                  <c:v>SIEMPRE</c:v>
                </c:pt>
                <c:pt idx="1">
                  <c:v>ALGUNAS VECES</c:v>
                </c:pt>
              </c:strCache>
            </c:strRef>
          </c:cat>
          <c:val>
            <c:numRef>
              <c:f>'Medicina Humana'!$E$238:$E$239</c:f>
              <c:numCache>
                <c:formatCode>0</c:formatCode>
                <c:ptCount val="2"/>
                <c:pt idx="0">
                  <c:v>52.083333333333336</c:v>
                </c:pt>
                <c:pt idx="1">
                  <c:v>47.916666666666671</c:v>
                </c:pt>
              </c:numCache>
            </c:numRef>
          </c:val>
          <c:extLst>
            <c:ext xmlns:c16="http://schemas.microsoft.com/office/drawing/2014/chart" uri="{C3380CC4-5D6E-409C-BE32-E72D297353CC}">
              <c16:uniqueId val="{00000000-7CA4-45AD-A78F-D5FCC722FA18}"/>
            </c:ext>
          </c:extLst>
        </c:ser>
        <c:dLbls>
          <c:showLegendKey val="0"/>
          <c:showVal val="0"/>
          <c:showCatName val="0"/>
          <c:showSerName val="0"/>
          <c:showPercent val="0"/>
          <c:showBubbleSize val="0"/>
        </c:dLbls>
        <c:gapWidth val="100"/>
        <c:overlap val="-24"/>
        <c:axId val="532749704"/>
        <c:axId val="532751944"/>
      </c:barChart>
      <c:catAx>
        <c:axId val="532749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1944"/>
        <c:crosses val="autoZero"/>
        <c:auto val="1"/>
        <c:lblAlgn val="ctr"/>
        <c:lblOffset val="100"/>
        <c:noMultiLvlLbl val="0"/>
      </c:catAx>
      <c:valAx>
        <c:axId val="532751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49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Humana'!$B$246:$B$248</c:f>
              <c:strCache>
                <c:ptCount val="3"/>
                <c:pt idx="0">
                  <c:v>SIEMPRE</c:v>
                </c:pt>
                <c:pt idx="1">
                  <c:v>ALGUNAS VECES</c:v>
                </c:pt>
                <c:pt idx="2">
                  <c:v>NUNCA</c:v>
                </c:pt>
              </c:strCache>
            </c:strRef>
          </c:cat>
          <c:val>
            <c:numRef>
              <c:f>'Medicina Humana'!$E$246:$E$248</c:f>
              <c:numCache>
                <c:formatCode>0</c:formatCode>
                <c:ptCount val="3"/>
                <c:pt idx="0">
                  <c:v>52.083333333333336</c:v>
                </c:pt>
                <c:pt idx="1">
                  <c:v>45.833333333333329</c:v>
                </c:pt>
                <c:pt idx="2">
                  <c:v>2.083333333333333</c:v>
                </c:pt>
              </c:numCache>
            </c:numRef>
          </c:val>
          <c:extLst>
            <c:ext xmlns:c16="http://schemas.microsoft.com/office/drawing/2014/chart" uri="{C3380CC4-5D6E-409C-BE32-E72D297353CC}">
              <c16:uniqueId val="{00000000-ACF2-405B-8B34-CB4134D253EC}"/>
            </c:ext>
          </c:extLst>
        </c:ser>
        <c:dLbls>
          <c:showLegendKey val="0"/>
          <c:showVal val="0"/>
          <c:showCatName val="0"/>
          <c:showSerName val="0"/>
          <c:showPercent val="0"/>
          <c:showBubbleSize val="0"/>
        </c:dLbls>
        <c:gapWidth val="100"/>
        <c:overlap val="-24"/>
        <c:axId val="532750984"/>
        <c:axId val="532750664"/>
      </c:barChart>
      <c:catAx>
        <c:axId val="532750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0664"/>
        <c:crosses val="autoZero"/>
        <c:auto val="1"/>
        <c:lblAlgn val="ctr"/>
        <c:lblOffset val="100"/>
        <c:noMultiLvlLbl val="0"/>
      </c:catAx>
      <c:valAx>
        <c:axId val="532750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0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Humana'!$B$255:$B$258</c:f>
              <c:strCache>
                <c:ptCount val="4"/>
                <c:pt idx="0">
                  <c:v>SIEMPRE</c:v>
                </c:pt>
                <c:pt idx="1">
                  <c:v>ALGUNAS VECES</c:v>
                </c:pt>
                <c:pt idx="2">
                  <c:v>NUNCA</c:v>
                </c:pt>
                <c:pt idx="3">
                  <c:v>NO APLICA</c:v>
                </c:pt>
              </c:strCache>
            </c:strRef>
          </c:cat>
          <c:val>
            <c:numRef>
              <c:f>'Medicina Humana'!$E$255:$E$258</c:f>
              <c:numCache>
                <c:formatCode>0</c:formatCode>
                <c:ptCount val="4"/>
                <c:pt idx="0">
                  <c:v>47.916666666666671</c:v>
                </c:pt>
                <c:pt idx="1">
                  <c:v>41.666666666666671</c:v>
                </c:pt>
                <c:pt idx="2">
                  <c:v>2.083333333333333</c:v>
                </c:pt>
                <c:pt idx="3">
                  <c:v>8.3333333333333321</c:v>
                </c:pt>
              </c:numCache>
            </c:numRef>
          </c:val>
          <c:extLst>
            <c:ext xmlns:c16="http://schemas.microsoft.com/office/drawing/2014/chart" uri="{C3380CC4-5D6E-409C-BE32-E72D297353CC}">
              <c16:uniqueId val="{00000000-9AA3-41D2-9B5D-F100EA6D3169}"/>
            </c:ext>
          </c:extLst>
        </c:ser>
        <c:dLbls>
          <c:showLegendKey val="0"/>
          <c:showVal val="0"/>
          <c:showCatName val="0"/>
          <c:showSerName val="0"/>
          <c:showPercent val="0"/>
          <c:showBubbleSize val="0"/>
        </c:dLbls>
        <c:gapWidth val="100"/>
        <c:overlap val="-24"/>
        <c:axId val="532753544"/>
        <c:axId val="532757384"/>
      </c:barChart>
      <c:catAx>
        <c:axId val="532753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7384"/>
        <c:crosses val="autoZero"/>
        <c:auto val="1"/>
        <c:lblAlgn val="ctr"/>
        <c:lblOffset val="100"/>
        <c:noMultiLvlLbl val="0"/>
      </c:catAx>
      <c:valAx>
        <c:axId val="5327573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53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Humana'!$B$265:$B$266</c:f>
              <c:strCache>
                <c:ptCount val="2"/>
                <c:pt idx="0">
                  <c:v>SIEMPRE</c:v>
                </c:pt>
                <c:pt idx="1">
                  <c:v>ALGUNAS VECES</c:v>
                </c:pt>
              </c:strCache>
            </c:strRef>
          </c:cat>
          <c:val>
            <c:numRef>
              <c:f>'Medicina Humana'!$E$265:$E$266</c:f>
              <c:numCache>
                <c:formatCode>0</c:formatCode>
                <c:ptCount val="2"/>
                <c:pt idx="0">
                  <c:v>75</c:v>
                </c:pt>
                <c:pt idx="1">
                  <c:v>25</c:v>
                </c:pt>
              </c:numCache>
            </c:numRef>
          </c:val>
          <c:extLst>
            <c:ext xmlns:c16="http://schemas.microsoft.com/office/drawing/2014/chart" uri="{C3380CC4-5D6E-409C-BE32-E72D297353CC}">
              <c16:uniqueId val="{00000000-F7B1-44C7-8466-3286754D68C0}"/>
            </c:ext>
          </c:extLst>
        </c:ser>
        <c:dLbls>
          <c:showLegendKey val="0"/>
          <c:showVal val="0"/>
          <c:showCatName val="0"/>
          <c:showSerName val="0"/>
          <c:showPercent val="0"/>
          <c:showBubbleSize val="0"/>
        </c:dLbls>
        <c:gapWidth val="100"/>
        <c:overlap val="-24"/>
        <c:axId val="532769864"/>
        <c:axId val="532770184"/>
      </c:barChart>
      <c:catAx>
        <c:axId val="532769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0184"/>
        <c:crosses val="autoZero"/>
        <c:auto val="1"/>
        <c:lblAlgn val="ctr"/>
        <c:lblOffset val="100"/>
        <c:noMultiLvlLbl val="0"/>
      </c:catAx>
      <c:valAx>
        <c:axId val="532770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69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Humana'!$B$273:$B$274</c:f>
              <c:strCache>
                <c:ptCount val="2"/>
                <c:pt idx="0">
                  <c:v>SIEMPRE</c:v>
                </c:pt>
                <c:pt idx="1">
                  <c:v>ALGUNAS VECES</c:v>
                </c:pt>
              </c:strCache>
            </c:strRef>
          </c:cat>
          <c:val>
            <c:numRef>
              <c:f>'Medicina Humana'!$E$273:$E$274</c:f>
              <c:numCache>
                <c:formatCode>0</c:formatCode>
                <c:ptCount val="2"/>
                <c:pt idx="0">
                  <c:v>62.5</c:v>
                </c:pt>
                <c:pt idx="1">
                  <c:v>37.5</c:v>
                </c:pt>
              </c:numCache>
            </c:numRef>
          </c:val>
          <c:extLst>
            <c:ext xmlns:c16="http://schemas.microsoft.com/office/drawing/2014/chart" uri="{C3380CC4-5D6E-409C-BE32-E72D297353CC}">
              <c16:uniqueId val="{00000000-8DD1-484C-8942-EC586CDF4C87}"/>
            </c:ext>
          </c:extLst>
        </c:ser>
        <c:dLbls>
          <c:showLegendKey val="0"/>
          <c:showVal val="0"/>
          <c:showCatName val="0"/>
          <c:showSerName val="0"/>
          <c:showPercent val="0"/>
          <c:showBubbleSize val="0"/>
        </c:dLbls>
        <c:gapWidth val="100"/>
        <c:overlap val="-24"/>
        <c:axId val="532772744"/>
        <c:axId val="532771144"/>
      </c:barChart>
      <c:catAx>
        <c:axId val="53277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1144"/>
        <c:crosses val="autoZero"/>
        <c:auto val="1"/>
        <c:lblAlgn val="ctr"/>
        <c:lblOffset val="100"/>
        <c:noMultiLvlLbl val="0"/>
      </c:catAx>
      <c:valAx>
        <c:axId val="532771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77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44FF4E9-42BE-43B2-A71E-A017862310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A5-42DB-893D-99723603E7A8}"/>
                </c:ext>
              </c:extLst>
            </c:dLbl>
            <c:dLbl>
              <c:idx val="1"/>
              <c:tx>
                <c:rich>
                  <a:bodyPr/>
                  <a:lstStyle/>
                  <a:p>
                    <a:fld id="{80B949D7-C736-41D5-8B0E-955E8C7BACC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A5-42DB-893D-99723603E7A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CONVIVENCIA!$C$4:$C$5</c:f>
              <c:strCache>
                <c:ptCount val="2"/>
                <c:pt idx="0">
                  <c:v>BUENAS</c:v>
                </c:pt>
                <c:pt idx="1">
                  <c:v>EXCELENTE</c:v>
                </c:pt>
              </c:strCache>
            </c:strRef>
          </c:cat>
          <c:val>
            <c:numRef>
              <c:f>CONVIVENCIA!$F$4:$F$5</c:f>
              <c:numCache>
                <c:formatCode>###0</c:formatCode>
                <c:ptCount val="2"/>
                <c:pt idx="0">
                  <c:v>53.333333333333336</c:v>
                </c:pt>
                <c:pt idx="1">
                  <c:v>46.666666666666664</c:v>
                </c:pt>
              </c:numCache>
            </c:numRef>
          </c:val>
          <c:extLst>
            <c:ext xmlns:c16="http://schemas.microsoft.com/office/drawing/2014/chart" uri="{C3380CC4-5D6E-409C-BE32-E72D297353CC}">
              <c16:uniqueId val="{00000002-EFA5-42DB-893D-99723603E7A8}"/>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242404-6008-4E0D-A809-8E4C5B8E23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23-4022-BAB4-1889C690ED46}"/>
                </c:ext>
              </c:extLst>
            </c:dLbl>
            <c:dLbl>
              <c:idx val="1"/>
              <c:tx>
                <c:rich>
                  <a:bodyPr/>
                  <a:lstStyle/>
                  <a:p>
                    <a:fld id="{7E757FBA-52B4-4F61-B635-2AB235455A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523-4022-BAB4-1889C690ED4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CONVIVENCIA!$C$10:$C$11</c:f>
              <c:strCache>
                <c:ptCount val="2"/>
                <c:pt idx="0">
                  <c:v>ALGUNAS VECES</c:v>
                </c:pt>
                <c:pt idx="1">
                  <c:v>SIEMPRE</c:v>
                </c:pt>
              </c:strCache>
            </c:strRef>
          </c:cat>
          <c:val>
            <c:numRef>
              <c:f>CONVIVENCIA!$F$10:$F$11</c:f>
              <c:numCache>
                <c:formatCode>###0</c:formatCode>
                <c:ptCount val="2"/>
                <c:pt idx="0">
                  <c:v>13.333333333333334</c:v>
                </c:pt>
                <c:pt idx="1">
                  <c:v>86.666666666666671</c:v>
                </c:pt>
              </c:numCache>
            </c:numRef>
          </c:val>
          <c:extLst>
            <c:ext xmlns:c16="http://schemas.microsoft.com/office/drawing/2014/chart" uri="{C3380CC4-5D6E-409C-BE32-E72D297353CC}">
              <c16:uniqueId val="{00000002-D523-4022-BAB4-1889C690ED46}"/>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C681C08-E109-4BED-90FB-7B41E8E6800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C55-47BD-A074-2A88023C8A7B}"/>
                </c:ext>
              </c:extLst>
            </c:dLbl>
            <c:dLbl>
              <c:idx val="1"/>
              <c:tx>
                <c:rich>
                  <a:bodyPr/>
                  <a:lstStyle/>
                  <a:p>
                    <a:fld id="{00AEE8B9-C967-4127-BABE-817B8F0028F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C55-47BD-A074-2A88023C8A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CONVIVENCIA!$C$16:$C$17</c:f>
              <c:strCache>
                <c:ptCount val="2"/>
                <c:pt idx="0">
                  <c:v>ALGUNAS VECES</c:v>
                </c:pt>
                <c:pt idx="1">
                  <c:v>SIEMPRE</c:v>
                </c:pt>
              </c:strCache>
            </c:strRef>
          </c:cat>
          <c:val>
            <c:numRef>
              <c:f>CONVIVENCIA!$F$16:$F$17</c:f>
              <c:numCache>
                <c:formatCode>###0</c:formatCode>
                <c:ptCount val="2"/>
                <c:pt idx="0">
                  <c:v>20</c:v>
                </c:pt>
                <c:pt idx="1">
                  <c:v>80</c:v>
                </c:pt>
              </c:numCache>
            </c:numRef>
          </c:val>
          <c:extLst>
            <c:ext xmlns:c16="http://schemas.microsoft.com/office/drawing/2014/chart" uri="{C3380CC4-5D6E-409C-BE32-E72D297353CC}">
              <c16:uniqueId val="{00000002-0C55-47BD-A074-2A88023C8A7B}"/>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FCC212F-2A71-4323-BAE2-42C4999842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B4-47F9-9B05-5D517D7F69A9}"/>
                </c:ext>
              </c:extLst>
            </c:dLbl>
            <c:dLbl>
              <c:idx val="1"/>
              <c:tx>
                <c:rich>
                  <a:bodyPr/>
                  <a:lstStyle/>
                  <a:p>
                    <a:fld id="{F79899E2-DF8F-44E7-9A62-CAD458843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4B4-47F9-9B05-5D517D7F69A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CONVIVENCIA!$C$22:$C$23</c:f>
              <c:strCache>
                <c:ptCount val="2"/>
                <c:pt idx="0">
                  <c:v>NO</c:v>
                </c:pt>
                <c:pt idx="1">
                  <c:v>SI</c:v>
                </c:pt>
              </c:strCache>
            </c:strRef>
          </c:cat>
          <c:val>
            <c:numRef>
              <c:f>CONVIVENCIA!$F$22:$F$23</c:f>
              <c:numCache>
                <c:formatCode>###0</c:formatCode>
                <c:ptCount val="2"/>
                <c:pt idx="0">
                  <c:v>66.666666666666657</c:v>
                </c:pt>
                <c:pt idx="1">
                  <c:v>33.333333333333329</c:v>
                </c:pt>
              </c:numCache>
            </c:numRef>
          </c:val>
          <c:extLst>
            <c:ext xmlns:c16="http://schemas.microsoft.com/office/drawing/2014/chart" uri="{C3380CC4-5D6E-409C-BE32-E72D297353CC}">
              <c16:uniqueId val="{00000002-D4B4-47F9-9B05-5D517D7F69A9}"/>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289D93D-0C73-478D-850F-CC3893E341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B1-44CE-8520-2D0A78132EC9}"/>
                </c:ext>
              </c:extLst>
            </c:dLbl>
            <c:dLbl>
              <c:idx val="1"/>
              <c:tx>
                <c:rich>
                  <a:bodyPr/>
                  <a:lstStyle/>
                  <a:p>
                    <a:fld id="{3BE0D66D-FBA9-41AA-8FA6-3E6B5374E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B1-44CE-8520-2D0A78132EC9}"/>
                </c:ext>
              </c:extLst>
            </c:dLbl>
            <c:dLbl>
              <c:idx val="2"/>
              <c:tx>
                <c:rich>
                  <a:bodyPr/>
                  <a:lstStyle/>
                  <a:p>
                    <a:fld id="{D957E2AC-C105-472B-98FE-D810D00242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4B1-44CE-8520-2D0A78132E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CONVIVENCIA!$C$28:$C$30</c:f>
              <c:strCache>
                <c:ptCount val="3"/>
                <c:pt idx="0">
                  <c:v>NUNCA</c:v>
                </c:pt>
                <c:pt idx="1">
                  <c:v>ALGUNAS VECES</c:v>
                </c:pt>
                <c:pt idx="2">
                  <c:v>SIEMPRE</c:v>
                </c:pt>
              </c:strCache>
            </c:strRef>
          </c:cat>
          <c:val>
            <c:numRef>
              <c:f>CONVIVENCIA!$F$28:$F$30</c:f>
              <c:numCache>
                <c:formatCode>###0</c:formatCode>
                <c:ptCount val="3"/>
                <c:pt idx="0">
                  <c:v>13.333333333333334</c:v>
                </c:pt>
                <c:pt idx="1">
                  <c:v>60</c:v>
                </c:pt>
                <c:pt idx="2">
                  <c:v>26.666666666666668</c:v>
                </c:pt>
              </c:numCache>
            </c:numRef>
          </c:val>
          <c:extLst>
            <c:ext xmlns:c16="http://schemas.microsoft.com/office/drawing/2014/chart" uri="{C3380CC4-5D6E-409C-BE32-E72D297353CC}">
              <c16:uniqueId val="{00000003-64B1-44CE-8520-2D0A78132EC9}"/>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47D782-11CE-4255-9E0A-BA631F578B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D86-4FC9-BB35-B6B98101B557}"/>
                </c:ext>
              </c:extLst>
            </c:dLbl>
            <c:dLbl>
              <c:idx val="1"/>
              <c:tx>
                <c:rich>
                  <a:bodyPr/>
                  <a:lstStyle/>
                  <a:p>
                    <a:fld id="{E1C5517C-0810-4CDD-801A-AC78F1CEE6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D86-4FC9-BB35-B6B98101B557}"/>
                </c:ext>
              </c:extLst>
            </c:dLbl>
            <c:dLbl>
              <c:idx val="2"/>
              <c:tx>
                <c:rich>
                  <a:bodyPr/>
                  <a:lstStyle/>
                  <a:p>
                    <a:fld id="{EA474DA1-D726-4B9A-AC76-E0F4B029F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86-4FC9-BB35-B6B98101B5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CONVIVENCIA!$D$39:$D$41</c:f>
              <c:strCache>
                <c:ptCount val="3"/>
                <c:pt idx="0">
                  <c:v>DIRECTIVOS</c:v>
                </c:pt>
                <c:pt idx="1">
                  <c:v>CON LOS COMPAÑEROS</c:v>
                </c:pt>
                <c:pt idx="2">
                  <c:v>CON LOS ESTUDIANTES</c:v>
                </c:pt>
              </c:strCache>
            </c:strRef>
          </c:cat>
          <c:val>
            <c:numRef>
              <c:f>CONVIVENCIA!$F$39:$F$41</c:f>
              <c:numCache>
                <c:formatCode>###0</c:formatCode>
                <c:ptCount val="3"/>
                <c:pt idx="0">
                  <c:v>57.1</c:v>
                </c:pt>
                <c:pt idx="1">
                  <c:v>100</c:v>
                </c:pt>
                <c:pt idx="2">
                  <c:v>57.2</c:v>
                </c:pt>
              </c:numCache>
            </c:numRef>
          </c:val>
          <c:extLst>
            <c:ext xmlns:c16="http://schemas.microsoft.com/office/drawing/2014/chart" uri="{C3380CC4-5D6E-409C-BE32-E72D297353CC}">
              <c16:uniqueId val="{00000003-9D86-4FC9-BB35-B6B98101B557}"/>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ABDD75E-03EB-4EB2-A6F9-7C663D541EC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56-476B-9B68-C756F1F5820F}"/>
                </c:ext>
              </c:extLst>
            </c:dLbl>
            <c:dLbl>
              <c:idx val="1"/>
              <c:tx>
                <c:rich>
                  <a:bodyPr/>
                  <a:lstStyle/>
                  <a:p>
                    <a:fld id="{73BB9B2D-D180-4CE1-B278-51A6B260F4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56-476B-9B68-C756F1F5820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CONVIVENCIA!$C$35:$C$36</c:f>
              <c:strCache>
                <c:ptCount val="2"/>
                <c:pt idx="0">
                  <c:v>ALGUNAS VECES</c:v>
                </c:pt>
                <c:pt idx="1">
                  <c:v>SIEMPRE</c:v>
                </c:pt>
              </c:strCache>
            </c:strRef>
          </c:cat>
          <c:val>
            <c:numRef>
              <c:f>CONVIVENCIA!$F$35:$F$36</c:f>
              <c:numCache>
                <c:formatCode>###0</c:formatCode>
                <c:ptCount val="2"/>
                <c:pt idx="0">
                  <c:v>26.666666666666668</c:v>
                </c:pt>
                <c:pt idx="1">
                  <c:v>73.333333333333329</c:v>
                </c:pt>
              </c:numCache>
            </c:numRef>
          </c:val>
          <c:extLst>
            <c:ext xmlns:c16="http://schemas.microsoft.com/office/drawing/2014/chart" uri="{C3380CC4-5D6E-409C-BE32-E72D297353CC}">
              <c16:uniqueId val="{00000002-3756-476B-9B68-C756F1F5820F}"/>
            </c:ext>
          </c:extLst>
        </c:ser>
        <c:dLbls>
          <c:dLblPos val="inEnd"/>
          <c:showLegendKey val="0"/>
          <c:showVal val="1"/>
          <c:showCatName val="0"/>
          <c:showSerName val="0"/>
          <c:showPercent val="0"/>
          <c:showBubbleSize val="0"/>
        </c:dLbls>
        <c:gapWidth val="100"/>
        <c:overlap val="-24"/>
        <c:axId val="678856120"/>
        <c:axId val="678856776"/>
      </c:barChart>
      <c:catAx>
        <c:axId val="67885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776"/>
        <c:crosses val="autoZero"/>
        <c:auto val="1"/>
        <c:lblAlgn val="ctr"/>
        <c:lblOffset val="100"/>
        <c:noMultiLvlLbl val="0"/>
      </c:catAx>
      <c:valAx>
        <c:axId val="67885677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Humana'!$B$349:$B$350</c:f>
              <c:strCache>
                <c:ptCount val="2"/>
                <c:pt idx="0">
                  <c:v>SIEMPRE</c:v>
                </c:pt>
                <c:pt idx="1">
                  <c:v>ALGUNAS VECES</c:v>
                </c:pt>
              </c:strCache>
            </c:strRef>
          </c:cat>
          <c:val>
            <c:numRef>
              <c:f>'Medicina Humana'!$E$349:$E$350</c:f>
              <c:numCache>
                <c:formatCode>0</c:formatCode>
                <c:ptCount val="2"/>
                <c:pt idx="0">
                  <c:v>67.567567567567565</c:v>
                </c:pt>
                <c:pt idx="1">
                  <c:v>32.432432432432435</c:v>
                </c:pt>
              </c:numCache>
            </c:numRef>
          </c:val>
          <c:extLst>
            <c:ext xmlns:c16="http://schemas.microsoft.com/office/drawing/2014/chart" uri="{C3380CC4-5D6E-409C-BE32-E72D297353CC}">
              <c16:uniqueId val="{00000000-3183-4A1E-BA0F-D8656F1F5D1F}"/>
            </c:ext>
          </c:extLst>
        </c:ser>
        <c:dLbls>
          <c:showLegendKey val="0"/>
          <c:showVal val="0"/>
          <c:showCatName val="0"/>
          <c:showSerName val="0"/>
          <c:showPercent val="0"/>
          <c:showBubbleSize val="0"/>
        </c:dLbls>
        <c:gapWidth val="100"/>
        <c:overlap val="-24"/>
        <c:axId val="532808264"/>
        <c:axId val="532809224"/>
      </c:barChart>
      <c:catAx>
        <c:axId val="532808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9224"/>
        <c:crosses val="autoZero"/>
        <c:auto val="1"/>
        <c:lblAlgn val="ctr"/>
        <c:lblOffset val="100"/>
        <c:noMultiLvlLbl val="0"/>
      </c:catAx>
      <c:valAx>
        <c:axId val="532809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32808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Humana'!$B$355:$B$357</c:f>
              <c:strCache>
                <c:ptCount val="3"/>
                <c:pt idx="0">
                  <c:v>SIEMPRE</c:v>
                </c:pt>
                <c:pt idx="1">
                  <c:v>ALGUNAS VECES</c:v>
                </c:pt>
                <c:pt idx="2">
                  <c:v>NUNCA</c:v>
                </c:pt>
              </c:strCache>
            </c:strRef>
          </c:cat>
          <c:val>
            <c:numRef>
              <c:f>'Medicina Humana'!$E$355:$E$357</c:f>
              <c:numCache>
                <c:formatCode>0</c:formatCode>
                <c:ptCount val="3"/>
                <c:pt idx="0">
                  <c:v>69.189189189189193</c:v>
                </c:pt>
                <c:pt idx="1">
                  <c:v>28.648648648648649</c:v>
                </c:pt>
                <c:pt idx="2">
                  <c:v>2.1621621621621623</c:v>
                </c:pt>
              </c:numCache>
            </c:numRef>
          </c:val>
          <c:extLst>
            <c:ext xmlns:c16="http://schemas.microsoft.com/office/drawing/2014/chart" uri="{C3380CC4-5D6E-409C-BE32-E72D297353CC}">
              <c16:uniqueId val="{00000000-FD52-45A0-9976-A5DDA99D203F}"/>
            </c:ext>
          </c:extLst>
        </c:ser>
        <c:dLbls>
          <c:showLegendKey val="0"/>
          <c:showVal val="0"/>
          <c:showCatName val="0"/>
          <c:showSerName val="0"/>
          <c:showPercent val="0"/>
          <c:showBubbleSize val="0"/>
        </c:dLbls>
        <c:gapWidth val="100"/>
        <c:overlap val="-24"/>
        <c:axId val="519259400"/>
        <c:axId val="519260040"/>
      </c:barChart>
      <c:catAx>
        <c:axId val="5192594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0040"/>
        <c:crosses val="autoZero"/>
        <c:auto val="1"/>
        <c:lblAlgn val="ctr"/>
        <c:lblOffset val="100"/>
        <c:noMultiLvlLbl val="0"/>
      </c:catAx>
      <c:valAx>
        <c:axId val="519260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59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Humana'!$B$362:$B$364</c:f>
              <c:strCache>
                <c:ptCount val="3"/>
                <c:pt idx="0">
                  <c:v>SIEMPRE</c:v>
                </c:pt>
                <c:pt idx="1">
                  <c:v>ALGUNAS VECES</c:v>
                </c:pt>
                <c:pt idx="2">
                  <c:v>NUNCA</c:v>
                </c:pt>
              </c:strCache>
            </c:strRef>
          </c:cat>
          <c:val>
            <c:numRef>
              <c:f>'Medicina Humana'!$E$362:$E$364</c:f>
              <c:numCache>
                <c:formatCode>0</c:formatCode>
                <c:ptCount val="3"/>
                <c:pt idx="0">
                  <c:v>60</c:v>
                </c:pt>
                <c:pt idx="1">
                  <c:v>37.297297297297298</c:v>
                </c:pt>
                <c:pt idx="2">
                  <c:v>2.7027027027027026</c:v>
                </c:pt>
              </c:numCache>
            </c:numRef>
          </c:val>
          <c:extLst>
            <c:ext xmlns:c16="http://schemas.microsoft.com/office/drawing/2014/chart" uri="{C3380CC4-5D6E-409C-BE32-E72D297353CC}">
              <c16:uniqueId val="{00000000-9C3F-498B-A079-C014850C36CF}"/>
            </c:ext>
          </c:extLst>
        </c:ser>
        <c:dLbls>
          <c:showLegendKey val="0"/>
          <c:showVal val="0"/>
          <c:showCatName val="0"/>
          <c:showSerName val="0"/>
          <c:showPercent val="0"/>
          <c:showBubbleSize val="0"/>
        </c:dLbls>
        <c:gapWidth val="100"/>
        <c:overlap val="-24"/>
        <c:axId val="519267080"/>
        <c:axId val="519265480"/>
      </c:barChart>
      <c:catAx>
        <c:axId val="5192670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5480"/>
        <c:crosses val="autoZero"/>
        <c:auto val="1"/>
        <c:lblAlgn val="ctr"/>
        <c:lblOffset val="100"/>
        <c:noMultiLvlLbl val="0"/>
      </c:catAx>
      <c:valAx>
        <c:axId val="51926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67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Humana'!$B$369:$B$370</c:f>
              <c:strCache>
                <c:ptCount val="2"/>
                <c:pt idx="0">
                  <c:v>SI</c:v>
                </c:pt>
                <c:pt idx="1">
                  <c:v>NO</c:v>
                </c:pt>
              </c:strCache>
            </c:strRef>
          </c:cat>
          <c:val>
            <c:numRef>
              <c:f>'Medicina Humana'!$E$369:$E$370</c:f>
              <c:numCache>
                <c:formatCode>0</c:formatCode>
                <c:ptCount val="2"/>
                <c:pt idx="0">
                  <c:v>78.918918918918919</c:v>
                </c:pt>
                <c:pt idx="1">
                  <c:v>21.081081081081081</c:v>
                </c:pt>
              </c:numCache>
            </c:numRef>
          </c:val>
          <c:extLst>
            <c:ext xmlns:c16="http://schemas.microsoft.com/office/drawing/2014/chart" uri="{C3380CC4-5D6E-409C-BE32-E72D297353CC}">
              <c16:uniqueId val="{00000000-9524-4BE3-B45A-3D2800F29D12}"/>
            </c:ext>
          </c:extLst>
        </c:ser>
        <c:dLbls>
          <c:showLegendKey val="0"/>
          <c:showVal val="0"/>
          <c:showCatName val="0"/>
          <c:showSerName val="0"/>
          <c:showPercent val="0"/>
          <c:showBubbleSize val="0"/>
        </c:dLbls>
        <c:gapWidth val="100"/>
        <c:overlap val="-24"/>
        <c:axId val="519282760"/>
        <c:axId val="519285000"/>
      </c:barChart>
      <c:catAx>
        <c:axId val="519282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5000"/>
        <c:crosses val="autoZero"/>
        <c:auto val="1"/>
        <c:lblAlgn val="ctr"/>
        <c:lblOffset val="100"/>
        <c:noMultiLvlLbl val="0"/>
      </c:catAx>
      <c:valAx>
        <c:axId val="519285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2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Humana'!$B$375:$B$377</c:f>
              <c:strCache>
                <c:ptCount val="3"/>
                <c:pt idx="0">
                  <c:v>SIEMPRE</c:v>
                </c:pt>
                <c:pt idx="1">
                  <c:v>ALGUNAS VECES</c:v>
                </c:pt>
                <c:pt idx="2">
                  <c:v>NUNCA</c:v>
                </c:pt>
              </c:strCache>
            </c:strRef>
          </c:cat>
          <c:val>
            <c:numRef>
              <c:f>'Medicina Humana'!$E$375:$E$377</c:f>
              <c:numCache>
                <c:formatCode>0</c:formatCode>
                <c:ptCount val="3"/>
                <c:pt idx="0">
                  <c:v>68.648648648648646</c:v>
                </c:pt>
                <c:pt idx="1">
                  <c:v>28.648648648648649</c:v>
                </c:pt>
                <c:pt idx="2">
                  <c:v>2.7027027027027026</c:v>
                </c:pt>
              </c:numCache>
            </c:numRef>
          </c:val>
          <c:extLst>
            <c:ext xmlns:c16="http://schemas.microsoft.com/office/drawing/2014/chart" uri="{C3380CC4-5D6E-409C-BE32-E72D297353CC}">
              <c16:uniqueId val="{00000000-8662-4E8B-8869-869714D36937}"/>
            </c:ext>
          </c:extLst>
        </c:ser>
        <c:dLbls>
          <c:showLegendKey val="0"/>
          <c:showVal val="0"/>
          <c:showCatName val="0"/>
          <c:showSerName val="0"/>
          <c:showPercent val="0"/>
          <c:showBubbleSize val="0"/>
        </c:dLbls>
        <c:gapWidth val="100"/>
        <c:overlap val="-24"/>
        <c:axId val="519284680"/>
        <c:axId val="519281480"/>
      </c:barChart>
      <c:catAx>
        <c:axId val="519284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1480"/>
        <c:crosses val="autoZero"/>
        <c:auto val="1"/>
        <c:lblAlgn val="ctr"/>
        <c:lblOffset val="100"/>
        <c:noMultiLvlLbl val="0"/>
      </c:catAx>
      <c:valAx>
        <c:axId val="519281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4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Humana'!$B$382:$B$384</c:f>
              <c:strCache>
                <c:ptCount val="3"/>
                <c:pt idx="0">
                  <c:v>SIEMPRE</c:v>
                </c:pt>
                <c:pt idx="1">
                  <c:v>ALGUNAS VECES</c:v>
                </c:pt>
                <c:pt idx="2">
                  <c:v>NUNCA</c:v>
                </c:pt>
              </c:strCache>
            </c:strRef>
          </c:cat>
          <c:val>
            <c:numRef>
              <c:f>'Medicina Humana'!$E$382:$E$384</c:f>
              <c:numCache>
                <c:formatCode>0</c:formatCode>
                <c:ptCount val="3"/>
                <c:pt idx="0">
                  <c:v>57.297297297297298</c:v>
                </c:pt>
                <c:pt idx="1">
                  <c:v>37.297297297297298</c:v>
                </c:pt>
                <c:pt idx="2">
                  <c:v>5.4054054054054053</c:v>
                </c:pt>
              </c:numCache>
            </c:numRef>
          </c:val>
          <c:extLst>
            <c:ext xmlns:c16="http://schemas.microsoft.com/office/drawing/2014/chart" uri="{C3380CC4-5D6E-409C-BE32-E72D297353CC}">
              <c16:uniqueId val="{00000000-3A70-49F1-B6DB-D67215A93C91}"/>
            </c:ext>
          </c:extLst>
        </c:ser>
        <c:dLbls>
          <c:showLegendKey val="0"/>
          <c:showVal val="0"/>
          <c:showCatName val="0"/>
          <c:showSerName val="0"/>
          <c:showPercent val="0"/>
          <c:showBubbleSize val="0"/>
        </c:dLbls>
        <c:gapWidth val="100"/>
        <c:overlap val="-24"/>
        <c:axId val="519290440"/>
        <c:axId val="519288200"/>
      </c:barChart>
      <c:catAx>
        <c:axId val="5192904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88200"/>
        <c:crosses val="autoZero"/>
        <c:auto val="1"/>
        <c:lblAlgn val="ctr"/>
        <c:lblOffset val="100"/>
        <c:noMultiLvlLbl val="0"/>
      </c:catAx>
      <c:valAx>
        <c:axId val="5192882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0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Humana'!$B$389:$B$391</c:f>
              <c:strCache>
                <c:ptCount val="3"/>
                <c:pt idx="0">
                  <c:v>SIEMPRE</c:v>
                </c:pt>
                <c:pt idx="1">
                  <c:v>ALGUNAS VECES</c:v>
                </c:pt>
                <c:pt idx="2">
                  <c:v>NUNCA</c:v>
                </c:pt>
              </c:strCache>
            </c:strRef>
          </c:cat>
          <c:val>
            <c:numRef>
              <c:f>'Medicina Humana'!$E$389:$E$391</c:f>
              <c:numCache>
                <c:formatCode>0</c:formatCode>
                <c:ptCount val="3"/>
                <c:pt idx="0">
                  <c:v>44.32432432432433</c:v>
                </c:pt>
                <c:pt idx="1">
                  <c:v>50.810810810810814</c:v>
                </c:pt>
                <c:pt idx="2">
                  <c:v>4.8648648648648649</c:v>
                </c:pt>
              </c:numCache>
            </c:numRef>
          </c:val>
          <c:extLst>
            <c:ext xmlns:c16="http://schemas.microsoft.com/office/drawing/2014/chart" uri="{C3380CC4-5D6E-409C-BE32-E72D297353CC}">
              <c16:uniqueId val="{00000000-09F6-4D57-8ACB-AE86CE94BF44}"/>
            </c:ext>
          </c:extLst>
        </c:ser>
        <c:dLbls>
          <c:showLegendKey val="0"/>
          <c:showVal val="0"/>
          <c:showCatName val="0"/>
          <c:showSerName val="0"/>
          <c:showPercent val="0"/>
          <c:showBubbleSize val="0"/>
        </c:dLbls>
        <c:gapWidth val="100"/>
        <c:overlap val="-24"/>
        <c:axId val="519293000"/>
        <c:axId val="519293960"/>
      </c:barChart>
      <c:catAx>
        <c:axId val="519293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960"/>
        <c:crosses val="autoZero"/>
        <c:auto val="1"/>
        <c:lblAlgn val="ctr"/>
        <c:lblOffset val="100"/>
        <c:noMultiLvlLbl val="0"/>
      </c:catAx>
      <c:valAx>
        <c:axId val="519293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29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Humana'!$B$396:$B$397</c:f>
              <c:strCache>
                <c:ptCount val="2"/>
                <c:pt idx="0">
                  <c:v>SIEMPRE</c:v>
                </c:pt>
                <c:pt idx="1">
                  <c:v>ALGUNAS VECES</c:v>
                </c:pt>
              </c:strCache>
            </c:strRef>
          </c:cat>
          <c:val>
            <c:numRef>
              <c:f>'Medicina Humana'!$E$396:$E$397</c:f>
              <c:numCache>
                <c:formatCode>0</c:formatCode>
                <c:ptCount val="2"/>
                <c:pt idx="0">
                  <c:v>90.270270270270274</c:v>
                </c:pt>
                <c:pt idx="1">
                  <c:v>9.7297297297297298</c:v>
                </c:pt>
              </c:numCache>
            </c:numRef>
          </c:val>
          <c:extLst>
            <c:ext xmlns:c16="http://schemas.microsoft.com/office/drawing/2014/chart" uri="{C3380CC4-5D6E-409C-BE32-E72D297353CC}">
              <c16:uniqueId val="{00000000-5B0B-4044-B9C7-4DCC520F6978}"/>
            </c:ext>
          </c:extLst>
        </c:ser>
        <c:dLbls>
          <c:showLegendKey val="0"/>
          <c:showVal val="0"/>
          <c:showCatName val="0"/>
          <c:showSerName val="0"/>
          <c:showPercent val="0"/>
          <c:showBubbleSize val="0"/>
        </c:dLbls>
        <c:gapWidth val="100"/>
        <c:overlap val="-24"/>
        <c:axId val="519309000"/>
        <c:axId val="519309320"/>
      </c:barChart>
      <c:catAx>
        <c:axId val="519309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309320"/>
        <c:crosses val="autoZero"/>
        <c:auto val="1"/>
        <c:lblAlgn val="ctr"/>
        <c:lblOffset val="100"/>
        <c:noMultiLvlLbl val="0"/>
      </c:catAx>
      <c:valAx>
        <c:axId val="519309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19309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Humana'!$B$402:$B$403</c:f>
              <c:strCache>
                <c:ptCount val="2"/>
                <c:pt idx="0">
                  <c:v>SI</c:v>
                </c:pt>
                <c:pt idx="1">
                  <c:v>NO</c:v>
                </c:pt>
              </c:strCache>
            </c:strRef>
          </c:cat>
          <c:val>
            <c:numRef>
              <c:f>'Medicina Humana'!$E$402:$E$403</c:f>
              <c:numCache>
                <c:formatCode>0</c:formatCode>
                <c:ptCount val="2"/>
                <c:pt idx="0">
                  <c:v>30.270270270270274</c:v>
                </c:pt>
                <c:pt idx="1">
                  <c:v>69.729729729729726</c:v>
                </c:pt>
              </c:numCache>
            </c:numRef>
          </c:val>
          <c:extLst>
            <c:ext xmlns:c16="http://schemas.microsoft.com/office/drawing/2014/chart" uri="{C3380CC4-5D6E-409C-BE32-E72D297353CC}">
              <c16:uniqueId val="{00000000-7BFC-4E8B-8E9E-F9EDBBED7FD2}"/>
            </c:ext>
          </c:extLst>
        </c:ser>
        <c:dLbls>
          <c:showLegendKey val="0"/>
          <c:showVal val="0"/>
          <c:showCatName val="0"/>
          <c:showSerName val="0"/>
          <c:showPercent val="0"/>
          <c:showBubbleSize val="0"/>
        </c:dLbls>
        <c:gapWidth val="100"/>
        <c:overlap val="-24"/>
        <c:axId val="559948848"/>
        <c:axId val="559947568"/>
      </c:barChart>
      <c:catAx>
        <c:axId val="559948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7568"/>
        <c:crosses val="autoZero"/>
        <c:auto val="1"/>
        <c:lblAlgn val="ctr"/>
        <c:lblOffset val="100"/>
        <c:noMultiLvlLbl val="0"/>
      </c:catAx>
      <c:valAx>
        <c:axId val="55994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4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Humana'!$B$408:$B$410</c:f>
              <c:strCache>
                <c:ptCount val="3"/>
                <c:pt idx="0">
                  <c:v>SIEMPRE</c:v>
                </c:pt>
                <c:pt idx="1">
                  <c:v>ALGUNAS VECES</c:v>
                </c:pt>
                <c:pt idx="2">
                  <c:v>NUNCA</c:v>
                </c:pt>
              </c:strCache>
            </c:strRef>
          </c:cat>
          <c:val>
            <c:numRef>
              <c:f>'Medicina Humana'!$E$408:$E$410</c:f>
              <c:numCache>
                <c:formatCode>0</c:formatCode>
                <c:ptCount val="3"/>
                <c:pt idx="0">
                  <c:v>62.162162162162161</c:v>
                </c:pt>
                <c:pt idx="1">
                  <c:v>37.297297297297298</c:v>
                </c:pt>
                <c:pt idx="2">
                  <c:v>0.54054054054054057</c:v>
                </c:pt>
              </c:numCache>
            </c:numRef>
          </c:val>
          <c:extLst>
            <c:ext xmlns:c16="http://schemas.microsoft.com/office/drawing/2014/chart" uri="{C3380CC4-5D6E-409C-BE32-E72D297353CC}">
              <c16:uniqueId val="{00000000-E00D-4058-B47E-05AEAF2213F9}"/>
            </c:ext>
          </c:extLst>
        </c:ser>
        <c:dLbls>
          <c:showLegendKey val="0"/>
          <c:showVal val="0"/>
          <c:showCatName val="0"/>
          <c:showSerName val="0"/>
          <c:showPercent val="0"/>
          <c:showBubbleSize val="0"/>
        </c:dLbls>
        <c:gapWidth val="100"/>
        <c:overlap val="-24"/>
        <c:axId val="559958448"/>
        <c:axId val="559954608"/>
      </c:barChart>
      <c:catAx>
        <c:axId val="559958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4608"/>
        <c:crosses val="autoZero"/>
        <c:auto val="1"/>
        <c:lblAlgn val="ctr"/>
        <c:lblOffset val="100"/>
        <c:noMultiLvlLbl val="0"/>
      </c:catAx>
      <c:valAx>
        <c:axId val="559954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8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Humana'!$B$415:$B$416</c:f>
              <c:strCache>
                <c:ptCount val="2"/>
                <c:pt idx="0">
                  <c:v>SI</c:v>
                </c:pt>
                <c:pt idx="1">
                  <c:v>NO</c:v>
                </c:pt>
              </c:strCache>
            </c:strRef>
          </c:cat>
          <c:val>
            <c:numRef>
              <c:f>'Medicina Humana'!$E$415:$E$416</c:f>
              <c:numCache>
                <c:formatCode>0</c:formatCode>
                <c:ptCount val="2"/>
                <c:pt idx="0">
                  <c:v>83.78378378378379</c:v>
                </c:pt>
                <c:pt idx="1">
                  <c:v>16.216216216216218</c:v>
                </c:pt>
              </c:numCache>
            </c:numRef>
          </c:val>
          <c:extLst>
            <c:ext xmlns:c16="http://schemas.microsoft.com/office/drawing/2014/chart" uri="{C3380CC4-5D6E-409C-BE32-E72D297353CC}">
              <c16:uniqueId val="{00000000-FE7C-4C51-9714-3D3055F6F020}"/>
            </c:ext>
          </c:extLst>
        </c:ser>
        <c:dLbls>
          <c:showLegendKey val="0"/>
          <c:showVal val="0"/>
          <c:showCatName val="0"/>
          <c:showSerName val="0"/>
          <c:showPercent val="0"/>
          <c:showBubbleSize val="0"/>
        </c:dLbls>
        <c:gapWidth val="100"/>
        <c:overlap val="-24"/>
        <c:axId val="559956208"/>
        <c:axId val="559961328"/>
      </c:barChart>
      <c:catAx>
        <c:axId val="559956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1328"/>
        <c:crosses val="autoZero"/>
        <c:auto val="1"/>
        <c:lblAlgn val="ctr"/>
        <c:lblOffset val="100"/>
        <c:noMultiLvlLbl val="0"/>
      </c:catAx>
      <c:valAx>
        <c:axId val="559961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5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Humana'!$B$421:$B$423</c:f>
              <c:strCache>
                <c:ptCount val="3"/>
                <c:pt idx="0">
                  <c:v>SIEMPRE</c:v>
                </c:pt>
                <c:pt idx="1">
                  <c:v>ALGUNAS VECES</c:v>
                </c:pt>
                <c:pt idx="2">
                  <c:v>NUNCA</c:v>
                </c:pt>
              </c:strCache>
            </c:strRef>
          </c:cat>
          <c:val>
            <c:numRef>
              <c:f>'Medicina Humana'!$E$421:$E$423</c:f>
              <c:numCache>
                <c:formatCode>0</c:formatCode>
                <c:ptCount val="3"/>
                <c:pt idx="0">
                  <c:v>82.162162162162161</c:v>
                </c:pt>
                <c:pt idx="1">
                  <c:v>12.432432432432433</c:v>
                </c:pt>
                <c:pt idx="2">
                  <c:v>5.4054054054054053</c:v>
                </c:pt>
              </c:numCache>
            </c:numRef>
          </c:val>
          <c:extLst>
            <c:ext xmlns:c16="http://schemas.microsoft.com/office/drawing/2014/chart" uri="{C3380CC4-5D6E-409C-BE32-E72D297353CC}">
              <c16:uniqueId val="{00000000-1531-44C6-B30D-D371B07952BD}"/>
            </c:ext>
          </c:extLst>
        </c:ser>
        <c:dLbls>
          <c:showLegendKey val="0"/>
          <c:showVal val="0"/>
          <c:showCatName val="0"/>
          <c:showSerName val="0"/>
          <c:showPercent val="0"/>
          <c:showBubbleSize val="0"/>
        </c:dLbls>
        <c:gapWidth val="100"/>
        <c:overlap val="-24"/>
        <c:axId val="559969328"/>
        <c:axId val="559967728"/>
      </c:barChart>
      <c:catAx>
        <c:axId val="559969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7728"/>
        <c:crosses val="autoZero"/>
        <c:auto val="1"/>
        <c:lblAlgn val="ctr"/>
        <c:lblOffset val="100"/>
        <c:noMultiLvlLbl val="0"/>
      </c:catAx>
      <c:valAx>
        <c:axId val="5599677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Humana'!$B$428:$B$430</c:f>
              <c:strCache>
                <c:ptCount val="3"/>
                <c:pt idx="0">
                  <c:v>SIEMPRE</c:v>
                </c:pt>
                <c:pt idx="1">
                  <c:v>ALGUNAS VECES</c:v>
                </c:pt>
                <c:pt idx="2">
                  <c:v>NUNCA</c:v>
                </c:pt>
              </c:strCache>
            </c:strRef>
          </c:cat>
          <c:val>
            <c:numRef>
              <c:f>'Medicina Humana'!$E$428:$E$430</c:f>
              <c:numCache>
                <c:formatCode>0</c:formatCode>
                <c:ptCount val="3"/>
                <c:pt idx="0">
                  <c:v>88.64864864864866</c:v>
                </c:pt>
                <c:pt idx="1">
                  <c:v>9.7297297297297298</c:v>
                </c:pt>
                <c:pt idx="2">
                  <c:v>1.6216216216216217</c:v>
                </c:pt>
              </c:numCache>
            </c:numRef>
          </c:val>
          <c:extLst>
            <c:ext xmlns:c16="http://schemas.microsoft.com/office/drawing/2014/chart" uri="{C3380CC4-5D6E-409C-BE32-E72D297353CC}">
              <c16:uniqueId val="{00000000-91E3-48C4-B67F-016B9A3AF3DA}"/>
            </c:ext>
          </c:extLst>
        </c:ser>
        <c:dLbls>
          <c:showLegendKey val="0"/>
          <c:showVal val="0"/>
          <c:showCatName val="0"/>
          <c:showSerName val="0"/>
          <c:showPercent val="0"/>
          <c:showBubbleSize val="0"/>
        </c:dLbls>
        <c:gapWidth val="100"/>
        <c:overlap val="-24"/>
        <c:axId val="559962608"/>
        <c:axId val="559962928"/>
      </c:barChart>
      <c:catAx>
        <c:axId val="559962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928"/>
        <c:crosses val="autoZero"/>
        <c:auto val="1"/>
        <c:lblAlgn val="ctr"/>
        <c:lblOffset val="100"/>
        <c:noMultiLvlLbl val="0"/>
      </c:catAx>
      <c:valAx>
        <c:axId val="559962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62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Humana'!$B$435:$B$436</c:f>
              <c:strCache>
                <c:ptCount val="2"/>
                <c:pt idx="0">
                  <c:v>SI</c:v>
                </c:pt>
                <c:pt idx="1">
                  <c:v>NO</c:v>
                </c:pt>
              </c:strCache>
            </c:strRef>
          </c:cat>
          <c:val>
            <c:numRef>
              <c:f>'Medicina Humana'!$E$435:$E$436</c:f>
              <c:numCache>
                <c:formatCode>0</c:formatCode>
                <c:ptCount val="2"/>
                <c:pt idx="0">
                  <c:v>57.297297297297298</c:v>
                </c:pt>
                <c:pt idx="1">
                  <c:v>42.702702702702702</c:v>
                </c:pt>
              </c:numCache>
            </c:numRef>
          </c:val>
          <c:extLst>
            <c:ext xmlns:c16="http://schemas.microsoft.com/office/drawing/2014/chart" uri="{C3380CC4-5D6E-409C-BE32-E72D297353CC}">
              <c16:uniqueId val="{00000000-82A6-4D4D-9D63-F695AF7F05C9}"/>
            </c:ext>
          </c:extLst>
        </c:ser>
        <c:dLbls>
          <c:showLegendKey val="0"/>
          <c:showVal val="0"/>
          <c:showCatName val="0"/>
          <c:showSerName val="0"/>
          <c:showPercent val="0"/>
          <c:showBubbleSize val="0"/>
        </c:dLbls>
        <c:gapWidth val="100"/>
        <c:overlap val="-24"/>
        <c:axId val="559971888"/>
        <c:axId val="559974128"/>
      </c:barChart>
      <c:catAx>
        <c:axId val="559971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4128"/>
        <c:crosses val="autoZero"/>
        <c:auto val="1"/>
        <c:lblAlgn val="ctr"/>
        <c:lblOffset val="100"/>
        <c:noMultiLvlLbl val="0"/>
      </c:catAx>
      <c:valAx>
        <c:axId val="5599741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Humana'!$B$441:$B$444</c:f>
              <c:strCache>
                <c:ptCount val="4"/>
                <c:pt idx="0">
                  <c:v>SIEMPRE</c:v>
                </c:pt>
                <c:pt idx="1">
                  <c:v>ALGUNAS VECES</c:v>
                </c:pt>
                <c:pt idx="2">
                  <c:v>NUNCA</c:v>
                </c:pt>
                <c:pt idx="3">
                  <c:v>NO HE SIDO CONVOCADO</c:v>
                </c:pt>
              </c:strCache>
            </c:strRef>
          </c:cat>
          <c:val>
            <c:numRef>
              <c:f>'Medicina Humana'!$E$441:$E$444</c:f>
              <c:numCache>
                <c:formatCode>0</c:formatCode>
                <c:ptCount val="4"/>
                <c:pt idx="0">
                  <c:v>68.648648648648646</c:v>
                </c:pt>
                <c:pt idx="1">
                  <c:v>18.378378378378379</c:v>
                </c:pt>
                <c:pt idx="2">
                  <c:v>2.1621621621621623</c:v>
                </c:pt>
                <c:pt idx="3">
                  <c:v>10.810810810810811</c:v>
                </c:pt>
              </c:numCache>
            </c:numRef>
          </c:val>
          <c:extLst>
            <c:ext xmlns:c16="http://schemas.microsoft.com/office/drawing/2014/chart" uri="{C3380CC4-5D6E-409C-BE32-E72D297353CC}">
              <c16:uniqueId val="{00000000-1AE0-4826-A2C0-A22475235321}"/>
            </c:ext>
          </c:extLst>
        </c:ser>
        <c:dLbls>
          <c:showLegendKey val="0"/>
          <c:showVal val="0"/>
          <c:showCatName val="0"/>
          <c:showSerName val="0"/>
          <c:showPercent val="0"/>
          <c:showBubbleSize val="0"/>
        </c:dLbls>
        <c:gapWidth val="100"/>
        <c:overlap val="-24"/>
        <c:axId val="559970288"/>
        <c:axId val="559973488"/>
      </c:barChart>
      <c:catAx>
        <c:axId val="559970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3488"/>
        <c:crosses val="autoZero"/>
        <c:auto val="1"/>
        <c:lblAlgn val="ctr"/>
        <c:lblOffset val="100"/>
        <c:noMultiLvlLbl val="0"/>
      </c:catAx>
      <c:valAx>
        <c:axId val="559973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70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'Medicina Humana'!$B$449:$B$451</c:f>
              <c:strCache>
                <c:ptCount val="3"/>
                <c:pt idx="0">
                  <c:v>SIEMPRE</c:v>
                </c:pt>
                <c:pt idx="1">
                  <c:v>ALGUNAS VECES</c:v>
                </c:pt>
                <c:pt idx="2">
                  <c:v>NUNCA</c:v>
                </c:pt>
              </c:strCache>
            </c:strRef>
          </c:cat>
          <c:val>
            <c:numRef>
              <c:f>'Medicina Humana'!$E$449:$E$451</c:f>
              <c:numCache>
                <c:formatCode>0</c:formatCode>
                <c:ptCount val="3"/>
                <c:pt idx="0">
                  <c:v>62.702702702702709</c:v>
                </c:pt>
                <c:pt idx="1">
                  <c:v>25.945945945945947</c:v>
                </c:pt>
                <c:pt idx="2">
                  <c:v>11.351351351351353</c:v>
                </c:pt>
              </c:numCache>
            </c:numRef>
          </c:val>
          <c:extLst>
            <c:ext xmlns:c16="http://schemas.microsoft.com/office/drawing/2014/chart" uri="{C3380CC4-5D6E-409C-BE32-E72D297353CC}">
              <c16:uniqueId val="{00000000-F7D0-49E0-8731-4B75B38DEBDB}"/>
            </c:ext>
          </c:extLst>
        </c:ser>
        <c:dLbls>
          <c:showLegendKey val="0"/>
          <c:showVal val="0"/>
          <c:showCatName val="0"/>
          <c:showSerName val="0"/>
          <c:showPercent val="0"/>
          <c:showBubbleSize val="0"/>
        </c:dLbls>
        <c:gapWidth val="100"/>
        <c:overlap val="-24"/>
        <c:axId val="559983408"/>
        <c:axId val="559980528"/>
      </c:barChart>
      <c:catAx>
        <c:axId val="559983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0528"/>
        <c:crosses val="autoZero"/>
        <c:auto val="1"/>
        <c:lblAlgn val="ctr"/>
        <c:lblOffset val="100"/>
        <c:noMultiLvlLbl val="0"/>
      </c:catAx>
      <c:valAx>
        <c:axId val="559980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59983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LIBRE</a:t>
            </a:r>
            <a:r>
              <a:rPr lang="es-MX" sz="1800" baseline="0" dirty="0"/>
              <a:t> DE BASURA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C2BCA20-8860-45DB-ACFA-10D5FBD7E90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65F-4521-B5EF-3CC44BE0A370}"/>
                </c:ext>
              </c:extLst>
            </c:dLbl>
            <c:dLbl>
              <c:idx val="1"/>
              <c:tx>
                <c:rich>
                  <a:bodyPr/>
                  <a:lstStyle/>
                  <a:p>
                    <a:fld id="{C11029E9-7F45-4FBD-9C63-45E53FA3708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65F-4521-B5EF-3CC44BE0A37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2-E65F-4521-B5EF-3CC44BE0A370}"/>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456D95C-C4CC-4F9D-B8B8-F2232832A4C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3F-4A7B-8BCD-9AE2E4535F5F}"/>
                </c:ext>
              </c:extLst>
            </c:dLbl>
            <c:dLbl>
              <c:idx val="1"/>
              <c:tx>
                <c:rich>
                  <a:bodyPr/>
                  <a:lstStyle/>
                  <a:p>
                    <a:fld id="{266BECB6-E6EA-4A5E-AA18-A45AE23AE7B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3F-4A7B-8BCD-9AE2E4535F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2-963F-4A7B-8BCD-9AE2E4535F5F}"/>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473F281-84C3-449E-B818-CDD9ECF16E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A7-4D5D-957B-94BBF4464B4B}"/>
                </c:ext>
              </c:extLst>
            </c:dLbl>
            <c:dLbl>
              <c:idx val="1"/>
              <c:tx>
                <c:rich>
                  <a:bodyPr/>
                  <a:lstStyle/>
                  <a:p>
                    <a:fld id="{7BA242EA-29F8-4C4D-B144-6487214903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A7-4D5D-957B-94BBF4464B4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2-62A7-4D5D-957B-94BBF4464B4B}"/>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5C5EEA6-CA40-42D5-ACE5-8EA7A48ACB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4B-4DB7-BA24-A0B3C7BEB76D}"/>
                </c:ext>
              </c:extLst>
            </c:dLbl>
            <c:dLbl>
              <c:idx val="1"/>
              <c:tx>
                <c:rich>
                  <a:bodyPr/>
                  <a:lstStyle/>
                  <a:p>
                    <a:fld id="{9C78A71B-B63E-411D-96B0-7471197807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4B-4DB7-BA24-A0B3C7BEB76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2-AA4B-4DB7-BA24-A0B3C7BEB76D}"/>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C479C5C-8F39-4F5B-885C-258F0D6D0E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9FF-4131-9EAB-83C89F8233D7}"/>
                </c:ext>
              </c:extLst>
            </c:dLbl>
            <c:dLbl>
              <c:idx val="1"/>
              <c:tx>
                <c:rich>
                  <a:bodyPr/>
                  <a:lstStyle/>
                  <a:p>
                    <a:fld id="{33727F6C-9D57-4E10-9AF0-1A986F9DF3E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FF-4131-9EAB-83C89F8233D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2-49FF-4131-9EAB-83C89F8233D7}"/>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323CA37-A2F2-4502-AA45-CBEFBEA60B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66C-454B-A9A0-0EB6A71D126E}"/>
                </c:ext>
              </c:extLst>
            </c:dLbl>
            <c:dLbl>
              <c:idx val="1"/>
              <c:tx>
                <c:rich>
                  <a:bodyPr/>
                  <a:lstStyle/>
                  <a:p>
                    <a:fld id="{82895A90-2EA4-4A9B-85A0-04E4B3D2A83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66C-454B-A9A0-0EB6A71D126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2-366C-454B-A9A0-0EB6A71D126E}"/>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ENERGIA</a:t>
            </a:r>
            <a:r>
              <a:rPr lang="es-MX" sz="1800" baseline="0" dirty="0"/>
              <a:t> ELECTRICA</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83A49A2-40BB-44DC-A69C-1BF22F0F77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5C-4CA7-A883-3CA38B1BC3D8}"/>
                </c:ext>
              </c:extLst>
            </c:dLbl>
            <c:dLbl>
              <c:idx val="1"/>
              <c:tx>
                <c:rich>
                  <a:bodyPr/>
                  <a:lstStyle/>
                  <a:p>
                    <a:fld id="{C20AB6D1-01F5-42F9-B5D0-5902DC6A567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5C-4CA7-A883-3CA38B1BC3D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26.666666666666668</c:v>
                </c:pt>
                <c:pt idx="1">
                  <c:v>73.333333333333329</c:v>
                </c:pt>
              </c:numCache>
            </c:numRef>
          </c:val>
          <c:extLst>
            <c:ext xmlns:c16="http://schemas.microsoft.com/office/drawing/2014/chart" uri="{C3380CC4-5D6E-409C-BE32-E72D297353CC}">
              <c16:uniqueId val="{00000002-8B5C-4CA7-A883-3CA38B1BC3D8}"/>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DEBA134-092B-4A85-BC20-3AEFE7556C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B8D-46E5-8C13-BA54FA921467}"/>
                </c:ext>
              </c:extLst>
            </c:dLbl>
            <c:dLbl>
              <c:idx val="1"/>
              <c:tx>
                <c:rich>
                  <a:bodyPr/>
                  <a:lstStyle/>
                  <a:p>
                    <a:fld id="{C09908AA-64D9-4CDA-A2FB-B213918A2D8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D-46E5-8C13-BA54FA92146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2-2B8D-46E5-8C13-BA54FA921467}"/>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r>
              <a:rPr lang="es-MX" sz="1800" dirty="0"/>
              <a:t>ÀREAS</a:t>
            </a:r>
            <a:r>
              <a:rPr lang="es-MX" dirty="0"/>
              <a:t> </a:t>
            </a:r>
            <a:r>
              <a:rPr lang="es-MX" sz="1800" dirty="0"/>
              <a:t>VERDES</a:t>
            </a:r>
            <a:endParaRPr lang="es-MX" dirty="0"/>
          </a:p>
        </c:rich>
      </c:tx>
      <c:overlay val="0"/>
      <c:spPr>
        <a:noFill/>
        <a:ln>
          <a:noFill/>
        </a:ln>
        <a:effectLst/>
      </c:spPr>
      <c:txPr>
        <a:bodyPr rot="0" spcFirstLastPara="1" vertOverflow="ellipsis" vert="horz" wrap="square" anchor="ctr" anchorCtr="1"/>
        <a:lstStyle/>
        <a:p>
          <a:pPr>
            <a:defRPr sz="144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E44F6BA1-9E2E-4C94-B069-4A213FE0245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17-4163-9D1C-3DCB035CA558}"/>
                </c:ext>
              </c:extLst>
            </c:dLbl>
            <c:dLbl>
              <c:idx val="1"/>
              <c:tx>
                <c:rich>
                  <a:bodyPr/>
                  <a:lstStyle/>
                  <a:p>
                    <a:fld id="{24134B9F-C332-48A1-B860-C577566C2FE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17-4163-9D1C-3DCB035CA55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20</c:v>
                </c:pt>
                <c:pt idx="1">
                  <c:v>80</c:v>
                </c:pt>
              </c:numCache>
            </c:numRef>
          </c:val>
          <c:extLst>
            <c:ext xmlns:c16="http://schemas.microsoft.com/office/drawing/2014/chart" uri="{C3380CC4-5D6E-409C-BE32-E72D297353CC}">
              <c16:uniqueId val="{00000002-1E17-4163-9D1C-3DCB035CA558}"/>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CURSOS</a:t>
            </a:r>
            <a:r>
              <a:rPr lang="es-MX" sz="1800" baseline="0" dirty="0"/>
              <a:t> DE MEDIO AMBIENTE</a:t>
            </a:r>
            <a:endParaRPr lang="es-MX" sz="1800"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5117DFA-F037-4D7B-B10D-ACD0174E4F4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AB1-4EE7-9BFB-AC90770097C5}"/>
                </c:ext>
              </c:extLst>
            </c:dLbl>
            <c:dLbl>
              <c:idx val="1"/>
              <c:tx>
                <c:rich>
                  <a:bodyPr/>
                  <a:lstStyle/>
                  <a:p>
                    <a:fld id="{E647C9C2-9754-4AF6-8B75-6CC65F8F75E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AB1-4EE7-9BFB-AC90770097C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MEDIO!$C$10:$C$11</c:f>
              <c:strCache>
                <c:ptCount val="2"/>
                <c:pt idx="0">
                  <c:v>NO</c:v>
                </c:pt>
                <c:pt idx="1">
                  <c:v>SI</c:v>
                </c:pt>
              </c:strCache>
            </c:strRef>
          </c:cat>
          <c:val>
            <c:numRef>
              <c:f>MEDIO!$F$10:$F$11</c:f>
              <c:numCache>
                <c:formatCode>###0</c:formatCode>
                <c:ptCount val="2"/>
                <c:pt idx="0">
                  <c:v>13.333333333333334</c:v>
                </c:pt>
                <c:pt idx="1">
                  <c:v>86.666666666666671</c:v>
                </c:pt>
              </c:numCache>
            </c:numRef>
          </c:val>
          <c:extLst>
            <c:ext xmlns:c16="http://schemas.microsoft.com/office/drawing/2014/chart" uri="{C3380CC4-5D6E-409C-BE32-E72D297353CC}">
              <c16:uniqueId val="{00000002-7AB1-4EE7-9BFB-AC90770097C5}"/>
            </c:ext>
          </c:extLst>
        </c:ser>
        <c:dLbls>
          <c:dLblPos val="inEnd"/>
          <c:showLegendKey val="0"/>
          <c:showVal val="1"/>
          <c:showCatName val="0"/>
          <c:showSerName val="0"/>
          <c:showPercent val="0"/>
          <c:showBubbleSize val="0"/>
        </c:dLbls>
        <c:gapWidth val="100"/>
        <c:overlap val="-24"/>
        <c:axId val="561973840"/>
        <c:axId val="561975480"/>
      </c:barChart>
      <c:catAx>
        <c:axId val="561973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5480"/>
        <c:crosses val="autoZero"/>
        <c:auto val="1"/>
        <c:lblAlgn val="ctr"/>
        <c:lblOffset val="100"/>
        <c:noMultiLvlLbl val="0"/>
      </c:catAx>
      <c:valAx>
        <c:axId val="561975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6197384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FFA5-414F-8EDB-F0F1B9EBBA13}"/>
              </c:ext>
            </c:extLst>
          </c:dPt>
          <c:dLbls>
            <c:dLbl>
              <c:idx val="0"/>
              <c:tx>
                <c:rich>
                  <a:bodyPr/>
                  <a:lstStyle/>
                  <a:p>
                    <a:fld id="{8DD21B1D-8A03-4719-AF50-46CE098FC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A5-414F-8EDB-F0F1B9EBBA13}"/>
                </c:ext>
              </c:extLst>
            </c:dLbl>
            <c:dLbl>
              <c:idx val="1"/>
              <c:tx>
                <c:rich>
                  <a:bodyPr/>
                  <a:lstStyle/>
                  <a:p>
                    <a:fld id="{A05D3E5A-EDE6-4C84-8AC2-062D15FA72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A5-414F-8EDB-F0F1B9EBBA1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IDENTIDAD!$C$4:$C$5</c:f>
              <c:strCache>
                <c:ptCount val="2"/>
                <c:pt idx="0">
                  <c:v>NO SE SIENTE ORGULLOSO</c:v>
                </c:pt>
                <c:pt idx="1">
                  <c:v>SI SE SIENTE ORGULLOSO</c:v>
                </c:pt>
              </c:strCache>
            </c:strRef>
          </c:cat>
          <c:val>
            <c:numRef>
              <c:f>IDENTIDAD!$F$4:$F$5</c:f>
              <c:numCache>
                <c:formatCode>###0</c:formatCode>
                <c:ptCount val="2"/>
                <c:pt idx="0" formatCode="General">
                  <c:v>0</c:v>
                </c:pt>
                <c:pt idx="1">
                  <c:v>100</c:v>
                </c:pt>
              </c:numCache>
            </c:numRef>
          </c:val>
          <c:extLst>
            <c:ext xmlns:c16="http://schemas.microsoft.com/office/drawing/2014/chart" uri="{C3380CC4-5D6E-409C-BE32-E72D297353CC}">
              <c16:uniqueId val="{00000003-FFA5-414F-8EDB-F0F1B9EBBA13}"/>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F6EA7EDC-D3A3-4CD9-AFEE-A7E0EA3B334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1EA-496C-9914-C4C2183EF62C}"/>
                </c:ext>
              </c:extLst>
            </c:dLbl>
            <c:dLbl>
              <c:idx val="1"/>
              <c:tx>
                <c:rich>
                  <a:bodyPr/>
                  <a:lstStyle/>
                  <a:p>
                    <a:fld id="{F6F4F3B6-41D8-47C4-9C8E-70055A0BD62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EA-496C-9914-C4C2183EF62C}"/>
                </c:ext>
              </c:extLst>
            </c:dLbl>
            <c:dLbl>
              <c:idx val="2"/>
              <c:tx>
                <c:rich>
                  <a:bodyPr/>
                  <a:lstStyle/>
                  <a:p>
                    <a:fld id="{1E2D5217-67C9-47C6-A40C-1E9FF125BDB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1EA-496C-9914-C4C2183EF62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IDENTIDAD!$D$22:$D$24</c:f>
              <c:strCache>
                <c:ptCount val="3"/>
                <c:pt idx="0">
                  <c:v>ESCUDO</c:v>
                </c:pt>
                <c:pt idx="1">
                  <c:v>LEMA</c:v>
                </c:pt>
                <c:pt idx="2">
                  <c:v>EGRESADOS</c:v>
                </c:pt>
              </c:strCache>
            </c:strRef>
          </c:cat>
          <c:val>
            <c:numRef>
              <c:f>IDENTIDAD!$E$22:$E$24</c:f>
              <c:numCache>
                <c:formatCode>###0</c:formatCode>
                <c:ptCount val="3"/>
                <c:pt idx="0">
                  <c:v>85.7</c:v>
                </c:pt>
                <c:pt idx="1">
                  <c:v>85.7</c:v>
                </c:pt>
                <c:pt idx="2">
                  <c:v>42.9</c:v>
                </c:pt>
              </c:numCache>
            </c:numRef>
          </c:val>
          <c:extLst>
            <c:ext xmlns:c16="http://schemas.microsoft.com/office/drawing/2014/chart" uri="{C3380CC4-5D6E-409C-BE32-E72D297353CC}">
              <c16:uniqueId val="{00000003-51EA-496C-9914-C4C2183EF62C}"/>
            </c:ext>
          </c:extLst>
        </c:ser>
        <c:dLbls>
          <c:dLblPos val="inEnd"/>
          <c:showLegendKey val="0"/>
          <c:showVal val="1"/>
          <c:showCatName val="0"/>
          <c:showSerName val="0"/>
          <c:showPercent val="0"/>
          <c:showBubbleSize val="0"/>
        </c:dLbls>
        <c:gapWidth val="100"/>
        <c:overlap val="-24"/>
        <c:axId val="675034088"/>
        <c:axId val="675034416"/>
      </c:barChart>
      <c:catAx>
        <c:axId val="6750340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416"/>
        <c:crosses val="autoZero"/>
        <c:auto val="1"/>
        <c:lblAlgn val="ctr"/>
        <c:lblOffset val="100"/>
        <c:noMultiLvlLbl val="0"/>
      </c:catAx>
      <c:valAx>
        <c:axId val="675034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503408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5">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31/03/2022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31/03/2022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31/03/2022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31/03/2022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73303" y="4653137"/>
            <a:ext cx="8235201"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230) – UNIDAD ACADÉMICA DE CONTADURIA Y ADMINISTRACIÓN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3" name="Gráfico 22">
            <a:extLst>
              <a:ext uri="{FF2B5EF4-FFF2-40B4-BE49-F238E27FC236}">
                <a16:creationId xmlns:a16="http://schemas.microsoft.com/office/drawing/2014/main" id="{577D53A2-16CA-4363-B518-9EF64AD66051}"/>
              </a:ext>
            </a:extLst>
          </p:cNvPr>
          <p:cNvGraphicFramePr>
            <a:graphicFrameLocks/>
          </p:cNvGraphicFramePr>
          <p:nvPr>
            <p:extLst>
              <p:ext uri="{D42A27DB-BD31-4B8C-83A1-F6EECF244321}">
                <p14:modId xmlns:p14="http://schemas.microsoft.com/office/powerpoint/2010/main" val="4174743304"/>
              </p:ext>
            </p:extLst>
          </p:nvPr>
        </p:nvGraphicFramePr>
        <p:xfrm>
          <a:off x="1625827"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1AA69647-8F57-467D-9941-B583BFB4E4A5}"/>
              </a:ext>
            </a:extLst>
          </p:cNvPr>
          <p:cNvGraphicFramePr>
            <a:graphicFrameLocks/>
          </p:cNvGraphicFramePr>
          <p:nvPr>
            <p:extLst>
              <p:ext uri="{D42A27DB-BD31-4B8C-83A1-F6EECF244321}">
                <p14:modId xmlns:p14="http://schemas.microsoft.com/office/powerpoint/2010/main" val="3367776289"/>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A4BBBDF2-F3E9-412F-8517-B9619C61AD2E}"/>
              </a:ext>
            </a:extLst>
          </p:cNvPr>
          <p:cNvGraphicFramePr>
            <a:graphicFrameLocks/>
          </p:cNvGraphicFramePr>
          <p:nvPr>
            <p:extLst>
              <p:ext uri="{D42A27DB-BD31-4B8C-83A1-F6EECF244321}">
                <p14:modId xmlns:p14="http://schemas.microsoft.com/office/powerpoint/2010/main" val="3894859494"/>
              </p:ext>
            </p:extLst>
          </p:nvPr>
        </p:nvGraphicFramePr>
        <p:xfrm>
          <a:off x="1605648" y="128268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3C34F972-8C15-47BE-B397-C05EF5D9EEBF}"/>
              </a:ext>
            </a:extLst>
          </p:cNvPr>
          <p:cNvGraphicFramePr>
            <a:graphicFrameLocks/>
          </p:cNvGraphicFramePr>
          <p:nvPr>
            <p:extLst>
              <p:ext uri="{D42A27DB-BD31-4B8C-83A1-F6EECF244321}">
                <p14:modId xmlns:p14="http://schemas.microsoft.com/office/powerpoint/2010/main" val="2132014920"/>
              </p:ext>
            </p:extLst>
          </p:nvPr>
        </p:nvGraphicFramePr>
        <p:xfrm>
          <a:off x="1546901" y="175490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F7E5C9DA-8BAC-4A8F-A64D-D465F2423011}"/>
              </a:ext>
            </a:extLst>
          </p:cNvPr>
          <p:cNvGraphicFramePr>
            <a:graphicFrameLocks/>
          </p:cNvGraphicFramePr>
          <p:nvPr>
            <p:extLst>
              <p:ext uri="{D42A27DB-BD31-4B8C-83A1-F6EECF244321}">
                <p14:modId xmlns:p14="http://schemas.microsoft.com/office/powerpoint/2010/main" val="1643267017"/>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33F207CB-2D15-4E90-8856-59503C113311}"/>
              </a:ext>
            </a:extLst>
          </p:cNvPr>
          <p:cNvGraphicFramePr>
            <a:graphicFrameLocks/>
          </p:cNvGraphicFramePr>
          <p:nvPr>
            <p:extLst>
              <p:ext uri="{D42A27DB-BD31-4B8C-83A1-F6EECF244321}">
                <p14:modId xmlns:p14="http://schemas.microsoft.com/office/powerpoint/2010/main" val="2476024696"/>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E3478E37-8681-4485-8528-91CBF387A3FB}"/>
              </a:ext>
            </a:extLst>
          </p:cNvPr>
          <p:cNvGraphicFramePr>
            <a:graphicFrameLocks/>
          </p:cNvGraphicFramePr>
          <p:nvPr>
            <p:extLst>
              <p:ext uri="{D42A27DB-BD31-4B8C-83A1-F6EECF244321}">
                <p14:modId xmlns:p14="http://schemas.microsoft.com/office/powerpoint/2010/main" val="3154506564"/>
              </p:ext>
            </p:extLst>
          </p:nvPr>
        </p:nvGraphicFramePr>
        <p:xfrm>
          <a:off x="1474776" y="125747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D09A5D2B-18AE-4786-A254-416A72C83950}"/>
              </a:ext>
            </a:extLst>
          </p:cNvPr>
          <p:cNvGraphicFramePr>
            <a:graphicFrameLocks/>
          </p:cNvGraphicFramePr>
          <p:nvPr>
            <p:extLst>
              <p:ext uri="{D42A27DB-BD31-4B8C-83A1-F6EECF244321}">
                <p14:modId xmlns:p14="http://schemas.microsoft.com/office/powerpoint/2010/main" val="122546598"/>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8B077995-3205-4B5F-8CAE-1E55C666C785}"/>
              </a:ext>
            </a:extLst>
          </p:cNvPr>
          <p:cNvGraphicFramePr>
            <a:graphicFrameLocks/>
          </p:cNvGraphicFramePr>
          <p:nvPr>
            <p:extLst>
              <p:ext uri="{D42A27DB-BD31-4B8C-83A1-F6EECF244321}">
                <p14:modId xmlns:p14="http://schemas.microsoft.com/office/powerpoint/2010/main" val="2662645330"/>
              </p:ext>
            </p:extLst>
          </p:nvPr>
        </p:nvGraphicFramePr>
        <p:xfrm>
          <a:off x="1576305" y="139217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62EBECE2-622C-4A1B-9711-2D00F2089861}"/>
              </a:ext>
            </a:extLst>
          </p:cNvPr>
          <p:cNvGraphicFramePr>
            <a:graphicFrameLocks/>
          </p:cNvGraphicFramePr>
          <p:nvPr>
            <p:extLst>
              <p:ext uri="{D42A27DB-BD31-4B8C-83A1-F6EECF244321}">
                <p14:modId xmlns:p14="http://schemas.microsoft.com/office/powerpoint/2010/main" val="3523538814"/>
              </p:ext>
            </p:extLst>
          </p:nvPr>
        </p:nvGraphicFramePr>
        <p:xfrm>
          <a:off x="160564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4BE8FBD2-7C96-496C-B935-295D51BBE3FF}"/>
              </a:ext>
            </a:extLst>
          </p:cNvPr>
          <p:cNvGraphicFramePr>
            <a:graphicFrameLocks/>
          </p:cNvGraphicFramePr>
          <p:nvPr>
            <p:extLst>
              <p:ext uri="{D42A27DB-BD31-4B8C-83A1-F6EECF244321}">
                <p14:modId xmlns:p14="http://schemas.microsoft.com/office/powerpoint/2010/main" val="3931474676"/>
              </p:ext>
            </p:extLst>
          </p:nvPr>
        </p:nvGraphicFramePr>
        <p:xfrm>
          <a:off x="1605648"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0BA3DF61-86CA-49D9-A2A9-89B423F9658D}"/>
              </a:ext>
            </a:extLst>
          </p:cNvPr>
          <p:cNvGraphicFramePr>
            <a:graphicFrameLocks/>
          </p:cNvGraphicFramePr>
          <p:nvPr>
            <p:extLst>
              <p:ext uri="{D42A27DB-BD31-4B8C-83A1-F6EECF244321}">
                <p14:modId xmlns:p14="http://schemas.microsoft.com/office/powerpoint/2010/main" val="2053949210"/>
              </p:ext>
            </p:extLst>
          </p:nvPr>
        </p:nvGraphicFramePr>
        <p:xfrm>
          <a:off x="1576305"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D2E181FB-6D82-4505-B827-D1344BE73218}"/>
              </a:ext>
            </a:extLst>
          </p:cNvPr>
          <p:cNvGraphicFramePr>
            <a:graphicFrameLocks/>
          </p:cNvGraphicFramePr>
          <p:nvPr>
            <p:extLst>
              <p:ext uri="{D42A27DB-BD31-4B8C-83A1-F6EECF244321}">
                <p14:modId xmlns:p14="http://schemas.microsoft.com/office/powerpoint/2010/main" val="2265627383"/>
              </p:ext>
            </p:extLst>
          </p:nvPr>
        </p:nvGraphicFramePr>
        <p:xfrm>
          <a:off x="1605648" y="15065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3CFE6BD0-E638-429F-9AB6-E64DAEA002E6}"/>
              </a:ext>
            </a:extLst>
          </p:cNvPr>
          <p:cNvGraphicFramePr>
            <a:graphicFrameLocks/>
          </p:cNvGraphicFramePr>
          <p:nvPr>
            <p:extLst>
              <p:ext uri="{D42A27DB-BD31-4B8C-83A1-F6EECF244321}">
                <p14:modId xmlns:p14="http://schemas.microsoft.com/office/powerpoint/2010/main" val="2071978983"/>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DA30081B-E9AF-43F3-AF7B-3B328913E34D}"/>
              </a:ext>
            </a:extLst>
          </p:cNvPr>
          <p:cNvGraphicFramePr>
            <a:graphicFrameLocks/>
          </p:cNvGraphicFramePr>
          <p:nvPr>
            <p:extLst>
              <p:ext uri="{D42A27DB-BD31-4B8C-83A1-F6EECF244321}">
                <p14:modId xmlns:p14="http://schemas.microsoft.com/office/powerpoint/2010/main" val="1677087545"/>
              </p:ext>
            </p:extLst>
          </p:nvPr>
        </p:nvGraphicFramePr>
        <p:xfrm>
          <a:off x="1128940" y="1520757"/>
          <a:ext cx="7187476" cy="40684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668D3CA8-0122-4C7D-A9F2-CF5B8689AED2}"/>
              </a:ext>
            </a:extLst>
          </p:cNvPr>
          <p:cNvGraphicFramePr>
            <a:graphicFrameLocks/>
          </p:cNvGraphicFramePr>
          <p:nvPr>
            <p:extLst>
              <p:ext uri="{D42A27DB-BD31-4B8C-83A1-F6EECF244321}">
                <p14:modId xmlns:p14="http://schemas.microsoft.com/office/powerpoint/2010/main" val="3315896672"/>
              </p:ext>
            </p:extLst>
          </p:nvPr>
        </p:nvGraphicFramePr>
        <p:xfrm>
          <a:off x="1128939" y="1693949"/>
          <a:ext cx="7096037" cy="38114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5526545A-7C3E-4BF8-ACE5-7296F5337224}"/>
              </a:ext>
            </a:extLst>
          </p:cNvPr>
          <p:cNvGraphicFramePr>
            <a:graphicFrameLocks/>
          </p:cNvGraphicFramePr>
          <p:nvPr>
            <p:extLst>
              <p:ext uri="{D42A27DB-BD31-4B8C-83A1-F6EECF244321}">
                <p14:modId xmlns:p14="http://schemas.microsoft.com/office/powerpoint/2010/main" val="4042160132"/>
              </p:ext>
            </p:extLst>
          </p:nvPr>
        </p:nvGraphicFramePr>
        <p:xfrm>
          <a:off x="1128939" y="1342723"/>
          <a:ext cx="6997741" cy="4208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509D3759-1814-4D85-9536-09ADD69A4DC4}"/>
              </a:ext>
            </a:extLst>
          </p:cNvPr>
          <p:cNvGraphicFramePr>
            <a:graphicFrameLocks/>
          </p:cNvGraphicFramePr>
          <p:nvPr>
            <p:extLst>
              <p:ext uri="{D42A27DB-BD31-4B8C-83A1-F6EECF244321}">
                <p14:modId xmlns:p14="http://schemas.microsoft.com/office/powerpoint/2010/main" val="2438199999"/>
              </p:ext>
            </p:extLst>
          </p:nvPr>
        </p:nvGraphicFramePr>
        <p:xfrm>
          <a:off x="1174659" y="1530505"/>
          <a:ext cx="6925733" cy="40206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66A602C4-8BD0-4C6B-8AD9-79A481DCE98C}"/>
              </a:ext>
            </a:extLst>
          </p:cNvPr>
          <p:cNvGraphicFramePr>
            <a:graphicFrameLocks/>
          </p:cNvGraphicFramePr>
          <p:nvPr>
            <p:extLst>
              <p:ext uri="{D42A27DB-BD31-4B8C-83A1-F6EECF244321}">
                <p14:modId xmlns:p14="http://schemas.microsoft.com/office/powerpoint/2010/main" val="3053058579"/>
              </p:ext>
            </p:extLst>
          </p:nvPr>
        </p:nvGraphicFramePr>
        <p:xfrm>
          <a:off x="1128940" y="1391870"/>
          <a:ext cx="682743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ED7EDA6A-F6C5-4FCE-8A3B-A22680059CED}"/>
              </a:ext>
            </a:extLst>
          </p:cNvPr>
          <p:cNvGraphicFramePr>
            <a:graphicFrameLocks/>
          </p:cNvGraphicFramePr>
          <p:nvPr>
            <p:extLst>
              <p:ext uri="{D42A27DB-BD31-4B8C-83A1-F6EECF244321}">
                <p14:modId xmlns:p14="http://schemas.microsoft.com/office/powerpoint/2010/main" val="579120788"/>
              </p:ext>
            </p:extLst>
          </p:nvPr>
        </p:nvGraphicFramePr>
        <p:xfrm>
          <a:off x="1220378" y="1391871"/>
          <a:ext cx="6808006" cy="41592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938992"/>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CONTADURIA Y ADMINISTRACIÓN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3C4616E1-117B-4AE0-A102-661E0B0E30C7}"/>
              </a:ext>
            </a:extLst>
          </p:cNvPr>
          <p:cNvGraphicFramePr>
            <a:graphicFrameLocks/>
          </p:cNvGraphicFramePr>
          <p:nvPr>
            <p:extLst>
              <p:ext uri="{D42A27DB-BD31-4B8C-83A1-F6EECF244321}">
                <p14:modId xmlns:p14="http://schemas.microsoft.com/office/powerpoint/2010/main" val="1713910812"/>
              </p:ext>
            </p:extLst>
          </p:nvPr>
        </p:nvGraphicFramePr>
        <p:xfrm>
          <a:off x="1128940" y="1319863"/>
          <a:ext cx="689944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D9932813-F32D-426C-892C-80ED82825C7A}"/>
              </a:ext>
            </a:extLst>
          </p:cNvPr>
          <p:cNvGraphicFramePr>
            <a:graphicFrameLocks/>
          </p:cNvGraphicFramePr>
          <p:nvPr>
            <p:extLst>
              <p:ext uri="{D42A27DB-BD31-4B8C-83A1-F6EECF244321}">
                <p14:modId xmlns:p14="http://schemas.microsoft.com/office/powerpoint/2010/main" val="3266388408"/>
              </p:ext>
            </p:extLst>
          </p:nvPr>
        </p:nvGraphicFramePr>
        <p:xfrm>
          <a:off x="1128940" y="1437591"/>
          <a:ext cx="7043460" cy="40678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D808BBBD-2648-4AE8-B0F8-AD11444642EE}"/>
              </a:ext>
            </a:extLst>
          </p:cNvPr>
          <p:cNvGraphicFramePr>
            <a:graphicFrameLocks/>
          </p:cNvGraphicFramePr>
          <p:nvPr>
            <p:extLst>
              <p:ext uri="{D42A27DB-BD31-4B8C-83A1-F6EECF244321}">
                <p14:modId xmlns:p14="http://schemas.microsoft.com/office/powerpoint/2010/main" val="45217023"/>
              </p:ext>
            </p:extLst>
          </p:nvPr>
        </p:nvGraphicFramePr>
        <p:xfrm>
          <a:off x="1806029"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9643E6B0-B27D-4C0D-9987-F40B0AE16528}"/>
              </a:ext>
            </a:extLst>
          </p:cNvPr>
          <p:cNvGraphicFramePr>
            <a:graphicFrameLocks/>
          </p:cNvGraphicFramePr>
          <p:nvPr>
            <p:extLst>
              <p:ext uri="{D42A27DB-BD31-4B8C-83A1-F6EECF244321}">
                <p14:modId xmlns:p14="http://schemas.microsoft.com/office/powerpoint/2010/main" val="2248043983"/>
              </p:ext>
            </p:extLst>
          </p:nvPr>
        </p:nvGraphicFramePr>
        <p:xfrm>
          <a:off x="151961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5AF05AF6-09A3-405F-A383-9E948B4F50A1}"/>
              </a:ext>
            </a:extLst>
          </p:cNvPr>
          <p:cNvGraphicFramePr>
            <a:graphicFrameLocks/>
          </p:cNvGraphicFramePr>
          <p:nvPr>
            <p:extLst>
              <p:ext uri="{D42A27DB-BD31-4B8C-83A1-F6EECF244321}">
                <p14:modId xmlns:p14="http://schemas.microsoft.com/office/powerpoint/2010/main" val="459135132"/>
              </p:ext>
            </p:extLst>
          </p:nvPr>
        </p:nvGraphicFramePr>
        <p:xfrm>
          <a:off x="1735640"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4CC9A9E2-FCBF-4180-AF26-5D448A48DE94}"/>
              </a:ext>
            </a:extLst>
          </p:cNvPr>
          <p:cNvGraphicFramePr>
            <a:graphicFrameLocks/>
          </p:cNvGraphicFramePr>
          <p:nvPr>
            <p:extLst>
              <p:ext uri="{D42A27DB-BD31-4B8C-83A1-F6EECF244321}">
                <p14:modId xmlns:p14="http://schemas.microsoft.com/office/powerpoint/2010/main" val="3080374149"/>
              </p:ext>
            </p:extLst>
          </p:nvPr>
        </p:nvGraphicFramePr>
        <p:xfrm>
          <a:off x="1686589" y="1411121"/>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A0864D5E-A841-4E90-BB06-13405E3891EF}"/>
              </a:ext>
            </a:extLst>
          </p:cNvPr>
          <p:cNvGraphicFramePr>
            <a:graphicFrameLocks/>
          </p:cNvGraphicFramePr>
          <p:nvPr>
            <p:extLst>
              <p:ext uri="{D42A27DB-BD31-4B8C-83A1-F6EECF244321}">
                <p14:modId xmlns:p14="http://schemas.microsoft.com/office/powerpoint/2010/main" val="3559319012"/>
              </p:ext>
            </p:extLst>
          </p:nvPr>
        </p:nvGraphicFramePr>
        <p:xfrm>
          <a:off x="1479380"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43BB956B-4521-4673-BCF7-279810D7D3C8}"/>
              </a:ext>
            </a:extLst>
          </p:cNvPr>
          <p:cNvGraphicFramePr>
            <a:graphicFrameLocks/>
          </p:cNvGraphicFramePr>
          <p:nvPr>
            <p:extLst>
              <p:ext uri="{D42A27DB-BD31-4B8C-83A1-F6EECF244321}">
                <p14:modId xmlns:p14="http://schemas.microsoft.com/office/powerpoint/2010/main" val="1016705875"/>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7DCC6AEA-A643-4CA6-B0E2-DD5437107DB9}"/>
              </a:ext>
            </a:extLst>
          </p:cNvPr>
          <p:cNvGraphicFramePr>
            <a:graphicFrameLocks/>
          </p:cNvGraphicFramePr>
          <p:nvPr>
            <p:extLst>
              <p:ext uri="{D42A27DB-BD31-4B8C-83A1-F6EECF244321}">
                <p14:modId xmlns:p14="http://schemas.microsoft.com/office/powerpoint/2010/main" val="1515914793"/>
              </p:ext>
            </p:extLst>
          </p:nvPr>
        </p:nvGraphicFramePr>
        <p:xfrm>
          <a:off x="183989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30DAF8D6-70B6-4258-BB23-BA253C29536C}"/>
              </a:ext>
            </a:extLst>
          </p:cNvPr>
          <p:cNvGraphicFramePr>
            <a:graphicFrameLocks/>
          </p:cNvGraphicFramePr>
          <p:nvPr>
            <p:extLst>
              <p:ext uri="{D42A27DB-BD31-4B8C-83A1-F6EECF244321}">
                <p14:modId xmlns:p14="http://schemas.microsoft.com/office/powerpoint/2010/main" val="3603832678"/>
              </p:ext>
            </p:extLst>
          </p:nvPr>
        </p:nvGraphicFramePr>
        <p:xfrm>
          <a:off x="1128939" y="1391870"/>
          <a:ext cx="6997741"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568FF5DE-7C74-4CE0-9094-341B9B92179F}"/>
              </a:ext>
            </a:extLst>
          </p:cNvPr>
          <p:cNvGraphicFramePr>
            <a:graphicFrameLocks/>
          </p:cNvGraphicFramePr>
          <p:nvPr>
            <p:extLst>
              <p:ext uri="{D42A27DB-BD31-4B8C-83A1-F6EECF244321}">
                <p14:modId xmlns:p14="http://schemas.microsoft.com/office/powerpoint/2010/main" val="2194678766"/>
              </p:ext>
            </p:extLst>
          </p:nvPr>
        </p:nvGraphicFramePr>
        <p:xfrm>
          <a:off x="1128940" y="1196753"/>
          <a:ext cx="7187476" cy="4308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D422B299-3F69-43F0-B51D-DF836C459337}"/>
              </a:ext>
            </a:extLst>
          </p:cNvPr>
          <p:cNvGraphicFramePr>
            <a:graphicFrameLocks/>
          </p:cNvGraphicFramePr>
          <p:nvPr>
            <p:extLst>
              <p:ext uri="{D42A27DB-BD31-4B8C-83A1-F6EECF244321}">
                <p14:modId xmlns:p14="http://schemas.microsoft.com/office/powerpoint/2010/main" val="3277134771"/>
              </p:ext>
            </p:extLst>
          </p:nvPr>
        </p:nvGraphicFramePr>
        <p:xfrm>
          <a:off x="1174659" y="1391870"/>
          <a:ext cx="7312062" cy="41592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4276910B-551A-4EF5-B9B4-56CD7617E888}"/>
              </a:ext>
            </a:extLst>
          </p:cNvPr>
          <p:cNvGraphicFramePr>
            <a:graphicFrameLocks/>
          </p:cNvGraphicFramePr>
          <p:nvPr>
            <p:extLst>
              <p:ext uri="{D42A27DB-BD31-4B8C-83A1-F6EECF244321}">
                <p14:modId xmlns:p14="http://schemas.microsoft.com/office/powerpoint/2010/main" val="1411123143"/>
              </p:ext>
            </p:extLst>
          </p:nvPr>
        </p:nvGraphicFramePr>
        <p:xfrm>
          <a:off x="1259631" y="1391870"/>
          <a:ext cx="7011065"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AA5C5E12-47C9-4B7C-BE6D-93EB587EB317}"/>
              </a:ext>
            </a:extLst>
          </p:cNvPr>
          <p:cNvGraphicFramePr>
            <a:graphicFrameLocks/>
          </p:cNvGraphicFramePr>
          <p:nvPr>
            <p:extLst>
              <p:ext uri="{D42A27DB-BD31-4B8C-83A1-F6EECF244321}">
                <p14:modId xmlns:p14="http://schemas.microsoft.com/office/powerpoint/2010/main" val="3995974209"/>
              </p:ext>
            </p:extLst>
          </p:nvPr>
        </p:nvGraphicFramePr>
        <p:xfrm>
          <a:off x="1377359" y="1391870"/>
          <a:ext cx="6795041"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B2C75A99-53C9-4519-A08E-330158186F5F}"/>
              </a:ext>
            </a:extLst>
          </p:cNvPr>
          <p:cNvGraphicFramePr>
            <a:graphicFrameLocks/>
          </p:cNvGraphicFramePr>
          <p:nvPr>
            <p:extLst>
              <p:ext uri="{D42A27DB-BD31-4B8C-83A1-F6EECF244321}">
                <p14:modId xmlns:p14="http://schemas.microsoft.com/office/powerpoint/2010/main" val="2234185572"/>
              </p:ext>
            </p:extLst>
          </p:nvPr>
        </p:nvGraphicFramePr>
        <p:xfrm>
          <a:off x="1128939" y="1319863"/>
          <a:ext cx="6997741" cy="42312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CCF607EF-A5F2-49F0-BFE5-0DDBC2682061}"/>
              </a:ext>
            </a:extLst>
          </p:cNvPr>
          <p:cNvGraphicFramePr>
            <a:graphicFrameLocks/>
          </p:cNvGraphicFramePr>
          <p:nvPr>
            <p:extLst>
              <p:ext uri="{D42A27DB-BD31-4B8C-83A1-F6EECF244321}">
                <p14:modId xmlns:p14="http://schemas.microsoft.com/office/powerpoint/2010/main" val="174660593"/>
              </p:ext>
            </p:extLst>
          </p:nvPr>
        </p:nvGraphicFramePr>
        <p:xfrm>
          <a:off x="1174659" y="1145650"/>
          <a:ext cx="7357781" cy="43140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66404D07-4096-456B-87C6-8AE162372AF6}"/>
              </a:ext>
            </a:extLst>
          </p:cNvPr>
          <p:cNvGraphicFramePr>
            <a:graphicFrameLocks/>
          </p:cNvGraphicFramePr>
          <p:nvPr>
            <p:extLst>
              <p:ext uri="{D42A27DB-BD31-4B8C-83A1-F6EECF244321}">
                <p14:modId xmlns:p14="http://schemas.microsoft.com/office/powerpoint/2010/main" val="399638606"/>
              </p:ext>
            </p:extLst>
          </p:nvPr>
        </p:nvGraphicFramePr>
        <p:xfrm>
          <a:off x="1351069" y="1268761"/>
          <a:ext cx="6775611" cy="42366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0BBB0D83-54D4-406D-98E5-7B9CC88C73D3}"/>
              </a:ext>
            </a:extLst>
          </p:cNvPr>
          <p:cNvGraphicFramePr>
            <a:graphicFrameLocks/>
          </p:cNvGraphicFramePr>
          <p:nvPr>
            <p:extLst>
              <p:ext uri="{D42A27DB-BD31-4B8C-83A1-F6EECF244321}">
                <p14:modId xmlns:p14="http://schemas.microsoft.com/office/powerpoint/2010/main" val="3154018645"/>
              </p:ext>
            </p:extLst>
          </p:nvPr>
        </p:nvGraphicFramePr>
        <p:xfrm>
          <a:off x="1305351" y="1319862"/>
          <a:ext cx="677717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AF11BB03-ED54-49B6-BEDD-52A09B1E78B4}"/>
              </a:ext>
            </a:extLst>
          </p:cNvPr>
          <p:cNvGraphicFramePr>
            <a:graphicFrameLocks/>
          </p:cNvGraphicFramePr>
          <p:nvPr>
            <p:extLst>
              <p:ext uri="{D42A27DB-BD31-4B8C-83A1-F6EECF244321}">
                <p14:modId xmlns:p14="http://schemas.microsoft.com/office/powerpoint/2010/main" val="3350564856"/>
              </p:ext>
            </p:extLst>
          </p:nvPr>
        </p:nvGraphicFramePr>
        <p:xfrm>
          <a:off x="1128940" y="1391870"/>
          <a:ext cx="7187476" cy="41135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F54B5AB7-D767-4ECF-BB56-89F0BF2C00C6}"/>
              </a:ext>
            </a:extLst>
          </p:cNvPr>
          <p:cNvGraphicFramePr>
            <a:graphicFrameLocks/>
          </p:cNvGraphicFramePr>
          <p:nvPr>
            <p:extLst>
              <p:ext uri="{D42A27DB-BD31-4B8C-83A1-F6EECF244321}">
                <p14:modId xmlns:p14="http://schemas.microsoft.com/office/powerpoint/2010/main" val="1707960864"/>
              </p:ext>
            </p:extLst>
          </p:nvPr>
        </p:nvGraphicFramePr>
        <p:xfrm>
          <a:off x="1061475" y="1242471"/>
          <a:ext cx="7470965" cy="428236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B248D0DD-6B6E-4AC0-B55E-57E9A26AC168}"/>
              </a:ext>
            </a:extLst>
          </p:cNvPr>
          <p:cNvGraphicFramePr>
            <a:graphicFrameLocks/>
          </p:cNvGraphicFramePr>
          <p:nvPr>
            <p:extLst>
              <p:ext uri="{D42A27DB-BD31-4B8C-83A1-F6EECF244321}">
                <p14:modId xmlns:p14="http://schemas.microsoft.com/office/powerpoint/2010/main" val="1190650491"/>
              </p:ext>
            </p:extLst>
          </p:nvPr>
        </p:nvGraphicFramePr>
        <p:xfrm>
          <a:off x="1174659" y="1319862"/>
          <a:ext cx="7024030"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7446A339-918C-4633-8EAD-283017DE64A2}"/>
              </a:ext>
            </a:extLst>
          </p:cNvPr>
          <p:cNvGraphicFramePr>
            <a:graphicFrameLocks/>
          </p:cNvGraphicFramePr>
          <p:nvPr>
            <p:extLst>
              <p:ext uri="{D42A27DB-BD31-4B8C-83A1-F6EECF244321}">
                <p14:modId xmlns:p14="http://schemas.microsoft.com/office/powerpoint/2010/main" val="585668623"/>
              </p:ext>
            </p:extLst>
          </p:nvPr>
        </p:nvGraphicFramePr>
        <p:xfrm>
          <a:off x="1220377" y="1268760"/>
          <a:ext cx="6978311" cy="42816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EFBE7158-F9D9-4A2A-8BA4-5082B9D4C9EE}"/>
              </a:ext>
            </a:extLst>
          </p:cNvPr>
          <p:cNvGraphicFramePr>
            <a:graphicFrameLocks/>
          </p:cNvGraphicFramePr>
          <p:nvPr>
            <p:extLst>
              <p:ext uri="{D42A27DB-BD31-4B8C-83A1-F6EECF244321}">
                <p14:modId xmlns:p14="http://schemas.microsoft.com/office/powerpoint/2010/main" val="2145791732"/>
              </p:ext>
            </p:extLst>
          </p:nvPr>
        </p:nvGraphicFramePr>
        <p:xfrm>
          <a:off x="1174659" y="1268760"/>
          <a:ext cx="7141757" cy="42560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FC45058B-AEC1-4C61-A6FE-338E6D97261A}"/>
              </a:ext>
            </a:extLst>
          </p:cNvPr>
          <p:cNvGraphicFramePr>
            <a:graphicFrameLocks/>
          </p:cNvGraphicFramePr>
          <p:nvPr>
            <p:extLst>
              <p:ext uri="{D42A27DB-BD31-4B8C-83A1-F6EECF244321}">
                <p14:modId xmlns:p14="http://schemas.microsoft.com/office/powerpoint/2010/main" val="2327549530"/>
              </p:ext>
            </p:extLst>
          </p:nvPr>
        </p:nvGraphicFramePr>
        <p:xfrm>
          <a:off x="1128939" y="1242471"/>
          <a:ext cx="6663989" cy="430865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67DA1A29-6C92-4C40-AD46-44F4DDF327EF}"/>
              </a:ext>
            </a:extLst>
          </p:cNvPr>
          <p:cNvGraphicFramePr>
            <a:graphicFrameLocks/>
          </p:cNvGraphicFramePr>
          <p:nvPr>
            <p:extLst>
              <p:ext uri="{D42A27DB-BD31-4B8C-83A1-F6EECF244321}">
                <p14:modId xmlns:p14="http://schemas.microsoft.com/office/powerpoint/2010/main" val="3161885660"/>
              </p:ext>
            </p:extLst>
          </p:nvPr>
        </p:nvGraphicFramePr>
        <p:xfrm>
          <a:off x="1128940" y="1365581"/>
          <a:ext cx="6899444" cy="418554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AFE29A33-7A21-4FF6-81F2-26C63D78E931}"/>
              </a:ext>
            </a:extLst>
          </p:cNvPr>
          <p:cNvGraphicFramePr>
            <a:graphicFrameLocks/>
          </p:cNvGraphicFramePr>
          <p:nvPr>
            <p:extLst>
              <p:ext uri="{D42A27DB-BD31-4B8C-83A1-F6EECF244321}">
                <p14:modId xmlns:p14="http://schemas.microsoft.com/office/powerpoint/2010/main" val="3614464027"/>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B203D278-42C4-4C92-B751-E51001D690F2}"/>
              </a:ext>
            </a:extLst>
          </p:cNvPr>
          <p:cNvGraphicFramePr>
            <a:graphicFrameLocks/>
          </p:cNvGraphicFramePr>
          <p:nvPr>
            <p:extLst>
              <p:ext uri="{D42A27DB-BD31-4B8C-83A1-F6EECF244321}">
                <p14:modId xmlns:p14="http://schemas.microsoft.com/office/powerpoint/2010/main" val="875804355"/>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ABB8C848-0946-4421-A91A-889BCAA4A56C}"/>
              </a:ext>
            </a:extLst>
          </p:cNvPr>
          <p:cNvGraphicFramePr>
            <a:graphicFrameLocks/>
          </p:cNvGraphicFramePr>
          <p:nvPr>
            <p:extLst>
              <p:ext uri="{D42A27DB-BD31-4B8C-83A1-F6EECF244321}">
                <p14:modId xmlns:p14="http://schemas.microsoft.com/office/powerpoint/2010/main" val="1132514040"/>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E709F924-E36E-4F31-A55C-4292CD6EA850}"/>
              </a:ext>
            </a:extLst>
          </p:cNvPr>
          <p:cNvGraphicFramePr>
            <a:graphicFrameLocks/>
          </p:cNvGraphicFramePr>
          <p:nvPr>
            <p:extLst>
              <p:ext uri="{D42A27DB-BD31-4B8C-83A1-F6EECF244321}">
                <p14:modId xmlns:p14="http://schemas.microsoft.com/office/powerpoint/2010/main" val="1108436843"/>
              </p:ext>
            </p:extLst>
          </p:nvPr>
        </p:nvGraphicFramePr>
        <p:xfrm>
          <a:off x="15872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6ACB04A-0854-44D7-8E5E-9C8FC861C17D}"/>
              </a:ext>
            </a:extLst>
          </p:cNvPr>
          <p:cNvGraphicFramePr>
            <a:graphicFrameLocks/>
          </p:cNvGraphicFramePr>
          <p:nvPr>
            <p:extLst>
              <p:ext uri="{D42A27DB-BD31-4B8C-83A1-F6EECF244321}">
                <p14:modId xmlns:p14="http://schemas.microsoft.com/office/powerpoint/2010/main" val="471202770"/>
              </p:ext>
            </p:extLst>
          </p:nvPr>
        </p:nvGraphicFramePr>
        <p:xfrm>
          <a:off x="1620088" y="134500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2BF2ED6-8A07-4D69-ACD3-AC280C170963}"/>
              </a:ext>
            </a:extLst>
          </p:cNvPr>
          <p:cNvGraphicFramePr>
            <a:graphicFrameLocks/>
          </p:cNvGraphicFramePr>
          <p:nvPr>
            <p:extLst>
              <p:ext uri="{D42A27DB-BD31-4B8C-83A1-F6EECF244321}">
                <p14:modId xmlns:p14="http://schemas.microsoft.com/office/powerpoint/2010/main" val="1989121072"/>
              </p:ext>
            </p:extLst>
          </p:nvPr>
        </p:nvGraphicFramePr>
        <p:xfrm>
          <a:off x="1620088"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A65FC20B-38E5-4236-815F-C280A5AA0021}"/>
              </a:ext>
            </a:extLst>
          </p:cNvPr>
          <p:cNvGraphicFramePr>
            <a:graphicFrameLocks/>
          </p:cNvGraphicFramePr>
          <p:nvPr>
            <p:extLst>
              <p:ext uri="{D42A27DB-BD31-4B8C-83A1-F6EECF244321}">
                <p14:modId xmlns:p14="http://schemas.microsoft.com/office/powerpoint/2010/main" val="3661416534"/>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5766A975-4146-4289-A96A-47D8A29A515E}"/>
              </a:ext>
            </a:extLst>
          </p:cNvPr>
          <p:cNvGraphicFramePr>
            <a:graphicFrameLocks/>
          </p:cNvGraphicFramePr>
          <p:nvPr>
            <p:extLst>
              <p:ext uri="{D42A27DB-BD31-4B8C-83A1-F6EECF244321}">
                <p14:modId xmlns:p14="http://schemas.microsoft.com/office/powerpoint/2010/main" val="828377422"/>
              </p:ext>
            </p:extLst>
          </p:nvPr>
        </p:nvGraphicFramePr>
        <p:xfrm>
          <a:off x="1620088" y="136786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DBE7688-6FE0-43DE-8D19-859D921A9997}"/>
              </a:ext>
            </a:extLst>
          </p:cNvPr>
          <p:cNvGraphicFramePr>
            <a:graphicFrameLocks/>
          </p:cNvGraphicFramePr>
          <p:nvPr>
            <p:extLst>
              <p:ext uri="{D42A27DB-BD31-4B8C-83A1-F6EECF244321}">
                <p14:modId xmlns:p14="http://schemas.microsoft.com/office/powerpoint/2010/main" val="1767541730"/>
              </p:ext>
            </p:extLst>
          </p:nvPr>
        </p:nvGraphicFramePr>
        <p:xfrm>
          <a:off x="1620088" y="132214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08C7E029-2471-4157-958A-1EB804D43591}"/>
              </a:ext>
            </a:extLst>
          </p:cNvPr>
          <p:cNvGraphicFramePr>
            <a:graphicFrameLocks/>
          </p:cNvGraphicFramePr>
          <p:nvPr>
            <p:extLst>
              <p:ext uri="{D42A27DB-BD31-4B8C-83A1-F6EECF244321}">
                <p14:modId xmlns:p14="http://schemas.microsoft.com/office/powerpoint/2010/main" val="2034506051"/>
              </p:ext>
            </p:extLst>
          </p:nvPr>
        </p:nvGraphicFramePr>
        <p:xfrm>
          <a:off x="1576305"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5419</TotalTime>
  <Words>3762</Words>
  <Application>Microsoft Office PowerPoint</Application>
  <PresentationFormat>Presentación en pantalla (4:3)</PresentationFormat>
  <Paragraphs>584</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313</cp:revision>
  <dcterms:created xsi:type="dcterms:W3CDTF">2019-02-18T18:05:13Z</dcterms:created>
  <dcterms:modified xsi:type="dcterms:W3CDTF">2022-03-31T21:24:02Z</dcterms:modified>
</cp:coreProperties>
</file>