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'270-Derecho'!$B$31:$B$32</c:f>
              <c:strCache>
                <c:ptCount val="2"/>
                <c:pt idx="0">
                  <c:v>SI</c:v>
                </c:pt>
                <c:pt idx="1">
                  <c:v>NO</c:v>
                </c:pt>
              </c:strCache>
            </c:strRef>
          </c:cat>
          <c:val>
            <c:numRef>
              <c:f>'270-Derecho'!$E$31:$E$32</c:f>
              <c:numCache>
                <c:formatCode>0</c:formatCode>
                <c:ptCount val="2"/>
                <c:pt idx="0">
                  <c:v>63.44086021505376</c:v>
                </c:pt>
                <c:pt idx="1">
                  <c:v>36.55913978494624</c:v>
                </c:pt>
              </c:numCache>
            </c:numRef>
          </c:val>
          <c:extLst>
            <c:ext xmlns:c16="http://schemas.microsoft.com/office/drawing/2014/chart" uri="{C3380CC4-5D6E-409C-BE32-E72D297353CC}">
              <c16:uniqueId val="{00000000-C0FF-4A00-9B1C-E57384CDCEE2}"/>
            </c:ext>
          </c:extLst>
        </c:ser>
        <c:dLbls>
          <c:showLegendKey val="0"/>
          <c:showVal val="0"/>
          <c:showCatName val="0"/>
          <c:showSerName val="0"/>
          <c:showPercent val="0"/>
          <c:showBubbleSize val="0"/>
        </c:dLbls>
        <c:gapWidth val="100"/>
        <c:overlap val="-24"/>
        <c:axId val="579714248"/>
        <c:axId val="579716808"/>
      </c:barChart>
      <c:catAx>
        <c:axId val="579714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16808"/>
        <c:crosses val="autoZero"/>
        <c:auto val="1"/>
        <c:lblAlgn val="ctr"/>
        <c:lblOffset val="100"/>
        <c:noMultiLvlLbl val="0"/>
      </c:catAx>
      <c:valAx>
        <c:axId val="579716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14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'270-Derecho'!$T$40:$T$47</c:f>
              <c:strCache>
                <c:ptCount val="8"/>
                <c:pt idx="0">
                  <c:v>TRANSPARENCIA Y RENDICIÓN DE CUENTAS</c:v>
                </c:pt>
                <c:pt idx="1">
                  <c:v>RESPOSABILIDAD</c:v>
                </c:pt>
                <c:pt idx="2">
                  <c:v>JUSTICIA</c:v>
                </c:pt>
                <c:pt idx="3">
                  <c:v>LEALTAD Y COMPROMISO</c:v>
                </c:pt>
                <c:pt idx="4">
                  <c:v>PROFESIONALISMO E INTEGRIDAD</c:v>
                </c:pt>
                <c:pt idx="5">
                  <c:v>EQUIDAD</c:v>
                </c:pt>
                <c:pt idx="6">
                  <c:v>TOLERANCIA</c:v>
                </c:pt>
                <c:pt idx="7">
                  <c:v>CONSCIENCIA ECOLOGICA</c:v>
                </c:pt>
              </c:strCache>
            </c:strRef>
          </c:cat>
          <c:val>
            <c:numRef>
              <c:f>'270-Derecho'!$U$40:$U$47</c:f>
              <c:numCache>
                <c:formatCode>0</c:formatCode>
                <c:ptCount val="8"/>
                <c:pt idx="0">
                  <c:v>40.86021505376344</c:v>
                </c:pt>
                <c:pt idx="1">
                  <c:v>34.408602150537639</c:v>
                </c:pt>
                <c:pt idx="2">
                  <c:v>33.333333333333329</c:v>
                </c:pt>
                <c:pt idx="3">
                  <c:v>31.182795698924732</c:v>
                </c:pt>
                <c:pt idx="4">
                  <c:v>26.881720430107524</c:v>
                </c:pt>
                <c:pt idx="5">
                  <c:v>24.731182795698924</c:v>
                </c:pt>
                <c:pt idx="6">
                  <c:v>23.655913978494624</c:v>
                </c:pt>
                <c:pt idx="7">
                  <c:v>18.27956989247312</c:v>
                </c:pt>
              </c:numCache>
            </c:numRef>
          </c:val>
          <c:extLst>
            <c:ext xmlns:c16="http://schemas.microsoft.com/office/drawing/2014/chart" uri="{C3380CC4-5D6E-409C-BE32-E72D297353CC}">
              <c16:uniqueId val="{00000000-948D-48E7-AF7D-DABEB4ABF745}"/>
            </c:ext>
          </c:extLst>
        </c:ser>
        <c:dLbls>
          <c:showLegendKey val="0"/>
          <c:showVal val="0"/>
          <c:showCatName val="0"/>
          <c:showSerName val="0"/>
          <c:showPercent val="0"/>
          <c:showBubbleSize val="0"/>
        </c:dLbls>
        <c:gapWidth val="100"/>
        <c:overlap val="-24"/>
        <c:axId val="567726320"/>
        <c:axId val="567724400"/>
      </c:barChart>
      <c:catAx>
        <c:axId val="56772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4400"/>
        <c:crosses val="autoZero"/>
        <c:auto val="1"/>
        <c:lblAlgn val="ctr"/>
        <c:lblOffset val="100"/>
        <c:noMultiLvlLbl val="0"/>
      </c:catAx>
      <c:valAx>
        <c:axId val="567724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7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1DCA607-E162-4934-97BB-A3117DF83C3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AD-4662-8EF8-8BC08975B238}"/>
                </c:ext>
              </c:extLst>
            </c:dLbl>
            <c:dLbl>
              <c:idx val="1"/>
              <c:tx>
                <c:rich>
                  <a:bodyPr/>
                  <a:lstStyle/>
                  <a:p>
                    <a:fld id="{8BD9BB73-3D52-4E1D-8124-6917FBC630E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AD-4662-8EF8-8BC08975B238}"/>
                </c:ext>
              </c:extLst>
            </c:dLbl>
            <c:dLbl>
              <c:idx val="2"/>
              <c:tx>
                <c:rich>
                  <a:bodyPr/>
                  <a:lstStyle/>
                  <a:p>
                    <a:fld id="{D1EACC81-5B5E-4EE5-8F68-511EBA96364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AD-4662-8EF8-8BC08975B238}"/>
                </c:ext>
              </c:extLst>
            </c:dLbl>
            <c:dLbl>
              <c:idx val="3"/>
              <c:tx>
                <c:rich>
                  <a:bodyPr/>
                  <a:lstStyle/>
                  <a:p>
                    <a:fld id="{29174336-845C-45F8-A0C9-845C24090C2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AD-4662-8EF8-8BC08975B23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EXCELENTE</c:v>
                </c:pt>
                <c:pt idx="1">
                  <c:v>BUENA</c:v>
                </c:pt>
                <c:pt idx="2">
                  <c:v>REGULAR </c:v>
                </c:pt>
                <c:pt idx="3">
                  <c:v>MALA</c:v>
                </c:pt>
              </c:strCache>
            </c:strRef>
          </c:cat>
          <c:val>
            <c:numRef>
              <c:f>SEGURIDAD!$F$4:$F$7</c:f>
              <c:numCache>
                <c:formatCode>0</c:formatCode>
                <c:ptCount val="4"/>
                <c:pt idx="0">
                  <c:v>5</c:v>
                </c:pt>
                <c:pt idx="1">
                  <c:v>38</c:v>
                </c:pt>
                <c:pt idx="2">
                  <c:v>34</c:v>
                </c:pt>
                <c:pt idx="3">
                  <c:v>23</c:v>
                </c:pt>
              </c:numCache>
            </c:numRef>
          </c:val>
          <c:extLst>
            <c:ext xmlns:c16="http://schemas.microsoft.com/office/drawing/2014/chart" uri="{C3380CC4-5D6E-409C-BE32-E72D297353CC}">
              <c16:uniqueId val="{00000004-A7AD-4662-8EF8-8BC08975B238}"/>
            </c:ext>
          </c:extLst>
        </c:ser>
        <c:dLbls>
          <c:dLblPos val="inEnd"/>
          <c:showLegendKey val="0"/>
          <c:showVal val="1"/>
          <c:showCatName val="0"/>
          <c:showSerName val="0"/>
          <c:showPercent val="0"/>
          <c:showBubbleSize val="0"/>
        </c:dLbls>
        <c:gapWidth val="100"/>
        <c:overlap val="-24"/>
        <c:axId val="601022864"/>
        <c:axId val="601010352"/>
      </c:barChart>
      <c:catAx>
        <c:axId val="60102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0352"/>
        <c:crosses val="autoZero"/>
        <c:auto val="1"/>
        <c:lblAlgn val="ctr"/>
        <c:lblOffset val="100"/>
        <c:noMultiLvlLbl val="0"/>
      </c:catAx>
      <c:valAx>
        <c:axId val="601010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28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'270-Derecho'!$B$140:$B$143</c:f>
              <c:strCache>
                <c:ptCount val="4"/>
                <c:pt idx="0">
                  <c:v>EXCELENTE</c:v>
                </c:pt>
                <c:pt idx="1">
                  <c:v>BUENA</c:v>
                </c:pt>
                <c:pt idx="2">
                  <c:v>REGULAR</c:v>
                </c:pt>
                <c:pt idx="3">
                  <c:v>MALO</c:v>
                </c:pt>
              </c:strCache>
            </c:strRef>
          </c:cat>
          <c:val>
            <c:numRef>
              <c:f>'270-Derecho'!$E$140:$E$143</c:f>
              <c:numCache>
                <c:formatCode>0</c:formatCode>
                <c:ptCount val="4"/>
                <c:pt idx="0">
                  <c:v>7.5268817204301079</c:v>
                </c:pt>
                <c:pt idx="1">
                  <c:v>54.838709677419352</c:v>
                </c:pt>
                <c:pt idx="2">
                  <c:v>31.182795698924732</c:v>
                </c:pt>
                <c:pt idx="3">
                  <c:v>6.4516129032258061</c:v>
                </c:pt>
              </c:numCache>
            </c:numRef>
          </c:val>
          <c:extLst>
            <c:ext xmlns:c16="http://schemas.microsoft.com/office/drawing/2014/chart" uri="{C3380CC4-5D6E-409C-BE32-E72D297353CC}">
              <c16:uniqueId val="{00000000-1486-411D-AADA-8772ED6724F7}"/>
            </c:ext>
          </c:extLst>
        </c:ser>
        <c:dLbls>
          <c:showLegendKey val="0"/>
          <c:showVal val="0"/>
          <c:showCatName val="0"/>
          <c:showSerName val="0"/>
          <c:showPercent val="0"/>
          <c:showBubbleSize val="0"/>
        </c:dLbls>
        <c:gapWidth val="100"/>
        <c:overlap val="-24"/>
        <c:axId val="579746888"/>
        <c:axId val="550246584"/>
      </c:barChart>
      <c:catAx>
        <c:axId val="579746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6584"/>
        <c:crosses val="autoZero"/>
        <c:auto val="1"/>
        <c:lblAlgn val="ctr"/>
        <c:lblOffset val="100"/>
        <c:noMultiLvlLbl val="0"/>
      </c:catAx>
      <c:valAx>
        <c:axId val="55024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746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87FC3611-E4E3-43DA-927E-EDE20C9240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63-423C-94E0-84BA6F1DB90A}"/>
                </c:ext>
              </c:extLst>
            </c:dLbl>
            <c:dLbl>
              <c:idx val="1"/>
              <c:tx>
                <c:rich>
                  <a:bodyPr/>
                  <a:lstStyle/>
                  <a:p>
                    <a:fld id="{37ACE0A4-8609-4793-AA3E-A0FE38BA4E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63-423C-94E0-84BA6F1DB90A}"/>
                </c:ext>
              </c:extLst>
            </c:dLbl>
            <c:dLbl>
              <c:idx val="2"/>
              <c:tx>
                <c:rich>
                  <a:bodyPr/>
                  <a:lstStyle/>
                  <a:p>
                    <a:fld id="{C550C932-D464-4531-B936-59CD794BF08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63-423C-94E0-84BA6F1DB90A}"/>
                </c:ext>
              </c:extLst>
            </c:dLbl>
            <c:dLbl>
              <c:idx val="3"/>
              <c:tx>
                <c:rich>
                  <a:bodyPr/>
                  <a:lstStyle/>
                  <a:p>
                    <a:fld id="{8703FB81-789D-45EF-9B9F-A2810D26D91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63-423C-94E0-84BA6F1DB90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SEGURIDAD!$C$22:$C$25</c:f>
              <c:strCache>
                <c:ptCount val="4"/>
                <c:pt idx="0">
                  <c:v>MUY ALTO</c:v>
                </c:pt>
                <c:pt idx="1">
                  <c:v>ALTO</c:v>
                </c:pt>
                <c:pt idx="2">
                  <c:v>MEDIO</c:v>
                </c:pt>
                <c:pt idx="3">
                  <c:v>BAJO</c:v>
                </c:pt>
              </c:strCache>
            </c:strRef>
          </c:cat>
          <c:val>
            <c:numRef>
              <c:f>SEGURIDAD!$F$22:$F$25</c:f>
              <c:numCache>
                <c:formatCode>###0</c:formatCode>
                <c:ptCount val="4"/>
                <c:pt idx="0">
                  <c:v>8.75</c:v>
                </c:pt>
                <c:pt idx="1">
                  <c:v>21.25</c:v>
                </c:pt>
                <c:pt idx="2">
                  <c:v>53.75</c:v>
                </c:pt>
                <c:pt idx="3">
                  <c:v>16.25</c:v>
                </c:pt>
              </c:numCache>
            </c:numRef>
          </c:val>
          <c:extLst>
            <c:ext xmlns:c16="http://schemas.microsoft.com/office/drawing/2014/chart" uri="{C3380CC4-5D6E-409C-BE32-E72D297353CC}">
              <c16:uniqueId val="{00000004-0E63-423C-94E0-84BA6F1DB90A}"/>
            </c:ext>
          </c:extLst>
        </c:ser>
        <c:dLbls>
          <c:showLegendKey val="0"/>
          <c:showVal val="0"/>
          <c:showCatName val="0"/>
          <c:showSerName val="0"/>
          <c:showPercent val="0"/>
          <c:showBubbleSize val="0"/>
        </c:dLbls>
        <c:gapWidth val="100"/>
        <c:overlap val="-24"/>
        <c:axId val="601016336"/>
        <c:axId val="601022320"/>
      </c:barChart>
      <c:catAx>
        <c:axId val="601016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2320"/>
        <c:crosses val="autoZero"/>
        <c:auto val="1"/>
        <c:lblAlgn val="ctr"/>
        <c:lblOffset val="100"/>
        <c:noMultiLvlLbl val="0"/>
      </c:catAx>
      <c:valAx>
        <c:axId val="60102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63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'270-Derecho'!$B$156:$B$159</c:f>
              <c:strCache>
                <c:ptCount val="4"/>
                <c:pt idx="0">
                  <c:v>EXCELENTE</c:v>
                </c:pt>
                <c:pt idx="1">
                  <c:v>BUENA</c:v>
                </c:pt>
                <c:pt idx="2">
                  <c:v>REGULAR</c:v>
                </c:pt>
                <c:pt idx="3">
                  <c:v>MALO</c:v>
                </c:pt>
              </c:strCache>
            </c:strRef>
          </c:cat>
          <c:val>
            <c:numRef>
              <c:f>'270-Derecho'!$E$156:$E$159</c:f>
              <c:numCache>
                <c:formatCode>0</c:formatCode>
                <c:ptCount val="4"/>
                <c:pt idx="0">
                  <c:v>3.225806451612903</c:v>
                </c:pt>
                <c:pt idx="1">
                  <c:v>67.741935483870961</c:v>
                </c:pt>
                <c:pt idx="2">
                  <c:v>24.731182795698924</c:v>
                </c:pt>
                <c:pt idx="3">
                  <c:v>4.3010752688172049</c:v>
                </c:pt>
              </c:numCache>
            </c:numRef>
          </c:val>
          <c:extLst>
            <c:ext xmlns:c16="http://schemas.microsoft.com/office/drawing/2014/chart" uri="{C3380CC4-5D6E-409C-BE32-E72D297353CC}">
              <c16:uniqueId val="{00000000-B88A-469C-A41B-AB2E8E7E4756}"/>
            </c:ext>
          </c:extLst>
        </c:ser>
        <c:dLbls>
          <c:showLegendKey val="0"/>
          <c:showVal val="0"/>
          <c:showCatName val="0"/>
          <c:showSerName val="0"/>
          <c:showPercent val="0"/>
          <c:showBubbleSize val="0"/>
        </c:dLbls>
        <c:gapWidth val="100"/>
        <c:overlap val="-24"/>
        <c:axId val="573849136"/>
        <c:axId val="573856816"/>
      </c:barChart>
      <c:catAx>
        <c:axId val="573849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6816"/>
        <c:crosses val="autoZero"/>
        <c:auto val="1"/>
        <c:lblAlgn val="ctr"/>
        <c:lblOffset val="100"/>
        <c:noMultiLvlLbl val="0"/>
      </c:catAx>
      <c:valAx>
        <c:axId val="57385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4CC5E0B0-EB8F-4AB8-81E9-C46799D7CDE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5B-4824-BBAB-981B89882240}"/>
                </c:ext>
              </c:extLst>
            </c:dLbl>
            <c:dLbl>
              <c:idx val="1"/>
              <c:tx>
                <c:rich>
                  <a:bodyPr/>
                  <a:lstStyle/>
                  <a:p>
                    <a:fld id="{BB44D482-5BAA-49F8-9F15-FB9DFBED3F5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5B-4824-BBAB-981B89882240}"/>
                </c:ext>
              </c:extLst>
            </c:dLbl>
            <c:dLbl>
              <c:idx val="2"/>
              <c:tx>
                <c:rich>
                  <a:bodyPr/>
                  <a:lstStyle/>
                  <a:p>
                    <a:fld id="{74775F88-33D4-4F9B-B0CB-BC876CDB9C5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5B-4824-BBAB-981B89882240}"/>
                </c:ext>
              </c:extLst>
            </c:dLbl>
            <c:dLbl>
              <c:idx val="3"/>
              <c:tx>
                <c:rich>
                  <a:bodyPr/>
                  <a:lstStyle/>
                  <a:p>
                    <a:fld id="{8D36B5BD-0131-429C-9388-726A845A609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5B-4824-BBAB-981B8988224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SEGURIDAD!$C$40:$C$43</c:f>
              <c:strCache>
                <c:ptCount val="4"/>
                <c:pt idx="0">
                  <c:v>EXCELENTE</c:v>
                </c:pt>
                <c:pt idx="1">
                  <c:v>BUENO</c:v>
                </c:pt>
                <c:pt idx="2">
                  <c:v>REGULAR</c:v>
                </c:pt>
                <c:pt idx="3">
                  <c:v>MALO</c:v>
                </c:pt>
              </c:strCache>
            </c:strRef>
          </c:cat>
          <c:val>
            <c:numRef>
              <c:f>SEGURIDAD!$F$40:$F$43</c:f>
              <c:numCache>
                <c:formatCode>###0</c:formatCode>
                <c:ptCount val="4"/>
                <c:pt idx="0">
                  <c:v>9</c:v>
                </c:pt>
                <c:pt idx="1">
                  <c:v>44</c:v>
                </c:pt>
                <c:pt idx="2">
                  <c:v>36</c:v>
                </c:pt>
                <c:pt idx="3">
                  <c:v>11</c:v>
                </c:pt>
              </c:numCache>
            </c:numRef>
          </c:val>
          <c:extLst>
            <c:ext xmlns:c16="http://schemas.microsoft.com/office/drawing/2014/chart" uri="{C3380CC4-5D6E-409C-BE32-E72D297353CC}">
              <c16:uniqueId val="{00000004-F75B-4824-BBAB-981B89882240}"/>
            </c:ext>
          </c:extLst>
        </c:ser>
        <c:dLbls>
          <c:dLblPos val="inEnd"/>
          <c:showLegendKey val="0"/>
          <c:showVal val="1"/>
          <c:showCatName val="0"/>
          <c:showSerName val="0"/>
          <c:showPercent val="0"/>
          <c:showBubbleSize val="0"/>
        </c:dLbls>
        <c:gapWidth val="100"/>
        <c:overlap val="-24"/>
        <c:axId val="601014160"/>
        <c:axId val="601021232"/>
      </c:barChart>
      <c:catAx>
        <c:axId val="601014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21232"/>
        <c:crosses val="autoZero"/>
        <c:auto val="1"/>
        <c:lblAlgn val="ctr"/>
        <c:lblOffset val="100"/>
        <c:noMultiLvlLbl val="0"/>
      </c:catAx>
      <c:valAx>
        <c:axId val="601021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41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'270-Derecho'!$B$172:$B$174</c:f>
              <c:strCache>
                <c:ptCount val="3"/>
                <c:pt idx="0">
                  <c:v>EXCELENTE</c:v>
                </c:pt>
                <c:pt idx="1">
                  <c:v>BUENA</c:v>
                </c:pt>
                <c:pt idx="2">
                  <c:v>REGULAR</c:v>
                </c:pt>
              </c:strCache>
            </c:strRef>
          </c:cat>
          <c:val>
            <c:numRef>
              <c:f>'270-Derecho'!$E$172:$E$174</c:f>
              <c:numCache>
                <c:formatCode>0</c:formatCode>
                <c:ptCount val="3"/>
                <c:pt idx="0">
                  <c:v>5.376344086021505</c:v>
                </c:pt>
                <c:pt idx="1">
                  <c:v>80.645161290322577</c:v>
                </c:pt>
                <c:pt idx="2">
                  <c:v>13.978494623655912</c:v>
                </c:pt>
              </c:numCache>
            </c:numRef>
          </c:val>
          <c:extLst>
            <c:ext xmlns:c16="http://schemas.microsoft.com/office/drawing/2014/chart" uri="{C3380CC4-5D6E-409C-BE32-E72D297353CC}">
              <c16:uniqueId val="{00000000-AA0E-4738-ADA8-DC19F1F72A12}"/>
            </c:ext>
          </c:extLst>
        </c:ser>
        <c:dLbls>
          <c:showLegendKey val="0"/>
          <c:showVal val="0"/>
          <c:showCatName val="0"/>
          <c:showSerName val="0"/>
          <c:showPercent val="0"/>
          <c:showBubbleSize val="0"/>
        </c:dLbls>
        <c:gapWidth val="100"/>
        <c:overlap val="-24"/>
        <c:axId val="573851376"/>
        <c:axId val="573852016"/>
      </c:barChart>
      <c:catAx>
        <c:axId val="57385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2016"/>
        <c:crosses val="autoZero"/>
        <c:auto val="1"/>
        <c:lblAlgn val="ctr"/>
        <c:lblOffset val="100"/>
        <c:noMultiLvlLbl val="0"/>
      </c:catAx>
      <c:valAx>
        <c:axId val="573852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Pt>
            <c:idx val="2"/>
            <c:invertIfNegative val="0"/>
            <c:bubble3D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extLst>
              <c:ext xmlns:c16="http://schemas.microsoft.com/office/drawing/2014/chart" uri="{C3380CC4-5D6E-409C-BE32-E72D297353CC}">
                <c16:uniqueId val="{00000001-9C10-494D-B3A5-874A6CFFB234}"/>
              </c:ext>
            </c:extLst>
          </c:dPt>
          <c:dLbls>
            <c:dLbl>
              <c:idx val="0"/>
              <c:tx>
                <c:rich>
                  <a:bodyPr/>
                  <a:lstStyle/>
                  <a:p>
                    <a:fld id="{695E4FB8-636E-4678-BA4E-AFD230AA0EC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10-494D-B3A5-874A6CFFB234}"/>
                </c:ext>
              </c:extLst>
            </c:dLbl>
            <c:dLbl>
              <c:idx val="1"/>
              <c:tx>
                <c:rich>
                  <a:bodyPr/>
                  <a:lstStyle/>
                  <a:p>
                    <a:fld id="{25A34A1C-972D-4F54-97C9-15118D30BA4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10-494D-B3A5-874A6CFFB234}"/>
                </c:ext>
              </c:extLst>
            </c:dLbl>
            <c:dLbl>
              <c:idx val="2"/>
              <c:tx>
                <c:rich>
                  <a:bodyPr/>
                  <a:lstStyle/>
                  <a:p>
                    <a:fld id="{822130AE-8885-497A-82C9-9E4F5066EAA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10-494D-B3A5-874A6CFFB234}"/>
                </c:ext>
              </c:extLst>
            </c:dLbl>
            <c:dLbl>
              <c:idx val="3"/>
              <c:tx>
                <c:rich>
                  <a:bodyPr/>
                  <a:lstStyle/>
                  <a:p>
                    <a:r>
                      <a:rPr lang="en-US"/>
                      <a:t>23%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0-494D-B3A5-874A6CFFB2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SEGURIDAD!$C$58:$C$61</c:f>
              <c:strCache>
                <c:ptCount val="4"/>
                <c:pt idx="0">
                  <c:v>EXCELENTES</c:v>
                </c:pt>
                <c:pt idx="1">
                  <c:v>BUENAS</c:v>
                </c:pt>
                <c:pt idx="2">
                  <c:v>REGULARES</c:v>
                </c:pt>
                <c:pt idx="3">
                  <c:v>MALAS</c:v>
                </c:pt>
              </c:strCache>
            </c:strRef>
          </c:cat>
          <c:val>
            <c:numRef>
              <c:f>SEGURIDAD!$F$58:$F$61</c:f>
              <c:numCache>
                <c:formatCode>###0</c:formatCode>
                <c:ptCount val="4"/>
                <c:pt idx="0">
                  <c:v>5</c:v>
                </c:pt>
                <c:pt idx="1">
                  <c:v>31</c:v>
                </c:pt>
                <c:pt idx="2">
                  <c:v>41</c:v>
                </c:pt>
                <c:pt idx="3">
                  <c:v>23</c:v>
                </c:pt>
              </c:numCache>
            </c:numRef>
          </c:val>
          <c:extLst>
            <c:ext xmlns:c16="http://schemas.microsoft.com/office/drawing/2014/chart" uri="{C3380CC4-5D6E-409C-BE32-E72D297353CC}">
              <c16:uniqueId val="{00000005-9C10-494D-B3A5-874A6CFFB234}"/>
            </c:ext>
          </c:extLst>
        </c:ser>
        <c:dLbls>
          <c:showLegendKey val="0"/>
          <c:showVal val="0"/>
          <c:showCatName val="0"/>
          <c:showSerName val="0"/>
          <c:showPercent val="0"/>
          <c:showBubbleSize val="0"/>
        </c:dLbls>
        <c:gapWidth val="100"/>
        <c:overlap val="-24"/>
        <c:axId val="601015248"/>
        <c:axId val="601009808"/>
      </c:barChart>
      <c:catAx>
        <c:axId val="601015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09808"/>
        <c:crosses val="autoZero"/>
        <c:auto val="1"/>
        <c:lblAlgn val="ctr"/>
        <c:lblOffset val="100"/>
        <c:noMultiLvlLbl val="0"/>
      </c:catAx>
      <c:valAx>
        <c:axId val="60100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52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'270-Derecho'!$B$187:$B$190</c:f>
              <c:strCache>
                <c:ptCount val="4"/>
                <c:pt idx="0">
                  <c:v>EXCELENTE</c:v>
                </c:pt>
                <c:pt idx="1">
                  <c:v>BUENA</c:v>
                </c:pt>
                <c:pt idx="2">
                  <c:v>REGULAR</c:v>
                </c:pt>
                <c:pt idx="3">
                  <c:v>MALO</c:v>
                </c:pt>
              </c:strCache>
            </c:strRef>
          </c:cat>
          <c:val>
            <c:numRef>
              <c:f>'270-Derecho'!$E$187:$E$190</c:f>
              <c:numCache>
                <c:formatCode>0</c:formatCode>
                <c:ptCount val="4"/>
                <c:pt idx="0">
                  <c:v>7.5268817204301079</c:v>
                </c:pt>
                <c:pt idx="1">
                  <c:v>68.817204301075279</c:v>
                </c:pt>
                <c:pt idx="2">
                  <c:v>19.35483870967742</c:v>
                </c:pt>
                <c:pt idx="3">
                  <c:v>4.3010752688172049</c:v>
                </c:pt>
              </c:numCache>
            </c:numRef>
          </c:val>
          <c:extLst>
            <c:ext xmlns:c16="http://schemas.microsoft.com/office/drawing/2014/chart" uri="{C3380CC4-5D6E-409C-BE32-E72D297353CC}">
              <c16:uniqueId val="{00000000-6C27-4391-99CA-7DF939E939E2}"/>
            </c:ext>
          </c:extLst>
        </c:ser>
        <c:dLbls>
          <c:showLegendKey val="0"/>
          <c:showVal val="0"/>
          <c:showCatName val="0"/>
          <c:showSerName val="0"/>
          <c:showPercent val="0"/>
          <c:showBubbleSize val="0"/>
        </c:dLbls>
        <c:gapWidth val="100"/>
        <c:overlap val="-24"/>
        <c:axId val="573859056"/>
        <c:axId val="573857136"/>
      </c:barChart>
      <c:catAx>
        <c:axId val="57385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7136"/>
        <c:crosses val="autoZero"/>
        <c:auto val="1"/>
        <c:lblAlgn val="ctr"/>
        <c:lblOffset val="100"/>
        <c:noMultiLvlLbl val="0"/>
      </c:catAx>
      <c:valAx>
        <c:axId val="57385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5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93-49C6-BEB2-872EA29BAFE3}"/>
                </c:ext>
              </c:extLst>
            </c:dLbl>
            <c:dLbl>
              <c:idx val="1"/>
              <c:tx>
                <c:rich>
                  <a:bodyPr/>
                  <a:lstStyle/>
                  <a:p>
                    <a:r>
                      <a:rPr lang="en-US"/>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93-49C6-BEB2-872EA29BAFE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SEGURIDAD!$C$76:$C$77</c:f>
              <c:strCache>
                <c:ptCount val="2"/>
                <c:pt idx="0">
                  <c:v>SI</c:v>
                </c:pt>
                <c:pt idx="1">
                  <c:v>NO</c:v>
                </c:pt>
              </c:strCache>
            </c:strRef>
          </c:cat>
          <c:val>
            <c:numRef>
              <c:f>SEGURIDAD!$F$76:$F$77</c:f>
              <c:numCache>
                <c:formatCode>###0</c:formatCode>
                <c:ptCount val="2"/>
                <c:pt idx="0">
                  <c:v>45</c:v>
                </c:pt>
                <c:pt idx="1">
                  <c:v>55</c:v>
                </c:pt>
              </c:numCache>
            </c:numRef>
          </c:val>
          <c:extLst>
            <c:ext xmlns:c16="http://schemas.microsoft.com/office/drawing/2014/chart" uri="{C3380CC4-5D6E-409C-BE32-E72D297353CC}">
              <c16:uniqueId val="{00000002-3893-49C6-BEB2-872EA29BAFE3}"/>
            </c:ext>
          </c:extLst>
        </c:ser>
        <c:dLbls>
          <c:showLegendKey val="0"/>
          <c:showVal val="0"/>
          <c:showCatName val="0"/>
          <c:showSerName val="0"/>
          <c:showPercent val="0"/>
          <c:showBubbleSize val="0"/>
        </c:dLbls>
        <c:gapWidth val="100"/>
        <c:overlap val="-24"/>
        <c:axId val="601017424"/>
        <c:axId val="601017968"/>
      </c:barChart>
      <c:catAx>
        <c:axId val="60101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7968"/>
        <c:crosses val="autoZero"/>
        <c:auto val="1"/>
        <c:lblAlgn val="ctr"/>
        <c:lblOffset val="100"/>
        <c:noMultiLvlLbl val="0"/>
      </c:catAx>
      <c:valAx>
        <c:axId val="601017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742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'270-Derecho'!$B$201:$B$202</c:f>
              <c:strCache>
                <c:ptCount val="2"/>
                <c:pt idx="0">
                  <c:v>SI</c:v>
                </c:pt>
                <c:pt idx="1">
                  <c:v>NO</c:v>
                </c:pt>
              </c:strCache>
            </c:strRef>
          </c:cat>
          <c:val>
            <c:numRef>
              <c:f>'270-Derecho'!$E$201:$E$202</c:f>
              <c:numCache>
                <c:formatCode>0</c:formatCode>
                <c:ptCount val="2"/>
                <c:pt idx="0">
                  <c:v>21.50537634408602</c:v>
                </c:pt>
                <c:pt idx="1">
                  <c:v>78.494623655913969</c:v>
                </c:pt>
              </c:numCache>
            </c:numRef>
          </c:val>
          <c:extLst>
            <c:ext xmlns:c16="http://schemas.microsoft.com/office/drawing/2014/chart" uri="{C3380CC4-5D6E-409C-BE32-E72D297353CC}">
              <c16:uniqueId val="{00000000-F1D7-4AD1-9434-7DABB8BF0938}"/>
            </c:ext>
          </c:extLst>
        </c:ser>
        <c:dLbls>
          <c:showLegendKey val="0"/>
          <c:showVal val="0"/>
          <c:showCatName val="0"/>
          <c:showSerName val="0"/>
          <c:showPercent val="0"/>
          <c:showBubbleSize val="0"/>
        </c:dLbls>
        <c:gapWidth val="100"/>
        <c:overlap val="-24"/>
        <c:axId val="573870256"/>
        <c:axId val="573869936"/>
      </c:barChart>
      <c:catAx>
        <c:axId val="57387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69936"/>
        <c:crosses val="autoZero"/>
        <c:auto val="1"/>
        <c:lblAlgn val="ctr"/>
        <c:lblOffset val="100"/>
        <c:noMultiLvlLbl val="0"/>
      </c:catAx>
      <c:valAx>
        <c:axId val="5738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8B2F438-DEDD-4062-96A3-B45CA8953D0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9A-4427-9866-80F81EC58FA2}"/>
                </c:ext>
              </c:extLst>
            </c:dLbl>
            <c:dLbl>
              <c:idx val="1"/>
              <c:tx>
                <c:rich>
                  <a:bodyPr/>
                  <a:lstStyle/>
                  <a:p>
                    <a:fld id="{F1179EB3-580B-41E6-808F-4786C1404EC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9A-4427-9866-80F81EC58FA2}"/>
                </c:ext>
              </c:extLst>
            </c:dLbl>
            <c:dLbl>
              <c:idx val="2"/>
              <c:tx>
                <c:rich>
                  <a:bodyPr/>
                  <a:lstStyle/>
                  <a:p>
                    <a:fld id="{1DD55599-501B-40E6-BDBC-623000D76D2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9A-4427-9866-80F81EC58FA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SIEMPRE</c:v>
                </c:pt>
                <c:pt idx="1">
                  <c:v>ALGUNAS VECES</c:v>
                </c:pt>
                <c:pt idx="2">
                  <c:v>NUNCA</c:v>
                </c:pt>
              </c:strCache>
            </c:strRef>
          </c:cat>
          <c:val>
            <c:numRef>
              <c:f>RECURSOS!$F$4:$F$6</c:f>
              <c:numCache>
                <c:formatCode>###0</c:formatCode>
                <c:ptCount val="3"/>
                <c:pt idx="0">
                  <c:v>29</c:v>
                </c:pt>
                <c:pt idx="1">
                  <c:v>60.714285714285708</c:v>
                </c:pt>
                <c:pt idx="2">
                  <c:v>11</c:v>
                </c:pt>
              </c:numCache>
            </c:numRef>
          </c:val>
          <c:extLst>
            <c:ext xmlns:c16="http://schemas.microsoft.com/office/drawing/2014/chart" uri="{C3380CC4-5D6E-409C-BE32-E72D297353CC}">
              <c16:uniqueId val="{00000003-D29A-4427-9866-80F81EC58FA2}"/>
            </c:ext>
          </c:extLst>
        </c:ser>
        <c:dLbls>
          <c:showLegendKey val="0"/>
          <c:showVal val="0"/>
          <c:showCatName val="0"/>
          <c:showSerName val="0"/>
          <c:showPercent val="0"/>
          <c:showBubbleSize val="0"/>
        </c:dLbls>
        <c:gapWidth val="100"/>
        <c:overlap val="-24"/>
        <c:axId val="601019056"/>
        <c:axId val="602769936"/>
      </c:barChart>
      <c:catAx>
        <c:axId val="60101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9936"/>
        <c:crosses val="autoZero"/>
        <c:auto val="1"/>
        <c:lblAlgn val="ctr"/>
        <c:lblOffset val="100"/>
        <c:noMultiLvlLbl val="0"/>
      </c:catAx>
      <c:valAx>
        <c:axId val="6027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90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E79D574-01B6-4095-B717-26844C1F4CE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0F-4310-9908-3902ADA55971}"/>
                </c:ext>
              </c:extLst>
            </c:dLbl>
            <c:dLbl>
              <c:idx val="1"/>
              <c:tx>
                <c:rich>
                  <a:bodyPr/>
                  <a:lstStyle/>
                  <a:p>
                    <a:fld id="{ACA9376A-2BD1-45BD-9BEB-92C08059B19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0F-4310-9908-3902ADA55971}"/>
                </c:ext>
              </c:extLst>
            </c:dLbl>
            <c:dLbl>
              <c:idx val="2"/>
              <c:tx>
                <c:rich>
                  <a:bodyPr/>
                  <a:lstStyle/>
                  <a:p>
                    <a:fld id="{7085C0FC-73B3-464D-8122-92B304F4FF2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0F-4310-9908-3902ADA5597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RECURSOS!$C$14:$C$16</c:f>
              <c:strCache>
                <c:ptCount val="3"/>
                <c:pt idx="0">
                  <c:v>SIEMPRE</c:v>
                </c:pt>
                <c:pt idx="1">
                  <c:v>ALGUNAS VECES</c:v>
                </c:pt>
                <c:pt idx="2">
                  <c:v>NUNCA</c:v>
                </c:pt>
              </c:strCache>
            </c:strRef>
          </c:cat>
          <c:val>
            <c:numRef>
              <c:f>RECURSOS!$F$14:$F$16</c:f>
              <c:numCache>
                <c:formatCode>###0</c:formatCode>
                <c:ptCount val="3"/>
                <c:pt idx="0">
                  <c:v>32</c:v>
                </c:pt>
                <c:pt idx="1">
                  <c:v>60.714285714285708</c:v>
                </c:pt>
                <c:pt idx="2">
                  <c:v>7</c:v>
                </c:pt>
              </c:numCache>
            </c:numRef>
          </c:val>
          <c:extLst>
            <c:ext xmlns:c16="http://schemas.microsoft.com/office/drawing/2014/chart" uri="{C3380CC4-5D6E-409C-BE32-E72D297353CC}">
              <c16:uniqueId val="{00000003-BC0F-4310-9908-3902ADA55971}"/>
            </c:ext>
          </c:extLst>
        </c:ser>
        <c:dLbls>
          <c:showLegendKey val="0"/>
          <c:showVal val="0"/>
          <c:showCatName val="0"/>
          <c:showSerName val="0"/>
          <c:showPercent val="0"/>
          <c:showBubbleSize val="0"/>
        </c:dLbls>
        <c:gapWidth val="100"/>
        <c:overlap val="-24"/>
        <c:axId val="602761232"/>
        <c:axId val="602770480"/>
      </c:barChart>
      <c:catAx>
        <c:axId val="602761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0480"/>
        <c:crosses val="autoZero"/>
        <c:auto val="1"/>
        <c:lblAlgn val="ctr"/>
        <c:lblOffset val="100"/>
        <c:noMultiLvlLbl val="0"/>
      </c:catAx>
      <c:valAx>
        <c:axId val="60277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12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E679E98-8295-411C-BE60-9C4835B2D65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88-490C-9129-84FF05C0B70E}"/>
                </c:ext>
              </c:extLst>
            </c:dLbl>
            <c:dLbl>
              <c:idx val="1"/>
              <c:tx>
                <c:rich>
                  <a:bodyPr/>
                  <a:lstStyle/>
                  <a:p>
                    <a:fld id="{15C57722-6634-44C4-912E-81E55632D96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88-490C-9129-84FF05C0B70E}"/>
                </c:ext>
              </c:extLst>
            </c:dLbl>
            <c:dLbl>
              <c:idx val="2"/>
              <c:tx>
                <c:rich>
                  <a:bodyPr/>
                  <a:lstStyle/>
                  <a:p>
                    <a:fld id="{DDFFD2AF-15A3-4E32-82C7-CDCE15D745D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88-490C-9129-84FF05C0B70E}"/>
                </c:ext>
              </c:extLst>
            </c:dLbl>
            <c:dLbl>
              <c:idx val="3"/>
              <c:tx>
                <c:rich>
                  <a:bodyPr/>
                  <a:lstStyle/>
                  <a:p>
                    <a:fld id="{D0A924DE-1EEF-4794-9D26-C13BD6C7352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88-490C-9129-84FF05C0B70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RECURSOS!$C$24:$C$27</c:f>
              <c:strCache>
                <c:ptCount val="4"/>
                <c:pt idx="0">
                  <c:v>EXCELENTES</c:v>
                </c:pt>
                <c:pt idx="1">
                  <c:v>BUENAS</c:v>
                </c:pt>
                <c:pt idx="2">
                  <c:v>MALAS</c:v>
                </c:pt>
                <c:pt idx="3">
                  <c:v>PESIMAS</c:v>
                </c:pt>
              </c:strCache>
            </c:strRef>
          </c:cat>
          <c:val>
            <c:numRef>
              <c:f>RECURSOS!$F$24:$F$27</c:f>
              <c:numCache>
                <c:formatCode>###0</c:formatCode>
                <c:ptCount val="4"/>
                <c:pt idx="0" formatCode="General">
                  <c:v>0</c:v>
                </c:pt>
                <c:pt idx="1">
                  <c:v>61</c:v>
                </c:pt>
                <c:pt idx="2">
                  <c:v>32</c:v>
                </c:pt>
                <c:pt idx="3">
                  <c:v>7</c:v>
                </c:pt>
              </c:numCache>
            </c:numRef>
          </c:val>
          <c:extLst>
            <c:ext xmlns:c16="http://schemas.microsoft.com/office/drawing/2014/chart" uri="{C3380CC4-5D6E-409C-BE32-E72D297353CC}">
              <c16:uniqueId val="{00000004-AA88-490C-9129-84FF05C0B70E}"/>
            </c:ext>
          </c:extLst>
        </c:ser>
        <c:dLbls>
          <c:showLegendKey val="0"/>
          <c:showVal val="0"/>
          <c:showCatName val="0"/>
          <c:showSerName val="0"/>
          <c:showPercent val="0"/>
          <c:showBubbleSize val="0"/>
        </c:dLbls>
        <c:gapWidth val="100"/>
        <c:overlap val="-24"/>
        <c:axId val="602760144"/>
        <c:axId val="602756880"/>
      </c:barChart>
      <c:catAx>
        <c:axId val="60276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6880"/>
        <c:crosses val="autoZero"/>
        <c:auto val="1"/>
        <c:lblAlgn val="ctr"/>
        <c:lblOffset val="100"/>
        <c:noMultiLvlLbl val="0"/>
      </c:catAx>
      <c:valAx>
        <c:axId val="60275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1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'270-Derecho'!$B$233:$B$234</c:f>
              <c:strCache>
                <c:ptCount val="2"/>
                <c:pt idx="0">
                  <c:v>SIEMPRE</c:v>
                </c:pt>
                <c:pt idx="1">
                  <c:v>ALGUNAS VECES</c:v>
                </c:pt>
              </c:strCache>
            </c:strRef>
          </c:cat>
          <c:val>
            <c:numRef>
              <c:f>'270-Derecho'!$E$233:$E$234</c:f>
              <c:numCache>
                <c:formatCode>0</c:formatCode>
                <c:ptCount val="2"/>
                <c:pt idx="0">
                  <c:v>42.857142857142854</c:v>
                </c:pt>
                <c:pt idx="1">
                  <c:v>57.142857142857139</c:v>
                </c:pt>
              </c:numCache>
            </c:numRef>
          </c:val>
          <c:extLst>
            <c:ext xmlns:c16="http://schemas.microsoft.com/office/drawing/2014/chart" uri="{C3380CC4-5D6E-409C-BE32-E72D297353CC}">
              <c16:uniqueId val="{00000000-99B1-498E-9701-40FA540DFA4A}"/>
            </c:ext>
          </c:extLst>
        </c:ser>
        <c:dLbls>
          <c:showLegendKey val="0"/>
          <c:showVal val="0"/>
          <c:showCatName val="0"/>
          <c:showSerName val="0"/>
          <c:showPercent val="0"/>
          <c:showBubbleSize val="0"/>
        </c:dLbls>
        <c:gapWidth val="100"/>
        <c:overlap val="-24"/>
        <c:axId val="573878896"/>
        <c:axId val="573879856"/>
      </c:barChart>
      <c:catAx>
        <c:axId val="57387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9856"/>
        <c:crosses val="autoZero"/>
        <c:auto val="1"/>
        <c:lblAlgn val="ctr"/>
        <c:lblOffset val="100"/>
        <c:noMultiLvlLbl val="0"/>
      </c:catAx>
      <c:valAx>
        <c:axId val="57387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7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'270-Derecho'!$B$241:$B$242</c:f>
              <c:strCache>
                <c:ptCount val="2"/>
                <c:pt idx="0">
                  <c:v>SIEMPRE</c:v>
                </c:pt>
                <c:pt idx="1">
                  <c:v>ALGUNAS VECES</c:v>
                </c:pt>
              </c:strCache>
            </c:strRef>
          </c:cat>
          <c:val>
            <c:numRef>
              <c:f>'270-Derecho'!$E$241:$E$242</c:f>
              <c:numCache>
                <c:formatCode>0</c:formatCode>
                <c:ptCount val="2"/>
                <c:pt idx="0">
                  <c:v>42.857142857142854</c:v>
                </c:pt>
                <c:pt idx="1">
                  <c:v>57.142857142857139</c:v>
                </c:pt>
              </c:numCache>
            </c:numRef>
          </c:val>
          <c:extLst>
            <c:ext xmlns:c16="http://schemas.microsoft.com/office/drawing/2014/chart" uri="{C3380CC4-5D6E-409C-BE32-E72D297353CC}">
              <c16:uniqueId val="{00000000-198B-4360-88E9-E70BED572CBE}"/>
            </c:ext>
          </c:extLst>
        </c:ser>
        <c:dLbls>
          <c:showLegendKey val="0"/>
          <c:showVal val="0"/>
          <c:showCatName val="0"/>
          <c:showSerName val="0"/>
          <c:showPercent val="0"/>
          <c:showBubbleSize val="0"/>
        </c:dLbls>
        <c:gapWidth val="100"/>
        <c:overlap val="-24"/>
        <c:axId val="573883376"/>
        <c:axId val="573883696"/>
      </c:barChart>
      <c:catAx>
        <c:axId val="5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696"/>
        <c:crosses val="autoZero"/>
        <c:auto val="1"/>
        <c:lblAlgn val="ctr"/>
        <c:lblOffset val="100"/>
        <c:noMultiLvlLbl val="0"/>
      </c:catAx>
      <c:valAx>
        <c:axId val="57388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'270-Derecho'!$B$249:$B$251</c:f>
              <c:strCache>
                <c:ptCount val="3"/>
                <c:pt idx="0">
                  <c:v>SIEMPRE</c:v>
                </c:pt>
                <c:pt idx="1">
                  <c:v>ALGUNAS VECES</c:v>
                </c:pt>
                <c:pt idx="2">
                  <c:v>NUNCA</c:v>
                </c:pt>
              </c:strCache>
            </c:strRef>
          </c:cat>
          <c:val>
            <c:numRef>
              <c:f>'270-Derecho'!$E$249:$E$251</c:f>
              <c:numCache>
                <c:formatCode>0</c:formatCode>
                <c:ptCount val="3"/>
                <c:pt idx="0">
                  <c:v>50</c:v>
                </c:pt>
                <c:pt idx="1">
                  <c:v>46.428571428571431</c:v>
                </c:pt>
                <c:pt idx="2">
                  <c:v>3.5714285714285712</c:v>
                </c:pt>
              </c:numCache>
            </c:numRef>
          </c:val>
          <c:extLst>
            <c:ext xmlns:c16="http://schemas.microsoft.com/office/drawing/2014/chart" uri="{C3380CC4-5D6E-409C-BE32-E72D297353CC}">
              <c16:uniqueId val="{00000000-B4CE-4474-A152-F4DAE619FABC}"/>
            </c:ext>
          </c:extLst>
        </c:ser>
        <c:dLbls>
          <c:showLegendKey val="0"/>
          <c:showVal val="0"/>
          <c:showCatName val="0"/>
          <c:showSerName val="0"/>
          <c:showPercent val="0"/>
          <c:showBubbleSize val="0"/>
        </c:dLbls>
        <c:gapWidth val="100"/>
        <c:overlap val="-24"/>
        <c:axId val="573888496"/>
        <c:axId val="573891696"/>
      </c:barChart>
      <c:catAx>
        <c:axId val="57388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91696"/>
        <c:crosses val="autoZero"/>
        <c:auto val="1"/>
        <c:lblAlgn val="ctr"/>
        <c:lblOffset val="100"/>
        <c:noMultiLvlLbl val="0"/>
      </c:catAx>
      <c:valAx>
        <c:axId val="57389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88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3700C714-F0BD-4B7A-9BD1-8FB85E1C6F0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EB-48EE-9093-F28C8BA094D8}"/>
                </c:ext>
              </c:extLst>
            </c:dLbl>
            <c:dLbl>
              <c:idx val="1"/>
              <c:tx>
                <c:rich>
                  <a:bodyPr/>
                  <a:lstStyle/>
                  <a:p>
                    <a:fld id="{DE5AB5AE-BD05-459E-B3FA-448214B2331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EB-48EE-9093-F28C8BA094D8}"/>
                </c:ext>
              </c:extLst>
            </c:dLbl>
            <c:dLbl>
              <c:idx val="2"/>
              <c:tx>
                <c:rich>
                  <a:bodyPr/>
                  <a:lstStyle/>
                  <a:p>
                    <a:fld id="{A30C3821-8C89-474F-9524-98DDC22F10B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EB-48EE-9093-F28C8BA094D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RECURSOS!$C$66:$C$68</c:f>
              <c:strCache>
                <c:ptCount val="3"/>
                <c:pt idx="0">
                  <c:v>SIEMPRE</c:v>
                </c:pt>
                <c:pt idx="1">
                  <c:v>ALGUNAS VECES</c:v>
                </c:pt>
                <c:pt idx="2">
                  <c:v>NUNCA</c:v>
                </c:pt>
              </c:strCache>
            </c:strRef>
          </c:cat>
          <c:val>
            <c:numRef>
              <c:f>RECURSOS!$F$66:$F$68</c:f>
              <c:numCache>
                <c:formatCode>###0</c:formatCode>
                <c:ptCount val="3"/>
                <c:pt idx="0" formatCode="General">
                  <c:v>6</c:v>
                </c:pt>
                <c:pt idx="1">
                  <c:v>94.117647058823522</c:v>
                </c:pt>
                <c:pt idx="2">
                  <c:v>0</c:v>
                </c:pt>
              </c:numCache>
            </c:numRef>
          </c:val>
          <c:extLst>
            <c:ext xmlns:c16="http://schemas.microsoft.com/office/drawing/2014/chart" uri="{C3380CC4-5D6E-409C-BE32-E72D297353CC}">
              <c16:uniqueId val="{00000003-40EB-48EE-9093-F28C8BA094D8}"/>
            </c:ext>
          </c:extLst>
        </c:ser>
        <c:dLbls>
          <c:showLegendKey val="0"/>
          <c:showVal val="0"/>
          <c:showCatName val="0"/>
          <c:showSerName val="0"/>
          <c:showPercent val="0"/>
          <c:showBubbleSize val="0"/>
        </c:dLbls>
        <c:gapWidth val="100"/>
        <c:overlap val="-24"/>
        <c:axId val="602771568"/>
        <c:axId val="602762320"/>
      </c:barChart>
      <c:catAx>
        <c:axId val="60277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2320"/>
        <c:crosses val="autoZero"/>
        <c:auto val="1"/>
        <c:lblAlgn val="ctr"/>
        <c:lblOffset val="100"/>
        <c:noMultiLvlLbl val="0"/>
      </c:catAx>
      <c:valAx>
        <c:axId val="60276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1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7E902DB-B9AD-4A14-9EC6-60D59889E89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5F-42BC-9E7E-533A887F08C4}"/>
                </c:ext>
              </c:extLst>
            </c:dLbl>
            <c:dLbl>
              <c:idx val="1"/>
              <c:tx>
                <c:rich>
                  <a:bodyPr/>
                  <a:lstStyle/>
                  <a:p>
                    <a:fld id="{6E219BC1-0BC6-4191-AF98-81802C0BE4A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5F-42BC-9E7E-533A887F08C4}"/>
                </c:ext>
              </c:extLst>
            </c:dLbl>
            <c:dLbl>
              <c:idx val="2"/>
              <c:tx>
                <c:rich>
                  <a:bodyPr/>
                  <a:lstStyle/>
                  <a:p>
                    <a:fld id="{AD71C96C-2FF0-4D8C-B3DE-0280C29AD5C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5F-42BC-9E7E-533A887F08C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RECURSOS!$C$76:$C$78</c:f>
              <c:strCache>
                <c:ptCount val="3"/>
                <c:pt idx="0">
                  <c:v>SIEMPRE</c:v>
                </c:pt>
                <c:pt idx="1">
                  <c:v>ALGUNAS VECES</c:v>
                </c:pt>
                <c:pt idx="2">
                  <c:v>NUNCA</c:v>
                </c:pt>
              </c:strCache>
            </c:strRef>
          </c:cat>
          <c:val>
            <c:numRef>
              <c:f>RECURSOS!$F$76:$F$78</c:f>
              <c:numCache>
                <c:formatCode>###0</c:formatCode>
                <c:ptCount val="3"/>
                <c:pt idx="0">
                  <c:v>5.8823529411764701</c:v>
                </c:pt>
                <c:pt idx="1">
                  <c:v>88.235294117647058</c:v>
                </c:pt>
                <c:pt idx="2">
                  <c:v>5.8823529411764701</c:v>
                </c:pt>
              </c:numCache>
            </c:numRef>
          </c:val>
          <c:extLst>
            <c:ext xmlns:c16="http://schemas.microsoft.com/office/drawing/2014/chart" uri="{C3380CC4-5D6E-409C-BE32-E72D297353CC}">
              <c16:uniqueId val="{00000003-D35F-42BC-9E7E-533A887F08C4}"/>
            </c:ext>
          </c:extLst>
        </c:ser>
        <c:dLbls>
          <c:showLegendKey val="0"/>
          <c:showVal val="0"/>
          <c:showCatName val="0"/>
          <c:showSerName val="0"/>
          <c:showPercent val="0"/>
          <c:showBubbleSize val="0"/>
        </c:dLbls>
        <c:gapWidth val="100"/>
        <c:overlap val="-24"/>
        <c:axId val="602760688"/>
        <c:axId val="602767216"/>
      </c:barChart>
      <c:catAx>
        <c:axId val="60276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7216"/>
        <c:crosses val="autoZero"/>
        <c:auto val="1"/>
        <c:lblAlgn val="ctr"/>
        <c:lblOffset val="100"/>
        <c:noMultiLvlLbl val="0"/>
      </c:catAx>
      <c:valAx>
        <c:axId val="60276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6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'270-Derecho'!$B$272:$B$275</c:f>
              <c:strCache>
                <c:ptCount val="4"/>
                <c:pt idx="0">
                  <c:v>EXCELENTE</c:v>
                </c:pt>
                <c:pt idx="1">
                  <c:v>BUENAS</c:v>
                </c:pt>
                <c:pt idx="2">
                  <c:v>MALAS</c:v>
                </c:pt>
                <c:pt idx="3">
                  <c:v>PESIMAS</c:v>
                </c:pt>
              </c:strCache>
            </c:strRef>
          </c:cat>
          <c:val>
            <c:numRef>
              <c:f>'270-Derecho'!$E$272:$E$275</c:f>
              <c:numCache>
                <c:formatCode>0</c:formatCode>
                <c:ptCount val="4"/>
                <c:pt idx="0">
                  <c:v>27.956989247311824</c:v>
                </c:pt>
                <c:pt idx="1">
                  <c:v>67.741935483870961</c:v>
                </c:pt>
                <c:pt idx="2">
                  <c:v>3.225806451612903</c:v>
                </c:pt>
                <c:pt idx="3">
                  <c:v>1.0752688172043012</c:v>
                </c:pt>
              </c:numCache>
            </c:numRef>
          </c:val>
          <c:extLst>
            <c:ext xmlns:c16="http://schemas.microsoft.com/office/drawing/2014/chart" uri="{C3380CC4-5D6E-409C-BE32-E72D297353CC}">
              <c16:uniqueId val="{00000000-FB6A-4ADC-A5C0-3E8C3CB23005}"/>
            </c:ext>
          </c:extLst>
        </c:ser>
        <c:dLbls>
          <c:showLegendKey val="0"/>
          <c:showVal val="0"/>
          <c:showCatName val="0"/>
          <c:showSerName val="0"/>
          <c:showPercent val="0"/>
          <c:showBubbleSize val="0"/>
        </c:dLbls>
        <c:gapWidth val="100"/>
        <c:overlap val="-24"/>
        <c:axId val="573901296"/>
        <c:axId val="573901936"/>
      </c:barChart>
      <c:catAx>
        <c:axId val="5739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936"/>
        <c:crosses val="autoZero"/>
        <c:auto val="1"/>
        <c:lblAlgn val="ctr"/>
        <c:lblOffset val="100"/>
        <c:noMultiLvlLbl val="0"/>
      </c:catAx>
      <c:valAx>
        <c:axId val="57390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'270-Derecho'!$B$280:$B$282</c:f>
              <c:strCache>
                <c:ptCount val="3"/>
                <c:pt idx="0">
                  <c:v>SIEMPRE</c:v>
                </c:pt>
                <c:pt idx="1">
                  <c:v>ALGUNAS VECES</c:v>
                </c:pt>
                <c:pt idx="2">
                  <c:v>NUNCA</c:v>
                </c:pt>
              </c:strCache>
            </c:strRef>
          </c:cat>
          <c:val>
            <c:numRef>
              <c:f>'270-Derecho'!$E$280:$E$282</c:f>
              <c:numCache>
                <c:formatCode>0</c:formatCode>
                <c:ptCount val="3"/>
                <c:pt idx="0">
                  <c:v>43.01075268817204</c:v>
                </c:pt>
                <c:pt idx="1">
                  <c:v>45.161290322580641</c:v>
                </c:pt>
                <c:pt idx="2">
                  <c:v>11.827956989247312</c:v>
                </c:pt>
              </c:numCache>
            </c:numRef>
          </c:val>
          <c:extLst>
            <c:ext xmlns:c16="http://schemas.microsoft.com/office/drawing/2014/chart" uri="{C3380CC4-5D6E-409C-BE32-E72D297353CC}">
              <c16:uniqueId val="{00000000-A20D-4B28-8918-42BD02AAC796}"/>
            </c:ext>
          </c:extLst>
        </c:ser>
        <c:dLbls>
          <c:showLegendKey val="0"/>
          <c:showVal val="0"/>
          <c:showCatName val="0"/>
          <c:showSerName val="0"/>
          <c:showPercent val="0"/>
          <c:showBubbleSize val="0"/>
        </c:dLbls>
        <c:gapWidth val="100"/>
        <c:overlap val="-24"/>
        <c:axId val="573903216"/>
        <c:axId val="573903536"/>
      </c:barChart>
      <c:catAx>
        <c:axId val="573903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536"/>
        <c:crosses val="autoZero"/>
        <c:auto val="1"/>
        <c:lblAlgn val="ctr"/>
        <c:lblOffset val="100"/>
        <c:noMultiLvlLbl val="0"/>
      </c:catAx>
      <c:valAx>
        <c:axId val="573903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'270-Derecho'!$B$287:$B$289</c:f>
              <c:strCache>
                <c:ptCount val="3"/>
                <c:pt idx="0">
                  <c:v>SIEMPRE</c:v>
                </c:pt>
                <c:pt idx="1">
                  <c:v>ALGUNAS VECES</c:v>
                </c:pt>
                <c:pt idx="2">
                  <c:v>NUNCA</c:v>
                </c:pt>
              </c:strCache>
            </c:strRef>
          </c:cat>
          <c:val>
            <c:numRef>
              <c:f>'270-Derecho'!$E$287:$E$289</c:f>
              <c:numCache>
                <c:formatCode>0</c:formatCode>
                <c:ptCount val="3"/>
                <c:pt idx="0">
                  <c:v>52.688172043010752</c:v>
                </c:pt>
                <c:pt idx="1">
                  <c:v>44.086021505376344</c:v>
                </c:pt>
                <c:pt idx="2">
                  <c:v>3.225806451612903</c:v>
                </c:pt>
              </c:numCache>
            </c:numRef>
          </c:val>
          <c:extLst>
            <c:ext xmlns:c16="http://schemas.microsoft.com/office/drawing/2014/chart" uri="{C3380CC4-5D6E-409C-BE32-E72D297353CC}">
              <c16:uniqueId val="{00000000-1739-4B8C-A9E5-B29C55C4E531}"/>
            </c:ext>
          </c:extLst>
        </c:ser>
        <c:dLbls>
          <c:showLegendKey val="0"/>
          <c:showVal val="0"/>
          <c:showCatName val="0"/>
          <c:showSerName val="0"/>
          <c:showPercent val="0"/>
          <c:showBubbleSize val="0"/>
        </c:dLbls>
        <c:gapWidth val="100"/>
        <c:overlap val="-24"/>
        <c:axId val="573909616"/>
        <c:axId val="573911536"/>
      </c:barChart>
      <c:catAx>
        <c:axId val="57390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1536"/>
        <c:crosses val="autoZero"/>
        <c:auto val="1"/>
        <c:lblAlgn val="ctr"/>
        <c:lblOffset val="100"/>
        <c:noMultiLvlLbl val="0"/>
      </c:catAx>
      <c:valAx>
        <c:axId val="57391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'270-Derecho'!$B$294:$B$295</c:f>
              <c:strCache>
                <c:ptCount val="2"/>
                <c:pt idx="0">
                  <c:v>SI</c:v>
                </c:pt>
                <c:pt idx="1">
                  <c:v>NO</c:v>
                </c:pt>
              </c:strCache>
            </c:strRef>
          </c:cat>
          <c:val>
            <c:numRef>
              <c:f>'270-Derecho'!$E$294:$E$295</c:f>
              <c:numCache>
                <c:formatCode>0</c:formatCode>
                <c:ptCount val="2"/>
                <c:pt idx="0">
                  <c:v>60.215053763440864</c:v>
                </c:pt>
                <c:pt idx="1">
                  <c:v>39.784946236559136</c:v>
                </c:pt>
              </c:numCache>
            </c:numRef>
          </c:val>
          <c:extLst>
            <c:ext xmlns:c16="http://schemas.microsoft.com/office/drawing/2014/chart" uri="{C3380CC4-5D6E-409C-BE32-E72D297353CC}">
              <c16:uniqueId val="{00000000-C917-416A-A1E8-A44C9E903999}"/>
            </c:ext>
          </c:extLst>
        </c:ser>
        <c:dLbls>
          <c:showLegendKey val="0"/>
          <c:showVal val="0"/>
          <c:showCatName val="0"/>
          <c:showSerName val="0"/>
          <c:showPercent val="0"/>
          <c:showBubbleSize val="0"/>
        </c:dLbls>
        <c:gapWidth val="100"/>
        <c:overlap val="-24"/>
        <c:axId val="573913456"/>
        <c:axId val="573913776"/>
      </c:barChart>
      <c:catAx>
        <c:axId val="57391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776"/>
        <c:crosses val="autoZero"/>
        <c:auto val="1"/>
        <c:lblAlgn val="ctr"/>
        <c:lblOffset val="100"/>
        <c:noMultiLvlLbl val="0"/>
      </c:catAx>
      <c:valAx>
        <c:axId val="573913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'270-Derecho'!$B$300:$B$302</c:f>
              <c:strCache>
                <c:ptCount val="3"/>
                <c:pt idx="0">
                  <c:v>SIEMPRE</c:v>
                </c:pt>
                <c:pt idx="1">
                  <c:v>ALGUNAS VECES</c:v>
                </c:pt>
                <c:pt idx="2">
                  <c:v>NUNCA</c:v>
                </c:pt>
              </c:strCache>
            </c:strRef>
          </c:cat>
          <c:val>
            <c:numRef>
              <c:f>'270-Derecho'!$E$300:$E$302</c:f>
              <c:numCache>
                <c:formatCode>0</c:formatCode>
                <c:ptCount val="3"/>
                <c:pt idx="0">
                  <c:v>49.462365591397848</c:v>
                </c:pt>
                <c:pt idx="1">
                  <c:v>44.086021505376344</c:v>
                </c:pt>
                <c:pt idx="2">
                  <c:v>6.4516129032258061</c:v>
                </c:pt>
              </c:numCache>
            </c:numRef>
          </c:val>
          <c:extLst>
            <c:ext xmlns:c16="http://schemas.microsoft.com/office/drawing/2014/chart" uri="{C3380CC4-5D6E-409C-BE32-E72D297353CC}">
              <c16:uniqueId val="{00000000-2424-4BE8-B4E2-7ABEE5CD8A97}"/>
            </c:ext>
          </c:extLst>
        </c:ser>
        <c:dLbls>
          <c:showLegendKey val="0"/>
          <c:showVal val="0"/>
          <c:showCatName val="0"/>
          <c:showSerName val="0"/>
          <c:showPercent val="0"/>
          <c:showBubbleSize val="0"/>
        </c:dLbls>
        <c:gapWidth val="100"/>
        <c:overlap val="-24"/>
        <c:axId val="573917296"/>
        <c:axId val="573917616"/>
      </c:barChart>
      <c:catAx>
        <c:axId val="57391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616"/>
        <c:crosses val="autoZero"/>
        <c:auto val="1"/>
        <c:lblAlgn val="ctr"/>
        <c:lblOffset val="100"/>
        <c:noMultiLvlLbl val="0"/>
      </c:catAx>
      <c:valAx>
        <c:axId val="57391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1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329177602799652E-2"/>
          <c:y val="5.2338145231846017E-2"/>
          <c:w val="0.87000415573053369"/>
          <c:h val="0.81013050452026825"/>
        </c:manualLayout>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'270-Derecho'!$X$310:$X$312</c:f>
              <c:strCache>
                <c:ptCount val="3"/>
                <c:pt idx="0">
                  <c:v>INSTITUCIONAL</c:v>
                </c:pt>
                <c:pt idx="1">
                  <c:v>COMPAÑEROS</c:v>
                </c:pt>
                <c:pt idx="2">
                  <c:v>PERSONALES</c:v>
                </c:pt>
              </c:strCache>
            </c:strRef>
          </c:cat>
          <c:val>
            <c:numRef>
              <c:f>'270-Derecho'!$Y$310:$Y$312</c:f>
              <c:numCache>
                <c:formatCode>0</c:formatCode>
                <c:ptCount val="3"/>
                <c:pt idx="0">
                  <c:v>51.612903225806448</c:v>
                </c:pt>
                <c:pt idx="1">
                  <c:v>46.236559139784944</c:v>
                </c:pt>
                <c:pt idx="2">
                  <c:v>39.784946236559136</c:v>
                </c:pt>
              </c:numCache>
            </c:numRef>
          </c:val>
          <c:extLst>
            <c:ext xmlns:c16="http://schemas.microsoft.com/office/drawing/2014/chart" uri="{C3380CC4-5D6E-409C-BE32-E72D297353CC}">
              <c16:uniqueId val="{00000000-662C-4331-A91C-0AFBF961A732}"/>
            </c:ext>
          </c:extLst>
        </c:ser>
        <c:dLbls>
          <c:showLegendKey val="0"/>
          <c:showVal val="0"/>
          <c:showCatName val="0"/>
          <c:showSerName val="0"/>
          <c:showPercent val="0"/>
          <c:showBubbleSize val="0"/>
        </c:dLbls>
        <c:gapWidth val="100"/>
        <c:overlap val="-24"/>
        <c:axId val="480254192"/>
        <c:axId val="480254512"/>
      </c:barChart>
      <c:catAx>
        <c:axId val="480254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512"/>
        <c:crosses val="autoZero"/>
        <c:auto val="1"/>
        <c:lblAlgn val="ctr"/>
        <c:lblOffset val="100"/>
        <c:noMultiLvlLbl val="0"/>
      </c:catAx>
      <c:valAx>
        <c:axId val="480254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5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'270-Derecho'!$B$333:$B$335</c:f>
              <c:strCache>
                <c:ptCount val="3"/>
                <c:pt idx="0">
                  <c:v>SIEMPRE</c:v>
                </c:pt>
                <c:pt idx="1">
                  <c:v>ALGUNAS VECES</c:v>
                </c:pt>
                <c:pt idx="2">
                  <c:v>NUNCA</c:v>
                </c:pt>
              </c:strCache>
            </c:strRef>
          </c:cat>
          <c:val>
            <c:numRef>
              <c:f>'270-Derecho'!$E$333:$E$335</c:f>
              <c:numCache>
                <c:formatCode>0</c:formatCode>
                <c:ptCount val="3"/>
                <c:pt idx="0">
                  <c:v>49.462365591397848</c:v>
                </c:pt>
                <c:pt idx="1">
                  <c:v>46.236559139784944</c:v>
                </c:pt>
                <c:pt idx="2">
                  <c:v>4.3010752688172049</c:v>
                </c:pt>
              </c:numCache>
            </c:numRef>
          </c:val>
          <c:extLst>
            <c:ext xmlns:c16="http://schemas.microsoft.com/office/drawing/2014/chart" uri="{C3380CC4-5D6E-409C-BE32-E72D297353CC}">
              <c16:uniqueId val="{00000000-1647-4625-9D53-08090CFC86AE}"/>
            </c:ext>
          </c:extLst>
        </c:ser>
        <c:dLbls>
          <c:showLegendKey val="0"/>
          <c:showVal val="0"/>
          <c:showCatName val="0"/>
          <c:showSerName val="0"/>
          <c:showPercent val="0"/>
          <c:showBubbleSize val="0"/>
        </c:dLbls>
        <c:gapWidth val="100"/>
        <c:overlap val="-24"/>
        <c:axId val="573929776"/>
        <c:axId val="573931376"/>
      </c:barChart>
      <c:catAx>
        <c:axId val="573929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31376"/>
        <c:crosses val="autoZero"/>
        <c:auto val="1"/>
        <c:lblAlgn val="ctr"/>
        <c:lblOffset val="100"/>
        <c:noMultiLvlLbl val="0"/>
      </c:catAx>
      <c:valAx>
        <c:axId val="573931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2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Pt>
            <c:idx val="1"/>
            <c:invertIfNegative val="0"/>
            <c:bubble3D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extLst>
              <c:ext xmlns:c16="http://schemas.microsoft.com/office/drawing/2014/chart" uri="{C3380CC4-5D6E-409C-BE32-E72D297353CC}">
                <c16:uniqueId val="{00000001-38D7-40DA-9CB4-2F59A912AB2E}"/>
              </c:ext>
            </c:extLst>
          </c:dPt>
          <c:dLbls>
            <c:dLbl>
              <c:idx val="0"/>
              <c:tx>
                <c:rich>
                  <a:bodyPr/>
                  <a:lstStyle/>
                  <a:p>
                    <a:fld id="{9CEDCB06-806F-42D6-B684-12AF7E20464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D7-40DA-9CB4-2F59A912AB2E}"/>
                </c:ext>
              </c:extLst>
            </c:dLbl>
            <c:dLbl>
              <c:idx val="1"/>
              <c:tx>
                <c:rich>
                  <a:bodyPr/>
                  <a:lstStyle/>
                  <a:p>
                    <a:r>
                      <a:rPr lang="en-US"/>
                      <a:t>65%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D7-40DA-9CB4-2F59A912AB2E}"/>
                </c:ext>
              </c:extLst>
            </c:dLbl>
            <c:dLbl>
              <c:idx val="2"/>
              <c:tx>
                <c:rich>
                  <a:bodyPr/>
                  <a:lstStyle/>
                  <a:p>
                    <a:fld id="{59AF3374-E492-48D9-8C4E-A11F8BA1A8A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D7-40DA-9CB4-2F59A912AB2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RELACION!$C$4:$C$6</c:f>
              <c:strCache>
                <c:ptCount val="3"/>
                <c:pt idx="0">
                  <c:v>SIEMPRE</c:v>
                </c:pt>
                <c:pt idx="1">
                  <c:v>ALGUNAS VECES</c:v>
                </c:pt>
                <c:pt idx="2">
                  <c:v>NUNCA</c:v>
                </c:pt>
              </c:strCache>
            </c:strRef>
          </c:cat>
          <c:val>
            <c:numRef>
              <c:f>RELACION!$F$4:$F$6</c:f>
              <c:numCache>
                <c:formatCode>###0</c:formatCode>
                <c:ptCount val="3"/>
                <c:pt idx="0">
                  <c:v>31</c:v>
                </c:pt>
                <c:pt idx="1">
                  <c:v>65</c:v>
                </c:pt>
                <c:pt idx="2">
                  <c:v>4</c:v>
                </c:pt>
              </c:numCache>
            </c:numRef>
          </c:val>
          <c:extLst>
            <c:ext xmlns:c16="http://schemas.microsoft.com/office/drawing/2014/chart" uri="{C3380CC4-5D6E-409C-BE32-E72D297353CC}">
              <c16:uniqueId val="{00000004-38D7-40DA-9CB4-2F59A912AB2E}"/>
            </c:ext>
          </c:extLst>
        </c:ser>
        <c:dLbls>
          <c:showLegendKey val="0"/>
          <c:showVal val="0"/>
          <c:showCatName val="0"/>
          <c:showSerName val="0"/>
          <c:showPercent val="0"/>
          <c:showBubbleSize val="0"/>
        </c:dLbls>
        <c:gapWidth val="100"/>
        <c:overlap val="-24"/>
        <c:axId val="600579616"/>
        <c:axId val="600577984"/>
      </c:barChart>
      <c:catAx>
        <c:axId val="60057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7984"/>
        <c:crosses val="autoZero"/>
        <c:auto val="1"/>
        <c:lblAlgn val="ctr"/>
        <c:lblOffset val="100"/>
        <c:noMultiLvlLbl val="0"/>
      </c:catAx>
      <c:valAx>
        <c:axId val="600577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961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58F8B86-ED0A-41A7-B0FE-53002012856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11-4D3E-B15D-1591E944E565}"/>
                </c:ext>
              </c:extLst>
            </c:dLbl>
            <c:dLbl>
              <c:idx val="1"/>
              <c:tx>
                <c:rich>
                  <a:bodyPr/>
                  <a:lstStyle/>
                  <a:p>
                    <a:fld id="{6BAE310E-C1EE-4326-B43F-620D7ACBFA3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11-4D3E-B15D-1591E944E565}"/>
                </c:ext>
              </c:extLst>
            </c:dLbl>
            <c:dLbl>
              <c:idx val="2"/>
              <c:tx>
                <c:rich>
                  <a:bodyPr/>
                  <a:lstStyle/>
                  <a:p>
                    <a:fld id="{3A880E7D-ACE2-417D-AD92-47566363E73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11-4D3E-B15D-1591E944E56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RELACION!$C$12:$C$14</c:f>
              <c:strCache>
                <c:ptCount val="3"/>
                <c:pt idx="0">
                  <c:v>SIEMPRE</c:v>
                </c:pt>
                <c:pt idx="1">
                  <c:v>ALGUNAS VECES</c:v>
                </c:pt>
                <c:pt idx="2">
                  <c:v>NUNCA</c:v>
                </c:pt>
              </c:strCache>
            </c:strRef>
          </c:cat>
          <c:val>
            <c:numRef>
              <c:f>RELACION!$F$12:$F$14</c:f>
              <c:numCache>
                <c:formatCode>###0</c:formatCode>
                <c:ptCount val="3"/>
                <c:pt idx="0">
                  <c:v>28</c:v>
                </c:pt>
                <c:pt idx="1">
                  <c:v>66.25</c:v>
                </c:pt>
                <c:pt idx="2">
                  <c:v>6</c:v>
                </c:pt>
              </c:numCache>
            </c:numRef>
          </c:val>
          <c:extLst>
            <c:ext xmlns:c16="http://schemas.microsoft.com/office/drawing/2014/chart" uri="{C3380CC4-5D6E-409C-BE32-E72D297353CC}">
              <c16:uniqueId val="{00000003-6A11-4D3E-B15D-1591E944E565}"/>
            </c:ext>
          </c:extLst>
        </c:ser>
        <c:dLbls>
          <c:showLegendKey val="0"/>
          <c:showVal val="0"/>
          <c:showCatName val="0"/>
          <c:showSerName val="0"/>
          <c:showPercent val="0"/>
          <c:showBubbleSize val="0"/>
        </c:dLbls>
        <c:gapWidth val="100"/>
        <c:overlap val="-24"/>
        <c:axId val="600582336"/>
        <c:axId val="600581792"/>
      </c:barChart>
      <c:catAx>
        <c:axId val="600582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1792"/>
        <c:crosses val="autoZero"/>
        <c:auto val="1"/>
        <c:lblAlgn val="ctr"/>
        <c:lblOffset val="100"/>
        <c:noMultiLvlLbl val="0"/>
      </c:catAx>
      <c:valAx>
        <c:axId val="600581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23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04AFC2D-82CF-49ED-B770-4FBE2CE2E94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3A-4BAD-B97A-A08FC010E670}"/>
                </c:ext>
              </c:extLst>
            </c:dLbl>
            <c:dLbl>
              <c:idx val="1"/>
              <c:tx>
                <c:rich>
                  <a:bodyPr/>
                  <a:lstStyle/>
                  <a:p>
                    <a:fld id="{D085EE83-0D7F-42CF-B2A6-916B3155A7B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3A-4BAD-B97A-A08FC010E670}"/>
                </c:ext>
              </c:extLst>
            </c:dLbl>
            <c:dLbl>
              <c:idx val="2"/>
              <c:tx>
                <c:rich>
                  <a:bodyPr/>
                  <a:lstStyle/>
                  <a:p>
                    <a:fld id="{FDBA791C-CBE1-4250-9F8B-B1ACD2713AD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3A-4BAD-B97A-A08FC010E67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RELACION!$C$20:$C$22</c:f>
              <c:strCache>
                <c:ptCount val="3"/>
                <c:pt idx="0">
                  <c:v>SIEMPRE</c:v>
                </c:pt>
                <c:pt idx="1">
                  <c:v>ALGUNAS VECES</c:v>
                </c:pt>
                <c:pt idx="2">
                  <c:v>NUNCA</c:v>
                </c:pt>
              </c:strCache>
            </c:strRef>
          </c:cat>
          <c:val>
            <c:numRef>
              <c:f>RELACION!$F$20:$F$22</c:f>
              <c:numCache>
                <c:formatCode>###0</c:formatCode>
                <c:ptCount val="3"/>
                <c:pt idx="0">
                  <c:v>29</c:v>
                </c:pt>
                <c:pt idx="1">
                  <c:v>62</c:v>
                </c:pt>
                <c:pt idx="2">
                  <c:v>9</c:v>
                </c:pt>
              </c:numCache>
            </c:numRef>
          </c:val>
          <c:extLst>
            <c:ext xmlns:c16="http://schemas.microsoft.com/office/drawing/2014/chart" uri="{C3380CC4-5D6E-409C-BE32-E72D297353CC}">
              <c16:uniqueId val="{00000003-6E3A-4BAD-B97A-A08FC010E670}"/>
            </c:ext>
          </c:extLst>
        </c:ser>
        <c:dLbls>
          <c:showLegendKey val="0"/>
          <c:showVal val="0"/>
          <c:showCatName val="0"/>
          <c:showSerName val="0"/>
          <c:showPercent val="0"/>
          <c:showBubbleSize val="0"/>
        </c:dLbls>
        <c:gapWidth val="100"/>
        <c:overlap val="-24"/>
        <c:axId val="600578528"/>
        <c:axId val="600575808"/>
      </c:barChart>
      <c:catAx>
        <c:axId val="600578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5808"/>
        <c:crosses val="autoZero"/>
        <c:auto val="1"/>
        <c:lblAlgn val="ctr"/>
        <c:lblOffset val="100"/>
        <c:noMultiLvlLbl val="0"/>
      </c:catAx>
      <c:valAx>
        <c:axId val="600575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85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9D7E024-C8E3-4E64-A409-51EC3C8C7FB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5-498F-A45C-D7AC5C4195DD}"/>
                </c:ext>
              </c:extLst>
            </c:dLbl>
            <c:dLbl>
              <c:idx val="1"/>
              <c:tx>
                <c:rich>
                  <a:bodyPr/>
                  <a:lstStyle/>
                  <a:p>
                    <a:fld id="{3375A65F-2A90-4CA0-99FE-E620A2D875C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15-498F-A45C-D7AC5C4195D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RELACION!$C$28:$C$29</c:f>
              <c:strCache>
                <c:ptCount val="2"/>
                <c:pt idx="0">
                  <c:v>SI</c:v>
                </c:pt>
                <c:pt idx="1">
                  <c:v>NO</c:v>
                </c:pt>
              </c:strCache>
            </c:strRef>
          </c:cat>
          <c:val>
            <c:numRef>
              <c:f>RELACION!$F$28:$F$29</c:f>
              <c:numCache>
                <c:formatCode>###0</c:formatCode>
                <c:ptCount val="2"/>
                <c:pt idx="0">
                  <c:v>68.75</c:v>
                </c:pt>
                <c:pt idx="1">
                  <c:v>31.25</c:v>
                </c:pt>
              </c:numCache>
            </c:numRef>
          </c:val>
          <c:extLst>
            <c:ext xmlns:c16="http://schemas.microsoft.com/office/drawing/2014/chart" uri="{C3380CC4-5D6E-409C-BE32-E72D297353CC}">
              <c16:uniqueId val="{00000002-DA15-498F-A45C-D7AC5C4195DD}"/>
            </c:ext>
          </c:extLst>
        </c:ser>
        <c:dLbls>
          <c:showLegendKey val="0"/>
          <c:showVal val="0"/>
          <c:showCatName val="0"/>
          <c:showSerName val="0"/>
          <c:showPercent val="0"/>
          <c:showBubbleSize val="0"/>
        </c:dLbls>
        <c:gapWidth val="100"/>
        <c:overlap val="-24"/>
        <c:axId val="600580160"/>
        <c:axId val="600575264"/>
      </c:barChart>
      <c:catAx>
        <c:axId val="600580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5264"/>
        <c:crosses val="autoZero"/>
        <c:auto val="1"/>
        <c:lblAlgn val="ctr"/>
        <c:lblOffset val="100"/>
        <c:noMultiLvlLbl val="0"/>
      </c:catAx>
      <c:valAx>
        <c:axId val="600575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01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90079AD-EE37-4DA8-B42A-5BF636C585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AD-4260-B720-E8E4951F0342}"/>
                </c:ext>
              </c:extLst>
            </c:dLbl>
            <c:dLbl>
              <c:idx val="1"/>
              <c:tx>
                <c:rich>
                  <a:bodyPr/>
                  <a:lstStyle/>
                  <a:p>
                    <a:r>
                      <a:rPr lang="en-US"/>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AD-4260-B720-E8E4951F0342}"/>
                </c:ext>
              </c:extLst>
            </c:dLbl>
            <c:dLbl>
              <c:idx val="2"/>
              <c:tx>
                <c:rich>
                  <a:bodyPr/>
                  <a:lstStyle/>
                  <a:p>
                    <a:fld id="{93A0D718-E992-4DF1-B1EB-88651965E71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AD-4260-B720-E8E4951F034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RELACION!$C$35:$C$37</c:f>
              <c:strCache>
                <c:ptCount val="3"/>
                <c:pt idx="0">
                  <c:v>SIEMPRE</c:v>
                </c:pt>
                <c:pt idx="1">
                  <c:v>ALGUNAS VECES</c:v>
                </c:pt>
                <c:pt idx="2">
                  <c:v>NUNCA</c:v>
                </c:pt>
              </c:strCache>
            </c:strRef>
          </c:cat>
          <c:val>
            <c:numRef>
              <c:f>RELACION!$F$35:$F$37</c:f>
              <c:numCache>
                <c:formatCode>###0</c:formatCode>
                <c:ptCount val="3"/>
                <c:pt idx="0">
                  <c:v>31</c:v>
                </c:pt>
                <c:pt idx="1">
                  <c:v>55.000000000000007</c:v>
                </c:pt>
                <c:pt idx="2">
                  <c:v>14</c:v>
                </c:pt>
              </c:numCache>
            </c:numRef>
          </c:val>
          <c:extLst>
            <c:ext xmlns:c16="http://schemas.microsoft.com/office/drawing/2014/chart" uri="{C3380CC4-5D6E-409C-BE32-E72D297353CC}">
              <c16:uniqueId val="{00000003-56AD-4260-B720-E8E4951F0342}"/>
            </c:ext>
          </c:extLst>
        </c:ser>
        <c:dLbls>
          <c:showLegendKey val="0"/>
          <c:showVal val="0"/>
          <c:showCatName val="0"/>
          <c:showSerName val="0"/>
          <c:showPercent val="0"/>
          <c:showBubbleSize val="0"/>
        </c:dLbls>
        <c:gapWidth val="100"/>
        <c:overlap val="-24"/>
        <c:axId val="600576352"/>
        <c:axId val="600585056"/>
      </c:barChart>
      <c:catAx>
        <c:axId val="60057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5056"/>
        <c:crosses val="autoZero"/>
        <c:auto val="1"/>
        <c:lblAlgn val="ctr"/>
        <c:lblOffset val="100"/>
        <c:noMultiLvlLbl val="0"/>
      </c:catAx>
      <c:valAx>
        <c:axId val="60058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63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8D2F3A88-D9CD-4309-B633-C1C348C7BD3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66-489B-9931-FED8A411C7DA}"/>
                </c:ext>
              </c:extLst>
            </c:dLbl>
            <c:dLbl>
              <c:idx val="1"/>
              <c:tx>
                <c:rich>
                  <a:bodyPr/>
                  <a:lstStyle/>
                  <a:p>
                    <a:fld id="{A0CC7FE4-4715-4748-B7BF-AC1210F4F79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66-489B-9931-FED8A411C7DA}"/>
                </c:ext>
              </c:extLst>
            </c:dLbl>
            <c:dLbl>
              <c:idx val="2"/>
              <c:tx>
                <c:rich>
                  <a:bodyPr/>
                  <a:lstStyle/>
                  <a:p>
                    <a:r>
                      <a:rPr lang="en-US" dirty="0"/>
                      <a:t>13%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66-489B-9931-FED8A411C7D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RELACION!$C$43:$C$45</c:f>
              <c:strCache>
                <c:ptCount val="3"/>
                <c:pt idx="0">
                  <c:v>SIEMPRE</c:v>
                </c:pt>
                <c:pt idx="1">
                  <c:v>ALGUNAS VECES</c:v>
                </c:pt>
                <c:pt idx="2">
                  <c:v>NUNCA</c:v>
                </c:pt>
              </c:strCache>
            </c:strRef>
          </c:cat>
          <c:val>
            <c:numRef>
              <c:f>RELACION!$F$43:$F$45</c:f>
              <c:numCache>
                <c:formatCode>###0</c:formatCode>
                <c:ptCount val="3"/>
                <c:pt idx="0">
                  <c:v>19</c:v>
                </c:pt>
                <c:pt idx="1">
                  <c:v>67.5</c:v>
                </c:pt>
                <c:pt idx="2">
                  <c:v>14</c:v>
                </c:pt>
              </c:numCache>
            </c:numRef>
          </c:val>
          <c:extLst>
            <c:ext xmlns:c16="http://schemas.microsoft.com/office/drawing/2014/chart" uri="{C3380CC4-5D6E-409C-BE32-E72D297353CC}">
              <c16:uniqueId val="{00000003-8366-489B-9931-FED8A411C7DA}"/>
            </c:ext>
          </c:extLst>
        </c:ser>
        <c:dLbls>
          <c:showLegendKey val="0"/>
          <c:showVal val="0"/>
          <c:showCatName val="0"/>
          <c:showSerName val="0"/>
          <c:showPercent val="0"/>
          <c:showBubbleSize val="0"/>
        </c:dLbls>
        <c:gapWidth val="100"/>
        <c:overlap val="-24"/>
        <c:axId val="600576896"/>
        <c:axId val="600580704"/>
      </c:barChart>
      <c:catAx>
        <c:axId val="60057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80704"/>
        <c:crosses val="autoZero"/>
        <c:auto val="1"/>
        <c:lblAlgn val="ctr"/>
        <c:lblOffset val="100"/>
        <c:noMultiLvlLbl val="0"/>
      </c:catAx>
      <c:valAx>
        <c:axId val="600580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68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F29C4EEA-BD2D-449B-9279-F4F43258532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EE-4776-8CC1-A327D00D0C57}"/>
                </c:ext>
              </c:extLst>
            </c:dLbl>
            <c:dLbl>
              <c:idx val="1"/>
              <c:tx>
                <c:rich>
                  <a:bodyPr/>
                  <a:lstStyle/>
                  <a:p>
                    <a:fld id="{6A5DCE26-38A0-4AC1-BAB9-33D8667F999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EE-4776-8CC1-A327D00D0C57}"/>
                </c:ext>
              </c:extLst>
            </c:dLbl>
            <c:dLbl>
              <c:idx val="2"/>
              <c:tx>
                <c:rich>
                  <a:bodyPr/>
                  <a:lstStyle/>
                  <a:p>
                    <a:fld id="{21159203-59C2-4571-9F15-3E08D09FE2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EE-4776-8CC1-A327D00D0C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RELACION!$C$51:$C$53</c:f>
              <c:strCache>
                <c:ptCount val="3"/>
                <c:pt idx="0">
                  <c:v>SIEMPRE</c:v>
                </c:pt>
                <c:pt idx="1">
                  <c:v>ALGUNAS VECES</c:v>
                </c:pt>
                <c:pt idx="2">
                  <c:v>NUNCA</c:v>
                </c:pt>
              </c:strCache>
            </c:strRef>
          </c:cat>
          <c:val>
            <c:numRef>
              <c:f>RELACION!$F$51:$F$53</c:f>
              <c:numCache>
                <c:formatCode>###0</c:formatCode>
                <c:ptCount val="3"/>
                <c:pt idx="0">
                  <c:v>13</c:v>
                </c:pt>
                <c:pt idx="1">
                  <c:v>66.25</c:v>
                </c:pt>
                <c:pt idx="2">
                  <c:v>21</c:v>
                </c:pt>
              </c:numCache>
            </c:numRef>
          </c:val>
          <c:extLst>
            <c:ext xmlns:c16="http://schemas.microsoft.com/office/drawing/2014/chart" uri="{C3380CC4-5D6E-409C-BE32-E72D297353CC}">
              <c16:uniqueId val="{00000003-76EE-4776-8CC1-A327D00D0C57}"/>
            </c:ext>
          </c:extLst>
        </c:ser>
        <c:dLbls>
          <c:showLegendKey val="0"/>
          <c:showVal val="0"/>
          <c:showCatName val="0"/>
          <c:showSerName val="0"/>
          <c:showPercent val="0"/>
          <c:showBubbleSize val="0"/>
        </c:dLbls>
        <c:gapWidth val="100"/>
        <c:overlap val="-24"/>
        <c:axId val="600571456"/>
        <c:axId val="600577440"/>
      </c:barChart>
      <c:catAx>
        <c:axId val="60057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7440"/>
        <c:crosses val="autoZero"/>
        <c:auto val="1"/>
        <c:lblAlgn val="ctr"/>
        <c:lblOffset val="100"/>
        <c:noMultiLvlLbl val="0"/>
      </c:catAx>
      <c:valAx>
        <c:axId val="60057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05714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'270-Derecho'!$B$388:$B$389</c:f>
              <c:strCache>
                <c:ptCount val="2"/>
                <c:pt idx="0">
                  <c:v>SIEMPRE</c:v>
                </c:pt>
                <c:pt idx="1">
                  <c:v>ALGUNAS VECES</c:v>
                </c:pt>
              </c:strCache>
            </c:strRef>
          </c:cat>
          <c:val>
            <c:numRef>
              <c:f>'270-Derecho'!$E$388:$E$389</c:f>
              <c:numCache>
                <c:formatCode>0</c:formatCode>
                <c:ptCount val="2"/>
                <c:pt idx="0">
                  <c:v>92.473118279569889</c:v>
                </c:pt>
                <c:pt idx="1">
                  <c:v>7.5268817204301079</c:v>
                </c:pt>
              </c:numCache>
            </c:numRef>
          </c:val>
          <c:extLst>
            <c:ext xmlns:c16="http://schemas.microsoft.com/office/drawing/2014/chart" uri="{C3380CC4-5D6E-409C-BE32-E72D297353CC}">
              <c16:uniqueId val="{00000000-9EDD-432C-8AFC-24AE16FB8B18}"/>
            </c:ext>
          </c:extLst>
        </c:ser>
        <c:dLbls>
          <c:showLegendKey val="0"/>
          <c:showVal val="0"/>
          <c:showCatName val="0"/>
          <c:showSerName val="0"/>
          <c:showPercent val="0"/>
          <c:showBubbleSize val="0"/>
        </c:dLbls>
        <c:gapWidth val="100"/>
        <c:overlap val="-24"/>
        <c:axId val="573961136"/>
        <c:axId val="573961456"/>
      </c:barChart>
      <c:catAx>
        <c:axId val="573961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456"/>
        <c:crosses val="autoZero"/>
        <c:auto val="1"/>
        <c:lblAlgn val="ctr"/>
        <c:lblOffset val="100"/>
        <c:noMultiLvlLbl val="0"/>
      </c:catAx>
      <c:valAx>
        <c:axId val="57396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'270-Derecho'!$B$394:$B$395</c:f>
              <c:strCache>
                <c:ptCount val="2"/>
                <c:pt idx="0">
                  <c:v>SI</c:v>
                </c:pt>
                <c:pt idx="1">
                  <c:v>NO</c:v>
                </c:pt>
              </c:strCache>
            </c:strRef>
          </c:cat>
          <c:val>
            <c:numRef>
              <c:f>'270-Derecho'!$E$394:$E$395</c:f>
              <c:numCache>
                <c:formatCode>0</c:formatCode>
                <c:ptCount val="2"/>
                <c:pt idx="0">
                  <c:v>27.956989247311824</c:v>
                </c:pt>
                <c:pt idx="1">
                  <c:v>72.043010752688176</c:v>
                </c:pt>
              </c:numCache>
            </c:numRef>
          </c:val>
          <c:extLst>
            <c:ext xmlns:c16="http://schemas.microsoft.com/office/drawing/2014/chart" uri="{C3380CC4-5D6E-409C-BE32-E72D297353CC}">
              <c16:uniqueId val="{00000000-8AFF-4FB5-8A54-65C9040593BE}"/>
            </c:ext>
          </c:extLst>
        </c:ser>
        <c:dLbls>
          <c:showLegendKey val="0"/>
          <c:showVal val="0"/>
          <c:showCatName val="0"/>
          <c:showSerName val="0"/>
          <c:showPercent val="0"/>
          <c:showBubbleSize val="0"/>
        </c:dLbls>
        <c:gapWidth val="100"/>
        <c:overlap val="-24"/>
        <c:axId val="573960496"/>
        <c:axId val="573963696"/>
      </c:barChart>
      <c:catAx>
        <c:axId val="57396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3696"/>
        <c:crosses val="autoZero"/>
        <c:auto val="1"/>
        <c:lblAlgn val="ctr"/>
        <c:lblOffset val="100"/>
        <c:noMultiLvlLbl val="0"/>
      </c:catAx>
      <c:valAx>
        <c:axId val="5739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'270-Derecho'!$B$400:$B$402</c:f>
              <c:strCache>
                <c:ptCount val="3"/>
                <c:pt idx="0">
                  <c:v>SIEMPRE</c:v>
                </c:pt>
                <c:pt idx="1">
                  <c:v>ALGUNAS VECES</c:v>
                </c:pt>
                <c:pt idx="2">
                  <c:v>NUNCA</c:v>
                </c:pt>
              </c:strCache>
            </c:strRef>
          </c:cat>
          <c:val>
            <c:numRef>
              <c:f>'270-Derecho'!$E$400:$E$402</c:f>
              <c:numCache>
                <c:formatCode>0</c:formatCode>
                <c:ptCount val="3"/>
                <c:pt idx="0">
                  <c:v>67.741935483870961</c:v>
                </c:pt>
                <c:pt idx="1">
                  <c:v>26.881720430107524</c:v>
                </c:pt>
                <c:pt idx="2">
                  <c:v>5.376344086021505</c:v>
                </c:pt>
              </c:numCache>
            </c:numRef>
          </c:val>
          <c:extLst>
            <c:ext xmlns:c16="http://schemas.microsoft.com/office/drawing/2014/chart" uri="{C3380CC4-5D6E-409C-BE32-E72D297353CC}">
              <c16:uniqueId val="{00000000-C747-428B-8A07-AA8DB71E1A82}"/>
            </c:ext>
          </c:extLst>
        </c:ser>
        <c:dLbls>
          <c:showLegendKey val="0"/>
          <c:showVal val="0"/>
          <c:showCatName val="0"/>
          <c:showSerName val="0"/>
          <c:showPercent val="0"/>
          <c:showBubbleSize val="0"/>
        </c:dLbls>
        <c:gapWidth val="100"/>
        <c:overlap val="-24"/>
        <c:axId val="573966576"/>
        <c:axId val="573966896"/>
      </c:barChart>
      <c:catAx>
        <c:axId val="573966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896"/>
        <c:crosses val="autoZero"/>
        <c:auto val="1"/>
        <c:lblAlgn val="ctr"/>
        <c:lblOffset val="100"/>
        <c:noMultiLvlLbl val="0"/>
      </c:catAx>
      <c:valAx>
        <c:axId val="57396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6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'270-Derecho'!$B$407:$B$408</c:f>
              <c:strCache>
                <c:ptCount val="2"/>
                <c:pt idx="0">
                  <c:v>SI</c:v>
                </c:pt>
                <c:pt idx="1">
                  <c:v>NO</c:v>
                </c:pt>
              </c:strCache>
            </c:strRef>
          </c:cat>
          <c:val>
            <c:numRef>
              <c:f>'270-Derecho'!$E$407:$E$408</c:f>
              <c:numCache>
                <c:formatCode>0</c:formatCode>
                <c:ptCount val="2"/>
                <c:pt idx="0">
                  <c:v>95.6989247311828</c:v>
                </c:pt>
                <c:pt idx="1">
                  <c:v>4.3010752688172049</c:v>
                </c:pt>
              </c:numCache>
            </c:numRef>
          </c:val>
          <c:extLst>
            <c:ext xmlns:c16="http://schemas.microsoft.com/office/drawing/2014/chart" uri="{C3380CC4-5D6E-409C-BE32-E72D297353CC}">
              <c16:uniqueId val="{00000000-0396-41C6-B5FB-45C551F14928}"/>
            </c:ext>
          </c:extLst>
        </c:ser>
        <c:dLbls>
          <c:showLegendKey val="0"/>
          <c:showVal val="0"/>
          <c:showCatName val="0"/>
          <c:showSerName val="0"/>
          <c:showPercent val="0"/>
          <c:showBubbleSize val="0"/>
        </c:dLbls>
        <c:gapWidth val="100"/>
        <c:overlap val="-24"/>
        <c:axId val="573971376"/>
        <c:axId val="573971696"/>
      </c:barChart>
      <c:catAx>
        <c:axId val="57397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696"/>
        <c:crosses val="autoZero"/>
        <c:auto val="1"/>
        <c:lblAlgn val="ctr"/>
        <c:lblOffset val="100"/>
        <c:noMultiLvlLbl val="0"/>
      </c:catAx>
      <c:valAx>
        <c:axId val="57397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'270-Derecho'!$B$413:$B$415</c:f>
              <c:strCache>
                <c:ptCount val="3"/>
                <c:pt idx="0">
                  <c:v>SIEMPRE</c:v>
                </c:pt>
                <c:pt idx="1">
                  <c:v>ALGUNAS VECES</c:v>
                </c:pt>
                <c:pt idx="2">
                  <c:v>NUNCA</c:v>
                </c:pt>
              </c:strCache>
            </c:strRef>
          </c:cat>
          <c:val>
            <c:numRef>
              <c:f>'270-Derecho'!$E$413:$E$415</c:f>
              <c:numCache>
                <c:formatCode>0</c:formatCode>
                <c:ptCount val="3"/>
                <c:pt idx="0">
                  <c:v>73.118279569892479</c:v>
                </c:pt>
                <c:pt idx="1">
                  <c:v>19.35483870967742</c:v>
                </c:pt>
                <c:pt idx="2">
                  <c:v>7.5268817204301079</c:v>
                </c:pt>
              </c:numCache>
            </c:numRef>
          </c:val>
          <c:extLst>
            <c:ext xmlns:c16="http://schemas.microsoft.com/office/drawing/2014/chart" uri="{C3380CC4-5D6E-409C-BE32-E72D297353CC}">
              <c16:uniqueId val="{00000000-9315-43F3-81A8-AF1D13FFE80A}"/>
            </c:ext>
          </c:extLst>
        </c:ser>
        <c:dLbls>
          <c:showLegendKey val="0"/>
          <c:showVal val="0"/>
          <c:showCatName val="0"/>
          <c:showSerName val="0"/>
          <c:showPercent val="0"/>
          <c:showBubbleSize val="0"/>
        </c:dLbls>
        <c:gapWidth val="100"/>
        <c:overlap val="-24"/>
        <c:axId val="573979696"/>
        <c:axId val="573976176"/>
      </c:barChart>
      <c:catAx>
        <c:axId val="57397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6176"/>
        <c:crosses val="autoZero"/>
        <c:auto val="1"/>
        <c:lblAlgn val="ctr"/>
        <c:lblOffset val="100"/>
        <c:noMultiLvlLbl val="0"/>
      </c:catAx>
      <c:valAx>
        <c:axId val="57397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'270-Derecho'!$B$420:$B$421</c:f>
              <c:strCache>
                <c:ptCount val="2"/>
                <c:pt idx="0">
                  <c:v>SIEMPRE</c:v>
                </c:pt>
                <c:pt idx="1">
                  <c:v>ALGUNAS VECES</c:v>
                </c:pt>
              </c:strCache>
            </c:strRef>
          </c:cat>
          <c:val>
            <c:numRef>
              <c:f>'270-Derecho'!$E$420:$E$421</c:f>
              <c:numCache>
                <c:formatCode>0</c:formatCode>
                <c:ptCount val="2"/>
                <c:pt idx="0">
                  <c:v>95.6989247311828</c:v>
                </c:pt>
                <c:pt idx="1">
                  <c:v>4.3010752688172049</c:v>
                </c:pt>
              </c:numCache>
            </c:numRef>
          </c:val>
          <c:extLst>
            <c:ext xmlns:c16="http://schemas.microsoft.com/office/drawing/2014/chart" uri="{C3380CC4-5D6E-409C-BE32-E72D297353CC}">
              <c16:uniqueId val="{00000000-E1B4-4373-BCC2-666B182B0BC6}"/>
            </c:ext>
          </c:extLst>
        </c:ser>
        <c:dLbls>
          <c:showLegendKey val="0"/>
          <c:showVal val="0"/>
          <c:showCatName val="0"/>
          <c:showSerName val="0"/>
          <c:showPercent val="0"/>
          <c:showBubbleSize val="0"/>
        </c:dLbls>
        <c:gapWidth val="100"/>
        <c:overlap val="-24"/>
        <c:axId val="573979056"/>
        <c:axId val="573979376"/>
      </c:barChart>
      <c:catAx>
        <c:axId val="57397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376"/>
        <c:crosses val="autoZero"/>
        <c:auto val="1"/>
        <c:lblAlgn val="ctr"/>
        <c:lblOffset val="100"/>
        <c:noMultiLvlLbl val="0"/>
      </c:catAx>
      <c:valAx>
        <c:axId val="573979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'270-Derecho'!$B$426:$B$427</c:f>
              <c:strCache>
                <c:ptCount val="2"/>
                <c:pt idx="0">
                  <c:v>SI</c:v>
                </c:pt>
                <c:pt idx="1">
                  <c:v>NO</c:v>
                </c:pt>
              </c:strCache>
            </c:strRef>
          </c:cat>
          <c:val>
            <c:numRef>
              <c:f>'270-Derecho'!$E$426:$E$427</c:f>
              <c:numCache>
                <c:formatCode>0</c:formatCode>
                <c:ptCount val="2"/>
                <c:pt idx="0">
                  <c:v>81.72043010752688</c:v>
                </c:pt>
                <c:pt idx="1">
                  <c:v>18.27956989247312</c:v>
                </c:pt>
              </c:numCache>
            </c:numRef>
          </c:val>
          <c:extLst>
            <c:ext xmlns:c16="http://schemas.microsoft.com/office/drawing/2014/chart" uri="{C3380CC4-5D6E-409C-BE32-E72D297353CC}">
              <c16:uniqueId val="{00000000-965E-4543-A4BF-762CE1A381A9}"/>
            </c:ext>
          </c:extLst>
        </c:ser>
        <c:dLbls>
          <c:showLegendKey val="0"/>
          <c:showVal val="0"/>
          <c:showCatName val="0"/>
          <c:showSerName val="0"/>
          <c:showPercent val="0"/>
          <c:showBubbleSize val="0"/>
        </c:dLbls>
        <c:gapWidth val="100"/>
        <c:overlap val="-24"/>
        <c:axId val="573980976"/>
        <c:axId val="573981296"/>
      </c:barChart>
      <c:catAx>
        <c:axId val="57398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1296"/>
        <c:crosses val="autoZero"/>
        <c:auto val="1"/>
        <c:lblAlgn val="ctr"/>
        <c:lblOffset val="100"/>
        <c:noMultiLvlLbl val="0"/>
      </c:catAx>
      <c:valAx>
        <c:axId val="57398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'270-Derecho'!$B$432:$B$434</c:f>
              <c:strCache>
                <c:ptCount val="3"/>
                <c:pt idx="0">
                  <c:v>SIEMPRE</c:v>
                </c:pt>
                <c:pt idx="1">
                  <c:v>ALGUNAS VECES</c:v>
                </c:pt>
                <c:pt idx="2">
                  <c:v>NO HE SIDO CONVOCADO</c:v>
                </c:pt>
              </c:strCache>
            </c:strRef>
          </c:cat>
          <c:val>
            <c:numRef>
              <c:f>'270-Derecho'!$E$432:$E$434</c:f>
              <c:numCache>
                <c:formatCode>0</c:formatCode>
                <c:ptCount val="3"/>
                <c:pt idx="0">
                  <c:v>78.494623655913969</c:v>
                </c:pt>
                <c:pt idx="1">
                  <c:v>16.129032258064516</c:v>
                </c:pt>
                <c:pt idx="2">
                  <c:v>5.376344086021505</c:v>
                </c:pt>
              </c:numCache>
            </c:numRef>
          </c:val>
          <c:extLst>
            <c:ext xmlns:c16="http://schemas.microsoft.com/office/drawing/2014/chart" uri="{C3380CC4-5D6E-409C-BE32-E72D297353CC}">
              <c16:uniqueId val="{00000000-493B-45C2-B779-2F5612970DB2}"/>
            </c:ext>
          </c:extLst>
        </c:ser>
        <c:dLbls>
          <c:showLegendKey val="0"/>
          <c:showVal val="0"/>
          <c:showCatName val="0"/>
          <c:showSerName val="0"/>
          <c:showPercent val="0"/>
          <c:showBubbleSize val="0"/>
        </c:dLbls>
        <c:gapWidth val="100"/>
        <c:overlap val="-24"/>
        <c:axId val="573985776"/>
        <c:axId val="573988016"/>
      </c:barChart>
      <c:catAx>
        <c:axId val="57398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8016"/>
        <c:crosses val="autoZero"/>
        <c:auto val="1"/>
        <c:lblAlgn val="ctr"/>
        <c:lblOffset val="100"/>
        <c:noMultiLvlLbl val="0"/>
      </c:catAx>
      <c:valAx>
        <c:axId val="57398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8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'270-Derecho'!$B$439:$B$441</c:f>
              <c:strCache>
                <c:ptCount val="3"/>
                <c:pt idx="0">
                  <c:v>SIEMPRE</c:v>
                </c:pt>
                <c:pt idx="1">
                  <c:v>ALGUNAS VECES</c:v>
                </c:pt>
                <c:pt idx="2">
                  <c:v>NUNCA</c:v>
                </c:pt>
              </c:strCache>
            </c:strRef>
          </c:cat>
          <c:val>
            <c:numRef>
              <c:f>'270-Derecho'!$E$439:$E$441</c:f>
              <c:numCache>
                <c:formatCode>0</c:formatCode>
                <c:ptCount val="3"/>
                <c:pt idx="0">
                  <c:v>74.193548387096769</c:v>
                </c:pt>
                <c:pt idx="1">
                  <c:v>22.58064516129032</c:v>
                </c:pt>
                <c:pt idx="2">
                  <c:v>3.225806451612903</c:v>
                </c:pt>
              </c:numCache>
            </c:numRef>
          </c:val>
          <c:extLst>
            <c:ext xmlns:c16="http://schemas.microsoft.com/office/drawing/2014/chart" uri="{C3380CC4-5D6E-409C-BE32-E72D297353CC}">
              <c16:uniqueId val="{00000000-1CDF-4BF7-86B1-6C79E07B0DC7}"/>
            </c:ext>
          </c:extLst>
        </c:ser>
        <c:dLbls>
          <c:showLegendKey val="0"/>
          <c:showVal val="0"/>
          <c:showCatName val="0"/>
          <c:showSerName val="0"/>
          <c:showPercent val="0"/>
          <c:showBubbleSize val="0"/>
        </c:dLbls>
        <c:gapWidth val="100"/>
        <c:overlap val="-24"/>
        <c:axId val="573994416"/>
        <c:axId val="573994736"/>
      </c:barChart>
      <c:catAx>
        <c:axId val="57399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736"/>
        <c:crosses val="autoZero"/>
        <c:auto val="1"/>
        <c:lblAlgn val="ctr"/>
        <c:lblOffset val="100"/>
        <c:noMultiLvlLbl val="0"/>
      </c:catAx>
      <c:valAx>
        <c:axId val="57399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399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D298575-6A2B-4362-8EDD-1F8890049F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B0-4698-B1A7-B87383C7D094}"/>
                </c:ext>
              </c:extLst>
            </c:dLbl>
            <c:dLbl>
              <c:idx val="1"/>
              <c:tx>
                <c:rich>
                  <a:bodyPr/>
                  <a:lstStyle/>
                  <a:p>
                    <a:fld id="{2C4BEB20-C5F0-4A9F-8C26-3B370D50ABE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B0-4698-B1A7-B87383C7D09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SI</c:v>
                </c:pt>
                <c:pt idx="1">
                  <c:v>NO</c:v>
                </c:pt>
              </c:strCache>
            </c:strRef>
          </c:cat>
          <c:val>
            <c:numRef>
              <c:f>MEDIO!$F$4:$F$5</c:f>
              <c:numCache>
                <c:formatCode>###0</c:formatCode>
                <c:ptCount val="2"/>
                <c:pt idx="0">
                  <c:v>54</c:v>
                </c:pt>
                <c:pt idx="1">
                  <c:v>46</c:v>
                </c:pt>
              </c:numCache>
            </c:numRef>
          </c:val>
          <c:extLst>
            <c:ext xmlns:c16="http://schemas.microsoft.com/office/drawing/2014/chart" uri="{C3380CC4-5D6E-409C-BE32-E72D297353CC}">
              <c16:uniqueId val="{00000002-E3B0-4698-B1A7-B87383C7D094}"/>
            </c:ext>
          </c:extLst>
        </c:ser>
        <c:dLbls>
          <c:showLegendKey val="0"/>
          <c:showVal val="0"/>
          <c:showCatName val="0"/>
          <c:showSerName val="0"/>
          <c:showPercent val="0"/>
          <c:showBubbleSize val="0"/>
        </c:dLbls>
        <c:gapWidth val="100"/>
        <c:overlap val="-24"/>
        <c:axId val="559494512"/>
        <c:axId val="559497232"/>
      </c:barChart>
      <c:catAx>
        <c:axId val="55949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7232"/>
        <c:crosses val="autoZero"/>
        <c:auto val="1"/>
        <c:lblAlgn val="ctr"/>
        <c:lblOffset val="100"/>
        <c:noMultiLvlLbl val="0"/>
      </c:catAx>
      <c:valAx>
        <c:axId val="55949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4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E-4966-9DD4-67E98AB05678}"/>
                </c:ext>
              </c:extLst>
            </c:dLbl>
            <c:dLbl>
              <c:idx val="1"/>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DE-4966-9DD4-67E98AB0567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SI</c:v>
                </c:pt>
                <c:pt idx="1">
                  <c:v>NO</c:v>
                </c:pt>
              </c:strCache>
            </c:strRef>
          </c:cat>
          <c:val>
            <c:numRef>
              <c:f>MEDIO!$F$10:$F$11</c:f>
              <c:numCache>
                <c:formatCode>###0</c:formatCode>
                <c:ptCount val="2"/>
                <c:pt idx="0">
                  <c:v>40</c:v>
                </c:pt>
                <c:pt idx="1">
                  <c:v>60</c:v>
                </c:pt>
              </c:numCache>
            </c:numRef>
          </c:val>
          <c:extLst>
            <c:ext xmlns:c16="http://schemas.microsoft.com/office/drawing/2014/chart" uri="{C3380CC4-5D6E-409C-BE32-E72D297353CC}">
              <c16:uniqueId val="{00000002-F4DE-4966-9DD4-67E98AB05678}"/>
            </c:ext>
          </c:extLst>
        </c:ser>
        <c:dLbls>
          <c:showLegendKey val="0"/>
          <c:showVal val="0"/>
          <c:showCatName val="0"/>
          <c:showSerName val="0"/>
          <c:showPercent val="0"/>
          <c:showBubbleSize val="0"/>
        </c:dLbls>
        <c:gapWidth val="100"/>
        <c:overlap val="-24"/>
        <c:axId val="559496144"/>
        <c:axId val="559505392"/>
      </c:barChart>
      <c:catAx>
        <c:axId val="55949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5392"/>
        <c:crosses val="autoZero"/>
        <c:auto val="1"/>
        <c:lblAlgn val="ctr"/>
        <c:lblOffset val="100"/>
        <c:noMultiLvlLbl val="0"/>
      </c:catAx>
      <c:valAx>
        <c:axId val="55950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61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1FA4E0A4-6F0E-49A9-8FB8-3137B915346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74-40D6-AA6A-841EAE7082AE}"/>
                </c:ext>
              </c:extLst>
            </c:dLbl>
            <c:dLbl>
              <c:idx val="1"/>
              <c:tx>
                <c:rich>
                  <a:bodyPr/>
                  <a:lstStyle/>
                  <a:p>
                    <a:fld id="{FF6B413D-FE73-424B-8186-9ED04FE8A7E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74-40D6-AA6A-841EAE7082A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SI</c:v>
                </c:pt>
                <c:pt idx="1">
                  <c:v>NO</c:v>
                </c:pt>
              </c:strCache>
            </c:strRef>
          </c:cat>
          <c:val>
            <c:numRef>
              <c:f>MEDIO!$F$16:$F$17</c:f>
              <c:numCache>
                <c:formatCode>###0</c:formatCode>
                <c:ptCount val="2"/>
                <c:pt idx="0">
                  <c:v>44</c:v>
                </c:pt>
                <c:pt idx="1">
                  <c:v>56</c:v>
                </c:pt>
              </c:numCache>
            </c:numRef>
          </c:val>
          <c:extLst>
            <c:ext xmlns:c16="http://schemas.microsoft.com/office/drawing/2014/chart" uri="{C3380CC4-5D6E-409C-BE32-E72D297353CC}">
              <c16:uniqueId val="{00000002-5B74-40D6-AA6A-841EAE7082AE}"/>
            </c:ext>
          </c:extLst>
        </c:ser>
        <c:dLbls>
          <c:showLegendKey val="0"/>
          <c:showVal val="0"/>
          <c:showCatName val="0"/>
          <c:showSerName val="0"/>
          <c:showPercent val="0"/>
          <c:showBubbleSize val="0"/>
        </c:dLbls>
        <c:gapWidth val="100"/>
        <c:overlap val="-24"/>
        <c:axId val="559499952"/>
        <c:axId val="559497776"/>
      </c:barChart>
      <c:catAx>
        <c:axId val="559499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7776"/>
        <c:crosses val="autoZero"/>
        <c:auto val="1"/>
        <c:lblAlgn val="ctr"/>
        <c:lblOffset val="100"/>
        <c:noMultiLvlLbl val="0"/>
      </c:catAx>
      <c:valAx>
        <c:axId val="55949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99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F-4689-8D4F-11A8C16DFB82}"/>
                </c:ext>
              </c:extLst>
            </c:dLbl>
            <c:dLbl>
              <c:idx val="1"/>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AF-4689-8D4F-11A8C16DFB8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SI</c:v>
                </c:pt>
                <c:pt idx="1">
                  <c:v>NO</c:v>
                </c:pt>
              </c:strCache>
            </c:strRef>
          </c:cat>
          <c:val>
            <c:numRef>
              <c:f>MEDIO!$F$22:$F$23</c:f>
              <c:numCache>
                <c:formatCode>###0</c:formatCode>
                <c:ptCount val="2"/>
                <c:pt idx="0">
                  <c:v>60</c:v>
                </c:pt>
                <c:pt idx="1">
                  <c:v>40</c:v>
                </c:pt>
              </c:numCache>
            </c:numRef>
          </c:val>
          <c:extLst>
            <c:ext xmlns:c16="http://schemas.microsoft.com/office/drawing/2014/chart" uri="{C3380CC4-5D6E-409C-BE32-E72D297353CC}">
              <c16:uniqueId val="{00000002-03AF-4689-8D4F-11A8C16DFB82}"/>
            </c:ext>
          </c:extLst>
        </c:ser>
        <c:dLbls>
          <c:showLegendKey val="0"/>
          <c:showVal val="0"/>
          <c:showCatName val="0"/>
          <c:showSerName val="0"/>
          <c:showPercent val="0"/>
          <c:showBubbleSize val="0"/>
        </c:dLbls>
        <c:gapWidth val="100"/>
        <c:overlap val="-24"/>
        <c:axId val="559500496"/>
        <c:axId val="559501040"/>
      </c:barChart>
      <c:catAx>
        <c:axId val="55950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1040"/>
        <c:crosses val="autoZero"/>
        <c:auto val="1"/>
        <c:lblAlgn val="ctr"/>
        <c:lblOffset val="100"/>
        <c:noMultiLvlLbl val="0"/>
      </c:catAx>
      <c:valAx>
        <c:axId val="55950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04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E7-499D-941C-AC49CFA4CDDE}"/>
                </c:ext>
              </c:extLst>
            </c:dLbl>
            <c:dLbl>
              <c:idx val="1"/>
              <c:tx>
                <c:rich>
                  <a:bodyPr/>
                  <a:lstStyle/>
                  <a:p>
                    <a:fld id="{03CE2412-0B8E-42CA-968E-ECC44D50BFF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7-499D-941C-AC49CFA4CDD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MEDIO!$C$28:$C$29</c:f>
              <c:strCache>
                <c:ptCount val="2"/>
                <c:pt idx="0">
                  <c:v>SI</c:v>
                </c:pt>
                <c:pt idx="1">
                  <c:v>NO</c:v>
                </c:pt>
              </c:strCache>
            </c:strRef>
          </c:cat>
          <c:val>
            <c:numRef>
              <c:f>MEDIO!$F$28:$F$29</c:f>
              <c:numCache>
                <c:formatCode>###0</c:formatCode>
                <c:ptCount val="2"/>
                <c:pt idx="0">
                  <c:v>59</c:v>
                </c:pt>
                <c:pt idx="1">
                  <c:v>41</c:v>
                </c:pt>
              </c:numCache>
            </c:numRef>
          </c:val>
          <c:extLst>
            <c:ext xmlns:c16="http://schemas.microsoft.com/office/drawing/2014/chart" uri="{C3380CC4-5D6E-409C-BE32-E72D297353CC}">
              <c16:uniqueId val="{00000002-9AE7-499D-941C-AC49CFA4CDDE}"/>
            </c:ext>
          </c:extLst>
        </c:ser>
        <c:dLbls>
          <c:showLegendKey val="0"/>
          <c:showVal val="0"/>
          <c:showCatName val="0"/>
          <c:showSerName val="0"/>
          <c:showPercent val="0"/>
          <c:showBubbleSize val="0"/>
        </c:dLbls>
        <c:gapWidth val="100"/>
        <c:overlap val="-24"/>
        <c:axId val="559502672"/>
        <c:axId val="559508656"/>
      </c:barChart>
      <c:catAx>
        <c:axId val="55950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8656"/>
        <c:crosses val="autoZero"/>
        <c:auto val="1"/>
        <c:lblAlgn val="ctr"/>
        <c:lblOffset val="100"/>
        <c:noMultiLvlLbl val="0"/>
      </c:catAx>
      <c:valAx>
        <c:axId val="55950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2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50-4543-915E-C48A0BBE6A0B}"/>
                </c:ext>
              </c:extLst>
            </c:dLbl>
            <c:dLbl>
              <c:idx val="1"/>
              <c:tx>
                <c:rich>
                  <a:bodyPr/>
                  <a:lstStyle/>
                  <a:p>
                    <a:fld id="{0C40E38E-C183-42A8-888E-FE48DFD7B066}"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50-4543-915E-C48A0BBE6A0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SI</c:v>
                </c:pt>
                <c:pt idx="1">
                  <c:v>NO</c:v>
                </c:pt>
              </c:strCache>
            </c:strRef>
          </c:cat>
          <c:val>
            <c:numRef>
              <c:f>MEDIO!$F$34:$F$35</c:f>
              <c:numCache>
                <c:formatCode>###0</c:formatCode>
                <c:ptCount val="2"/>
                <c:pt idx="0">
                  <c:v>54</c:v>
                </c:pt>
                <c:pt idx="1">
                  <c:v>46</c:v>
                </c:pt>
              </c:numCache>
            </c:numRef>
          </c:val>
          <c:extLst>
            <c:ext xmlns:c16="http://schemas.microsoft.com/office/drawing/2014/chart" uri="{C3380CC4-5D6E-409C-BE32-E72D297353CC}">
              <c16:uniqueId val="{00000002-5350-4543-915E-C48A0BBE6A0B}"/>
            </c:ext>
          </c:extLst>
        </c:ser>
        <c:dLbls>
          <c:dLblPos val="inEnd"/>
          <c:showLegendKey val="0"/>
          <c:showVal val="1"/>
          <c:showCatName val="0"/>
          <c:showSerName val="0"/>
          <c:showPercent val="0"/>
          <c:showBubbleSize val="0"/>
        </c:dLbls>
        <c:gapWidth val="100"/>
        <c:overlap val="-24"/>
        <c:axId val="559502128"/>
        <c:axId val="559496688"/>
      </c:barChart>
      <c:catAx>
        <c:axId val="559502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6688"/>
        <c:crosses val="autoZero"/>
        <c:auto val="1"/>
        <c:lblAlgn val="ctr"/>
        <c:lblOffset val="100"/>
        <c:noMultiLvlLbl val="0"/>
      </c:catAx>
      <c:valAx>
        <c:axId val="55949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21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layout>
        <c:manualLayout>
          <c:xMode val="edge"/>
          <c:yMode val="edge"/>
          <c:x val="0.33216425376647835"/>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55B7E3B7-CE93-4A2E-A89B-8ACE09B5127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0-44AD-9318-B8957C41F748}"/>
                </c:ext>
              </c:extLst>
            </c:dLbl>
            <c:dLbl>
              <c:idx val="1"/>
              <c:tx>
                <c:rich>
                  <a:bodyPr/>
                  <a:lstStyle/>
                  <a:p>
                    <a:fld id="{4B18C7FD-2C6F-4D18-ABE4-AEE39F85DC6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60-44AD-9318-B8957C41F74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SI</c:v>
                </c:pt>
                <c:pt idx="1">
                  <c:v>NO</c:v>
                </c:pt>
              </c:strCache>
            </c:strRef>
          </c:cat>
          <c:val>
            <c:numRef>
              <c:f>MEDIO!$F$40:$F$41</c:f>
              <c:numCache>
                <c:formatCode>###0</c:formatCode>
                <c:ptCount val="2"/>
                <c:pt idx="0">
                  <c:v>42</c:v>
                </c:pt>
                <c:pt idx="1">
                  <c:v>58</c:v>
                </c:pt>
              </c:numCache>
            </c:numRef>
          </c:val>
          <c:extLst>
            <c:ext xmlns:c16="http://schemas.microsoft.com/office/drawing/2014/chart" uri="{C3380CC4-5D6E-409C-BE32-E72D297353CC}">
              <c16:uniqueId val="{00000002-0860-44AD-9318-B8957C41F748}"/>
            </c:ext>
          </c:extLst>
        </c:ser>
        <c:dLbls>
          <c:dLblPos val="inEnd"/>
          <c:showLegendKey val="0"/>
          <c:showVal val="1"/>
          <c:showCatName val="0"/>
          <c:showSerName val="0"/>
          <c:showPercent val="0"/>
          <c:showBubbleSize val="0"/>
        </c:dLbls>
        <c:gapWidth val="100"/>
        <c:overlap val="-24"/>
        <c:axId val="559509744"/>
        <c:axId val="559503216"/>
      </c:barChart>
      <c:catAx>
        <c:axId val="559509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3216"/>
        <c:crosses val="autoZero"/>
        <c:auto val="1"/>
        <c:lblAlgn val="ctr"/>
        <c:lblOffset val="100"/>
        <c:noMultiLvlLbl val="0"/>
      </c:catAx>
      <c:valAx>
        <c:axId val="55950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97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r>
                      <a:rPr lang="en-US"/>
                      <a:t>40%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D4-4D10-AF47-7C53BF38E934}"/>
                </c:ext>
              </c:extLst>
            </c:dLbl>
            <c:dLbl>
              <c:idx val="1"/>
              <c:tx>
                <c:rich>
                  <a:bodyPr/>
                  <a:lstStyle/>
                  <a:p>
                    <a:r>
                      <a:rPr lang="en-US"/>
                      <a:t>60%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D4-4D10-AF47-7C53BF38E9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SI</c:v>
                </c:pt>
                <c:pt idx="1">
                  <c:v>NO</c:v>
                </c:pt>
              </c:strCache>
            </c:strRef>
          </c:cat>
          <c:val>
            <c:numRef>
              <c:f>MEDIO!$F$46:$F$47</c:f>
              <c:numCache>
                <c:formatCode>###0.0</c:formatCode>
                <c:ptCount val="2"/>
                <c:pt idx="0">
                  <c:v>40</c:v>
                </c:pt>
                <c:pt idx="1">
                  <c:v>60</c:v>
                </c:pt>
              </c:numCache>
            </c:numRef>
          </c:val>
          <c:extLst>
            <c:ext xmlns:c16="http://schemas.microsoft.com/office/drawing/2014/chart" uri="{C3380CC4-5D6E-409C-BE32-E72D297353CC}">
              <c16:uniqueId val="{00000002-D7D4-4D10-AF47-7C53BF38E934}"/>
            </c:ext>
          </c:extLst>
        </c:ser>
        <c:dLbls>
          <c:dLblPos val="inEnd"/>
          <c:showLegendKey val="0"/>
          <c:showVal val="1"/>
          <c:showCatName val="0"/>
          <c:showSerName val="0"/>
          <c:showPercent val="0"/>
          <c:showBubbleSize val="0"/>
        </c:dLbls>
        <c:gapWidth val="100"/>
        <c:overlap val="-24"/>
        <c:axId val="559498864"/>
        <c:axId val="559503760"/>
      </c:barChart>
      <c:catAx>
        <c:axId val="55949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3760"/>
        <c:crosses val="autoZero"/>
        <c:auto val="1"/>
        <c:lblAlgn val="ctr"/>
        <c:lblOffset val="100"/>
        <c:noMultiLvlLbl val="0"/>
      </c:catAx>
      <c:valAx>
        <c:axId val="559503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88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699DEE12-F18A-4F4E-A3C6-CC7D79B0C38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65-465F-B55C-5D4B4F437D29}"/>
                </c:ext>
              </c:extLst>
            </c:dLbl>
            <c:dLbl>
              <c:idx val="1"/>
              <c:tx>
                <c:rich>
                  <a:bodyPr/>
                  <a:lstStyle/>
                  <a:p>
                    <a:r>
                      <a:rPr lang="en-US"/>
                      <a:t>31%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65-465F-B55C-5D4B4F437D2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SI</c:v>
                </c:pt>
                <c:pt idx="1">
                  <c:v>NO</c:v>
                </c:pt>
              </c:strCache>
            </c:strRef>
          </c:cat>
          <c:val>
            <c:numRef>
              <c:f>MEDIO!$F$52:$F$53</c:f>
              <c:numCache>
                <c:formatCode>###0</c:formatCode>
                <c:ptCount val="2"/>
                <c:pt idx="0">
                  <c:v>69</c:v>
                </c:pt>
                <c:pt idx="1">
                  <c:v>31</c:v>
                </c:pt>
              </c:numCache>
            </c:numRef>
          </c:val>
          <c:extLst>
            <c:ext xmlns:c16="http://schemas.microsoft.com/office/drawing/2014/chart" uri="{C3380CC4-5D6E-409C-BE32-E72D297353CC}">
              <c16:uniqueId val="{00000002-6A65-465F-B55C-5D4B4F437D29}"/>
            </c:ext>
          </c:extLst>
        </c:ser>
        <c:dLbls>
          <c:dLblPos val="inEnd"/>
          <c:showLegendKey val="0"/>
          <c:showVal val="1"/>
          <c:showCatName val="0"/>
          <c:showSerName val="0"/>
          <c:showPercent val="0"/>
          <c:showBubbleSize val="0"/>
        </c:dLbls>
        <c:gapWidth val="100"/>
        <c:overlap val="-24"/>
        <c:axId val="559504304"/>
        <c:axId val="559504848"/>
      </c:barChart>
      <c:catAx>
        <c:axId val="55950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4848"/>
        <c:crosses val="autoZero"/>
        <c:auto val="1"/>
        <c:lblAlgn val="ctr"/>
        <c:lblOffset val="100"/>
        <c:noMultiLvlLbl val="0"/>
      </c:catAx>
      <c:valAx>
        <c:axId val="559504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5043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B7CA848B-B1C0-4A14-A0CB-586A51CF054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C5-4C21-992D-30879F87FB44}"/>
                </c:ext>
              </c:extLst>
            </c:dLbl>
            <c:dLbl>
              <c:idx val="1"/>
              <c:tx>
                <c:rich>
                  <a:bodyPr/>
                  <a:lstStyle/>
                  <a:p>
                    <a:fld id="{09FD510F-25E9-444E-89AF-741F217191C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C5-4C21-992D-30879F87FB4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SI</c:v>
                </c:pt>
                <c:pt idx="1">
                  <c:v>NO</c:v>
                </c:pt>
              </c:strCache>
            </c:strRef>
          </c:cat>
          <c:val>
            <c:numRef>
              <c:f>MEDIO!$F$58:$F$59</c:f>
              <c:numCache>
                <c:formatCode>###0</c:formatCode>
                <c:ptCount val="2"/>
                <c:pt idx="0">
                  <c:v>92</c:v>
                </c:pt>
                <c:pt idx="1">
                  <c:v>8</c:v>
                </c:pt>
              </c:numCache>
            </c:numRef>
          </c:val>
          <c:extLst>
            <c:ext xmlns:c16="http://schemas.microsoft.com/office/drawing/2014/chart" uri="{C3380CC4-5D6E-409C-BE32-E72D297353CC}">
              <c16:uniqueId val="{00000002-DFC5-4C21-992D-30879F87FB44}"/>
            </c:ext>
          </c:extLst>
        </c:ser>
        <c:dLbls>
          <c:dLblPos val="inEnd"/>
          <c:showLegendKey val="0"/>
          <c:showVal val="1"/>
          <c:showCatName val="0"/>
          <c:showSerName val="0"/>
          <c:showPercent val="0"/>
          <c:showBubbleSize val="0"/>
        </c:dLbls>
        <c:gapWidth val="100"/>
        <c:overlap val="-24"/>
        <c:axId val="559498320"/>
        <c:axId val="559499408"/>
      </c:barChart>
      <c:catAx>
        <c:axId val="55949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9408"/>
        <c:crosses val="autoZero"/>
        <c:auto val="1"/>
        <c:lblAlgn val="ctr"/>
        <c:lblOffset val="100"/>
        <c:noMultiLvlLbl val="0"/>
      </c:catAx>
      <c:valAx>
        <c:axId val="55949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594983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F-4E57-BA26-66C2F61144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F-4E57-BA26-66C2F61144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98.7</c:v>
                </c:pt>
                <c:pt idx="1">
                  <c:v>1.3</c:v>
                </c:pt>
              </c:numCache>
            </c:numRef>
          </c:val>
          <c:extLst>
            <c:ext xmlns:c16="http://schemas.microsoft.com/office/drawing/2014/chart" uri="{C3380CC4-5D6E-409C-BE32-E72D297353CC}">
              <c16:uniqueId val="{00000000-9AEF-4E57-BA26-66C2F611449E}"/>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'270-Derecho'!$O$7:$O$9</c:f>
              <c:strCache>
                <c:ptCount val="3"/>
                <c:pt idx="0">
                  <c:v>ESCUDO</c:v>
                </c:pt>
                <c:pt idx="1">
                  <c:v>LEMA</c:v>
                </c:pt>
                <c:pt idx="2">
                  <c:v>HISTORIA</c:v>
                </c:pt>
              </c:strCache>
            </c:strRef>
          </c:cat>
          <c:val>
            <c:numRef>
              <c:f>'270-Derecho'!$P$7:$P$9</c:f>
              <c:numCache>
                <c:formatCode>0</c:formatCode>
                <c:ptCount val="3"/>
                <c:pt idx="0">
                  <c:v>74.193548387096769</c:v>
                </c:pt>
                <c:pt idx="1">
                  <c:v>43.01075268817204</c:v>
                </c:pt>
                <c:pt idx="2">
                  <c:v>44.086021505376344</c:v>
                </c:pt>
              </c:numCache>
            </c:numRef>
          </c:val>
          <c:extLst>
            <c:ext xmlns:c16="http://schemas.microsoft.com/office/drawing/2014/chart" uri="{C3380CC4-5D6E-409C-BE32-E72D297353CC}">
              <c16:uniqueId val="{00000000-4E27-46A4-B52C-6E9C3563A9A8}"/>
            </c:ext>
          </c:extLst>
        </c:ser>
        <c:dLbls>
          <c:showLegendKey val="0"/>
          <c:showVal val="0"/>
          <c:showCatName val="0"/>
          <c:showSerName val="0"/>
          <c:showPercent val="0"/>
          <c:showBubbleSize val="0"/>
        </c:dLbls>
        <c:gapWidth val="100"/>
        <c:overlap val="-24"/>
        <c:axId val="567675760"/>
        <c:axId val="567673520"/>
      </c:barChart>
      <c:catAx>
        <c:axId val="56767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3520"/>
        <c:crosses val="autoZero"/>
        <c:auto val="1"/>
        <c:lblAlgn val="ctr"/>
        <c:lblOffset val="100"/>
        <c:noMultiLvlLbl val="0"/>
      </c:catAx>
      <c:valAx>
        <c:axId val="56767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7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Reversed" id="26">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44119" y="4653137"/>
            <a:ext cx="8067338"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220) – UNIDAD ACADÉMICA DE AGRICULTURA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6D261866-84CC-427E-82BE-7F67F27A8E91}"/>
              </a:ext>
            </a:extLst>
          </p:cNvPr>
          <p:cNvGraphicFramePr>
            <a:graphicFrameLocks/>
          </p:cNvGraphicFramePr>
          <p:nvPr>
            <p:extLst>
              <p:ext uri="{D42A27DB-BD31-4B8C-83A1-F6EECF244321}">
                <p14:modId xmlns:p14="http://schemas.microsoft.com/office/powerpoint/2010/main" val="3685311030"/>
              </p:ext>
            </p:extLst>
          </p:nvPr>
        </p:nvGraphicFramePr>
        <p:xfrm>
          <a:off x="1270719" y="1520757"/>
          <a:ext cx="6495921" cy="4030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C9669C4-04A8-4E67-BD01-A210FB6A1922}"/>
              </a:ext>
            </a:extLst>
          </p:cNvPr>
          <p:cNvGraphicFramePr>
            <a:graphicFrameLocks/>
          </p:cNvGraphicFramePr>
          <p:nvPr>
            <p:extLst>
              <p:ext uri="{D42A27DB-BD31-4B8C-83A1-F6EECF244321}">
                <p14:modId xmlns:p14="http://schemas.microsoft.com/office/powerpoint/2010/main" val="74956092"/>
              </p:ext>
            </p:extLst>
          </p:nvPr>
        </p:nvGraphicFramePr>
        <p:xfrm>
          <a:off x="1377359" y="1386487"/>
          <a:ext cx="6435001" cy="4118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CE60A1D2-31FA-496C-9876-8FBC7C9CCF25}"/>
              </a:ext>
            </a:extLst>
          </p:cNvPr>
          <p:cNvGraphicFramePr>
            <a:graphicFrameLocks/>
          </p:cNvGraphicFramePr>
          <p:nvPr>
            <p:extLst>
              <p:ext uri="{D42A27DB-BD31-4B8C-83A1-F6EECF244321}">
                <p14:modId xmlns:p14="http://schemas.microsoft.com/office/powerpoint/2010/main" val="2254733103"/>
              </p:ext>
            </p:extLst>
          </p:nvPr>
        </p:nvGraphicFramePr>
        <p:xfrm>
          <a:off x="1124453" y="1557831"/>
          <a:ext cx="7645812" cy="4017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DDADA854-E4A0-4389-B9C5-75FA6ED348DC}"/>
              </a:ext>
            </a:extLst>
          </p:cNvPr>
          <p:cNvGraphicFramePr>
            <a:graphicFrameLocks/>
          </p:cNvGraphicFramePr>
          <p:nvPr>
            <p:extLst>
              <p:ext uri="{D42A27DB-BD31-4B8C-83A1-F6EECF244321}">
                <p14:modId xmlns:p14="http://schemas.microsoft.com/office/powerpoint/2010/main" val="231970242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FD100314-4AC1-47E9-94D8-777CA8979C99}"/>
              </a:ext>
            </a:extLst>
          </p:cNvPr>
          <p:cNvGraphicFramePr>
            <a:graphicFrameLocks/>
          </p:cNvGraphicFramePr>
          <p:nvPr>
            <p:extLst>
              <p:ext uri="{D42A27DB-BD31-4B8C-83A1-F6EECF244321}">
                <p14:modId xmlns:p14="http://schemas.microsoft.com/office/powerpoint/2010/main" val="2836112702"/>
              </p:ext>
            </p:extLst>
          </p:nvPr>
        </p:nvGraphicFramePr>
        <p:xfrm>
          <a:off x="1259632" y="1386487"/>
          <a:ext cx="6624736" cy="4118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6F3980BB-C2B7-48F9-828B-83B2F8BA23F1}"/>
              </a:ext>
            </a:extLst>
          </p:cNvPr>
          <p:cNvGraphicFramePr>
            <a:graphicFrameLocks/>
          </p:cNvGraphicFramePr>
          <p:nvPr>
            <p:extLst>
              <p:ext uri="{D42A27DB-BD31-4B8C-83A1-F6EECF244321}">
                <p14:modId xmlns:p14="http://schemas.microsoft.com/office/powerpoint/2010/main" val="1243617689"/>
              </p:ext>
            </p:extLst>
          </p:nvPr>
        </p:nvGraphicFramePr>
        <p:xfrm>
          <a:off x="1576305" y="134155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A5C6F8B2-224C-4644-8869-554A4A36B1FB}"/>
              </a:ext>
            </a:extLst>
          </p:cNvPr>
          <p:cNvGraphicFramePr>
            <a:graphicFrameLocks/>
          </p:cNvGraphicFramePr>
          <p:nvPr>
            <p:extLst>
              <p:ext uri="{D42A27DB-BD31-4B8C-83A1-F6EECF244321}">
                <p14:modId xmlns:p14="http://schemas.microsoft.com/office/powerpoint/2010/main" val="3975667697"/>
              </p:ext>
            </p:extLst>
          </p:nvPr>
        </p:nvGraphicFramePr>
        <p:xfrm>
          <a:off x="1259632" y="1412776"/>
          <a:ext cx="6624736" cy="41383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A14AA4F9-1780-4A00-8337-F766CD55BC86}"/>
              </a:ext>
            </a:extLst>
          </p:cNvPr>
          <p:cNvGraphicFramePr>
            <a:graphicFrameLocks/>
          </p:cNvGraphicFramePr>
          <p:nvPr>
            <p:extLst>
              <p:ext uri="{D42A27DB-BD31-4B8C-83A1-F6EECF244321}">
                <p14:modId xmlns:p14="http://schemas.microsoft.com/office/powerpoint/2010/main" val="141942498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1DF71B14-151E-4B7F-8EB8-CF5D1816CEDD}"/>
              </a:ext>
            </a:extLst>
          </p:cNvPr>
          <p:cNvGraphicFramePr>
            <a:graphicFrameLocks/>
          </p:cNvGraphicFramePr>
          <p:nvPr>
            <p:extLst>
              <p:ext uri="{D42A27DB-BD31-4B8C-83A1-F6EECF244321}">
                <p14:modId xmlns:p14="http://schemas.microsoft.com/office/powerpoint/2010/main" val="4170691433"/>
              </p:ext>
            </p:extLst>
          </p:nvPr>
        </p:nvGraphicFramePr>
        <p:xfrm>
          <a:off x="1233343" y="1274536"/>
          <a:ext cx="696534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D7271B8-FCDC-4858-9018-40EB5A64FE67}"/>
              </a:ext>
            </a:extLst>
          </p:cNvPr>
          <p:cNvGraphicFramePr>
            <a:graphicFrameLocks/>
          </p:cNvGraphicFramePr>
          <p:nvPr>
            <p:extLst>
              <p:ext uri="{D42A27DB-BD31-4B8C-83A1-F6EECF244321}">
                <p14:modId xmlns:p14="http://schemas.microsoft.com/office/powerpoint/2010/main" val="1255906224"/>
              </p:ext>
            </p:extLst>
          </p:nvPr>
        </p:nvGraphicFramePr>
        <p:xfrm>
          <a:off x="160885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4D3033C6-3C5B-4728-AF60-AC9E1CADE87E}"/>
              </a:ext>
            </a:extLst>
          </p:cNvPr>
          <p:cNvGraphicFramePr>
            <a:graphicFrameLocks/>
          </p:cNvGraphicFramePr>
          <p:nvPr>
            <p:extLst>
              <p:ext uri="{D42A27DB-BD31-4B8C-83A1-F6EECF244321}">
                <p14:modId xmlns:p14="http://schemas.microsoft.com/office/powerpoint/2010/main" val="1215023974"/>
              </p:ext>
            </p:extLst>
          </p:nvPr>
        </p:nvGraphicFramePr>
        <p:xfrm>
          <a:off x="1128940" y="1448750"/>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2C307D5-3EB0-475F-8A49-A9DECBDCDD80}"/>
              </a:ext>
            </a:extLst>
          </p:cNvPr>
          <p:cNvGraphicFramePr>
            <a:graphicFrameLocks/>
          </p:cNvGraphicFramePr>
          <p:nvPr>
            <p:extLst>
              <p:ext uri="{D42A27DB-BD31-4B8C-83A1-F6EECF244321}">
                <p14:modId xmlns:p14="http://schemas.microsoft.com/office/powerpoint/2010/main" val="2099907306"/>
              </p:ext>
            </p:extLst>
          </p:nvPr>
        </p:nvGraphicFramePr>
        <p:xfrm>
          <a:off x="1474776"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7BDDF4E3-A461-452F-8B52-D9FD21058E87}"/>
              </a:ext>
            </a:extLst>
          </p:cNvPr>
          <p:cNvGraphicFramePr>
            <a:graphicFrameLocks/>
          </p:cNvGraphicFramePr>
          <p:nvPr>
            <p:extLst>
              <p:ext uri="{D42A27DB-BD31-4B8C-83A1-F6EECF244321}">
                <p14:modId xmlns:p14="http://schemas.microsoft.com/office/powerpoint/2010/main" val="4049896777"/>
              </p:ext>
            </p:extLst>
          </p:nvPr>
        </p:nvGraphicFramePr>
        <p:xfrm>
          <a:off x="1128940" y="1448749"/>
          <a:ext cx="6899444"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0BCCE18F-4FC9-4EAF-8A69-44AF1155075E}"/>
              </a:ext>
            </a:extLst>
          </p:cNvPr>
          <p:cNvGraphicFramePr>
            <a:graphicFrameLocks/>
          </p:cNvGraphicFramePr>
          <p:nvPr>
            <p:extLst>
              <p:ext uri="{D42A27DB-BD31-4B8C-83A1-F6EECF244321}">
                <p14:modId xmlns:p14="http://schemas.microsoft.com/office/powerpoint/2010/main" val="1162990541"/>
              </p:ext>
            </p:extLst>
          </p:nvPr>
        </p:nvGraphicFramePr>
        <p:xfrm>
          <a:off x="1605648"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F6B6223E-9D83-43BC-B93A-D2A0700283D0}"/>
              </a:ext>
            </a:extLst>
          </p:cNvPr>
          <p:cNvGraphicFramePr>
            <a:graphicFrameLocks/>
          </p:cNvGraphicFramePr>
          <p:nvPr>
            <p:extLst>
              <p:ext uri="{D42A27DB-BD31-4B8C-83A1-F6EECF244321}">
                <p14:modId xmlns:p14="http://schemas.microsoft.com/office/powerpoint/2010/main" val="2392723470"/>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A33FDC76-383E-4FDF-A31A-4DC9B7331CA9}"/>
              </a:ext>
            </a:extLst>
          </p:cNvPr>
          <p:cNvGraphicFramePr>
            <a:graphicFrameLocks/>
          </p:cNvGraphicFramePr>
          <p:nvPr>
            <p:extLst>
              <p:ext uri="{D42A27DB-BD31-4B8C-83A1-F6EECF244321}">
                <p14:modId xmlns:p14="http://schemas.microsoft.com/office/powerpoint/2010/main" val="2278511527"/>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71C5FC02-119F-4A53-97CE-00D796D35E38}"/>
              </a:ext>
            </a:extLst>
          </p:cNvPr>
          <p:cNvGraphicFramePr>
            <a:graphicFrameLocks/>
          </p:cNvGraphicFramePr>
          <p:nvPr>
            <p:extLst>
              <p:ext uri="{D42A27DB-BD31-4B8C-83A1-F6EECF244321}">
                <p14:modId xmlns:p14="http://schemas.microsoft.com/office/powerpoint/2010/main" val="1187965244"/>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20A989D3-A6CB-4F8E-9EB9-FEC58D5B1492}"/>
              </a:ext>
            </a:extLst>
          </p:cNvPr>
          <p:cNvGraphicFramePr>
            <a:graphicFrameLocks/>
          </p:cNvGraphicFramePr>
          <p:nvPr>
            <p:extLst>
              <p:ext uri="{D42A27DB-BD31-4B8C-83A1-F6EECF244321}">
                <p14:modId xmlns:p14="http://schemas.microsoft.com/office/powerpoint/2010/main" val="1173590350"/>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7981D12B-69A1-4ED1-A363-6448E0E6B221}"/>
              </a:ext>
            </a:extLst>
          </p:cNvPr>
          <p:cNvGraphicFramePr>
            <a:graphicFrameLocks/>
          </p:cNvGraphicFramePr>
          <p:nvPr>
            <p:extLst>
              <p:ext uri="{D42A27DB-BD31-4B8C-83A1-F6EECF244321}">
                <p14:modId xmlns:p14="http://schemas.microsoft.com/office/powerpoint/2010/main" val="332600936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AGRICULTURA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69B68B60-A52A-431F-B9BF-76D0E166BDB5}"/>
              </a:ext>
            </a:extLst>
          </p:cNvPr>
          <p:cNvGraphicFramePr>
            <a:graphicFrameLocks/>
          </p:cNvGraphicFramePr>
          <p:nvPr>
            <p:extLst>
              <p:ext uri="{D42A27DB-BD31-4B8C-83A1-F6EECF244321}">
                <p14:modId xmlns:p14="http://schemas.microsoft.com/office/powerpoint/2010/main" val="2497528273"/>
              </p:ext>
            </p:extLst>
          </p:nvPr>
        </p:nvGraphicFramePr>
        <p:xfrm>
          <a:off x="1735640"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41A9F60-34EE-4686-B0E5-DA395CB12D9B}"/>
              </a:ext>
            </a:extLst>
          </p:cNvPr>
          <p:cNvGraphicFramePr>
            <a:graphicFrameLocks/>
          </p:cNvGraphicFramePr>
          <p:nvPr>
            <p:extLst>
              <p:ext uri="{D42A27DB-BD31-4B8C-83A1-F6EECF244321}">
                <p14:modId xmlns:p14="http://schemas.microsoft.com/office/powerpoint/2010/main" val="619126332"/>
              </p:ext>
            </p:extLst>
          </p:nvPr>
        </p:nvGraphicFramePr>
        <p:xfrm>
          <a:off x="1474776"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FCFEF7B-CB40-4B5D-8F70-0965E69FE072}"/>
              </a:ext>
            </a:extLst>
          </p:cNvPr>
          <p:cNvGraphicFramePr>
            <a:graphicFrameLocks/>
          </p:cNvGraphicFramePr>
          <p:nvPr>
            <p:extLst>
              <p:ext uri="{D42A27DB-BD31-4B8C-83A1-F6EECF244321}">
                <p14:modId xmlns:p14="http://schemas.microsoft.com/office/powerpoint/2010/main" val="3966214543"/>
              </p:ext>
            </p:extLst>
          </p:nvPr>
        </p:nvGraphicFramePr>
        <p:xfrm>
          <a:off x="1233343" y="1358610"/>
          <a:ext cx="6795041"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9F4ED0F4-3BD4-4E8A-B0C9-BEC438ED0FE3}"/>
              </a:ext>
            </a:extLst>
          </p:cNvPr>
          <p:cNvGraphicFramePr>
            <a:graphicFrameLocks/>
          </p:cNvGraphicFramePr>
          <p:nvPr>
            <p:extLst>
              <p:ext uri="{D42A27DB-BD31-4B8C-83A1-F6EECF244321}">
                <p14:modId xmlns:p14="http://schemas.microsoft.com/office/powerpoint/2010/main" val="550511148"/>
              </p:ext>
            </p:extLst>
          </p:nvPr>
        </p:nvGraphicFramePr>
        <p:xfrm>
          <a:off x="1351070" y="1268761"/>
          <a:ext cx="6821330"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090F8153-FC2E-40D3-84C7-95DB027D472C}"/>
              </a:ext>
            </a:extLst>
          </p:cNvPr>
          <p:cNvGraphicFramePr>
            <a:graphicFrameLocks/>
          </p:cNvGraphicFramePr>
          <p:nvPr>
            <p:extLst>
              <p:ext uri="{D42A27DB-BD31-4B8C-83A1-F6EECF244321}">
                <p14:modId xmlns:p14="http://schemas.microsoft.com/office/powerpoint/2010/main" val="4100862338"/>
              </p:ext>
            </p:extLst>
          </p:nvPr>
        </p:nvGraphicFramePr>
        <p:xfrm>
          <a:off x="1061475" y="1391871"/>
          <a:ext cx="6822893"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F026073E-6928-41BA-8CCA-EC0480248708}"/>
              </a:ext>
            </a:extLst>
          </p:cNvPr>
          <p:cNvGraphicFramePr>
            <a:graphicFrameLocks/>
          </p:cNvGraphicFramePr>
          <p:nvPr>
            <p:extLst>
              <p:ext uri="{D42A27DB-BD31-4B8C-83A1-F6EECF244321}">
                <p14:modId xmlns:p14="http://schemas.microsoft.com/office/powerpoint/2010/main" val="2187991137"/>
              </p:ext>
            </p:extLst>
          </p:nvPr>
        </p:nvGraphicFramePr>
        <p:xfrm>
          <a:off x="1128940" y="1319862"/>
          <a:ext cx="711546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BC39E30-2791-488E-A8E4-33379B40F229}"/>
              </a:ext>
            </a:extLst>
          </p:cNvPr>
          <p:cNvGraphicFramePr>
            <a:graphicFrameLocks/>
          </p:cNvGraphicFramePr>
          <p:nvPr>
            <p:extLst>
              <p:ext uri="{D42A27DB-BD31-4B8C-83A1-F6EECF244321}">
                <p14:modId xmlns:p14="http://schemas.microsoft.com/office/powerpoint/2010/main" val="349282776"/>
              </p:ext>
            </p:extLst>
          </p:nvPr>
        </p:nvGraphicFramePr>
        <p:xfrm>
          <a:off x="1305351" y="1391871"/>
          <a:ext cx="6507009"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BAF3FFD2-AC71-40FA-A0D0-6277F9A971BB}"/>
              </a:ext>
            </a:extLst>
          </p:cNvPr>
          <p:cNvGraphicFramePr>
            <a:graphicFrameLocks/>
          </p:cNvGraphicFramePr>
          <p:nvPr>
            <p:extLst>
              <p:ext uri="{D42A27DB-BD31-4B8C-83A1-F6EECF244321}">
                <p14:modId xmlns:p14="http://schemas.microsoft.com/office/powerpoint/2010/main" val="3415292722"/>
              </p:ext>
            </p:extLst>
          </p:nvPr>
        </p:nvGraphicFramePr>
        <p:xfrm>
          <a:off x="1174659" y="1145649"/>
          <a:ext cx="7213765" cy="4405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74D24839-F340-4090-9758-668E4AECC56E}"/>
              </a:ext>
            </a:extLst>
          </p:cNvPr>
          <p:cNvGraphicFramePr>
            <a:graphicFrameLocks/>
          </p:cNvGraphicFramePr>
          <p:nvPr>
            <p:extLst>
              <p:ext uri="{D42A27DB-BD31-4B8C-83A1-F6EECF244321}">
                <p14:modId xmlns:p14="http://schemas.microsoft.com/office/powerpoint/2010/main" val="4175442334"/>
              </p:ext>
            </p:extLst>
          </p:nvPr>
        </p:nvGraphicFramePr>
        <p:xfrm>
          <a:off x="1061475" y="1096501"/>
          <a:ext cx="6921190"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6419E90A-6FFB-4E10-BE47-97751018C68F}"/>
              </a:ext>
            </a:extLst>
          </p:cNvPr>
          <p:cNvGraphicFramePr>
            <a:graphicFrameLocks/>
          </p:cNvGraphicFramePr>
          <p:nvPr>
            <p:extLst>
              <p:ext uri="{D42A27DB-BD31-4B8C-83A1-F6EECF244321}">
                <p14:modId xmlns:p14="http://schemas.microsoft.com/office/powerpoint/2010/main" val="3363768389"/>
              </p:ext>
            </p:extLst>
          </p:nvPr>
        </p:nvGraphicFramePr>
        <p:xfrm>
          <a:off x="1576305"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4405204C-1389-4964-9271-8DD05DBE538B}"/>
              </a:ext>
            </a:extLst>
          </p:cNvPr>
          <p:cNvGraphicFramePr>
            <a:graphicFrameLocks/>
          </p:cNvGraphicFramePr>
          <p:nvPr>
            <p:extLst>
              <p:ext uri="{D42A27DB-BD31-4B8C-83A1-F6EECF244321}">
                <p14:modId xmlns:p14="http://schemas.microsoft.com/office/powerpoint/2010/main" val="3701588016"/>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6266D88-1C48-4194-A1A0-52A6E2BAEDC7}"/>
              </a:ext>
            </a:extLst>
          </p:cNvPr>
          <p:cNvGraphicFramePr>
            <a:graphicFrameLocks/>
          </p:cNvGraphicFramePr>
          <p:nvPr>
            <p:extLst>
              <p:ext uri="{D42A27DB-BD31-4B8C-83A1-F6EECF244321}">
                <p14:modId xmlns:p14="http://schemas.microsoft.com/office/powerpoint/2010/main" val="2931127871"/>
              </p:ext>
            </p:extLst>
          </p:nvPr>
        </p:nvGraphicFramePr>
        <p:xfrm>
          <a:off x="1474776"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C78CBB56-0DB9-4FD9-941F-994465DAEAB7}"/>
              </a:ext>
            </a:extLst>
          </p:cNvPr>
          <p:cNvGraphicFramePr>
            <a:graphicFrameLocks/>
          </p:cNvGraphicFramePr>
          <p:nvPr>
            <p:extLst>
              <p:ext uri="{D42A27DB-BD31-4B8C-83A1-F6EECF244321}">
                <p14:modId xmlns:p14="http://schemas.microsoft.com/office/powerpoint/2010/main" val="2956771530"/>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1D777322-6312-4F82-8189-A603A60AA543}"/>
              </a:ext>
            </a:extLst>
          </p:cNvPr>
          <p:cNvGraphicFramePr>
            <a:graphicFrameLocks/>
          </p:cNvGraphicFramePr>
          <p:nvPr>
            <p:extLst>
              <p:ext uri="{D42A27DB-BD31-4B8C-83A1-F6EECF244321}">
                <p14:modId xmlns:p14="http://schemas.microsoft.com/office/powerpoint/2010/main" val="171395928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BDEFF2F5-2B3F-489D-8533-2785CB567917}"/>
              </a:ext>
            </a:extLst>
          </p:cNvPr>
          <p:cNvGraphicFramePr>
            <a:graphicFrameLocks/>
          </p:cNvGraphicFramePr>
          <p:nvPr>
            <p:extLst>
              <p:ext uri="{D42A27DB-BD31-4B8C-83A1-F6EECF244321}">
                <p14:modId xmlns:p14="http://schemas.microsoft.com/office/powerpoint/2010/main" val="3607731184"/>
              </p:ext>
            </p:extLst>
          </p:nvPr>
        </p:nvGraphicFramePr>
        <p:xfrm>
          <a:off x="1479380" y="13405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8155E65-85FD-45C3-A409-7D7AC1939392}"/>
              </a:ext>
            </a:extLst>
          </p:cNvPr>
          <p:cNvGraphicFramePr>
            <a:graphicFrameLocks/>
          </p:cNvGraphicFramePr>
          <p:nvPr>
            <p:extLst>
              <p:ext uri="{D42A27DB-BD31-4B8C-83A1-F6EECF244321}">
                <p14:modId xmlns:p14="http://schemas.microsoft.com/office/powerpoint/2010/main" val="407768436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E036612F-4DBF-4573-821F-23E9FA919027}"/>
              </a:ext>
            </a:extLst>
          </p:cNvPr>
          <p:cNvGraphicFramePr>
            <a:graphicFrameLocks/>
          </p:cNvGraphicFramePr>
          <p:nvPr>
            <p:extLst>
              <p:ext uri="{D42A27DB-BD31-4B8C-83A1-F6EECF244321}">
                <p14:modId xmlns:p14="http://schemas.microsoft.com/office/powerpoint/2010/main" val="3135365498"/>
              </p:ext>
            </p:extLst>
          </p:nvPr>
        </p:nvGraphicFramePr>
        <p:xfrm>
          <a:off x="1377359" y="1268761"/>
          <a:ext cx="6723033"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C8F84B8-29A7-4D62-96CF-A7D3BC6042BE}"/>
              </a:ext>
            </a:extLst>
          </p:cNvPr>
          <p:cNvGraphicFramePr>
            <a:graphicFrameLocks/>
          </p:cNvGraphicFramePr>
          <p:nvPr>
            <p:extLst>
              <p:ext uri="{D42A27DB-BD31-4B8C-83A1-F6EECF244321}">
                <p14:modId xmlns:p14="http://schemas.microsoft.com/office/powerpoint/2010/main" val="527175340"/>
              </p:ext>
            </p:extLst>
          </p:nvPr>
        </p:nvGraphicFramePr>
        <p:xfrm>
          <a:off x="1259632" y="1242473"/>
          <a:ext cx="7056784" cy="43086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F18F1DE8-B110-4656-84C3-2103C697B77B}"/>
              </a:ext>
            </a:extLst>
          </p:cNvPr>
          <p:cNvGraphicFramePr>
            <a:graphicFrameLocks/>
          </p:cNvGraphicFramePr>
          <p:nvPr>
            <p:extLst>
              <p:ext uri="{D42A27DB-BD31-4B8C-83A1-F6EECF244321}">
                <p14:modId xmlns:p14="http://schemas.microsoft.com/office/powerpoint/2010/main" val="3292229047"/>
              </p:ext>
            </p:extLst>
          </p:nvPr>
        </p:nvGraphicFramePr>
        <p:xfrm>
          <a:off x="1128939" y="1365581"/>
          <a:ext cx="6853725" cy="4185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5957B4FE-67FC-4110-83F0-FC320241A78F}"/>
              </a:ext>
            </a:extLst>
          </p:cNvPr>
          <p:cNvGraphicFramePr>
            <a:graphicFrameLocks/>
          </p:cNvGraphicFramePr>
          <p:nvPr>
            <p:extLst>
              <p:ext uri="{D42A27DB-BD31-4B8C-83A1-F6EECF244321}">
                <p14:modId xmlns:p14="http://schemas.microsoft.com/office/powerpoint/2010/main" val="1121371326"/>
              </p:ext>
            </p:extLst>
          </p:nvPr>
        </p:nvGraphicFramePr>
        <p:xfrm>
          <a:off x="1128940" y="1196752"/>
          <a:ext cx="7187476" cy="4418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F76B1835-F70A-4105-8CF0-9561BF0A4594}"/>
              </a:ext>
            </a:extLst>
          </p:cNvPr>
          <p:cNvGraphicFramePr>
            <a:graphicFrameLocks/>
          </p:cNvGraphicFramePr>
          <p:nvPr>
            <p:extLst>
              <p:ext uri="{D42A27DB-BD31-4B8C-83A1-F6EECF244321}">
                <p14:modId xmlns:p14="http://schemas.microsoft.com/office/powerpoint/2010/main" val="3180454548"/>
              </p:ext>
            </p:extLst>
          </p:nvPr>
        </p:nvGraphicFramePr>
        <p:xfrm>
          <a:off x="1107194" y="1391870"/>
          <a:ext cx="7209222"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8680346A-0B0A-4514-96A7-ACD9210DF1A1}"/>
              </a:ext>
            </a:extLst>
          </p:cNvPr>
          <p:cNvGraphicFramePr>
            <a:graphicFrameLocks/>
          </p:cNvGraphicFramePr>
          <p:nvPr>
            <p:extLst>
              <p:ext uri="{D42A27DB-BD31-4B8C-83A1-F6EECF244321}">
                <p14:modId xmlns:p14="http://schemas.microsoft.com/office/powerpoint/2010/main" val="2201204130"/>
              </p:ext>
            </p:extLst>
          </p:nvPr>
        </p:nvGraphicFramePr>
        <p:xfrm>
          <a:off x="1128940" y="1314479"/>
          <a:ext cx="7043460" cy="42358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1CDE791E-6FEB-4B7F-B814-1116FF86B216}"/>
              </a:ext>
            </a:extLst>
          </p:cNvPr>
          <p:cNvGraphicFramePr>
            <a:graphicFrameLocks/>
          </p:cNvGraphicFramePr>
          <p:nvPr>
            <p:extLst>
              <p:ext uri="{D42A27DB-BD31-4B8C-83A1-F6EECF244321}">
                <p14:modId xmlns:p14="http://schemas.microsoft.com/office/powerpoint/2010/main" val="1319448629"/>
              </p:ext>
            </p:extLst>
          </p:nvPr>
        </p:nvGraphicFramePr>
        <p:xfrm>
          <a:off x="1128940" y="1145650"/>
          <a:ext cx="7403500"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81169143-5A96-4855-BF7C-2B4855FD3DF3}"/>
              </a:ext>
            </a:extLst>
          </p:cNvPr>
          <p:cNvGraphicFramePr>
            <a:graphicFrameLocks/>
          </p:cNvGraphicFramePr>
          <p:nvPr>
            <p:extLst>
              <p:ext uri="{D42A27DB-BD31-4B8C-83A1-F6EECF244321}">
                <p14:modId xmlns:p14="http://schemas.microsoft.com/office/powerpoint/2010/main" val="642054029"/>
              </p:ext>
            </p:extLst>
          </p:nvPr>
        </p:nvGraphicFramePr>
        <p:xfrm>
          <a:off x="1174659" y="1191370"/>
          <a:ext cx="6781717"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C51F6BFE-1611-4BE3-8BC6-74503E4C777C}"/>
              </a:ext>
            </a:extLst>
          </p:cNvPr>
          <p:cNvGraphicFramePr>
            <a:graphicFrameLocks/>
          </p:cNvGraphicFramePr>
          <p:nvPr>
            <p:extLst>
              <p:ext uri="{D42A27DB-BD31-4B8C-83A1-F6EECF244321}">
                <p14:modId xmlns:p14="http://schemas.microsoft.com/office/powerpoint/2010/main" val="136609865"/>
              </p:ext>
            </p:extLst>
          </p:nvPr>
        </p:nvGraphicFramePr>
        <p:xfrm>
          <a:off x="1128940" y="1342723"/>
          <a:ext cx="7043460" cy="4208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5BD24A91-B08E-47AD-87FC-D8D2B80C5F75}"/>
              </a:ext>
            </a:extLst>
          </p:cNvPr>
          <p:cNvGraphicFramePr>
            <a:graphicFrameLocks/>
          </p:cNvGraphicFramePr>
          <p:nvPr>
            <p:extLst>
              <p:ext uri="{D42A27DB-BD31-4B8C-83A1-F6EECF244321}">
                <p14:modId xmlns:p14="http://schemas.microsoft.com/office/powerpoint/2010/main" val="1752843196"/>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FD3F0C2A-5F4A-41CA-9FC5-3848C7968075}"/>
              </a:ext>
            </a:extLst>
          </p:cNvPr>
          <p:cNvGraphicFramePr>
            <a:graphicFrameLocks/>
          </p:cNvGraphicFramePr>
          <p:nvPr>
            <p:extLst>
              <p:ext uri="{D42A27DB-BD31-4B8C-83A1-F6EECF244321}">
                <p14:modId xmlns:p14="http://schemas.microsoft.com/office/powerpoint/2010/main" val="2032393097"/>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1BAE7F6D-39E6-4CB2-92A1-CE79C20712D6}"/>
              </a:ext>
            </a:extLst>
          </p:cNvPr>
          <p:cNvGraphicFramePr>
            <a:graphicFrameLocks/>
          </p:cNvGraphicFramePr>
          <p:nvPr>
            <p:extLst>
              <p:ext uri="{D42A27DB-BD31-4B8C-83A1-F6EECF244321}">
                <p14:modId xmlns:p14="http://schemas.microsoft.com/office/powerpoint/2010/main" val="72000752"/>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5FC22D8E-538C-42A5-918D-10881EF58460}"/>
              </a:ext>
            </a:extLst>
          </p:cNvPr>
          <p:cNvGraphicFramePr>
            <a:graphicFrameLocks/>
          </p:cNvGraphicFramePr>
          <p:nvPr>
            <p:extLst>
              <p:ext uri="{D42A27DB-BD31-4B8C-83A1-F6EECF244321}">
                <p14:modId xmlns:p14="http://schemas.microsoft.com/office/powerpoint/2010/main" val="2148378222"/>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74690ECC-4D75-4BD4-B9E9-344308D17329}"/>
              </a:ext>
            </a:extLst>
          </p:cNvPr>
          <p:cNvGraphicFramePr>
            <a:graphicFrameLocks/>
          </p:cNvGraphicFramePr>
          <p:nvPr>
            <p:extLst>
              <p:ext uri="{D42A27DB-BD31-4B8C-83A1-F6EECF244321}">
                <p14:modId xmlns:p14="http://schemas.microsoft.com/office/powerpoint/2010/main" val="2493415307"/>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54E8017-181E-43F2-87A3-EAE667C4CCA3}"/>
              </a:ext>
            </a:extLst>
          </p:cNvPr>
          <p:cNvGraphicFramePr>
            <a:graphicFrameLocks/>
          </p:cNvGraphicFramePr>
          <p:nvPr>
            <p:extLst>
              <p:ext uri="{D42A27DB-BD31-4B8C-83A1-F6EECF244321}">
                <p14:modId xmlns:p14="http://schemas.microsoft.com/office/powerpoint/2010/main" val="394870295"/>
              </p:ext>
            </p:extLst>
          </p:nvPr>
        </p:nvGraphicFramePr>
        <p:xfrm>
          <a:off x="1620088"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353C3F1-1383-4071-A5A5-E6FFCDBC4EEC}"/>
              </a:ext>
            </a:extLst>
          </p:cNvPr>
          <p:cNvGraphicFramePr>
            <a:graphicFrameLocks/>
          </p:cNvGraphicFramePr>
          <p:nvPr>
            <p:extLst>
              <p:ext uri="{D42A27DB-BD31-4B8C-83A1-F6EECF244321}">
                <p14:modId xmlns:p14="http://schemas.microsoft.com/office/powerpoint/2010/main" val="1752049148"/>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448851D-0363-47A9-94B6-703ABFE31008}"/>
              </a:ext>
            </a:extLst>
          </p:cNvPr>
          <p:cNvGraphicFramePr>
            <a:graphicFrameLocks/>
          </p:cNvGraphicFramePr>
          <p:nvPr>
            <p:extLst>
              <p:ext uri="{D42A27DB-BD31-4B8C-83A1-F6EECF244321}">
                <p14:modId xmlns:p14="http://schemas.microsoft.com/office/powerpoint/2010/main" val="2942546061"/>
              </p:ext>
            </p:extLst>
          </p:nvPr>
        </p:nvGraphicFramePr>
        <p:xfrm>
          <a:off x="155649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7974D88-B052-4A41-A588-B30176D4BB83}"/>
              </a:ext>
            </a:extLst>
          </p:cNvPr>
          <p:cNvGraphicFramePr>
            <a:graphicFrameLocks/>
          </p:cNvGraphicFramePr>
          <p:nvPr>
            <p:extLst>
              <p:ext uri="{D42A27DB-BD31-4B8C-83A1-F6EECF244321}">
                <p14:modId xmlns:p14="http://schemas.microsoft.com/office/powerpoint/2010/main" val="2472304337"/>
              </p:ext>
            </p:extLst>
          </p:nvPr>
        </p:nvGraphicFramePr>
        <p:xfrm>
          <a:off x="1620088" y="133238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0635969C-EF02-4E88-B92B-9557362DA3F2}"/>
              </a:ext>
            </a:extLst>
          </p:cNvPr>
          <p:cNvGraphicFramePr>
            <a:graphicFrameLocks/>
          </p:cNvGraphicFramePr>
          <p:nvPr>
            <p:extLst>
              <p:ext uri="{D42A27DB-BD31-4B8C-83A1-F6EECF244321}">
                <p14:modId xmlns:p14="http://schemas.microsoft.com/office/powerpoint/2010/main" val="1718647883"/>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5298</TotalTime>
  <Words>3761</Words>
  <Application>Microsoft Office PowerPoint</Application>
  <PresentationFormat>Presentación en pantalla (4:3)</PresentationFormat>
  <Paragraphs>585</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2022-03-31T18:49:56Z</dcterms:modified>
</cp:coreProperties>
</file>