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'220-AGRICULTURA'!$B$33:$B$34</c:f>
              <c:strCache>
                <c:ptCount val="2"/>
                <c:pt idx="0">
                  <c:v>SI</c:v>
                </c:pt>
                <c:pt idx="1">
                  <c:v>NO</c:v>
                </c:pt>
              </c:strCache>
            </c:strRef>
          </c:cat>
          <c:val>
            <c:numRef>
              <c:f>'220-AGRICULTURA'!$E$33:$E$34</c:f>
              <c:numCache>
                <c:formatCode>0</c:formatCode>
                <c:ptCount val="2"/>
                <c:pt idx="0">
                  <c:v>64.15094339622641</c:v>
                </c:pt>
                <c:pt idx="1">
                  <c:v>35.849056603773583</c:v>
                </c:pt>
              </c:numCache>
            </c:numRef>
          </c:val>
          <c:extLst>
            <c:ext xmlns:c16="http://schemas.microsoft.com/office/drawing/2014/chart" uri="{C3380CC4-5D6E-409C-BE32-E72D297353CC}">
              <c16:uniqueId val="{00000000-F784-482F-BC36-4643E6967F78}"/>
            </c:ext>
          </c:extLst>
        </c:ser>
        <c:dLbls>
          <c:showLegendKey val="0"/>
          <c:showVal val="0"/>
          <c:showCatName val="0"/>
          <c:showSerName val="0"/>
          <c:showPercent val="0"/>
          <c:showBubbleSize val="0"/>
        </c:dLbls>
        <c:gapWidth val="100"/>
        <c:overlap val="-24"/>
        <c:axId val="550213624"/>
        <c:axId val="550215864"/>
      </c:barChart>
      <c:catAx>
        <c:axId val="550213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5864"/>
        <c:crosses val="autoZero"/>
        <c:auto val="1"/>
        <c:lblAlgn val="ctr"/>
        <c:lblOffset val="100"/>
        <c:noMultiLvlLbl val="0"/>
      </c:catAx>
      <c:valAx>
        <c:axId val="550215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'202-AHUACATLAN'!$S$42:$S$48</c:f>
              <c:strCache>
                <c:ptCount val="7"/>
                <c:pt idx="0">
                  <c:v>JUSTICIA</c:v>
                </c:pt>
                <c:pt idx="1">
                  <c:v>RESPOSABILIDAD</c:v>
                </c:pt>
                <c:pt idx="2">
                  <c:v>LEALTAD Y COMPROMISO</c:v>
                </c:pt>
                <c:pt idx="3">
                  <c:v>TOLERANCIA</c:v>
                </c:pt>
                <c:pt idx="4">
                  <c:v>TRANSPARENCIA Y RENDICIÓN DE CUENTAS</c:v>
                </c:pt>
                <c:pt idx="5">
                  <c:v>CONSCIENCIA ECOLOGICA</c:v>
                </c:pt>
                <c:pt idx="6">
                  <c:v>EQUIDAD</c:v>
                </c:pt>
              </c:strCache>
            </c:strRef>
          </c:cat>
          <c:val>
            <c:numRef>
              <c:f>'202-AHUACATLAN'!$T$42:$T$48</c:f>
              <c:numCache>
                <c:formatCode>0</c:formatCode>
                <c:ptCount val="7"/>
                <c:pt idx="0">
                  <c:v>50</c:v>
                </c:pt>
                <c:pt idx="1">
                  <c:v>46.153846153846153</c:v>
                </c:pt>
                <c:pt idx="2">
                  <c:v>38.461538461538467</c:v>
                </c:pt>
                <c:pt idx="3">
                  <c:v>38.461538461538467</c:v>
                </c:pt>
                <c:pt idx="4">
                  <c:v>34.615384615384613</c:v>
                </c:pt>
                <c:pt idx="5">
                  <c:v>26.923076923076923</c:v>
                </c:pt>
                <c:pt idx="6">
                  <c:v>23.076923076923077</c:v>
                </c:pt>
              </c:numCache>
            </c:numRef>
          </c:val>
          <c:extLst>
            <c:ext xmlns:c16="http://schemas.microsoft.com/office/drawing/2014/chart" uri="{C3380CC4-5D6E-409C-BE32-E72D297353CC}">
              <c16:uniqueId val="{00000000-D092-4559-AA48-1E8A13EF57E7}"/>
            </c:ext>
          </c:extLst>
        </c:ser>
        <c:dLbls>
          <c:showLegendKey val="0"/>
          <c:showVal val="0"/>
          <c:showCatName val="0"/>
          <c:showSerName val="0"/>
          <c:showPercent val="0"/>
          <c:showBubbleSize val="0"/>
        </c:dLbls>
        <c:gapWidth val="100"/>
        <c:overlap val="-24"/>
        <c:axId val="480273072"/>
        <c:axId val="480273392"/>
      </c:barChart>
      <c:catAx>
        <c:axId val="480273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73392"/>
        <c:crosses val="autoZero"/>
        <c:auto val="1"/>
        <c:lblAlgn val="ctr"/>
        <c:lblOffset val="100"/>
        <c:noMultiLvlLbl val="0"/>
      </c:catAx>
      <c:valAx>
        <c:axId val="480273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7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'202-AHUACATLAN'!$B$117:$B$120</c:f>
              <c:strCache>
                <c:ptCount val="4"/>
                <c:pt idx="0">
                  <c:v>EXCELENTE</c:v>
                </c:pt>
                <c:pt idx="1">
                  <c:v>REGULAR</c:v>
                </c:pt>
                <c:pt idx="2">
                  <c:v>BUENA</c:v>
                </c:pt>
                <c:pt idx="3">
                  <c:v>MALA</c:v>
                </c:pt>
              </c:strCache>
            </c:strRef>
          </c:cat>
          <c:val>
            <c:numRef>
              <c:f>'202-AHUACATLAN'!$E$117:$E$120</c:f>
              <c:numCache>
                <c:formatCode>0</c:formatCode>
                <c:ptCount val="4"/>
                <c:pt idx="0">
                  <c:v>61.53846153846154</c:v>
                </c:pt>
                <c:pt idx="1">
                  <c:v>7.6923076923076925</c:v>
                </c:pt>
                <c:pt idx="2">
                  <c:v>26.923076923076923</c:v>
                </c:pt>
                <c:pt idx="3">
                  <c:v>3.8461538461538463</c:v>
                </c:pt>
              </c:numCache>
            </c:numRef>
          </c:val>
          <c:extLst>
            <c:ext xmlns:c16="http://schemas.microsoft.com/office/drawing/2014/chart" uri="{C3380CC4-5D6E-409C-BE32-E72D297353CC}">
              <c16:uniqueId val="{00000000-C201-42C6-A504-0BDFE600958D}"/>
            </c:ext>
          </c:extLst>
        </c:ser>
        <c:dLbls>
          <c:showLegendKey val="0"/>
          <c:showVal val="0"/>
          <c:showCatName val="0"/>
          <c:showSerName val="0"/>
          <c:showPercent val="0"/>
          <c:showBubbleSize val="0"/>
        </c:dLbls>
        <c:gapWidth val="100"/>
        <c:overlap val="-24"/>
        <c:axId val="527364472"/>
        <c:axId val="527366392"/>
      </c:barChart>
      <c:catAx>
        <c:axId val="527364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66392"/>
        <c:crosses val="autoZero"/>
        <c:auto val="1"/>
        <c:lblAlgn val="ctr"/>
        <c:lblOffset val="100"/>
        <c:noMultiLvlLbl val="0"/>
      </c:catAx>
      <c:valAx>
        <c:axId val="527366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64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'220-AGRICULTURA'!$B$142:$B$145</c:f>
              <c:strCache>
                <c:ptCount val="4"/>
                <c:pt idx="0">
                  <c:v>EXCELENTE</c:v>
                </c:pt>
                <c:pt idx="1">
                  <c:v>BUENA</c:v>
                </c:pt>
                <c:pt idx="2">
                  <c:v>REGULAR</c:v>
                </c:pt>
                <c:pt idx="3">
                  <c:v>MALO</c:v>
                </c:pt>
              </c:strCache>
            </c:strRef>
          </c:cat>
          <c:val>
            <c:numRef>
              <c:f>'220-AGRICULTURA'!$E$142:$E$145</c:f>
              <c:numCache>
                <c:formatCode>0</c:formatCode>
                <c:ptCount val="4"/>
                <c:pt idx="0">
                  <c:v>25.471698113207548</c:v>
                </c:pt>
                <c:pt idx="1">
                  <c:v>37.735849056603776</c:v>
                </c:pt>
                <c:pt idx="2">
                  <c:v>26.415094339622641</c:v>
                </c:pt>
                <c:pt idx="3">
                  <c:v>10.377358490566039</c:v>
                </c:pt>
              </c:numCache>
            </c:numRef>
          </c:val>
          <c:extLst>
            <c:ext xmlns:c16="http://schemas.microsoft.com/office/drawing/2014/chart" uri="{C3380CC4-5D6E-409C-BE32-E72D297353CC}">
              <c16:uniqueId val="{00000000-42F2-4233-8E0B-B599A3F346BB}"/>
            </c:ext>
          </c:extLst>
        </c:ser>
        <c:dLbls>
          <c:showLegendKey val="0"/>
          <c:showVal val="0"/>
          <c:showCatName val="0"/>
          <c:showSerName val="0"/>
          <c:showPercent val="0"/>
          <c:showBubbleSize val="0"/>
        </c:dLbls>
        <c:gapWidth val="100"/>
        <c:overlap val="-24"/>
        <c:axId val="561273736"/>
        <c:axId val="561269896"/>
      </c:barChart>
      <c:catAx>
        <c:axId val="561273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69896"/>
        <c:crosses val="autoZero"/>
        <c:auto val="1"/>
        <c:lblAlgn val="ctr"/>
        <c:lblOffset val="100"/>
        <c:noMultiLvlLbl val="0"/>
      </c:catAx>
      <c:valAx>
        <c:axId val="561269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73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'202-AHUACATLAN'!$B$132:$B$135</c:f>
              <c:strCache>
                <c:ptCount val="4"/>
                <c:pt idx="0">
                  <c:v>MUY ALTO</c:v>
                </c:pt>
                <c:pt idx="1">
                  <c:v>ALTO</c:v>
                </c:pt>
                <c:pt idx="2">
                  <c:v>MEDIO</c:v>
                </c:pt>
                <c:pt idx="3">
                  <c:v>BAJO</c:v>
                </c:pt>
              </c:strCache>
            </c:strRef>
          </c:cat>
          <c:val>
            <c:numRef>
              <c:f>'202-AHUACATLAN'!$E$132:$E$135</c:f>
              <c:numCache>
                <c:formatCode>0</c:formatCode>
                <c:ptCount val="4"/>
                <c:pt idx="0">
                  <c:v>3.8461538461538463</c:v>
                </c:pt>
                <c:pt idx="1">
                  <c:v>3.8461538461538463</c:v>
                </c:pt>
                <c:pt idx="2">
                  <c:v>19.230769230769234</c:v>
                </c:pt>
                <c:pt idx="3">
                  <c:v>73.076923076923066</c:v>
                </c:pt>
              </c:numCache>
            </c:numRef>
          </c:val>
          <c:extLst>
            <c:ext xmlns:c16="http://schemas.microsoft.com/office/drawing/2014/chart" uri="{C3380CC4-5D6E-409C-BE32-E72D297353CC}">
              <c16:uniqueId val="{00000000-D347-41AC-AB2D-0C1041513A83}"/>
            </c:ext>
          </c:extLst>
        </c:ser>
        <c:dLbls>
          <c:showLegendKey val="0"/>
          <c:showVal val="0"/>
          <c:showCatName val="0"/>
          <c:showSerName val="0"/>
          <c:showPercent val="0"/>
          <c:showBubbleSize val="0"/>
        </c:dLbls>
        <c:gapWidth val="100"/>
        <c:overlap val="-24"/>
        <c:axId val="524423056"/>
        <c:axId val="524421136"/>
      </c:barChart>
      <c:catAx>
        <c:axId val="524423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21136"/>
        <c:crosses val="autoZero"/>
        <c:auto val="1"/>
        <c:lblAlgn val="ctr"/>
        <c:lblOffset val="100"/>
        <c:noMultiLvlLbl val="0"/>
      </c:catAx>
      <c:valAx>
        <c:axId val="524421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2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'220-AGRICULTURA'!$B$158:$B$161</c:f>
              <c:strCache>
                <c:ptCount val="4"/>
                <c:pt idx="0">
                  <c:v>EXCELENTE</c:v>
                </c:pt>
                <c:pt idx="1">
                  <c:v>BUENA</c:v>
                </c:pt>
                <c:pt idx="2">
                  <c:v>REGULAR</c:v>
                </c:pt>
                <c:pt idx="3">
                  <c:v>MALO</c:v>
                </c:pt>
              </c:strCache>
            </c:strRef>
          </c:cat>
          <c:val>
            <c:numRef>
              <c:f>'220-AGRICULTURA'!$E$158:$E$161</c:f>
              <c:numCache>
                <c:formatCode>0</c:formatCode>
                <c:ptCount val="4"/>
                <c:pt idx="0">
                  <c:v>5.6603773584905666</c:v>
                </c:pt>
                <c:pt idx="1">
                  <c:v>53.773584905660378</c:v>
                </c:pt>
                <c:pt idx="2">
                  <c:v>32.075471698113205</c:v>
                </c:pt>
                <c:pt idx="3">
                  <c:v>8.4905660377358494</c:v>
                </c:pt>
              </c:numCache>
            </c:numRef>
          </c:val>
          <c:extLst>
            <c:ext xmlns:c16="http://schemas.microsoft.com/office/drawing/2014/chart" uri="{C3380CC4-5D6E-409C-BE32-E72D297353CC}">
              <c16:uniqueId val="{00000000-E48D-417F-8D45-E11468311AEA}"/>
            </c:ext>
          </c:extLst>
        </c:ser>
        <c:dLbls>
          <c:showLegendKey val="0"/>
          <c:showVal val="0"/>
          <c:showCatName val="0"/>
          <c:showSerName val="0"/>
          <c:showPercent val="0"/>
          <c:showBubbleSize val="0"/>
        </c:dLbls>
        <c:gapWidth val="100"/>
        <c:overlap val="-24"/>
        <c:axId val="561274056"/>
        <c:axId val="561276616"/>
      </c:barChart>
      <c:catAx>
        <c:axId val="561274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76616"/>
        <c:crosses val="autoZero"/>
        <c:auto val="1"/>
        <c:lblAlgn val="ctr"/>
        <c:lblOffset val="100"/>
        <c:noMultiLvlLbl val="0"/>
      </c:catAx>
      <c:valAx>
        <c:axId val="561276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74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'202-AHUACATLAN'!$B$147:$B$149</c:f>
              <c:strCache>
                <c:ptCount val="3"/>
                <c:pt idx="0">
                  <c:v>EXCELENTE</c:v>
                </c:pt>
                <c:pt idx="1">
                  <c:v>BUENA</c:v>
                </c:pt>
                <c:pt idx="2">
                  <c:v>REGULAR</c:v>
                </c:pt>
              </c:strCache>
            </c:strRef>
          </c:cat>
          <c:val>
            <c:numRef>
              <c:f>'202-AHUACATLAN'!$E$147:$E$149</c:f>
              <c:numCache>
                <c:formatCode>0</c:formatCode>
                <c:ptCount val="3"/>
                <c:pt idx="0">
                  <c:v>46.153846153846153</c:v>
                </c:pt>
                <c:pt idx="1">
                  <c:v>46.153846153846153</c:v>
                </c:pt>
                <c:pt idx="2">
                  <c:v>7.6923076923076925</c:v>
                </c:pt>
              </c:numCache>
            </c:numRef>
          </c:val>
          <c:extLst>
            <c:ext xmlns:c16="http://schemas.microsoft.com/office/drawing/2014/chart" uri="{C3380CC4-5D6E-409C-BE32-E72D297353CC}">
              <c16:uniqueId val="{00000000-0ED7-4885-88C9-BD684AB4282E}"/>
            </c:ext>
          </c:extLst>
        </c:ser>
        <c:dLbls>
          <c:showLegendKey val="0"/>
          <c:showVal val="0"/>
          <c:showCatName val="0"/>
          <c:showSerName val="0"/>
          <c:showPercent val="0"/>
          <c:showBubbleSize val="0"/>
        </c:dLbls>
        <c:gapWidth val="100"/>
        <c:overlap val="-24"/>
        <c:axId val="533643256"/>
        <c:axId val="533642296"/>
      </c:barChart>
      <c:catAx>
        <c:axId val="533643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42296"/>
        <c:crosses val="autoZero"/>
        <c:auto val="1"/>
        <c:lblAlgn val="ctr"/>
        <c:lblOffset val="100"/>
        <c:noMultiLvlLbl val="0"/>
      </c:catAx>
      <c:valAx>
        <c:axId val="533642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43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'220-AGRICULTURA'!$B$174:$B$177</c:f>
              <c:strCache>
                <c:ptCount val="4"/>
                <c:pt idx="0">
                  <c:v>EXCELENTE</c:v>
                </c:pt>
                <c:pt idx="1">
                  <c:v>BUENA</c:v>
                </c:pt>
                <c:pt idx="2">
                  <c:v>REGULAR</c:v>
                </c:pt>
                <c:pt idx="3">
                  <c:v>MALO</c:v>
                </c:pt>
              </c:strCache>
            </c:strRef>
          </c:cat>
          <c:val>
            <c:numRef>
              <c:f>'220-AGRICULTURA'!$E$174:$E$177</c:f>
              <c:numCache>
                <c:formatCode>0</c:formatCode>
                <c:ptCount val="4"/>
                <c:pt idx="0">
                  <c:v>8.4905660377358494</c:v>
                </c:pt>
                <c:pt idx="1">
                  <c:v>52.830188679245282</c:v>
                </c:pt>
                <c:pt idx="2">
                  <c:v>30.188679245283019</c:v>
                </c:pt>
                <c:pt idx="3">
                  <c:v>8.4905660377358494</c:v>
                </c:pt>
              </c:numCache>
            </c:numRef>
          </c:val>
          <c:extLst>
            <c:ext xmlns:c16="http://schemas.microsoft.com/office/drawing/2014/chart" uri="{C3380CC4-5D6E-409C-BE32-E72D297353CC}">
              <c16:uniqueId val="{00000000-C72C-4707-95B2-5DFB87733810}"/>
            </c:ext>
          </c:extLst>
        </c:ser>
        <c:dLbls>
          <c:showLegendKey val="0"/>
          <c:showVal val="0"/>
          <c:showCatName val="0"/>
          <c:showSerName val="0"/>
          <c:showPercent val="0"/>
          <c:showBubbleSize val="0"/>
        </c:dLbls>
        <c:gapWidth val="100"/>
        <c:overlap val="-24"/>
        <c:axId val="561283016"/>
        <c:axId val="561283336"/>
      </c:barChart>
      <c:catAx>
        <c:axId val="561283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3336"/>
        <c:crosses val="autoZero"/>
        <c:auto val="1"/>
        <c:lblAlgn val="ctr"/>
        <c:lblOffset val="100"/>
        <c:noMultiLvlLbl val="0"/>
      </c:catAx>
      <c:valAx>
        <c:axId val="561283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8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'202-AHUACATLAN'!$B$161:$B$164</c:f>
              <c:strCache>
                <c:ptCount val="4"/>
                <c:pt idx="0">
                  <c:v>EXCELENTE</c:v>
                </c:pt>
                <c:pt idx="1">
                  <c:v>BUENA</c:v>
                </c:pt>
                <c:pt idx="2">
                  <c:v>REGULAR</c:v>
                </c:pt>
                <c:pt idx="3">
                  <c:v>MALO</c:v>
                </c:pt>
              </c:strCache>
            </c:strRef>
          </c:cat>
          <c:val>
            <c:numRef>
              <c:f>'202-AHUACATLAN'!$E$161:$E$164</c:f>
              <c:numCache>
                <c:formatCode>0</c:formatCode>
                <c:ptCount val="4"/>
                <c:pt idx="0">
                  <c:v>19.230769230769234</c:v>
                </c:pt>
                <c:pt idx="1">
                  <c:v>46.153846153846153</c:v>
                </c:pt>
                <c:pt idx="2">
                  <c:v>26.923076923076923</c:v>
                </c:pt>
                <c:pt idx="3">
                  <c:v>7.6923076923076925</c:v>
                </c:pt>
              </c:numCache>
            </c:numRef>
          </c:val>
          <c:extLst>
            <c:ext xmlns:c16="http://schemas.microsoft.com/office/drawing/2014/chart" uri="{C3380CC4-5D6E-409C-BE32-E72D297353CC}">
              <c16:uniqueId val="{00000000-3FC6-4DC0-B204-83356CB42CAB}"/>
            </c:ext>
          </c:extLst>
        </c:ser>
        <c:dLbls>
          <c:showLegendKey val="0"/>
          <c:showVal val="0"/>
          <c:showCatName val="0"/>
          <c:showSerName val="0"/>
          <c:showPercent val="0"/>
          <c:showBubbleSize val="0"/>
        </c:dLbls>
        <c:gapWidth val="100"/>
        <c:overlap val="-24"/>
        <c:axId val="533646776"/>
        <c:axId val="533648056"/>
      </c:barChart>
      <c:catAx>
        <c:axId val="533646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48056"/>
        <c:crosses val="autoZero"/>
        <c:auto val="1"/>
        <c:lblAlgn val="ctr"/>
        <c:lblOffset val="100"/>
        <c:noMultiLvlLbl val="0"/>
      </c:catAx>
      <c:valAx>
        <c:axId val="53364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46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'220-AGRICULTURA'!$B$190:$B$193</c:f>
              <c:strCache>
                <c:ptCount val="4"/>
                <c:pt idx="0">
                  <c:v>EXCELENTE</c:v>
                </c:pt>
                <c:pt idx="1">
                  <c:v>BUENA</c:v>
                </c:pt>
                <c:pt idx="2">
                  <c:v>REGULAR</c:v>
                </c:pt>
                <c:pt idx="3">
                  <c:v>MALO</c:v>
                </c:pt>
              </c:strCache>
            </c:strRef>
          </c:cat>
          <c:val>
            <c:numRef>
              <c:f>'220-AGRICULTURA'!$E$190:$E$193</c:f>
              <c:numCache>
                <c:formatCode>0</c:formatCode>
                <c:ptCount val="4"/>
                <c:pt idx="0">
                  <c:v>3.7735849056603774</c:v>
                </c:pt>
                <c:pt idx="1">
                  <c:v>36.79245283018868</c:v>
                </c:pt>
                <c:pt idx="2">
                  <c:v>39.622641509433961</c:v>
                </c:pt>
                <c:pt idx="3">
                  <c:v>19.811320754716981</c:v>
                </c:pt>
              </c:numCache>
            </c:numRef>
          </c:val>
          <c:extLst>
            <c:ext xmlns:c16="http://schemas.microsoft.com/office/drawing/2014/chart" uri="{C3380CC4-5D6E-409C-BE32-E72D297353CC}">
              <c16:uniqueId val="{00000000-D4BF-4BA3-AA08-678E66FF3185}"/>
            </c:ext>
          </c:extLst>
        </c:ser>
        <c:dLbls>
          <c:showLegendKey val="0"/>
          <c:showVal val="0"/>
          <c:showCatName val="0"/>
          <c:showSerName val="0"/>
          <c:showPercent val="0"/>
          <c:showBubbleSize val="0"/>
        </c:dLbls>
        <c:gapWidth val="100"/>
        <c:overlap val="-24"/>
        <c:axId val="561292936"/>
        <c:axId val="561290696"/>
      </c:barChart>
      <c:catAx>
        <c:axId val="561292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0696"/>
        <c:crosses val="autoZero"/>
        <c:auto val="1"/>
        <c:lblAlgn val="ctr"/>
        <c:lblOffset val="100"/>
        <c:noMultiLvlLbl val="0"/>
      </c:catAx>
      <c:valAx>
        <c:axId val="561290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2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'202-AHUACATLAN'!$B$176:$B$177</c:f>
              <c:strCache>
                <c:ptCount val="2"/>
                <c:pt idx="0">
                  <c:v>SI</c:v>
                </c:pt>
                <c:pt idx="1">
                  <c:v>NO</c:v>
                </c:pt>
              </c:strCache>
            </c:strRef>
          </c:cat>
          <c:val>
            <c:numRef>
              <c:f>'202-AHUACATLAN'!$E$176:$E$177</c:f>
              <c:numCache>
                <c:formatCode>0</c:formatCode>
                <c:ptCount val="2"/>
                <c:pt idx="0">
                  <c:v>92.307692307692307</c:v>
                </c:pt>
                <c:pt idx="1">
                  <c:v>7.6923076923076925</c:v>
                </c:pt>
              </c:numCache>
            </c:numRef>
          </c:val>
          <c:extLst>
            <c:ext xmlns:c16="http://schemas.microsoft.com/office/drawing/2014/chart" uri="{C3380CC4-5D6E-409C-BE32-E72D297353CC}">
              <c16:uniqueId val="{00000000-8A03-4E9A-A476-826FD2837A4B}"/>
            </c:ext>
          </c:extLst>
        </c:ser>
        <c:dLbls>
          <c:showLegendKey val="0"/>
          <c:showVal val="0"/>
          <c:showCatName val="0"/>
          <c:showSerName val="0"/>
          <c:showPercent val="0"/>
          <c:showBubbleSize val="0"/>
        </c:dLbls>
        <c:gapWidth val="100"/>
        <c:overlap val="-24"/>
        <c:axId val="533660216"/>
        <c:axId val="533659896"/>
      </c:barChart>
      <c:catAx>
        <c:axId val="533660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59896"/>
        <c:crosses val="autoZero"/>
        <c:auto val="1"/>
        <c:lblAlgn val="ctr"/>
        <c:lblOffset val="100"/>
        <c:noMultiLvlLbl val="0"/>
      </c:catAx>
      <c:valAx>
        <c:axId val="533659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60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'220-AGRICULTURA'!$B$204:$B$205</c:f>
              <c:strCache>
                <c:ptCount val="2"/>
                <c:pt idx="0">
                  <c:v>SI</c:v>
                </c:pt>
                <c:pt idx="1">
                  <c:v>NO</c:v>
                </c:pt>
              </c:strCache>
            </c:strRef>
          </c:cat>
          <c:val>
            <c:numRef>
              <c:f>'220-AGRICULTURA'!$E$204:$E$205</c:f>
              <c:numCache>
                <c:formatCode>0</c:formatCode>
                <c:ptCount val="2"/>
                <c:pt idx="0">
                  <c:v>22.641509433962266</c:v>
                </c:pt>
                <c:pt idx="1">
                  <c:v>77.358490566037744</c:v>
                </c:pt>
              </c:numCache>
            </c:numRef>
          </c:val>
          <c:extLst>
            <c:ext xmlns:c16="http://schemas.microsoft.com/office/drawing/2014/chart" uri="{C3380CC4-5D6E-409C-BE32-E72D297353CC}">
              <c16:uniqueId val="{00000000-63D9-498A-9669-16F7257D78BA}"/>
            </c:ext>
          </c:extLst>
        </c:ser>
        <c:dLbls>
          <c:showLegendKey val="0"/>
          <c:showVal val="0"/>
          <c:showCatName val="0"/>
          <c:showSerName val="0"/>
          <c:showPercent val="0"/>
          <c:showBubbleSize val="0"/>
        </c:dLbls>
        <c:gapWidth val="100"/>
        <c:overlap val="-24"/>
        <c:axId val="561295496"/>
        <c:axId val="561295176"/>
      </c:barChart>
      <c:catAx>
        <c:axId val="561295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5176"/>
        <c:crosses val="autoZero"/>
        <c:auto val="1"/>
        <c:lblAlgn val="ctr"/>
        <c:lblOffset val="100"/>
        <c:noMultiLvlLbl val="0"/>
      </c:catAx>
      <c:valAx>
        <c:axId val="56129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295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'202-AHUACATLAN'!$B$188:$B$189</c:f>
              <c:strCache>
                <c:ptCount val="2"/>
                <c:pt idx="0">
                  <c:v>SIEMPRE</c:v>
                </c:pt>
                <c:pt idx="1">
                  <c:v>ALGUNAS VECES</c:v>
                </c:pt>
              </c:strCache>
            </c:strRef>
          </c:cat>
          <c:val>
            <c:numRef>
              <c:f>'202-AHUACATLAN'!$E$188:$E$189</c:f>
              <c:numCache>
                <c:formatCode>0</c:formatCode>
                <c:ptCount val="2"/>
                <c:pt idx="0">
                  <c:v>90.476190476190482</c:v>
                </c:pt>
                <c:pt idx="1">
                  <c:v>9.5238095238095237</c:v>
                </c:pt>
              </c:numCache>
            </c:numRef>
          </c:val>
          <c:extLst>
            <c:ext xmlns:c16="http://schemas.microsoft.com/office/drawing/2014/chart" uri="{C3380CC4-5D6E-409C-BE32-E72D297353CC}">
              <c16:uniqueId val="{00000000-FACD-4DE5-9D3E-F364ED5E7AA9}"/>
            </c:ext>
          </c:extLst>
        </c:ser>
        <c:dLbls>
          <c:showLegendKey val="0"/>
          <c:showVal val="0"/>
          <c:showCatName val="0"/>
          <c:showSerName val="0"/>
          <c:showPercent val="0"/>
          <c:showBubbleSize val="0"/>
        </c:dLbls>
        <c:gapWidth val="100"/>
        <c:overlap val="-24"/>
        <c:axId val="533656696"/>
        <c:axId val="533665016"/>
      </c:barChart>
      <c:catAx>
        <c:axId val="533656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65016"/>
        <c:crosses val="autoZero"/>
        <c:auto val="1"/>
        <c:lblAlgn val="ctr"/>
        <c:lblOffset val="100"/>
        <c:noMultiLvlLbl val="0"/>
      </c:catAx>
      <c:valAx>
        <c:axId val="533665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56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'220-AGRICULTURA'!$B$219:$B$221</c:f>
              <c:strCache>
                <c:ptCount val="3"/>
                <c:pt idx="0">
                  <c:v>SIEMPRE</c:v>
                </c:pt>
                <c:pt idx="1">
                  <c:v>ALGUNAS VECES</c:v>
                </c:pt>
                <c:pt idx="2">
                  <c:v>NUNCA</c:v>
                </c:pt>
              </c:strCache>
            </c:strRef>
          </c:cat>
          <c:val>
            <c:numRef>
              <c:f>'220-AGRICULTURA'!$E$219:$E$221</c:f>
              <c:numCache>
                <c:formatCode>0</c:formatCode>
                <c:ptCount val="3"/>
                <c:pt idx="0">
                  <c:v>58.18181818181818</c:v>
                </c:pt>
                <c:pt idx="1">
                  <c:v>36.363636363636367</c:v>
                </c:pt>
                <c:pt idx="2">
                  <c:v>5.4545454545454541</c:v>
                </c:pt>
              </c:numCache>
            </c:numRef>
          </c:val>
          <c:extLst>
            <c:ext xmlns:c16="http://schemas.microsoft.com/office/drawing/2014/chart" uri="{C3380CC4-5D6E-409C-BE32-E72D297353CC}">
              <c16:uniqueId val="{00000000-DCB1-4B80-ADFF-503B653F2E85}"/>
            </c:ext>
          </c:extLst>
        </c:ser>
        <c:dLbls>
          <c:showLegendKey val="0"/>
          <c:showVal val="0"/>
          <c:showCatName val="0"/>
          <c:showSerName val="0"/>
          <c:showPercent val="0"/>
          <c:showBubbleSize val="0"/>
        </c:dLbls>
        <c:gapWidth val="100"/>
        <c:overlap val="-24"/>
        <c:axId val="561303816"/>
        <c:axId val="561307976"/>
      </c:barChart>
      <c:catAx>
        <c:axId val="561303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7976"/>
        <c:crosses val="autoZero"/>
        <c:auto val="1"/>
        <c:lblAlgn val="ctr"/>
        <c:lblOffset val="100"/>
        <c:noMultiLvlLbl val="0"/>
      </c:catAx>
      <c:valAx>
        <c:axId val="561307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03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'202-AHUACATLAN'!$B$204:$B$205</c:f>
              <c:strCache>
                <c:ptCount val="2"/>
                <c:pt idx="0">
                  <c:v>EXCELENTE</c:v>
                </c:pt>
                <c:pt idx="1">
                  <c:v>BUENAS</c:v>
                </c:pt>
              </c:strCache>
            </c:strRef>
          </c:cat>
          <c:val>
            <c:numRef>
              <c:f>'202-AHUACATLAN'!$E$204:$E$205</c:f>
              <c:numCache>
                <c:formatCode>0</c:formatCode>
                <c:ptCount val="2"/>
                <c:pt idx="0">
                  <c:v>52.380952380952387</c:v>
                </c:pt>
                <c:pt idx="1">
                  <c:v>47.619047619047613</c:v>
                </c:pt>
              </c:numCache>
            </c:numRef>
          </c:val>
          <c:extLst>
            <c:ext xmlns:c16="http://schemas.microsoft.com/office/drawing/2014/chart" uri="{C3380CC4-5D6E-409C-BE32-E72D297353CC}">
              <c16:uniqueId val="{00000000-6BD9-45C7-99AB-1961CE69D43F}"/>
            </c:ext>
          </c:extLst>
        </c:ser>
        <c:dLbls>
          <c:showLegendKey val="0"/>
          <c:showVal val="0"/>
          <c:showCatName val="0"/>
          <c:showSerName val="0"/>
          <c:showPercent val="0"/>
          <c:showBubbleSize val="0"/>
        </c:dLbls>
        <c:gapWidth val="100"/>
        <c:overlap val="-24"/>
        <c:axId val="533671416"/>
        <c:axId val="533673656"/>
      </c:barChart>
      <c:catAx>
        <c:axId val="533671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3656"/>
        <c:crosses val="autoZero"/>
        <c:auto val="1"/>
        <c:lblAlgn val="ctr"/>
        <c:lblOffset val="100"/>
        <c:noMultiLvlLbl val="0"/>
      </c:catAx>
      <c:valAx>
        <c:axId val="533673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1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'220-AGRICULTURA'!$B$238:$B$240</c:f>
              <c:strCache>
                <c:ptCount val="3"/>
                <c:pt idx="0">
                  <c:v>SIEMPRE</c:v>
                </c:pt>
                <c:pt idx="1">
                  <c:v>ALGUNAS VECES</c:v>
                </c:pt>
                <c:pt idx="2">
                  <c:v>NUNCA</c:v>
                </c:pt>
              </c:strCache>
            </c:strRef>
          </c:cat>
          <c:val>
            <c:numRef>
              <c:f>'220-AGRICULTURA'!$E$238:$E$240</c:f>
              <c:numCache>
                <c:formatCode>0</c:formatCode>
                <c:ptCount val="3"/>
                <c:pt idx="0">
                  <c:v>54.54545454545454</c:v>
                </c:pt>
                <c:pt idx="1">
                  <c:v>42.424242424242422</c:v>
                </c:pt>
                <c:pt idx="2">
                  <c:v>3.0303030303030303</c:v>
                </c:pt>
              </c:numCache>
            </c:numRef>
          </c:val>
          <c:extLst>
            <c:ext xmlns:c16="http://schemas.microsoft.com/office/drawing/2014/chart" uri="{C3380CC4-5D6E-409C-BE32-E72D297353CC}">
              <c16:uniqueId val="{00000000-1388-4492-AB7A-6430D6B230DF}"/>
            </c:ext>
          </c:extLst>
        </c:ser>
        <c:dLbls>
          <c:showLegendKey val="0"/>
          <c:showVal val="0"/>
          <c:showCatName val="0"/>
          <c:showSerName val="0"/>
          <c:showPercent val="0"/>
          <c:showBubbleSize val="0"/>
        </c:dLbls>
        <c:gapWidth val="100"/>
        <c:overlap val="-24"/>
        <c:axId val="561310216"/>
        <c:axId val="561314696"/>
      </c:barChart>
      <c:catAx>
        <c:axId val="561310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4696"/>
        <c:crosses val="autoZero"/>
        <c:auto val="1"/>
        <c:lblAlgn val="ctr"/>
        <c:lblOffset val="100"/>
        <c:noMultiLvlLbl val="0"/>
      </c:catAx>
      <c:valAx>
        <c:axId val="561314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0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'202-AHUACATLAN'!$B$220:$B$221</c:f>
              <c:strCache>
                <c:ptCount val="2"/>
                <c:pt idx="0">
                  <c:v>SIEMPRE</c:v>
                </c:pt>
                <c:pt idx="1">
                  <c:v>NUNCA</c:v>
                </c:pt>
              </c:strCache>
            </c:strRef>
          </c:cat>
          <c:val>
            <c:numRef>
              <c:f>'202-AHUACATLAN'!$E$220:$E$221</c:f>
              <c:numCache>
                <c:formatCode>0</c:formatCode>
                <c:ptCount val="2"/>
                <c:pt idx="0">
                  <c:v>100</c:v>
                </c:pt>
                <c:pt idx="1">
                  <c:v>0</c:v>
                </c:pt>
              </c:numCache>
            </c:numRef>
          </c:val>
          <c:extLst>
            <c:ext xmlns:c16="http://schemas.microsoft.com/office/drawing/2014/chart" uri="{C3380CC4-5D6E-409C-BE32-E72D297353CC}">
              <c16:uniqueId val="{00000000-1A96-4B9A-9253-1C4F9ED8DC1B}"/>
            </c:ext>
          </c:extLst>
        </c:ser>
        <c:dLbls>
          <c:showLegendKey val="0"/>
          <c:showVal val="0"/>
          <c:showCatName val="0"/>
          <c:showSerName val="0"/>
          <c:showPercent val="0"/>
          <c:showBubbleSize val="0"/>
        </c:dLbls>
        <c:gapWidth val="100"/>
        <c:overlap val="-24"/>
        <c:axId val="533681336"/>
        <c:axId val="533677176"/>
      </c:barChart>
      <c:catAx>
        <c:axId val="533681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7176"/>
        <c:crosses val="autoZero"/>
        <c:auto val="1"/>
        <c:lblAlgn val="ctr"/>
        <c:lblOffset val="100"/>
        <c:noMultiLvlLbl val="0"/>
      </c:catAx>
      <c:valAx>
        <c:axId val="533677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81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'220-AGRICULTURA'!$B$256:$B$259</c:f>
              <c:strCache>
                <c:ptCount val="4"/>
                <c:pt idx="0">
                  <c:v>SIEMPRE</c:v>
                </c:pt>
                <c:pt idx="1">
                  <c:v>ALGUNAS VECES</c:v>
                </c:pt>
                <c:pt idx="2">
                  <c:v>NUNCA</c:v>
                </c:pt>
                <c:pt idx="3">
                  <c:v>NO APLICA</c:v>
                </c:pt>
              </c:strCache>
            </c:strRef>
          </c:cat>
          <c:val>
            <c:numRef>
              <c:f>'220-AGRICULTURA'!$E$256:$E$259</c:f>
              <c:numCache>
                <c:formatCode>0</c:formatCode>
                <c:ptCount val="4"/>
                <c:pt idx="0">
                  <c:v>39.393939393939391</c:v>
                </c:pt>
                <c:pt idx="1">
                  <c:v>30.303030303030305</c:v>
                </c:pt>
                <c:pt idx="2">
                  <c:v>3.0303030303030303</c:v>
                </c:pt>
                <c:pt idx="3">
                  <c:v>27.27272727272727</c:v>
                </c:pt>
              </c:numCache>
            </c:numRef>
          </c:val>
          <c:extLst>
            <c:ext xmlns:c16="http://schemas.microsoft.com/office/drawing/2014/chart" uri="{C3380CC4-5D6E-409C-BE32-E72D297353CC}">
              <c16:uniqueId val="{00000000-C528-4533-97B1-B4B93FB797FB}"/>
            </c:ext>
          </c:extLst>
        </c:ser>
        <c:dLbls>
          <c:showLegendKey val="0"/>
          <c:showVal val="0"/>
          <c:showCatName val="0"/>
          <c:showSerName val="0"/>
          <c:showPercent val="0"/>
          <c:showBubbleSize val="0"/>
        </c:dLbls>
        <c:gapWidth val="100"/>
        <c:overlap val="-24"/>
        <c:axId val="561318856"/>
        <c:axId val="561319496"/>
      </c:barChart>
      <c:catAx>
        <c:axId val="561318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9496"/>
        <c:crosses val="autoZero"/>
        <c:auto val="1"/>
        <c:lblAlgn val="ctr"/>
        <c:lblOffset val="100"/>
        <c:noMultiLvlLbl val="0"/>
      </c:catAx>
      <c:valAx>
        <c:axId val="561319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18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'202-AHUACATLAN'!$B$235:$B$236</c:f>
              <c:strCache>
                <c:ptCount val="2"/>
                <c:pt idx="0">
                  <c:v>SIEMPRE</c:v>
                </c:pt>
                <c:pt idx="1">
                  <c:v>ALGUNAS VECES</c:v>
                </c:pt>
              </c:strCache>
            </c:strRef>
          </c:cat>
          <c:val>
            <c:numRef>
              <c:f>'202-AHUACATLAN'!$E$235:$E$236</c:f>
              <c:numCache>
                <c:formatCode>0</c:formatCode>
                <c:ptCount val="2"/>
                <c:pt idx="0">
                  <c:v>50</c:v>
                </c:pt>
                <c:pt idx="1">
                  <c:v>50</c:v>
                </c:pt>
              </c:numCache>
            </c:numRef>
          </c:val>
          <c:extLst>
            <c:ext xmlns:c16="http://schemas.microsoft.com/office/drawing/2014/chart" uri="{C3380CC4-5D6E-409C-BE32-E72D297353CC}">
              <c16:uniqueId val="{00000000-2DAA-4CC9-AF6C-FDE56DA6CDA0}"/>
            </c:ext>
          </c:extLst>
        </c:ser>
        <c:dLbls>
          <c:showLegendKey val="0"/>
          <c:showVal val="0"/>
          <c:showCatName val="0"/>
          <c:showSerName val="0"/>
          <c:showPercent val="0"/>
          <c:showBubbleSize val="0"/>
        </c:dLbls>
        <c:gapWidth val="100"/>
        <c:overlap val="-24"/>
        <c:axId val="533685176"/>
        <c:axId val="533685496"/>
      </c:barChart>
      <c:catAx>
        <c:axId val="533685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85496"/>
        <c:crosses val="autoZero"/>
        <c:auto val="1"/>
        <c:lblAlgn val="ctr"/>
        <c:lblOffset val="100"/>
        <c:noMultiLvlLbl val="0"/>
      </c:catAx>
      <c:valAx>
        <c:axId val="533685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85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'220-AGRICULTURA'!$B$274:$B$275</c:f>
              <c:strCache>
                <c:ptCount val="2"/>
                <c:pt idx="0">
                  <c:v>SIEMPRE</c:v>
                </c:pt>
                <c:pt idx="1">
                  <c:v>ALGUNAS VECES</c:v>
                </c:pt>
              </c:strCache>
            </c:strRef>
          </c:cat>
          <c:val>
            <c:numRef>
              <c:f>'220-AGRICULTURA'!$E$274:$E$275</c:f>
              <c:numCache>
                <c:formatCode>0</c:formatCode>
                <c:ptCount val="2"/>
                <c:pt idx="0">
                  <c:v>50</c:v>
                </c:pt>
                <c:pt idx="1">
                  <c:v>50</c:v>
                </c:pt>
              </c:numCache>
            </c:numRef>
          </c:val>
          <c:extLst>
            <c:ext xmlns:c16="http://schemas.microsoft.com/office/drawing/2014/chart" uri="{C3380CC4-5D6E-409C-BE32-E72D297353CC}">
              <c16:uniqueId val="{00000000-D279-4543-AD81-477934610626}"/>
            </c:ext>
          </c:extLst>
        </c:ser>
        <c:dLbls>
          <c:showLegendKey val="0"/>
          <c:showVal val="0"/>
          <c:showCatName val="0"/>
          <c:showSerName val="0"/>
          <c:showPercent val="0"/>
          <c:showBubbleSize val="0"/>
        </c:dLbls>
        <c:gapWidth val="100"/>
        <c:overlap val="-24"/>
        <c:axId val="561332296"/>
        <c:axId val="561331976"/>
      </c:barChart>
      <c:catAx>
        <c:axId val="561332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1976"/>
        <c:crosses val="autoZero"/>
        <c:auto val="1"/>
        <c:lblAlgn val="ctr"/>
        <c:lblOffset val="100"/>
        <c:noMultiLvlLbl val="0"/>
      </c:catAx>
      <c:valAx>
        <c:axId val="561331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2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'202-AHUACATLAN'!$B$250:$B$251</c:f>
              <c:strCache>
                <c:ptCount val="2"/>
                <c:pt idx="0">
                  <c:v>EXCELENTE</c:v>
                </c:pt>
                <c:pt idx="1">
                  <c:v>BUENAS</c:v>
                </c:pt>
              </c:strCache>
            </c:strRef>
          </c:cat>
          <c:val>
            <c:numRef>
              <c:f>'202-AHUACATLAN'!$E$250:$E$251</c:f>
              <c:numCache>
                <c:formatCode>0</c:formatCode>
                <c:ptCount val="2"/>
                <c:pt idx="0">
                  <c:v>50</c:v>
                </c:pt>
                <c:pt idx="1">
                  <c:v>50</c:v>
                </c:pt>
              </c:numCache>
            </c:numRef>
          </c:val>
          <c:extLst>
            <c:ext xmlns:c16="http://schemas.microsoft.com/office/drawing/2014/chart" uri="{C3380CC4-5D6E-409C-BE32-E72D297353CC}">
              <c16:uniqueId val="{00000000-337F-4DC3-8F18-1765DA776A4B}"/>
            </c:ext>
          </c:extLst>
        </c:ser>
        <c:dLbls>
          <c:showLegendKey val="0"/>
          <c:showVal val="0"/>
          <c:showCatName val="0"/>
          <c:showSerName val="0"/>
          <c:showPercent val="0"/>
          <c:showBubbleSize val="0"/>
        </c:dLbls>
        <c:gapWidth val="100"/>
        <c:overlap val="-24"/>
        <c:axId val="533694456"/>
        <c:axId val="533696056"/>
      </c:barChart>
      <c:catAx>
        <c:axId val="533694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96056"/>
        <c:crosses val="autoZero"/>
        <c:auto val="1"/>
        <c:lblAlgn val="ctr"/>
        <c:lblOffset val="100"/>
        <c:noMultiLvlLbl val="0"/>
      </c:catAx>
      <c:valAx>
        <c:axId val="533696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9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'220-AGRICULTURA'!$B$290:$B$292</c:f>
              <c:strCache>
                <c:ptCount val="3"/>
                <c:pt idx="0">
                  <c:v>SIEMPRE</c:v>
                </c:pt>
                <c:pt idx="1">
                  <c:v>ALGUNAS VECES</c:v>
                </c:pt>
                <c:pt idx="2">
                  <c:v>NUNCA</c:v>
                </c:pt>
              </c:strCache>
            </c:strRef>
          </c:cat>
          <c:val>
            <c:numRef>
              <c:f>'220-AGRICULTURA'!$E$290:$E$292</c:f>
              <c:numCache>
                <c:formatCode>0</c:formatCode>
                <c:ptCount val="3"/>
                <c:pt idx="0">
                  <c:v>31.132075471698112</c:v>
                </c:pt>
                <c:pt idx="1">
                  <c:v>58.490566037735846</c:v>
                </c:pt>
                <c:pt idx="2">
                  <c:v>10.377358490566039</c:v>
                </c:pt>
              </c:numCache>
            </c:numRef>
          </c:val>
          <c:extLst>
            <c:ext xmlns:c16="http://schemas.microsoft.com/office/drawing/2014/chart" uri="{C3380CC4-5D6E-409C-BE32-E72D297353CC}">
              <c16:uniqueId val="{00000000-47FA-4C89-BEB3-8E84BF5D03A6}"/>
            </c:ext>
          </c:extLst>
        </c:ser>
        <c:dLbls>
          <c:showLegendKey val="0"/>
          <c:showVal val="0"/>
          <c:showCatName val="0"/>
          <c:showSerName val="0"/>
          <c:showPercent val="0"/>
          <c:showBubbleSize val="0"/>
        </c:dLbls>
        <c:gapWidth val="100"/>
        <c:overlap val="-24"/>
        <c:axId val="561335816"/>
        <c:axId val="561338056"/>
      </c:barChart>
      <c:catAx>
        <c:axId val="561335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8056"/>
        <c:crosses val="autoZero"/>
        <c:auto val="1"/>
        <c:lblAlgn val="ctr"/>
        <c:lblOffset val="100"/>
        <c:noMultiLvlLbl val="0"/>
      </c:catAx>
      <c:valAx>
        <c:axId val="56133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35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'202-AHUACATLAN'!$B$263:$B$264</c:f>
              <c:strCache>
                <c:ptCount val="2"/>
                <c:pt idx="0">
                  <c:v>ALGUNAS VECES</c:v>
                </c:pt>
                <c:pt idx="1">
                  <c:v>SIEMPRE</c:v>
                </c:pt>
              </c:strCache>
            </c:strRef>
          </c:cat>
          <c:val>
            <c:numRef>
              <c:f>'202-AHUACATLAN'!$E$263:$E$264</c:f>
              <c:numCache>
                <c:formatCode>0</c:formatCode>
                <c:ptCount val="2"/>
                <c:pt idx="0">
                  <c:v>30.76923076923077</c:v>
                </c:pt>
                <c:pt idx="1">
                  <c:v>69.230769230769226</c:v>
                </c:pt>
              </c:numCache>
            </c:numRef>
          </c:val>
          <c:extLst>
            <c:ext xmlns:c16="http://schemas.microsoft.com/office/drawing/2014/chart" uri="{C3380CC4-5D6E-409C-BE32-E72D297353CC}">
              <c16:uniqueId val="{00000000-9C19-489E-B248-38C683D31015}"/>
            </c:ext>
          </c:extLst>
        </c:ser>
        <c:dLbls>
          <c:showLegendKey val="0"/>
          <c:showVal val="0"/>
          <c:showCatName val="0"/>
          <c:showSerName val="0"/>
          <c:showPercent val="0"/>
          <c:showBubbleSize val="0"/>
        </c:dLbls>
        <c:gapWidth val="100"/>
        <c:overlap val="-24"/>
        <c:axId val="527367032"/>
        <c:axId val="527369272"/>
      </c:barChart>
      <c:catAx>
        <c:axId val="527367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69272"/>
        <c:crosses val="autoZero"/>
        <c:auto val="1"/>
        <c:lblAlgn val="ctr"/>
        <c:lblOffset val="100"/>
        <c:noMultiLvlLbl val="0"/>
      </c:catAx>
      <c:valAx>
        <c:axId val="527369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67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'220-AGRICULTURA'!$B$304:$B$305</c:f>
              <c:strCache>
                <c:ptCount val="2"/>
                <c:pt idx="0">
                  <c:v>SI</c:v>
                </c:pt>
                <c:pt idx="1">
                  <c:v>NO</c:v>
                </c:pt>
              </c:strCache>
            </c:strRef>
          </c:cat>
          <c:val>
            <c:numRef>
              <c:f>'220-AGRICULTURA'!$E$304:$E$305</c:f>
              <c:numCache>
                <c:formatCode>0</c:formatCode>
                <c:ptCount val="2"/>
                <c:pt idx="0">
                  <c:v>52.830188679245282</c:v>
                </c:pt>
                <c:pt idx="1">
                  <c:v>47.169811320754718</c:v>
                </c:pt>
              </c:numCache>
            </c:numRef>
          </c:val>
          <c:extLst>
            <c:ext xmlns:c16="http://schemas.microsoft.com/office/drawing/2014/chart" uri="{C3380CC4-5D6E-409C-BE32-E72D297353CC}">
              <c16:uniqueId val="{00000000-80DD-4C09-826F-597BA59B1380}"/>
            </c:ext>
          </c:extLst>
        </c:ser>
        <c:dLbls>
          <c:showLegendKey val="0"/>
          <c:showVal val="0"/>
          <c:showCatName val="0"/>
          <c:showSerName val="0"/>
          <c:showPercent val="0"/>
          <c:showBubbleSize val="0"/>
        </c:dLbls>
        <c:gapWidth val="100"/>
        <c:overlap val="-24"/>
        <c:axId val="561347976"/>
        <c:axId val="561349256"/>
      </c:barChart>
      <c:catAx>
        <c:axId val="561347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49256"/>
        <c:crosses val="autoZero"/>
        <c:auto val="1"/>
        <c:lblAlgn val="ctr"/>
        <c:lblOffset val="100"/>
        <c:noMultiLvlLbl val="0"/>
      </c:catAx>
      <c:valAx>
        <c:axId val="561349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47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'202-AHUACATLAN'!$B$275:$B$277</c:f>
              <c:strCache>
                <c:ptCount val="3"/>
                <c:pt idx="0">
                  <c:v>SIEMPRE</c:v>
                </c:pt>
                <c:pt idx="1">
                  <c:v>ALGUNAS VECES</c:v>
                </c:pt>
                <c:pt idx="2">
                  <c:v>NUNCA</c:v>
                </c:pt>
              </c:strCache>
            </c:strRef>
          </c:cat>
          <c:val>
            <c:numRef>
              <c:f>'202-AHUACATLAN'!$E$275:$E$277</c:f>
              <c:numCache>
                <c:formatCode>0</c:formatCode>
                <c:ptCount val="3"/>
                <c:pt idx="0">
                  <c:v>11.538461538461538</c:v>
                </c:pt>
                <c:pt idx="1">
                  <c:v>69.230769230769226</c:v>
                </c:pt>
                <c:pt idx="2">
                  <c:v>19.230769230769234</c:v>
                </c:pt>
              </c:numCache>
            </c:numRef>
          </c:val>
          <c:extLst>
            <c:ext xmlns:c16="http://schemas.microsoft.com/office/drawing/2014/chart" uri="{C3380CC4-5D6E-409C-BE32-E72D297353CC}">
              <c16:uniqueId val="{00000000-DFDA-4D0A-BBE5-51391021F247}"/>
            </c:ext>
          </c:extLst>
        </c:ser>
        <c:dLbls>
          <c:showLegendKey val="0"/>
          <c:showVal val="0"/>
          <c:showCatName val="0"/>
          <c:showSerName val="0"/>
          <c:showPercent val="0"/>
          <c:showBubbleSize val="0"/>
        </c:dLbls>
        <c:gapWidth val="100"/>
        <c:overlap val="-24"/>
        <c:axId val="527382712"/>
        <c:axId val="527381752"/>
      </c:barChart>
      <c:catAx>
        <c:axId val="527382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81752"/>
        <c:crosses val="autoZero"/>
        <c:auto val="1"/>
        <c:lblAlgn val="ctr"/>
        <c:lblOffset val="100"/>
        <c:noMultiLvlLbl val="0"/>
      </c:catAx>
      <c:valAx>
        <c:axId val="527381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7382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'220-AGRICULTURA'!$P$335:$P$337</c:f>
              <c:strCache>
                <c:ptCount val="3"/>
                <c:pt idx="0">
                  <c:v>INSTITUCIONAL</c:v>
                </c:pt>
                <c:pt idx="1">
                  <c:v>COMPAÑEROS</c:v>
                </c:pt>
                <c:pt idx="2">
                  <c:v>PERSONSALES</c:v>
                </c:pt>
              </c:strCache>
            </c:strRef>
          </c:cat>
          <c:val>
            <c:numRef>
              <c:f>'220-AGRICULTURA'!$Q$335:$Q$337</c:f>
              <c:numCache>
                <c:formatCode>0</c:formatCode>
                <c:ptCount val="3"/>
                <c:pt idx="0">
                  <c:v>46.226415094339622</c:v>
                </c:pt>
                <c:pt idx="1">
                  <c:v>43.39622641509434</c:v>
                </c:pt>
                <c:pt idx="2">
                  <c:v>27.358490566037734</c:v>
                </c:pt>
              </c:numCache>
            </c:numRef>
          </c:val>
          <c:extLst>
            <c:ext xmlns:c16="http://schemas.microsoft.com/office/drawing/2014/chart" uri="{C3380CC4-5D6E-409C-BE32-E72D297353CC}">
              <c16:uniqueId val="{00000000-8827-4D66-81D0-D0C3E5A80BC3}"/>
            </c:ext>
          </c:extLst>
        </c:ser>
        <c:dLbls>
          <c:showLegendKey val="0"/>
          <c:showVal val="0"/>
          <c:showCatName val="0"/>
          <c:showSerName val="0"/>
          <c:showPercent val="0"/>
          <c:showBubbleSize val="0"/>
        </c:dLbls>
        <c:gapWidth val="100"/>
        <c:overlap val="-24"/>
        <c:axId val="567635760"/>
        <c:axId val="567635440"/>
      </c:barChart>
      <c:catAx>
        <c:axId val="56763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5440"/>
        <c:crosses val="autoZero"/>
        <c:auto val="1"/>
        <c:lblAlgn val="ctr"/>
        <c:lblOffset val="100"/>
        <c:noMultiLvlLbl val="0"/>
      </c:catAx>
      <c:valAx>
        <c:axId val="567635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763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'202-AHUACATLAN'!$B$308:$B$309</c:f>
              <c:strCache>
                <c:ptCount val="2"/>
                <c:pt idx="0">
                  <c:v>SIEMPRE</c:v>
                </c:pt>
                <c:pt idx="1">
                  <c:v>ALGUNAS VECES</c:v>
                </c:pt>
              </c:strCache>
            </c:strRef>
          </c:cat>
          <c:val>
            <c:numRef>
              <c:f>'202-AHUACATLAN'!$E$308:$E$309</c:f>
              <c:numCache>
                <c:formatCode>0</c:formatCode>
                <c:ptCount val="2"/>
                <c:pt idx="0">
                  <c:v>84.615384615384613</c:v>
                </c:pt>
                <c:pt idx="1">
                  <c:v>15.384615384615385</c:v>
                </c:pt>
              </c:numCache>
            </c:numRef>
          </c:val>
          <c:extLst>
            <c:ext xmlns:c16="http://schemas.microsoft.com/office/drawing/2014/chart" uri="{C3380CC4-5D6E-409C-BE32-E72D297353CC}">
              <c16:uniqueId val="{00000000-18DE-4B17-AD07-E28366D4832F}"/>
            </c:ext>
          </c:extLst>
        </c:ser>
        <c:dLbls>
          <c:showLegendKey val="0"/>
          <c:showVal val="0"/>
          <c:showCatName val="0"/>
          <c:showSerName val="0"/>
          <c:showPercent val="0"/>
          <c:showBubbleSize val="0"/>
        </c:dLbls>
        <c:gapWidth val="100"/>
        <c:overlap val="-24"/>
        <c:axId val="537800632"/>
        <c:axId val="537801592"/>
      </c:barChart>
      <c:catAx>
        <c:axId val="537800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01592"/>
        <c:crosses val="autoZero"/>
        <c:auto val="1"/>
        <c:lblAlgn val="ctr"/>
        <c:lblOffset val="100"/>
        <c:noMultiLvlLbl val="0"/>
      </c:catAx>
      <c:valAx>
        <c:axId val="537801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00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'202-AHUACATLAN'!$B$314:$B$315</c:f>
              <c:strCache>
                <c:ptCount val="2"/>
                <c:pt idx="0">
                  <c:v>SIEMPRE</c:v>
                </c:pt>
                <c:pt idx="1">
                  <c:v>ALGUNAS VECES</c:v>
                </c:pt>
              </c:strCache>
            </c:strRef>
          </c:cat>
          <c:val>
            <c:numRef>
              <c:f>'202-AHUACATLAN'!$E$314:$E$315</c:f>
              <c:numCache>
                <c:formatCode>0</c:formatCode>
                <c:ptCount val="2"/>
                <c:pt idx="0">
                  <c:v>80.769230769230774</c:v>
                </c:pt>
                <c:pt idx="1">
                  <c:v>19.230769230769234</c:v>
                </c:pt>
              </c:numCache>
            </c:numRef>
          </c:val>
          <c:extLst>
            <c:ext xmlns:c16="http://schemas.microsoft.com/office/drawing/2014/chart" uri="{C3380CC4-5D6E-409C-BE32-E72D297353CC}">
              <c16:uniqueId val="{00000000-C871-42ED-8C89-338EDA5E9D10}"/>
            </c:ext>
          </c:extLst>
        </c:ser>
        <c:dLbls>
          <c:showLegendKey val="0"/>
          <c:showVal val="0"/>
          <c:showCatName val="0"/>
          <c:showSerName val="0"/>
          <c:showPercent val="0"/>
          <c:showBubbleSize val="0"/>
        </c:dLbls>
        <c:gapWidth val="100"/>
        <c:overlap val="-24"/>
        <c:axId val="533675576"/>
        <c:axId val="533674616"/>
      </c:barChart>
      <c:catAx>
        <c:axId val="533675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4616"/>
        <c:crosses val="autoZero"/>
        <c:auto val="1"/>
        <c:lblAlgn val="ctr"/>
        <c:lblOffset val="100"/>
        <c:noMultiLvlLbl val="0"/>
      </c:catAx>
      <c:valAx>
        <c:axId val="533674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3675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'220-AGRICULTURA'!$B$357:$B$359</c:f>
              <c:strCache>
                <c:ptCount val="3"/>
                <c:pt idx="0">
                  <c:v>SIEMPRE</c:v>
                </c:pt>
                <c:pt idx="1">
                  <c:v>ALGUNAS VECES</c:v>
                </c:pt>
                <c:pt idx="2">
                  <c:v>NUNCA</c:v>
                </c:pt>
              </c:strCache>
            </c:strRef>
          </c:cat>
          <c:val>
            <c:numRef>
              <c:f>'220-AGRICULTURA'!$E$357:$E$359</c:f>
              <c:numCache>
                <c:formatCode>0</c:formatCode>
                <c:ptCount val="3"/>
                <c:pt idx="0">
                  <c:v>50.943396226415096</c:v>
                </c:pt>
                <c:pt idx="1">
                  <c:v>47.169811320754718</c:v>
                </c:pt>
                <c:pt idx="2">
                  <c:v>1.8867924528301887</c:v>
                </c:pt>
              </c:numCache>
            </c:numRef>
          </c:val>
          <c:extLst>
            <c:ext xmlns:c16="http://schemas.microsoft.com/office/drawing/2014/chart" uri="{C3380CC4-5D6E-409C-BE32-E72D297353CC}">
              <c16:uniqueId val="{00000000-9E4F-4501-90A1-E1327CE95ADA}"/>
            </c:ext>
          </c:extLst>
        </c:ser>
        <c:dLbls>
          <c:showLegendKey val="0"/>
          <c:showVal val="0"/>
          <c:showCatName val="0"/>
          <c:showSerName val="0"/>
          <c:showPercent val="0"/>
          <c:showBubbleSize val="0"/>
        </c:dLbls>
        <c:gapWidth val="100"/>
        <c:overlap val="-24"/>
        <c:axId val="561370056"/>
        <c:axId val="561371336"/>
      </c:barChart>
      <c:catAx>
        <c:axId val="561370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1336"/>
        <c:crosses val="autoZero"/>
        <c:auto val="1"/>
        <c:lblAlgn val="ctr"/>
        <c:lblOffset val="100"/>
        <c:noMultiLvlLbl val="0"/>
      </c:catAx>
      <c:valAx>
        <c:axId val="561371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0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'202-AHUACATLAN'!$B$326:$B$327</c:f>
              <c:strCache>
                <c:ptCount val="2"/>
                <c:pt idx="0">
                  <c:v>SIEMPRE</c:v>
                </c:pt>
                <c:pt idx="1">
                  <c:v>ALGUNAS VECES</c:v>
                </c:pt>
              </c:strCache>
            </c:strRef>
          </c:cat>
          <c:val>
            <c:numRef>
              <c:f>'202-AHUACATLAN'!$E$326:$E$327</c:f>
              <c:numCache>
                <c:formatCode>0</c:formatCode>
                <c:ptCount val="2"/>
                <c:pt idx="0">
                  <c:v>76.923076923076934</c:v>
                </c:pt>
                <c:pt idx="1">
                  <c:v>23.076923076923077</c:v>
                </c:pt>
              </c:numCache>
            </c:numRef>
          </c:val>
          <c:extLst>
            <c:ext xmlns:c16="http://schemas.microsoft.com/office/drawing/2014/chart" uri="{C3380CC4-5D6E-409C-BE32-E72D297353CC}">
              <c16:uniqueId val="{00000000-905E-4E50-89FE-0FC61A2B4647}"/>
            </c:ext>
          </c:extLst>
        </c:ser>
        <c:dLbls>
          <c:showLegendKey val="0"/>
          <c:showVal val="0"/>
          <c:showCatName val="0"/>
          <c:showSerName val="0"/>
          <c:showPercent val="0"/>
          <c:showBubbleSize val="0"/>
        </c:dLbls>
        <c:gapWidth val="100"/>
        <c:overlap val="-24"/>
        <c:axId val="507485840"/>
        <c:axId val="524426256"/>
      </c:barChart>
      <c:catAx>
        <c:axId val="507485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26256"/>
        <c:crosses val="autoZero"/>
        <c:auto val="1"/>
        <c:lblAlgn val="ctr"/>
        <c:lblOffset val="100"/>
        <c:noMultiLvlLbl val="0"/>
      </c:catAx>
      <c:valAx>
        <c:axId val="524426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8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'220-AGRICULTURA'!$B$371:$B$372</c:f>
              <c:strCache>
                <c:ptCount val="2"/>
                <c:pt idx="0">
                  <c:v>SI</c:v>
                </c:pt>
                <c:pt idx="1">
                  <c:v>No</c:v>
                </c:pt>
              </c:strCache>
            </c:strRef>
          </c:cat>
          <c:val>
            <c:numRef>
              <c:f>'220-AGRICULTURA'!$E$371:$E$372</c:f>
              <c:numCache>
                <c:formatCode>0</c:formatCode>
                <c:ptCount val="2"/>
                <c:pt idx="0">
                  <c:v>77.358490566037744</c:v>
                </c:pt>
                <c:pt idx="1">
                  <c:v>22.641509433962266</c:v>
                </c:pt>
              </c:numCache>
            </c:numRef>
          </c:val>
          <c:extLst>
            <c:ext xmlns:c16="http://schemas.microsoft.com/office/drawing/2014/chart" uri="{C3380CC4-5D6E-409C-BE32-E72D297353CC}">
              <c16:uniqueId val="{00000000-7C52-40A2-9DA6-B9C83964D4AA}"/>
            </c:ext>
          </c:extLst>
        </c:ser>
        <c:dLbls>
          <c:showLegendKey val="0"/>
          <c:showVal val="0"/>
          <c:showCatName val="0"/>
          <c:showSerName val="0"/>
          <c:showPercent val="0"/>
          <c:showBubbleSize val="0"/>
        </c:dLbls>
        <c:gapWidth val="100"/>
        <c:overlap val="-24"/>
        <c:axId val="561379976"/>
        <c:axId val="561379656"/>
      </c:barChart>
      <c:catAx>
        <c:axId val="561379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9656"/>
        <c:crosses val="autoZero"/>
        <c:auto val="1"/>
        <c:lblAlgn val="ctr"/>
        <c:lblOffset val="100"/>
        <c:noMultiLvlLbl val="0"/>
      </c:catAx>
      <c:valAx>
        <c:axId val="561379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9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'202-AHUACATLAN'!$B$338:$B$339</c:f>
              <c:strCache>
                <c:ptCount val="2"/>
                <c:pt idx="0">
                  <c:v>SIEMPRE</c:v>
                </c:pt>
                <c:pt idx="1">
                  <c:v>ALGUNAS VECES</c:v>
                </c:pt>
              </c:strCache>
            </c:strRef>
          </c:cat>
          <c:val>
            <c:numRef>
              <c:f>'202-AHUACATLAN'!$E$338:$E$339</c:f>
              <c:numCache>
                <c:formatCode>0</c:formatCode>
                <c:ptCount val="2"/>
                <c:pt idx="0">
                  <c:v>69.230769230769226</c:v>
                </c:pt>
                <c:pt idx="1">
                  <c:v>30.76923076923077</c:v>
                </c:pt>
              </c:numCache>
            </c:numRef>
          </c:val>
          <c:extLst>
            <c:ext xmlns:c16="http://schemas.microsoft.com/office/drawing/2014/chart" uri="{C3380CC4-5D6E-409C-BE32-E72D297353CC}">
              <c16:uniqueId val="{00000000-F6F6-4E7D-AD86-1175C83CA204}"/>
            </c:ext>
          </c:extLst>
        </c:ser>
        <c:dLbls>
          <c:showLegendKey val="0"/>
          <c:showVal val="0"/>
          <c:showCatName val="0"/>
          <c:showSerName val="0"/>
          <c:showPercent val="0"/>
          <c:showBubbleSize val="0"/>
        </c:dLbls>
        <c:gapWidth val="100"/>
        <c:overlap val="-24"/>
        <c:axId val="537814712"/>
        <c:axId val="537817592"/>
      </c:barChart>
      <c:catAx>
        <c:axId val="537814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17592"/>
        <c:crosses val="autoZero"/>
        <c:auto val="1"/>
        <c:lblAlgn val="ctr"/>
        <c:lblOffset val="100"/>
        <c:noMultiLvlLbl val="0"/>
      </c:catAx>
      <c:valAx>
        <c:axId val="53781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14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'220-AGRICULTURA'!$B$384:$B$386</c:f>
              <c:strCache>
                <c:ptCount val="3"/>
                <c:pt idx="0">
                  <c:v>SIEMPRE</c:v>
                </c:pt>
                <c:pt idx="1">
                  <c:v>ALGUNAS VECES</c:v>
                </c:pt>
                <c:pt idx="2">
                  <c:v>NUNCA</c:v>
                </c:pt>
              </c:strCache>
            </c:strRef>
          </c:cat>
          <c:val>
            <c:numRef>
              <c:f>'220-AGRICULTURA'!$E$384:$E$386</c:f>
              <c:numCache>
                <c:formatCode>0</c:formatCode>
                <c:ptCount val="3"/>
                <c:pt idx="0">
                  <c:v>50.943396226415096</c:v>
                </c:pt>
                <c:pt idx="1">
                  <c:v>42.452830188679243</c:v>
                </c:pt>
                <c:pt idx="2">
                  <c:v>6.6037735849056602</c:v>
                </c:pt>
              </c:numCache>
            </c:numRef>
          </c:val>
          <c:extLst>
            <c:ext xmlns:c16="http://schemas.microsoft.com/office/drawing/2014/chart" uri="{C3380CC4-5D6E-409C-BE32-E72D297353CC}">
              <c16:uniqueId val="{00000000-CC1C-450C-979D-E219FCEC2290}"/>
            </c:ext>
          </c:extLst>
        </c:ser>
        <c:dLbls>
          <c:showLegendKey val="0"/>
          <c:showVal val="0"/>
          <c:showCatName val="0"/>
          <c:showSerName val="0"/>
          <c:showPercent val="0"/>
          <c:showBubbleSize val="0"/>
        </c:dLbls>
        <c:gapWidth val="100"/>
        <c:overlap val="-24"/>
        <c:axId val="561380936"/>
        <c:axId val="561378056"/>
      </c:barChart>
      <c:catAx>
        <c:axId val="561380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78056"/>
        <c:crosses val="autoZero"/>
        <c:auto val="1"/>
        <c:lblAlgn val="ctr"/>
        <c:lblOffset val="100"/>
        <c:noMultiLvlLbl val="0"/>
      </c:catAx>
      <c:valAx>
        <c:axId val="56137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8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'202-AHUACATLAN'!$B$351:$B$353</c:f>
              <c:strCache>
                <c:ptCount val="3"/>
                <c:pt idx="0">
                  <c:v>SIEMPRE</c:v>
                </c:pt>
                <c:pt idx="1">
                  <c:v>ALGUNAS VECES</c:v>
                </c:pt>
                <c:pt idx="2">
                  <c:v>NUNCA</c:v>
                </c:pt>
              </c:strCache>
            </c:strRef>
          </c:cat>
          <c:val>
            <c:numRef>
              <c:f>'202-AHUACATLAN'!$E$351:$E$353</c:f>
              <c:numCache>
                <c:formatCode>0</c:formatCode>
                <c:ptCount val="3"/>
                <c:pt idx="0">
                  <c:v>46.153846153846153</c:v>
                </c:pt>
                <c:pt idx="1">
                  <c:v>50</c:v>
                </c:pt>
                <c:pt idx="2">
                  <c:v>3.8461538461538463</c:v>
                </c:pt>
              </c:numCache>
            </c:numRef>
          </c:val>
          <c:extLst>
            <c:ext xmlns:c16="http://schemas.microsoft.com/office/drawing/2014/chart" uri="{C3380CC4-5D6E-409C-BE32-E72D297353CC}">
              <c16:uniqueId val="{00000000-BD22-4B7B-9207-9477AF7C478D}"/>
            </c:ext>
          </c:extLst>
        </c:ser>
        <c:dLbls>
          <c:showLegendKey val="0"/>
          <c:showVal val="0"/>
          <c:showCatName val="0"/>
          <c:showSerName val="0"/>
          <c:showPercent val="0"/>
          <c:showBubbleSize val="0"/>
        </c:dLbls>
        <c:gapWidth val="100"/>
        <c:overlap val="-24"/>
        <c:axId val="537821112"/>
        <c:axId val="537818232"/>
      </c:barChart>
      <c:catAx>
        <c:axId val="537821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18232"/>
        <c:crosses val="autoZero"/>
        <c:auto val="1"/>
        <c:lblAlgn val="ctr"/>
        <c:lblOffset val="100"/>
        <c:noMultiLvlLbl val="0"/>
      </c:catAx>
      <c:valAx>
        <c:axId val="537818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21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'202-AHUACATLAN'!$B$358:$B$359</c:f>
              <c:strCache>
                <c:ptCount val="2"/>
                <c:pt idx="0">
                  <c:v>SIEMPRE</c:v>
                </c:pt>
                <c:pt idx="1">
                  <c:v>NUNCA</c:v>
                </c:pt>
              </c:strCache>
            </c:strRef>
          </c:cat>
          <c:val>
            <c:numRef>
              <c:f>'202-AHUACATLAN'!$E$358:$E$359</c:f>
              <c:numCache>
                <c:formatCode>0</c:formatCode>
                <c:ptCount val="2"/>
                <c:pt idx="0">
                  <c:v>100</c:v>
                </c:pt>
                <c:pt idx="1">
                  <c:v>0</c:v>
                </c:pt>
              </c:numCache>
            </c:numRef>
          </c:val>
          <c:extLst>
            <c:ext xmlns:c16="http://schemas.microsoft.com/office/drawing/2014/chart" uri="{C3380CC4-5D6E-409C-BE32-E72D297353CC}">
              <c16:uniqueId val="{00000000-5339-4348-8977-4100EEB927CE}"/>
            </c:ext>
          </c:extLst>
        </c:ser>
        <c:dLbls>
          <c:showLegendKey val="0"/>
          <c:showVal val="0"/>
          <c:showCatName val="0"/>
          <c:showSerName val="0"/>
          <c:showPercent val="0"/>
          <c:showBubbleSize val="0"/>
        </c:dLbls>
        <c:gapWidth val="100"/>
        <c:overlap val="-24"/>
        <c:axId val="537827192"/>
        <c:axId val="537827512"/>
      </c:barChart>
      <c:catAx>
        <c:axId val="537827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27512"/>
        <c:crosses val="autoZero"/>
        <c:auto val="1"/>
        <c:lblAlgn val="ctr"/>
        <c:lblOffset val="100"/>
        <c:noMultiLvlLbl val="0"/>
      </c:catAx>
      <c:valAx>
        <c:axId val="537827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27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1C-4ACF-AFB9-7B19848B11F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1C-4ACF-AFB9-7B19848B11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'220-AGRICULTURA'!$B$404:$B$405</c:f>
              <c:strCache>
                <c:ptCount val="2"/>
                <c:pt idx="0">
                  <c:v>SI</c:v>
                </c:pt>
                <c:pt idx="1">
                  <c:v>NO</c:v>
                </c:pt>
              </c:strCache>
            </c:strRef>
          </c:cat>
          <c:val>
            <c:numRef>
              <c:f>'220-AGRICULTURA'!$E$404:$E$405</c:f>
              <c:numCache>
                <c:formatCode>0</c:formatCode>
                <c:ptCount val="2"/>
                <c:pt idx="0">
                  <c:v>30.188679245283019</c:v>
                </c:pt>
                <c:pt idx="1">
                  <c:v>69.811320754716974</c:v>
                </c:pt>
              </c:numCache>
            </c:numRef>
          </c:val>
          <c:extLst>
            <c:ext xmlns:c16="http://schemas.microsoft.com/office/drawing/2014/chart" uri="{C3380CC4-5D6E-409C-BE32-E72D297353CC}">
              <c16:uniqueId val="{00000002-001C-4ACF-AFB9-7B19848B11F0}"/>
            </c:ext>
          </c:extLst>
        </c:ser>
        <c:dLbls>
          <c:showLegendKey val="0"/>
          <c:showVal val="0"/>
          <c:showCatName val="0"/>
          <c:showSerName val="0"/>
          <c:showPercent val="0"/>
          <c:showBubbleSize val="0"/>
        </c:dLbls>
        <c:gapWidth val="100"/>
        <c:overlap val="-24"/>
        <c:axId val="561387016"/>
        <c:axId val="355453704"/>
      </c:barChart>
      <c:catAx>
        <c:axId val="56138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53704"/>
        <c:crosses val="autoZero"/>
        <c:auto val="1"/>
        <c:lblAlgn val="ctr"/>
        <c:lblOffset val="100"/>
        <c:noMultiLvlLbl val="0"/>
      </c:catAx>
      <c:valAx>
        <c:axId val="355453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138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'202-AHUACATLAN'!$B$368:$B$370</c:f>
              <c:strCache>
                <c:ptCount val="3"/>
                <c:pt idx="0">
                  <c:v>SIEMPRE</c:v>
                </c:pt>
                <c:pt idx="1">
                  <c:v>ALGUNAS VECES</c:v>
                </c:pt>
                <c:pt idx="2">
                  <c:v>NUNCA</c:v>
                </c:pt>
              </c:strCache>
            </c:strRef>
          </c:cat>
          <c:val>
            <c:numRef>
              <c:f>'202-AHUACATLAN'!$E$368:$E$370</c:f>
              <c:numCache>
                <c:formatCode>0</c:formatCode>
                <c:ptCount val="3"/>
                <c:pt idx="0">
                  <c:v>84.615384615384613</c:v>
                </c:pt>
                <c:pt idx="1">
                  <c:v>11.538461538461538</c:v>
                </c:pt>
                <c:pt idx="2">
                  <c:v>3.8461538461538463</c:v>
                </c:pt>
              </c:numCache>
            </c:numRef>
          </c:val>
          <c:extLst>
            <c:ext xmlns:c16="http://schemas.microsoft.com/office/drawing/2014/chart" uri="{C3380CC4-5D6E-409C-BE32-E72D297353CC}">
              <c16:uniqueId val="{00000000-2E11-4684-A19B-044AA5FC8DD9}"/>
            </c:ext>
          </c:extLst>
        </c:ser>
        <c:dLbls>
          <c:showLegendKey val="0"/>
          <c:showVal val="0"/>
          <c:showCatName val="0"/>
          <c:showSerName val="0"/>
          <c:showPercent val="0"/>
          <c:showBubbleSize val="0"/>
        </c:dLbls>
        <c:gapWidth val="100"/>
        <c:overlap val="-24"/>
        <c:axId val="537833912"/>
        <c:axId val="537835512"/>
      </c:barChart>
      <c:catAx>
        <c:axId val="537833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35512"/>
        <c:crosses val="autoZero"/>
        <c:auto val="1"/>
        <c:lblAlgn val="ctr"/>
        <c:lblOffset val="100"/>
        <c:noMultiLvlLbl val="0"/>
      </c:catAx>
      <c:valAx>
        <c:axId val="53783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3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'220-AGRICULTURA'!$B$416:$B$417</c:f>
              <c:strCache>
                <c:ptCount val="2"/>
                <c:pt idx="0">
                  <c:v>SI</c:v>
                </c:pt>
                <c:pt idx="1">
                  <c:v>NO</c:v>
                </c:pt>
              </c:strCache>
            </c:strRef>
          </c:cat>
          <c:val>
            <c:numRef>
              <c:f>'220-AGRICULTURA'!$E$416:$E$417</c:f>
              <c:numCache>
                <c:formatCode>0</c:formatCode>
                <c:ptCount val="2"/>
                <c:pt idx="0">
                  <c:v>80.188679245283026</c:v>
                </c:pt>
                <c:pt idx="1">
                  <c:v>19.811320754716981</c:v>
                </c:pt>
              </c:numCache>
            </c:numRef>
          </c:val>
          <c:extLst>
            <c:ext xmlns:c16="http://schemas.microsoft.com/office/drawing/2014/chart" uri="{C3380CC4-5D6E-409C-BE32-E72D297353CC}">
              <c16:uniqueId val="{00000000-5BC5-4873-BC0C-3B0FD591D8B7}"/>
            </c:ext>
          </c:extLst>
        </c:ser>
        <c:dLbls>
          <c:showLegendKey val="0"/>
          <c:showVal val="0"/>
          <c:showCatName val="0"/>
          <c:showSerName val="0"/>
          <c:showPercent val="0"/>
          <c:showBubbleSize val="0"/>
        </c:dLbls>
        <c:gapWidth val="100"/>
        <c:overlap val="-24"/>
        <c:axId val="579634888"/>
        <c:axId val="579633288"/>
      </c:barChart>
      <c:catAx>
        <c:axId val="579634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3288"/>
        <c:crosses val="autoZero"/>
        <c:auto val="1"/>
        <c:lblAlgn val="ctr"/>
        <c:lblOffset val="100"/>
        <c:noMultiLvlLbl val="0"/>
      </c:catAx>
      <c:valAx>
        <c:axId val="579633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4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'202-AHUACATLAN'!$B$381:$B$383</c:f>
              <c:strCache>
                <c:ptCount val="3"/>
                <c:pt idx="0">
                  <c:v>SIEMPRE</c:v>
                </c:pt>
                <c:pt idx="1">
                  <c:v>ALGUNAS VECES</c:v>
                </c:pt>
                <c:pt idx="2">
                  <c:v>NUNCA</c:v>
                </c:pt>
              </c:strCache>
            </c:strRef>
          </c:cat>
          <c:val>
            <c:numRef>
              <c:f>'202-AHUACATLAN'!$E$381:$E$383</c:f>
              <c:numCache>
                <c:formatCode>0</c:formatCode>
                <c:ptCount val="3"/>
                <c:pt idx="0">
                  <c:v>88.461538461538453</c:v>
                </c:pt>
                <c:pt idx="1">
                  <c:v>7.6923076923076925</c:v>
                </c:pt>
                <c:pt idx="2">
                  <c:v>3.8461538461538463</c:v>
                </c:pt>
              </c:numCache>
            </c:numRef>
          </c:val>
          <c:extLst>
            <c:ext xmlns:c16="http://schemas.microsoft.com/office/drawing/2014/chart" uri="{C3380CC4-5D6E-409C-BE32-E72D297353CC}">
              <c16:uniqueId val="{00000000-6DE0-4EA7-8F0E-0704EF2A9D12}"/>
            </c:ext>
          </c:extLst>
        </c:ser>
        <c:dLbls>
          <c:showLegendKey val="0"/>
          <c:showVal val="0"/>
          <c:showCatName val="0"/>
          <c:showSerName val="0"/>
          <c:showPercent val="0"/>
          <c:showBubbleSize val="0"/>
        </c:dLbls>
        <c:gapWidth val="100"/>
        <c:overlap val="-24"/>
        <c:axId val="537839672"/>
        <c:axId val="537842232"/>
      </c:barChart>
      <c:catAx>
        <c:axId val="53783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42232"/>
        <c:crosses val="autoZero"/>
        <c:auto val="1"/>
        <c:lblAlgn val="ctr"/>
        <c:lblOffset val="100"/>
        <c:noMultiLvlLbl val="0"/>
      </c:catAx>
      <c:valAx>
        <c:axId val="537842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39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'220-AGRICULTURA'!$B$429:$B$430</c:f>
              <c:strCache>
                <c:ptCount val="2"/>
                <c:pt idx="0">
                  <c:v>SIEMPRE</c:v>
                </c:pt>
                <c:pt idx="1">
                  <c:v>ALGUNAS VECES</c:v>
                </c:pt>
              </c:strCache>
            </c:strRef>
          </c:cat>
          <c:val>
            <c:numRef>
              <c:f>'220-AGRICULTURA'!$E$429:$E$430</c:f>
              <c:numCache>
                <c:formatCode>0</c:formatCode>
                <c:ptCount val="2"/>
                <c:pt idx="0">
                  <c:v>95.283018867924525</c:v>
                </c:pt>
                <c:pt idx="1">
                  <c:v>4.716981132075472</c:v>
                </c:pt>
              </c:numCache>
            </c:numRef>
          </c:val>
          <c:extLst>
            <c:ext xmlns:c16="http://schemas.microsoft.com/office/drawing/2014/chart" uri="{C3380CC4-5D6E-409C-BE32-E72D297353CC}">
              <c16:uniqueId val="{00000000-0E9A-4C39-A510-8718FD9844E3}"/>
            </c:ext>
          </c:extLst>
        </c:ser>
        <c:dLbls>
          <c:showLegendKey val="0"/>
          <c:showVal val="0"/>
          <c:showCatName val="0"/>
          <c:showSerName val="0"/>
          <c:showPercent val="0"/>
          <c:showBubbleSize val="0"/>
        </c:dLbls>
        <c:gapWidth val="100"/>
        <c:overlap val="-24"/>
        <c:axId val="579639048"/>
        <c:axId val="579645448"/>
      </c:barChart>
      <c:catAx>
        <c:axId val="579639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45448"/>
        <c:crosses val="autoZero"/>
        <c:auto val="1"/>
        <c:lblAlgn val="ctr"/>
        <c:lblOffset val="100"/>
        <c:noMultiLvlLbl val="0"/>
      </c:catAx>
      <c:valAx>
        <c:axId val="579645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39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'202-AHUACATLAN'!$B$394:$B$395</c:f>
              <c:strCache>
                <c:ptCount val="2"/>
                <c:pt idx="0">
                  <c:v>SI</c:v>
                </c:pt>
                <c:pt idx="1">
                  <c:v>NO</c:v>
                </c:pt>
              </c:strCache>
            </c:strRef>
          </c:cat>
          <c:val>
            <c:numRef>
              <c:f>'202-AHUACATLAN'!$E$394:$E$395</c:f>
              <c:numCache>
                <c:formatCode>0</c:formatCode>
                <c:ptCount val="2"/>
                <c:pt idx="0">
                  <c:v>84.615384615384613</c:v>
                </c:pt>
                <c:pt idx="1">
                  <c:v>15.384615384615385</c:v>
                </c:pt>
              </c:numCache>
            </c:numRef>
          </c:val>
          <c:extLst>
            <c:ext xmlns:c16="http://schemas.microsoft.com/office/drawing/2014/chart" uri="{C3380CC4-5D6E-409C-BE32-E72D297353CC}">
              <c16:uniqueId val="{00000000-98D3-402D-BDAA-C2D5352335AC}"/>
            </c:ext>
          </c:extLst>
        </c:ser>
        <c:dLbls>
          <c:showLegendKey val="0"/>
          <c:showVal val="0"/>
          <c:showCatName val="0"/>
          <c:showSerName val="0"/>
          <c:showPercent val="0"/>
          <c:showBubbleSize val="0"/>
        </c:dLbls>
        <c:gapWidth val="100"/>
        <c:overlap val="-24"/>
        <c:axId val="550206264"/>
        <c:axId val="550204664"/>
      </c:barChart>
      <c:catAx>
        <c:axId val="550206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04664"/>
        <c:crosses val="autoZero"/>
        <c:auto val="1"/>
        <c:lblAlgn val="ctr"/>
        <c:lblOffset val="100"/>
        <c:noMultiLvlLbl val="0"/>
      </c:catAx>
      <c:valAx>
        <c:axId val="550204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06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'220-AGRICULTURA'!$B$441:$B$443</c:f>
              <c:strCache>
                <c:ptCount val="3"/>
                <c:pt idx="0">
                  <c:v>SIEMPRE</c:v>
                </c:pt>
                <c:pt idx="1">
                  <c:v>ALGUNAS VECES</c:v>
                </c:pt>
                <c:pt idx="2">
                  <c:v>NO HE SIDO CONVOCADO</c:v>
                </c:pt>
              </c:strCache>
            </c:strRef>
          </c:cat>
          <c:val>
            <c:numRef>
              <c:f>'220-AGRICULTURA'!$E$441:$E$443</c:f>
              <c:numCache>
                <c:formatCode>0</c:formatCode>
                <c:ptCount val="3"/>
                <c:pt idx="0">
                  <c:v>74.528301886792448</c:v>
                </c:pt>
                <c:pt idx="1">
                  <c:v>14.150943396226415</c:v>
                </c:pt>
                <c:pt idx="2">
                  <c:v>11.320754716981133</c:v>
                </c:pt>
              </c:numCache>
            </c:numRef>
          </c:val>
          <c:extLst>
            <c:ext xmlns:c16="http://schemas.microsoft.com/office/drawing/2014/chart" uri="{C3380CC4-5D6E-409C-BE32-E72D297353CC}">
              <c16:uniqueId val="{00000000-B0EE-4D56-8C09-5055DAE96C61}"/>
            </c:ext>
          </c:extLst>
        </c:ser>
        <c:dLbls>
          <c:showLegendKey val="0"/>
          <c:showVal val="0"/>
          <c:showCatName val="0"/>
          <c:showSerName val="0"/>
          <c:showPercent val="0"/>
          <c:showBubbleSize val="0"/>
        </c:dLbls>
        <c:gapWidth val="100"/>
        <c:overlap val="-24"/>
        <c:axId val="579648328"/>
        <c:axId val="579652168"/>
      </c:barChart>
      <c:catAx>
        <c:axId val="579648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2168"/>
        <c:crosses val="autoZero"/>
        <c:auto val="1"/>
        <c:lblAlgn val="ctr"/>
        <c:lblOffset val="100"/>
        <c:noMultiLvlLbl val="0"/>
      </c:catAx>
      <c:valAx>
        <c:axId val="579652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4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'202-AHUACATLAN'!$B$408:$B$410</c:f>
              <c:strCache>
                <c:ptCount val="3"/>
                <c:pt idx="0">
                  <c:v>SIEMPRE</c:v>
                </c:pt>
                <c:pt idx="1">
                  <c:v>ALGUNAS VECES</c:v>
                </c:pt>
                <c:pt idx="2">
                  <c:v>NUNCA</c:v>
                </c:pt>
              </c:strCache>
            </c:strRef>
          </c:cat>
          <c:val>
            <c:numRef>
              <c:f>'202-AHUACATLAN'!$E$408:$E$410</c:f>
              <c:numCache>
                <c:formatCode>0</c:formatCode>
                <c:ptCount val="3"/>
                <c:pt idx="0">
                  <c:v>88.461538461538453</c:v>
                </c:pt>
                <c:pt idx="1">
                  <c:v>7.6923076923076925</c:v>
                </c:pt>
                <c:pt idx="2">
                  <c:v>3.8461538461538463</c:v>
                </c:pt>
              </c:numCache>
            </c:numRef>
          </c:val>
          <c:extLst>
            <c:ext xmlns:c16="http://schemas.microsoft.com/office/drawing/2014/chart" uri="{C3380CC4-5D6E-409C-BE32-E72D297353CC}">
              <c16:uniqueId val="{00000000-B26F-4642-9051-52B7AD2218D8}"/>
            </c:ext>
          </c:extLst>
        </c:ser>
        <c:dLbls>
          <c:showLegendKey val="0"/>
          <c:showVal val="0"/>
          <c:showCatName val="0"/>
          <c:showSerName val="0"/>
          <c:showPercent val="0"/>
          <c:showBubbleSize val="0"/>
        </c:dLbls>
        <c:gapWidth val="100"/>
        <c:overlap val="-24"/>
        <c:axId val="550215224"/>
        <c:axId val="550215544"/>
      </c:barChart>
      <c:catAx>
        <c:axId val="550215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5544"/>
        <c:crosses val="autoZero"/>
        <c:auto val="1"/>
        <c:lblAlgn val="ctr"/>
        <c:lblOffset val="100"/>
        <c:noMultiLvlLbl val="0"/>
      </c:catAx>
      <c:valAx>
        <c:axId val="550215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'202-AHUACATLAN'!$B$415:$B$416</c:f>
              <c:strCache>
                <c:ptCount val="2"/>
                <c:pt idx="0">
                  <c:v>SI</c:v>
                </c:pt>
                <c:pt idx="1">
                  <c:v>NO</c:v>
                </c:pt>
              </c:strCache>
            </c:strRef>
          </c:cat>
          <c:val>
            <c:numRef>
              <c:f>'202-AHUACATLAN'!$E$415:$E$416</c:f>
              <c:numCache>
                <c:formatCode>0</c:formatCode>
                <c:ptCount val="2"/>
                <c:pt idx="0">
                  <c:v>92.307692307692307</c:v>
                </c:pt>
                <c:pt idx="1">
                  <c:v>7.6923076923076925</c:v>
                </c:pt>
              </c:numCache>
            </c:numRef>
          </c:val>
          <c:extLst>
            <c:ext xmlns:c16="http://schemas.microsoft.com/office/drawing/2014/chart" uri="{C3380CC4-5D6E-409C-BE32-E72D297353CC}">
              <c16:uniqueId val="{00000000-3202-4CF3-9600-4EE7DAA20FD2}"/>
            </c:ext>
          </c:extLst>
        </c:ser>
        <c:dLbls>
          <c:showLegendKey val="0"/>
          <c:showVal val="0"/>
          <c:showCatName val="0"/>
          <c:showSerName val="0"/>
          <c:showPercent val="0"/>
          <c:showBubbleSize val="0"/>
        </c:dLbls>
        <c:gapWidth val="100"/>
        <c:overlap val="-24"/>
        <c:axId val="550221304"/>
        <c:axId val="550219384"/>
      </c:barChart>
      <c:catAx>
        <c:axId val="550221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19384"/>
        <c:crosses val="autoZero"/>
        <c:auto val="1"/>
        <c:lblAlgn val="ctr"/>
        <c:lblOffset val="100"/>
        <c:noMultiLvlLbl val="0"/>
      </c:catAx>
      <c:valAx>
        <c:axId val="550219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2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'220-AGRICULTURA'!$B$461:$B$462</c:f>
              <c:strCache>
                <c:ptCount val="2"/>
                <c:pt idx="0">
                  <c:v>SI</c:v>
                </c:pt>
                <c:pt idx="1">
                  <c:v>NO</c:v>
                </c:pt>
              </c:strCache>
            </c:strRef>
          </c:cat>
          <c:val>
            <c:numRef>
              <c:f>'220-AGRICULTURA'!$E$461:$E$462</c:f>
              <c:numCache>
                <c:formatCode>0</c:formatCode>
                <c:ptCount val="2"/>
                <c:pt idx="0">
                  <c:v>59.433962264150942</c:v>
                </c:pt>
                <c:pt idx="1">
                  <c:v>40.566037735849058</c:v>
                </c:pt>
              </c:numCache>
            </c:numRef>
          </c:val>
          <c:extLst>
            <c:ext xmlns:c16="http://schemas.microsoft.com/office/drawing/2014/chart" uri="{C3380CC4-5D6E-409C-BE32-E72D297353CC}">
              <c16:uniqueId val="{00000000-E1A0-4645-BE8D-7C44CC7A1E01}"/>
            </c:ext>
          </c:extLst>
        </c:ser>
        <c:dLbls>
          <c:showLegendKey val="0"/>
          <c:showVal val="0"/>
          <c:showCatName val="0"/>
          <c:showSerName val="0"/>
          <c:showPercent val="0"/>
          <c:showBubbleSize val="0"/>
        </c:dLbls>
        <c:gapWidth val="100"/>
        <c:overlap val="-24"/>
        <c:axId val="579661768"/>
        <c:axId val="579659528"/>
      </c:barChart>
      <c:catAx>
        <c:axId val="579661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59528"/>
        <c:crosses val="autoZero"/>
        <c:auto val="1"/>
        <c:lblAlgn val="ctr"/>
        <c:lblOffset val="100"/>
        <c:noMultiLvlLbl val="0"/>
      </c:catAx>
      <c:valAx>
        <c:axId val="579659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'202-AHUACATLAN'!$B$427:$B$428</c:f>
              <c:strCache>
                <c:ptCount val="2"/>
                <c:pt idx="0">
                  <c:v>SI</c:v>
                </c:pt>
                <c:pt idx="1">
                  <c:v>NO</c:v>
                </c:pt>
              </c:strCache>
            </c:strRef>
          </c:cat>
          <c:val>
            <c:numRef>
              <c:f>'202-AHUACATLAN'!$E$427:$E$428</c:f>
              <c:numCache>
                <c:formatCode>0</c:formatCode>
                <c:ptCount val="2"/>
                <c:pt idx="0">
                  <c:v>84.615384615384613</c:v>
                </c:pt>
                <c:pt idx="1">
                  <c:v>15.384615384615385</c:v>
                </c:pt>
              </c:numCache>
            </c:numRef>
          </c:val>
          <c:extLst>
            <c:ext xmlns:c16="http://schemas.microsoft.com/office/drawing/2014/chart" uri="{C3380CC4-5D6E-409C-BE32-E72D297353CC}">
              <c16:uniqueId val="{00000000-9A65-4218-A61A-57A29292CFB7}"/>
            </c:ext>
          </c:extLst>
        </c:ser>
        <c:dLbls>
          <c:showLegendKey val="0"/>
          <c:showVal val="0"/>
          <c:showCatName val="0"/>
          <c:showSerName val="0"/>
          <c:showPercent val="0"/>
          <c:showBubbleSize val="0"/>
        </c:dLbls>
        <c:gapWidth val="100"/>
        <c:overlap val="-24"/>
        <c:axId val="550221944"/>
        <c:axId val="550224504"/>
      </c:barChart>
      <c:catAx>
        <c:axId val="550221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24504"/>
        <c:crosses val="autoZero"/>
        <c:auto val="1"/>
        <c:lblAlgn val="ctr"/>
        <c:lblOffset val="100"/>
        <c:noMultiLvlLbl val="0"/>
      </c:catAx>
      <c:valAx>
        <c:axId val="55022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2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'220-AGRICULTURA'!$B$473:$B$474</c:f>
              <c:strCache>
                <c:ptCount val="2"/>
                <c:pt idx="0">
                  <c:v>SI</c:v>
                </c:pt>
                <c:pt idx="1">
                  <c:v>NO</c:v>
                </c:pt>
              </c:strCache>
            </c:strRef>
          </c:cat>
          <c:val>
            <c:numRef>
              <c:f>'220-AGRICULTURA'!$E$473:$E$474</c:f>
              <c:numCache>
                <c:formatCode>0</c:formatCode>
                <c:ptCount val="2"/>
                <c:pt idx="0">
                  <c:v>68.867924528301884</c:v>
                </c:pt>
                <c:pt idx="1">
                  <c:v>31.132075471698112</c:v>
                </c:pt>
              </c:numCache>
            </c:numRef>
          </c:val>
          <c:extLst>
            <c:ext xmlns:c16="http://schemas.microsoft.com/office/drawing/2014/chart" uri="{C3380CC4-5D6E-409C-BE32-E72D297353CC}">
              <c16:uniqueId val="{00000000-A164-43F8-9CF2-5BEA0AF03EBB}"/>
            </c:ext>
          </c:extLst>
        </c:ser>
        <c:dLbls>
          <c:showLegendKey val="0"/>
          <c:showVal val="0"/>
          <c:showCatName val="0"/>
          <c:showSerName val="0"/>
          <c:showPercent val="0"/>
          <c:showBubbleSize val="0"/>
        </c:dLbls>
        <c:gapWidth val="100"/>
        <c:overlap val="-24"/>
        <c:axId val="579664968"/>
        <c:axId val="579665288"/>
      </c:barChart>
      <c:catAx>
        <c:axId val="579664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5288"/>
        <c:crosses val="autoZero"/>
        <c:auto val="1"/>
        <c:lblAlgn val="ctr"/>
        <c:lblOffset val="100"/>
        <c:noMultiLvlLbl val="0"/>
      </c:catAx>
      <c:valAx>
        <c:axId val="579665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4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'202-AHUACATLAN'!$B$439:$B$440</c:f>
              <c:strCache>
                <c:ptCount val="2"/>
                <c:pt idx="0">
                  <c:v>SI</c:v>
                </c:pt>
                <c:pt idx="1">
                  <c:v>NO</c:v>
                </c:pt>
              </c:strCache>
            </c:strRef>
          </c:cat>
          <c:val>
            <c:numRef>
              <c:f>'202-AHUACATLAN'!$E$439:$E$440</c:f>
              <c:numCache>
                <c:formatCode>0</c:formatCode>
                <c:ptCount val="2"/>
                <c:pt idx="0">
                  <c:v>92.307692307692307</c:v>
                </c:pt>
                <c:pt idx="1">
                  <c:v>7.6923076923076925</c:v>
                </c:pt>
              </c:numCache>
            </c:numRef>
          </c:val>
          <c:extLst>
            <c:ext xmlns:c16="http://schemas.microsoft.com/office/drawing/2014/chart" uri="{C3380CC4-5D6E-409C-BE32-E72D297353CC}">
              <c16:uniqueId val="{00000000-624F-410D-B742-99F62EA8ADCC}"/>
            </c:ext>
          </c:extLst>
        </c:ser>
        <c:dLbls>
          <c:showLegendKey val="0"/>
          <c:showVal val="0"/>
          <c:showCatName val="0"/>
          <c:showSerName val="0"/>
          <c:showPercent val="0"/>
          <c:showBubbleSize val="0"/>
        </c:dLbls>
        <c:gapWidth val="100"/>
        <c:overlap val="-24"/>
        <c:axId val="550234104"/>
        <c:axId val="550236024"/>
      </c:barChart>
      <c:catAx>
        <c:axId val="550234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36024"/>
        <c:crosses val="autoZero"/>
        <c:auto val="1"/>
        <c:lblAlgn val="ctr"/>
        <c:lblOffset val="100"/>
        <c:noMultiLvlLbl val="0"/>
      </c:catAx>
      <c:valAx>
        <c:axId val="550236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34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'220-AGRICULTURA'!$B$485:$B$486</c:f>
              <c:strCache>
                <c:ptCount val="2"/>
                <c:pt idx="0">
                  <c:v>SI</c:v>
                </c:pt>
                <c:pt idx="1">
                  <c:v>NO</c:v>
                </c:pt>
              </c:strCache>
            </c:strRef>
          </c:cat>
          <c:val>
            <c:numRef>
              <c:f>'220-AGRICULTURA'!$E$485:$E$486</c:f>
              <c:numCache>
                <c:formatCode>0</c:formatCode>
                <c:ptCount val="2"/>
                <c:pt idx="0">
                  <c:v>66.981132075471692</c:v>
                </c:pt>
                <c:pt idx="1">
                  <c:v>33.018867924528301</c:v>
                </c:pt>
              </c:numCache>
            </c:numRef>
          </c:val>
          <c:extLst>
            <c:ext xmlns:c16="http://schemas.microsoft.com/office/drawing/2014/chart" uri="{C3380CC4-5D6E-409C-BE32-E72D297353CC}">
              <c16:uniqueId val="{00000000-384E-49BC-8B26-76CFB440F9E1}"/>
            </c:ext>
          </c:extLst>
        </c:ser>
        <c:dLbls>
          <c:showLegendKey val="0"/>
          <c:showVal val="0"/>
          <c:showCatName val="0"/>
          <c:showSerName val="0"/>
          <c:showPercent val="0"/>
          <c:showBubbleSize val="0"/>
        </c:dLbls>
        <c:gapWidth val="100"/>
        <c:overlap val="-24"/>
        <c:axId val="579669768"/>
        <c:axId val="579672008"/>
      </c:barChart>
      <c:catAx>
        <c:axId val="579669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2008"/>
        <c:crosses val="autoZero"/>
        <c:auto val="1"/>
        <c:lblAlgn val="ctr"/>
        <c:lblOffset val="100"/>
        <c:noMultiLvlLbl val="0"/>
      </c:catAx>
      <c:valAx>
        <c:axId val="579672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6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'220-AGRICULTURA'!$B$491:$B$492</c:f>
              <c:strCache>
                <c:ptCount val="2"/>
                <c:pt idx="0">
                  <c:v>SI</c:v>
                </c:pt>
                <c:pt idx="1">
                  <c:v>NO</c:v>
                </c:pt>
              </c:strCache>
            </c:strRef>
          </c:cat>
          <c:val>
            <c:numRef>
              <c:f>'220-AGRICULTURA'!$E$491:$E$492</c:f>
              <c:numCache>
                <c:formatCode>0</c:formatCode>
                <c:ptCount val="2"/>
                <c:pt idx="0">
                  <c:v>61.320754716981128</c:v>
                </c:pt>
                <c:pt idx="1">
                  <c:v>38.679245283018872</c:v>
                </c:pt>
              </c:numCache>
            </c:numRef>
          </c:val>
          <c:extLst>
            <c:ext xmlns:c16="http://schemas.microsoft.com/office/drawing/2014/chart" uri="{C3380CC4-5D6E-409C-BE32-E72D297353CC}">
              <c16:uniqueId val="{00000000-5914-4260-B7DB-3B8A363649BC}"/>
            </c:ext>
          </c:extLst>
        </c:ser>
        <c:dLbls>
          <c:showLegendKey val="0"/>
          <c:showVal val="0"/>
          <c:showCatName val="0"/>
          <c:showSerName val="0"/>
          <c:showPercent val="0"/>
          <c:showBubbleSize val="0"/>
        </c:dLbls>
        <c:gapWidth val="100"/>
        <c:overlap val="-24"/>
        <c:axId val="579672328"/>
        <c:axId val="579677768"/>
      </c:barChart>
      <c:catAx>
        <c:axId val="579672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7768"/>
        <c:crosses val="autoZero"/>
        <c:auto val="1"/>
        <c:lblAlgn val="ctr"/>
        <c:lblOffset val="100"/>
        <c:noMultiLvlLbl val="0"/>
      </c:catAx>
      <c:valAx>
        <c:axId val="579677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7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'202-AHUACATLAN'!$B$457:$B$458</c:f>
              <c:strCache>
                <c:ptCount val="2"/>
                <c:pt idx="0">
                  <c:v>SI</c:v>
                </c:pt>
                <c:pt idx="1">
                  <c:v>NO</c:v>
                </c:pt>
              </c:strCache>
            </c:strRef>
          </c:cat>
          <c:val>
            <c:numRef>
              <c:f>'202-AHUACATLAN'!$E$457:$E$458</c:f>
              <c:numCache>
                <c:formatCode>0</c:formatCode>
                <c:ptCount val="2"/>
                <c:pt idx="0">
                  <c:v>84.615384615384613</c:v>
                </c:pt>
                <c:pt idx="1">
                  <c:v>15.384615384615385</c:v>
                </c:pt>
              </c:numCache>
            </c:numRef>
          </c:val>
          <c:extLst>
            <c:ext xmlns:c16="http://schemas.microsoft.com/office/drawing/2014/chart" uri="{C3380CC4-5D6E-409C-BE32-E72D297353CC}">
              <c16:uniqueId val="{00000000-9905-42DE-B5D2-131B8D20C157}"/>
            </c:ext>
          </c:extLst>
        </c:ser>
        <c:dLbls>
          <c:showLegendKey val="0"/>
          <c:showVal val="0"/>
          <c:showCatName val="0"/>
          <c:showSerName val="0"/>
          <c:showPercent val="0"/>
          <c:showBubbleSize val="0"/>
        </c:dLbls>
        <c:gapWidth val="100"/>
        <c:overlap val="-24"/>
        <c:axId val="550245304"/>
        <c:axId val="550247224"/>
      </c:barChart>
      <c:catAx>
        <c:axId val="550245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7224"/>
        <c:crosses val="autoZero"/>
        <c:auto val="1"/>
        <c:lblAlgn val="ctr"/>
        <c:lblOffset val="100"/>
        <c:noMultiLvlLbl val="0"/>
      </c:catAx>
      <c:valAx>
        <c:axId val="550247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45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'220-AGRICULTURA'!$B$503:$B$504</c:f>
              <c:strCache>
                <c:ptCount val="2"/>
                <c:pt idx="0">
                  <c:v>SI</c:v>
                </c:pt>
                <c:pt idx="1">
                  <c:v>NO</c:v>
                </c:pt>
              </c:strCache>
            </c:strRef>
          </c:cat>
          <c:val>
            <c:numRef>
              <c:f>'220-AGRICULTURA'!$E$503:$E$504</c:f>
              <c:numCache>
                <c:formatCode>0</c:formatCode>
                <c:ptCount val="2"/>
                <c:pt idx="0">
                  <c:v>86.79245283018868</c:v>
                </c:pt>
                <c:pt idx="1">
                  <c:v>13.20754716981132</c:v>
                </c:pt>
              </c:numCache>
            </c:numRef>
          </c:val>
          <c:extLst>
            <c:ext xmlns:c16="http://schemas.microsoft.com/office/drawing/2014/chart" uri="{C3380CC4-5D6E-409C-BE32-E72D297353CC}">
              <c16:uniqueId val="{00000000-6711-40EE-8B8B-60699B1D7C53}"/>
            </c:ext>
          </c:extLst>
        </c:ser>
        <c:dLbls>
          <c:showLegendKey val="0"/>
          <c:showVal val="0"/>
          <c:showCatName val="0"/>
          <c:showSerName val="0"/>
          <c:showPercent val="0"/>
          <c:showBubbleSize val="0"/>
        </c:dLbls>
        <c:gapWidth val="100"/>
        <c:overlap val="-24"/>
        <c:axId val="579682568"/>
        <c:axId val="579682888"/>
      </c:barChart>
      <c:catAx>
        <c:axId val="57968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82888"/>
        <c:crosses val="autoZero"/>
        <c:auto val="1"/>
        <c:lblAlgn val="ctr"/>
        <c:lblOffset val="100"/>
        <c:noMultiLvlLbl val="0"/>
      </c:catAx>
      <c:valAx>
        <c:axId val="579682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682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'202-AHUACATLAN'!$B$469:$B$470</c:f>
              <c:strCache>
                <c:ptCount val="2"/>
                <c:pt idx="0">
                  <c:v>SI</c:v>
                </c:pt>
                <c:pt idx="1">
                  <c:v>NO</c:v>
                </c:pt>
              </c:strCache>
            </c:strRef>
          </c:cat>
          <c:val>
            <c:numRef>
              <c:f>'202-AHUACATLAN'!$E$469:$E$470</c:f>
              <c:numCache>
                <c:formatCode>0</c:formatCode>
                <c:ptCount val="2"/>
                <c:pt idx="0">
                  <c:v>96.15384615384616</c:v>
                </c:pt>
                <c:pt idx="1">
                  <c:v>3.8461538461538463</c:v>
                </c:pt>
              </c:numCache>
            </c:numRef>
          </c:val>
          <c:extLst>
            <c:ext xmlns:c16="http://schemas.microsoft.com/office/drawing/2014/chart" uri="{C3380CC4-5D6E-409C-BE32-E72D297353CC}">
              <c16:uniqueId val="{00000000-08F4-462F-B4DA-842289D3CD91}"/>
            </c:ext>
          </c:extLst>
        </c:ser>
        <c:dLbls>
          <c:showLegendKey val="0"/>
          <c:showVal val="0"/>
          <c:showCatName val="0"/>
          <c:showSerName val="0"/>
          <c:showPercent val="0"/>
          <c:showBubbleSize val="0"/>
        </c:dLbls>
        <c:gapWidth val="100"/>
        <c:overlap val="-24"/>
        <c:axId val="550255224"/>
        <c:axId val="550252984"/>
      </c:barChart>
      <c:catAx>
        <c:axId val="550255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52984"/>
        <c:crosses val="autoZero"/>
        <c:auto val="1"/>
        <c:lblAlgn val="ctr"/>
        <c:lblOffset val="100"/>
        <c:noMultiLvlLbl val="0"/>
      </c:catAx>
      <c:valAx>
        <c:axId val="550252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025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'220-AGRICULTURA'!$B$3:$B$4</c:f>
              <c:strCache>
                <c:ptCount val="2"/>
                <c:pt idx="0">
                  <c:v>SI</c:v>
                </c:pt>
                <c:pt idx="1">
                  <c:v>NO</c:v>
                </c:pt>
              </c:strCache>
            </c:strRef>
          </c:cat>
          <c:val>
            <c:numRef>
              <c:f>'220-AGRICULTURA'!$E$3:$E$4</c:f>
              <c:numCache>
                <c:formatCode>0</c:formatCode>
                <c:ptCount val="2"/>
                <c:pt idx="0">
                  <c:v>99.056603773584911</c:v>
                </c:pt>
                <c:pt idx="1">
                  <c:v>0.94339622641509435</c:v>
                </c:pt>
              </c:numCache>
            </c:numRef>
          </c:val>
          <c:extLst>
            <c:ext xmlns:c16="http://schemas.microsoft.com/office/drawing/2014/chart" uri="{C3380CC4-5D6E-409C-BE32-E72D297353CC}">
              <c16:uniqueId val="{00000000-A4DB-4549-8F3A-D311ECF3673C}"/>
            </c:ext>
          </c:extLst>
        </c:ser>
        <c:dLbls>
          <c:showLegendKey val="0"/>
          <c:showVal val="0"/>
          <c:showCatName val="0"/>
          <c:showSerName val="0"/>
          <c:showPercent val="0"/>
          <c:showBubbleSize val="0"/>
        </c:dLbls>
        <c:gapWidth val="100"/>
        <c:overlap val="-24"/>
        <c:axId val="355440264"/>
        <c:axId val="355444104"/>
      </c:barChart>
      <c:catAx>
        <c:axId val="355440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44104"/>
        <c:crosses val="autoZero"/>
        <c:auto val="1"/>
        <c:lblAlgn val="ctr"/>
        <c:lblOffset val="100"/>
        <c:noMultiLvlLbl val="0"/>
      </c:catAx>
      <c:valAx>
        <c:axId val="355444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40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('202-AHUACATLAN'!$B$7,'202-AHUACATLAN'!$B$14,'202-AHUACATLAN'!$B$21)</c:f>
              <c:strCache>
                <c:ptCount val="3"/>
                <c:pt idx="0">
                  <c:v>ESCUDO</c:v>
                </c:pt>
                <c:pt idx="1">
                  <c:v>LEMA</c:v>
                </c:pt>
                <c:pt idx="2">
                  <c:v>COLORES</c:v>
                </c:pt>
              </c:strCache>
            </c:strRef>
          </c:cat>
          <c:val>
            <c:numRef>
              <c:f>('202-AHUACATLAN'!$E$7,'202-AHUACATLAN'!$E$14,'202-AHUACATLAN'!$E$21)</c:f>
              <c:numCache>
                <c:formatCode>0</c:formatCode>
                <c:ptCount val="3"/>
                <c:pt idx="0">
                  <c:v>84.615384615384613</c:v>
                </c:pt>
                <c:pt idx="1">
                  <c:v>46.153846153846153</c:v>
                </c:pt>
                <c:pt idx="2">
                  <c:v>26.923076923076923</c:v>
                </c:pt>
              </c:numCache>
            </c:numRef>
          </c:val>
          <c:extLst>
            <c:ext xmlns:c16="http://schemas.microsoft.com/office/drawing/2014/chart" uri="{C3380CC4-5D6E-409C-BE32-E72D297353CC}">
              <c16:uniqueId val="{00000000-1776-400E-8A21-F2CE5C3031C3}"/>
            </c:ext>
          </c:extLst>
        </c:ser>
        <c:dLbls>
          <c:showLegendKey val="0"/>
          <c:showVal val="0"/>
          <c:showCatName val="0"/>
          <c:showSerName val="0"/>
          <c:showPercent val="0"/>
          <c:showBubbleSize val="0"/>
        </c:dLbls>
        <c:gapWidth val="100"/>
        <c:overlap val="-24"/>
        <c:axId val="480329072"/>
        <c:axId val="480335472"/>
      </c:barChart>
      <c:catAx>
        <c:axId val="48032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335472"/>
        <c:crosses val="autoZero"/>
        <c:auto val="1"/>
        <c:lblAlgn val="ctr"/>
        <c:lblOffset val="100"/>
        <c:noMultiLvlLbl val="0"/>
      </c:catAx>
      <c:valAx>
        <c:axId val="48033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329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Reversed" id="22">
  <a:schemeClr val="accent2"/>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775736" y="4653137"/>
            <a:ext cx="8204105"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203) – UNIDAD ACADÉMICA DE IXTLAN DEL RIO</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A58C622A-CBDB-476C-A4AD-0511FC640BDE}"/>
              </a:ext>
            </a:extLst>
          </p:cNvPr>
          <p:cNvGraphicFramePr>
            <a:graphicFrameLocks/>
          </p:cNvGraphicFramePr>
          <p:nvPr>
            <p:extLst>
              <p:ext uri="{D42A27DB-BD31-4B8C-83A1-F6EECF244321}">
                <p14:modId xmlns:p14="http://schemas.microsoft.com/office/powerpoint/2010/main" val="2979568305"/>
              </p:ext>
            </p:extLst>
          </p:nvPr>
        </p:nvGraphicFramePr>
        <p:xfrm>
          <a:off x="1259631" y="1410784"/>
          <a:ext cx="6833725" cy="39624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36135EB6-CA9D-44A1-9C59-9639D68604B1}"/>
              </a:ext>
            </a:extLst>
          </p:cNvPr>
          <p:cNvGraphicFramePr>
            <a:graphicFrameLocks/>
          </p:cNvGraphicFramePr>
          <p:nvPr>
            <p:extLst>
              <p:ext uri="{D42A27DB-BD31-4B8C-83A1-F6EECF244321}">
                <p14:modId xmlns:p14="http://schemas.microsoft.com/office/powerpoint/2010/main" val="2800264582"/>
              </p:ext>
            </p:extLst>
          </p:nvPr>
        </p:nvGraphicFramePr>
        <p:xfrm>
          <a:off x="1110893" y="1471609"/>
          <a:ext cx="7349539" cy="40795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F1A5EE80-A862-4801-9D27-30CB1BE29C22}"/>
              </a:ext>
            </a:extLst>
          </p:cNvPr>
          <p:cNvGraphicFramePr>
            <a:graphicFrameLocks/>
          </p:cNvGraphicFramePr>
          <p:nvPr>
            <p:extLst>
              <p:ext uri="{D42A27DB-BD31-4B8C-83A1-F6EECF244321}">
                <p14:modId xmlns:p14="http://schemas.microsoft.com/office/powerpoint/2010/main" val="907241943"/>
              </p:ext>
            </p:extLst>
          </p:nvPr>
        </p:nvGraphicFramePr>
        <p:xfrm>
          <a:off x="1043608" y="1274537"/>
          <a:ext cx="7272808" cy="4276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38EA2586-78E2-4F31-BB2D-9FC19E1D7EAA}"/>
              </a:ext>
            </a:extLst>
          </p:cNvPr>
          <p:cNvGraphicFramePr>
            <a:graphicFrameLocks/>
          </p:cNvGraphicFramePr>
          <p:nvPr>
            <p:extLst>
              <p:ext uri="{D42A27DB-BD31-4B8C-83A1-F6EECF244321}">
                <p14:modId xmlns:p14="http://schemas.microsoft.com/office/powerpoint/2010/main" val="1183652896"/>
              </p:ext>
            </p:extLst>
          </p:nvPr>
        </p:nvGraphicFramePr>
        <p:xfrm>
          <a:off x="1124453" y="1485821"/>
          <a:ext cx="7412474" cy="40653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FDD7A92E-4173-4CDA-9934-E84B0BDD57A4}"/>
              </a:ext>
            </a:extLst>
          </p:cNvPr>
          <p:cNvGraphicFramePr>
            <a:graphicFrameLocks/>
          </p:cNvGraphicFramePr>
          <p:nvPr>
            <p:extLst>
              <p:ext uri="{D42A27DB-BD31-4B8C-83A1-F6EECF244321}">
                <p14:modId xmlns:p14="http://schemas.microsoft.com/office/powerpoint/2010/main" val="1385908865"/>
              </p:ext>
            </p:extLst>
          </p:nvPr>
        </p:nvGraphicFramePr>
        <p:xfrm>
          <a:off x="1259632" y="1274536"/>
          <a:ext cx="6768752"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4A770683-1D14-426D-9B23-A75D97384F38}"/>
              </a:ext>
            </a:extLst>
          </p:cNvPr>
          <p:cNvGraphicFramePr>
            <a:graphicFrameLocks/>
          </p:cNvGraphicFramePr>
          <p:nvPr>
            <p:extLst>
              <p:ext uri="{D42A27DB-BD31-4B8C-83A1-F6EECF244321}">
                <p14:modId xmlns:p14="http://schemas.microsoft.com/office/powerpoint/2010/main" val="1989389969"/>
              </p:ext>
            </p:extLst>
          </p:nvPr>
        </p:nvGraphicFramePr>
        <p:xfrm>
          <a:off x="1174659" y="1340768"/>
          <a:ext cx="6853725" cy="42103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D776CB88-6EF3-4B5E-B83B-26F8D813FC98}"/>
              </a:ext>
            </a:extLst>
          </p:cNvPr>
          <p:cNvGraphicFramePr>
            <a:graphicFrameLocks/>
          </p:cNvGraphicFramePr>
          <p:nvPr>
            <p:extLst>
              <p:ext uri="{D42A27DB-BD31-4B8C-83A1-F6EECF244321}">
                <p14:modId xmlns:p14="http://schemas.microsoft.com/office/powerpoint/2010/main" val="1701682042"/>
              </p:ext>
            </p:extLst>
          </p:nvPr>
        </p:nvGraphicFramePr>
        <p:xfrm>
          <a:off x="1128940" y="1412776"/>
          <a:ext cx="7115468" cy="41383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EC71E4BE-F980-44C3-BB99-FC8D3EBA1776}"/>
              </a:ext>
            </a:extLst>
          </p:cNvPr>
          <p:cNvGraphicFramePr>
            <a:graphicFrameLocks/>
          </p:cNvGraphicFramePr>
          <p:nvPr>
            <p:extLst>
              <p:ext uri="{D42A27DB-BD31-4B8C-83A1-F6EECF244321}">
                <p14:modId xmlns:p14="http://schemas.microsoft.com/office/powerpoint/2010/main" val="2609947767"/>
              </p:ext>
            </p:extLst>
          </p:nvPr>
        </p:nvGraphicFramePr>
        <p:xfrm>
          <a:off x="1259632" y="1320255"/>
          <a:ext cx="6696744" cy="42495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F9A6C79A-B6B9-4F77-A6A0-EA6728A2915B}"/>
              </a:ext>
            </a:extLst>
          </p:cNvPr>
          <p:cNvGraphicFramePr>
            <a:graphicFrameLocks/>
          </p:cNvGraphicFramePr>
          <p:nvPr>
            <p:extLst>
              <p:ext uri="{D42A27DB-BD31-4B8C-83A1-F6EECF244321}">
                <p14:modId xmlns:p14="http://schemas.microsoft.com/office/powerpoint/2010/main" val="2172829765"/>
              </p:ext>
            </p:extLst>
          </p:nvPr>
        </p:nvGraphicFramePr>
        <p:xfrm>
          <a:off x="1128940" y="1274536"/>
          <a:ext cx="7043460"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2A44A023-A02F-42EB-A1E4-3F6F023BE24A}"/>
              </a:ext>
            </a:extLst>
          </p:cNvPr>
          <p:cNvGraphicFramePr>
            <a:graphicFrameLocks/>
          </p:cNvGraphicFramePr>
          <p:nvPr>
            <p:extLst>
              <p:ext uri="{D42A27DB-BD31-4B8C-83A1-F6EECF244321}">
                <p14:modId xmlns:p14="http://schemas.microsoft.com/office/powerpoint/2010/main" val="1522736615"/>
              </p:ext>
            </p:extLst>
          </p:nvPr>
        </p:nvGraphicFramePr>
        <p:xfrm>
          <a:off x="1128940" y="1412776"/>
          <a:ext cx="7475508" cy="41383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DB0FDDA9-3ACF-40FF-96E6-C7384A9FA92A}"/>
              </a:ext>
            </a:extLst>
          </p:cNvPr>
          <p:cNvGraphicFramePr>
            <a:graphicFrameLocks/>
          </p:cNvGraphicFramePr>
          <p:nvPr>
            <p:extLst>
              <p:ext uri="{D42A27DB-BD31-4B8C-83A1-F6EECF244321}">
                <p14:modId xmlns:p14="http://schemas.microsoft.com/office/powerpoint/2010/main" val="4225239318"/>
              </p:ext>
            </p:extLst>
          </p:nvPr>
        </p:nvGraphicFramePr>
        <p:xfrm>
          <a:off x="1174659" y="1448750"/>
          <a:ext cx="6709709" cy="4056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A2214FED-39D1-4F8D-B7DF-1A931910E695}"/>
              </a:ext>
            </a:extLst>
          </p:cNvPr>
          <p:cNvGraphicFramePr>
            <a:graphicFrameLocks/>
          </p:cNvGraphicFramePr>
          <p:nvPr>
            <p:extLst>
              <p:ext uri="{D42A27DB-BD31-4B8C-83A1-F6EECF244321}">
                <p14:modId xmlns:p14="http://schemas.microsoft.com/office/powerpoint/2010/main" val="1462303316"/>
              </p:ext>
            </p:extLst>
          </p:nvPr>
        </p:nvGraphicFramePr>
        <p:xfrm>
          <a:off x="1128940" y="1520758"/>
          <a:ext cx="6899444" cy="40303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5C27DCD2-E9D8-4F70-81E9-7F3B0BB9880B}"/>
              </a:ext>
            </a:extLst>
          </p:cNvPr>
          <p:cNvGraphicFramePr>
            <a:graphicFrameLocks/>
          </p:cNvGraphicFramePr>
          <p:nvPr>
            <p:extLst>
              <p:ext uri="{D42A27DB-BD31-4B8C-83A1-F6EECF244321}">
                <p14:modId xmlns:p14="http://schemas.microsoft.com/office/powerpoint/2010/main" val="1697494572"/>
              </p:ext>
            </p:extLst>
          </p:nvPr>
        </p:nvGraphicFramePr>
        <p:xfrm>
          <a:off x="1128939" y="1448749"/>
          <a:ext cx="7069749"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6D90EF01-2DE0-4CA6-A5BC-D562D58540F2}"/>
              </a:ext>
            </a:extLst>
          </p:cNvPr>
          <p:cNvGraphicFramePr>
            <a:graphicFrameLocks/>
          </p:cNvGraphicFramePr>
          <p:nvPr>
            <p:extLst>
              <p:ext uri="{D42A27DB-BD31-4B8C-83A1-F6EECF244321}">
                <p14:modId xmlns:p14="http://schemas.microsoft.com/office/powerpoint/2010/main" val="3853808215"/>
              </p:ext>
            </p:extLst>
          </p:nvPr>
        </p:nvGraphicFramePr>
        <p:xfrm>
          <a:off x="1324781" y="1412777"/>
          <a:ext cx="6631595" cy="41383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10AB9ADE-BCD6-4625-A407-4E3FFFFE43E8}"/>
              </a:ext>
            </a:extLst>
          </p:cNvPr>
          <p:cNvGraphicFramePr>
            <a:graphicFrameLocks/>
          </p:cNvGraphicFramePr>
          <p:nvPr>
            <p:extLst>
              <p:ext uri="{D42A27DB-BD31-4B8C-83A1-F6EECF244321}">
                <p14:modId xmlns:p14="http://schemas.microsoft.com/office/powerpoint/2010/main" val="991787496"/>
              </p:ext>
            </p:extLst>
          </p:nvPr>
        </p:nvGraphicFramePr>
        <p:xfrm>
          <a:off x="1128940" y="2064203"/>
          <a:ext cx="5729060" cy="34606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CDC782D3-2792-410E-9197-2FC78FCF752D}"/>
              </a:ext>
            </a:extLst>
          </p:cNvPr>
          <p:cNvGraphicFramePr>
            <a:graphicFrameLocks/>
          </p:cNvGraphicFramePr>
          <p:nvPr>
            <p:extLst>
              <p:ext uri="{D42A27DB-BD31-4B8C-83A1-F6EECF244321}">
                <p14:modId xmlns:p14="http://schemas.microsoft.com/office/powerpoint/2010/main" val="2470914820"/>
              </p:ext>
            </p:extLst>
          </p:nvPr>
        </p:nvGraphicFramePr>
        <p:xfrm>
          <a:off x="2286000" y="2060801"/>
          <a:ext cx="4572000" cy="2736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3633AF77-99BA-4A5A-92FA-1E7074536670}"/>
              </a:ext>
            </a:extLst>
          </p:cNvPr>
          <p:cNvGraphicFramePr>
            <a:graphicFrameLocks/>
          </p:cNvGraphicFramePr>
          <p:nvPr>
            <p:extLst>
              <p:ext uri="{D42A27DB-BD31-4B8C-83A1-F6EECF244321}">
                <p14:modId xmlns:p14="http://schemas.microsoft.com/office/powerpoint/2010/main" val="1251793491"/>
              </p:ext>
            </p:extLst>
          </p:nvPr>
        </p:nvGraphicFramePr>
        <p:xfrm>
          <a:off x="1351070" y="1391870"/>
          <a:ext cx="6821330"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3EF79944-A99E-40D3-8F5A-4B6C9DCC14EE}"/>
              </a:ext>
            </a:extLst>
          </p:cNvPr>
          <p:cNvGraphicFramePr>
            <a:graphicFrameLocks/>
          </p:cNvGraphicFramePr>
          <p:nvPr>
            <p:extLst>
              <p:ext uri="{D42A27DB-BD31-4B8C-83A1-F6EECF244321}">
                <p14:modId xmlns:p14="http://schemas.microsoft.com/office/powerpoint/2010/main" val="3886922310"/>
              </p:ext>
            </p:extLst>
          </p:nvPr>
        </p:nvGraphicFramePr>
        <p:xfrm>
          <a:off x="1220378" y="1365582"/>
          <a:ext cx="673599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5F84670E-FED9-4F5E-A7F1-E54EE3D9DF52}"/>
              </a:ext>
            </a:extLst>
          </p:cNvPr>
          <p:cNvGraphicFramePr>
            <a:graphicFrameLocks/>
          </p:cNvGraphicFramePr>
          <p:nvPr>
            <p:extLst>
              <p:ext uri="{D42A27DB-BD31-4B8C-83A1-F6EECF244321}">
                <p14:modId xmlns:p14="http://schemas.microsoft.com/office/powerpoint/2010/main" val="1663683133"/>
              </p:ext>
            </p:extLst>
          </p:nvPr>
        </p:nvGraphicFramePr>
        <p:xfrm>
          <a:off x="1233343" y="1556792"/>
          <a:ext cx="6867049" cy="3994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BE4DFE74-054C-478A-9A94-6A13B01076AC}"/>
              </a:ext>
            </a:extLst>
          </p:cNvPr>
          <p:cNvGraphicFramePr>
            <a:graphicFrameLocks/>
          </p:cNvGraphicFramePr>
          <p:nvPr>
            <p:extLst>
              <p:ext uri="{D42A27DB-BD31-4B8C-83A1-F6EECF244321}">
                <p14:modId xmlns:p14="http://schemas.microsoft.com/office/powerpoint/2010/main" val="3115851191"/>
              </p:ext>
            </p:extLst>
          </p:nvPr>
        </p:nvGraphicFramePr>
        <p:xfrm>
          <a:off x="1575127" y="1556792"/>
          <a:ext cx="5831474" cy="39486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IXTLAN DEL RIO</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BEC42C85-2469-459E-9D36-E23087B308FD}"/>
              </a:ext>
            </a:extLst>
          </p:cNvPr>
          <p:cNvGraphicFramePr>
            <a:graphicFrameLocks/>
          </p:cNvGraphicFramePr>
          <p:nvPr>
            <p:extLst>
              <p:ext uri="{D42A27DB-BD31-4B8C-83A1-F6EECF244321}">
                <p14:modId xmlns:p14="http://schemas.microsoft.com/office/powerpoint/2010/main" val="2263997264"/>
              </p:ext>
            </p:extLst>
          </p:nvPr>
        </p:nvGraphicFramePr>
        <p:xfrm>
          <a:off x="1305351" y="1391870"/>
          <a:ext cx="6651025"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4201076F-5FD0-44AF-8CF7-7EC550FBC395}"/>
              </a:ext>
            </a:extLst>
          </p:cNvPr>
          <p:cNvGraphicFramePr>
            <a:graphicFrameLocks/>
          </p:cNvGraphicFramePr>
          <p:nvPr>
            <p:extLst>
              <p:ext uri="{D42A27DB-BD31-4B8C-83A1-F6EECF244321}">
                <p14:modId xmlns:p14="http://schemas.microsoft.com/office/powerpoint/2010/main" val="728616746"/>
              </p:ext>
            </p:extLst>
          </p:nvPr>
        </p:nvGraphicFramePr>
        <p:xfrm>
          <a:off x="2286000" y="2003652"/>
          <a:ext cx="4572000" cy="28506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87C95153-2201-45C4-89FC-2026A53CC739}"/>
              </a:ext>
            </a:extLst>
          </p:cNvPr>
          <p:cNvGraphicFramePr>
            <a:graphicFrameLocks/>
          </p:cNvGraphicFramePr>
          <p:nvPr>
            <p:extLst>
              <p:ext uri="{D42A27DB-BD31-4B8C-83A1-F6EECF244321}">
                <p14:modId xmlns:p14="http://schemas.microsoft.com/office/powerpoint/2010/main" val="157040052"/>
              </p:ext>
            </p:extLst>
          </p:nvPr>
        </p:nvGraphicFramePr>
        <p:xfrm>
          <a:off x="1377359" y="1391871"/>
          <a:ext cx="6317274"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745C082E-8587-4CAF-8834-A8F897B79EF3}"/>
              </a:ext>
            </a:extLst>
          </p:cNvPr>
          <p:cNvGraphicFramePr>
            <a:graphicFrameLocks/>
          </p:cNvGraphicFramePr>
          <p:nvPr>
            <p:extLst>
              <p:ext uri="{D42A27DB-BD31-4B8C-83A1-F6EECF244321}">
                <p14:modId xmlns:p14="http://schemas.microsoft.com/office/powerpoint/2010/main" val="302128969"/>
              </p:ext>
            </p:extLst>
          </p:nvPr>
        </p:nvGraphicFramePr>
        <p:xfrm>
          <a:off x="1259632" y="1268761"/>
          <a:ext cx="6624736" cy="4236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B1BAF1F1-C550-450A-9C0C-06E8848716A6}"/>
              </a:ext>
            </a:extLst>
          </p:cNvPr>
          <p:cNvGraphicFramePr>
            <a:graphicFrameLocks/>
          </p:cNvGraphicFramePr>
          <p:nvPr>
            <p:extLst>
              <p:ext uri="{D42A27DB-BD31-4B8C-83A1-F6EECF244321}">
                <p14:modId xmlns:p14="http://schemas.microsoft.com/office/powerpoint/2010/main" val="583183224"/>
              </p:ext>
            </p:extLst>
          </p:nvPr>
        </p:nvGraphicFramePr>
        <p:xfrm>
          <a:off x="1351070" y="1483308"/>
          <a:ext cx="6821330" cy="40678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9C366357-DD45-4208-8905-1CABF7A2CCD1}"/>
              </a:ext>
            </a:extLst>
          </p:cNvPr>
          <p:cNvGraphicFramePr>
            <a:graphicFrameLocks/>
          </p:cNvGraphicFramePr>
          <p:nvPr>
            <p:extLst>
              <p:ext uri="{D42A27DB-BD31-4B8C-83A1-F6EECF244321}">
                <p14:modId xmlns:p14="http://schemas.microsoft.com/office/powerpoint/2010/main" val="1971676517"/>
              </p:ext>
            </p:extLst>
          </p:nvPr>
        </p:nvGraphicFramePr>
        <p:xfrm>
          <a:off x="1174659" y="1365581"/>
          <a:ext cx="6781717" cy="41730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C1772773-8AE2-4477-9D3B-C45FE895A540}"/>
              </a:ext>
            </a:extLst>
          </p:cNvPr>
          <p:cNvGraphicFramePr>
            <a:graphicFrameLocks/>
          </p:cNvGraphicFramePr>
          <p:nvPr>
            <p:extLst>
              <p:ext uri="{D42A27DB-BD31-4B8C-83A1-F6EECF244321}">
                <p14:modId xmlns:p14="http://schemas.microsoft.com/office/powerpoint/2010/main" val="1427243338"/>
              </p:ext>
            </p:extLst>
          </p:nvPr>
        </p:nvGraphicFramePr>
        <p:xfrm>
          <a:off x="1305351" y="1391871"/>
          <a:ext cx="6723033"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E673143D-E37F-478B-8F86-B59D82DBD8EC}"/>
              </a:ext>
            </a:extLst>
          </p:cNvPr>
          <p:cNvGraphicFramePr>
            <a:graphicFrameLocks/>
          </p:cNvGraphicFramePr>
          <p:nvPr>
            <p:extLst>
              <p:ext uri="{D42A27DB-BD31-4B8C-83A1-F6EECF244321}">
                <p14:modId xmlns:p14="http://schemas.microsoft.com/office/powerpoint/2010/main" val="3207931541"/>
              </p:ext>
            </p:extLst>
          </p:nvPr>
        </p:nvGraphicFramePr>
        <p:xfrm>
          <a:off x="1128940" y="1268761"/>
          <a:ext cx="7043460" cy="4282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A9252F7A-DB50-4310-982B-65A9E7EB7F41}"/>
              </a:ext>
            </a:extLst>
          </p:cNvPr>
          <p:cNvGraphicFramePr>
            <a:graphicFrameLocks/>
          </p:cNvGraphicFramePr>
          <p:nvPr>
            <p:extLst>
              <p:ext uri="{D42A27DB-BD31-4B8C-83A1-F6EECF244321}">
                <p14:modId xmlns:p14="http://schemas.microsoft.com/office/powerpoint/2010/main" val="4024134043"/>
              </p:ext>
            </p:extLst>
          </p:nvPr>
        </p:nvGraphicFramePr>
        <p:xfrm>
          <a:off x="1305351" y="1145649"/>
          <a:ext cx="6507009" cy="43791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31D1C31D-3C67-4C21-85EB-FE2463423F8E}"/>
              </a:ext>
            </a:extLst>
          </p:cNvPr>
          <p:cNvGraphicFramePr>
            <a:graphicFrameLocks/>
          </p:cNvGraphicFramePr>
          <p:nvPr>
            <p:extLst>
              <p:ext uri="{D42A27DB-BD31-4B8C-83A1-F6EECF244321}">
                <p14:modId xmlns:p14="http://schemas.microsoft.com/office/powerpoint/2010/main" val="1977694803"/>
              </p:ext>
            </p:extLst>
          </p:nvPr>
        </p:nvGraphicFramePr>
        <p:xfrm>
          <a:off x="1061475" y="1342722"/>
          <a:ext cx="7110925"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C504F947-C679-4F2F-BDC3-B46ECAE63A64}"/>
              </a:ext>
            </a:extLst>
          </p:cNvPr>
          <p:cNvGraphicFramePr>
            <a:graphicFrameLocks/>
          </p:cNvGraphicFramePr>
          <p:nvPr>
            <p:extLst>
              <p:ext uri="{D42A27DB-BD31-4B8C-83A1-F6EECF244321}">
                <p14:modId xmlns:p14="http://schemas.microsoft.com/office/powerpoint/2010/main" val="2211126015"/>
              </p:ext>
            </p:extLst>
          </p:nvPr>
        </p:nvGraphicFramePr>
        <p:xfrm>
          <a:off x="1174659" y="1268760"/>
          <a:ext cx="6880014" cy="4282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22F6A68F-E96C-4AA3-BFE4-485BF9420308}"/>
              </a:ext>
            </a:extLst>
          </p:cNvPr>
          <p:cNvGraphicFramePr>
            <a:graphicFrameLocks/>
          </p:cNvGraphicFramePr>
          <p:nvPr>
            <p:extLst>
              <p:ext uri="{D42A27DB-BD31-4B8C-83A1-F6EECF244321}">
                <p14:modId xmlns:p14="http://schemas.microsoft.com/office/powerpoint/2010/main" val="1233925160"/>
              </p:ext>
            </p:extLst>
          </p:nvPr>
        </p:nvGraphicFramePr>
        <p:xfrm>
          <a:off x="1174659" y="1391871"/>
          <a:ext cx="7141757"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4E0BEBE1-0F09-4998-B72B-5C0C2C9A2F57}"/>
              </a:ext>
            </a:extLst>
          </p:cNvPr>
          <p:cNvGraphicFramePr>
            <a:graphicFrameLocks/>
          </p:cNvGraphicFramePr>
          <p:nvPr>
            <p:extLst>
              <p:ext uri="{D42A27DB-BD31-4B8C-83A1-F6EECF244321}">
                <p14:modId xmlns:p14="http://schemas.microsoft.com/office/powerpoint/2010/main" val="3622173869"/>
              </p:ext>
            </p:extLst>
          </p:nvPr>
        </p:nvGraphicFramePr>
        <p:xfrm>
          <a:off x="1233343" y="1319862"/>
          <a:ext cx="689333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6FCE57E8-DC44-44E3-BF10-6028DE444FC3}"/>
              </a:ext>
            </a:extLst>
          </p:cNvPr>
          <p:cNvGraphicFramePr>
            <a:graphicFrameLocks/>
          </p:cNvGraphicFramePr>
          <p:nvPr>
            <p:extLst>
              <p:ext uri="{D42A27DB-BD31-4B8C-83A1-F6EECF244321}">
                <p14:modId xmlns:p14="http://schemas.microsoft.com/office/powerpoint/2010/main" val="932660166"/>
              </p:ext>
            </p:extLst>
          </p:nvPr>
        </p:nvGraphicFramePr>
        <p:xfrm>
          <a:off x="1233343" y="1365581"/>
          <a:ext cx="703735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F46086B7-5EA6-4A66-81B8-A54238EE9493}"/>
              </a:ext>
            </a:extLst>
          </p:cNvPr>
          <p:cNvGraphicFramePr>
            <a:graphicFrameLocks/>
          </p:cNvGraphicFramePr>
          <p:nvPr>
            <p:extLst>
              <p:ext uri="{D42A27DB-BD31-4B8C-83A1-F6EECF244321}">
                <p14:modId xmlns:p14="http://schemas.microsoft.com/office/powerpoint/2010/main" val="3100913853"/>
              </p:ext>
            </p:extLst>
          </p:nvPr>
        </p:nvGraphicFramePr>
        <p:xfrm>
          <a:off x="1128939" y="1319862"/>
          <a:ext cx="6953585"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B628D6D1-4C43-4463-8393-F0342BAF2EF3}"/>
              </a:ext>
            </a:extLst>
          </p:cNvPr>
          <p:cNvGraphicFramePr>
            <a:graphicFrameLocks/>
          </p:cNvGraphicFramePr>
          <p:nvPr>
            <p:extLst>
              <p:ext uri="{D42A27DB-BD31-4B8C-83A1-F6EECF244321}">
                <p14:modId xmlns:p14="http://schemas.microsoft.com/office/powerpoint/2010/main" val="4096954049"/>
              </p:ext>
            </p:extLst>
          </p:nvPr>
        </p:nvGraphicFramePr>
        <p:xfrm>
          <a:off x="1128940" y="1145649"/>
          <a:ext cx="6755428" cy="43791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8F90DF57-6731-44FF-99AF-4801AE908465}"/>
              </a:ext>
            </a:extLst>
          </p:cNvPr>
          <p:cNvGraphicFramePr>
            <a:graphicFrameLocks/>
          </p:cNvGraphicFramePr>
          <p:nvPr>
            <p:extLst>
              <p:ext uri="{D42A27DB-BD31-4B8C-83A1-F6EECF244321}">
                <p14:modId xmlns:p14="http://schemas.microsoft.com/office/powerpoint/2010/main" val="1995395434"/>
              </p:ext>
            </p:extLst>
          </p:nvPr>
        </p:nvGraphicFramePr>
        <p:xfrm>
          <a:off x="1233343" y="1340768"/>
          <a:ext cx="6795041" cy="42103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950C054E-524C-412D-896F-FD1C9011E529}"/>
              </a:ext>
            </a:extLst>
          </p:cNvPr>
          <p:cNvGraphicFramePr>
            <a:graphicFrameLocks/>
          </p:cNvGraphicFramePr>
          <p:nvPr>
            <p:extLst>
              <p:ext uri="{D42A27DB-BD31-4B8C-83A1-F6EECF244321}">
                <p14:modId xmlns:p14="http://schemas.microsoft.com/office/powerpoint/2010/main" val="953561312"/>
              </p:ext>
            </p:extLst>
          </p:nvPr>
        </p:nvGraphicFramePr>
        <p:xfrm>
          <a:off x="1187624" y="1332320"/>
          <a:ext cx="7083073"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BB077D64-2498-4C83-A8D9-FB0EE5B6A1E8}"/>
              </a:ext>
            </a:extLst>
          </p:cNvPr>
          <p:cNvGraphicFramePr>
            <a:graphicFrameLocks/>
          </p:cNvGraphicFramePr>
          <p:nvPr>
            <p:extLst>
              <p:ext uri="{D42A27DB-BD31-4B8C-83A1-F6EECF244321}">
                <p14:modId xmlns:p14="http://schemas.microsoft.com/office/powerpoint/2010/main" val="2942916448"/>
              </p:ext>
            </p:extLst>
          </p:nvPr>
        </p:nvGraphicFramePr>
        <p:xfrm>
          <a:off x="1174659" y="1365581"/>
          <a:ext cx="7069749" cy="4185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0FF5E6F1-5F62-46DA-A829-ED2FACE6A4C7}"/>
              </a:ext>
            </a:extLst>
          </p:cNvPr>
          <p:cNvGraphicFramePr>
            <a:graphicFrameLocks/>
          </p:cNvGraphicFramePr>
          <p:nvPr>
            <p:extLst>
              <p:ext uri="{D42A27DB-BD31-4B8C-83A1-F6EECF244321}">
                <p14:modId xmlns:p14="http://schemas.microsoft.com/office/powerpoint/2010/main" val="139082024"/>
              </p:ext>
            </p:extLst>
          </p:nvPr>
        </p:nvGraphicFramePr>
        <p:xfrm>
          <a:off x="1128940" y="1340769"/>
          <a:ext cx="7187476" cy="42103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4A0495C2-8919-4B13-9E07-86B2B75F3947}"/>
              </a:ext>
            </a:extLst>
          </p:cNvPr>
          <p:cNvGraphicFramePr>
            <a:graphicFrameLocks/>
          </p:cNvGraphicFramePr>
          <p:nvPr>
            <p:extLst>
              <p:ext uri="{D42A27DB-BD31-4B8C-83A1-F6EECF244321}">
                <p14:modId xmlns:p14="http://schemas.microsoft.com/office/powerpoint/2010/main" val="572254023"/>
              </p:ext>
            </p:extLst>
          </p:nvPr>
        </p:nvGraphicFramePr>
        <p:xfrm>
          <a:off x="1128940" y="1391871"/>
          <a:ext cx="6971452"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496AECED-BA6C-4C8C-A4F3-B04E35E92378}"/>
              </a:ext>
            </a:extLst>
          </p:cNvPr>
          <p:cNvGraphicFramePr>
            <a:graphicFrameLocks/>
          </p:cNvGraphicFramePr>
          <p:nvPr>
            <p:extLst>
              <p:ext uri="{D42A27DB-BD31-4B8C-83A1-F6EECF244321}">
                <p14:modId xmlns:p14="http://schemas.microsoft.com/office/powerpoint/2010/main" val="247265774"/>
              </p:ext>
            </p:extLst>
          </p:nvPr>
        </p:nvGraphicFramePr>
        <p:xfrm>
          <a:off x="1128940" y="1386487"/>
          <a:ext cx="7115468" cy="41638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EADE8D1C-F225-4A67-8BD8-E7592B8AFD0A}"/>
              </a:ext>
            </a:extLst>
          </p:cNvPr>
          <p:cNvGraphicFramePr>
            <a:graphicFrameLocks/>
          </p:cNvGraphicFramePr>
          <p:nvPr>
            <p:extLst>
              <p:ext uri="{D42A27DB-BD31-4B8C-83A1-F6EECF244321}">
                <p14:modId xmlns:p14="http://schemas.microsoft.com/office/powerpoint/2010/main" val="1623564573"/>
              </p:ext>
            </p:extLst>
          </p:nvPr>
        </p:nvGraphicFramePr>
        <p:xfrm>
          <a:off x="1233343" y="1191368"/>
          <a:ext cx="6507009" cy="43334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0AED38B4-B0B5-47E1-95FF-9C74AE54570C}"/>
              </a:ext>
            </a:extLst>
          </p:cNvPr>
          <p:cNvGraphicFramePr>
            <a:graphicFrameLocks/>
          </p:cNvGraphicFramePr>
          <p:nvPr>
            <p:extLst>
              <p:ext uri="{D42A27DB-BD31-4B8C-83A1-F6EECF244321}">
                <p14:modId xmlns:p14="http://schemas.microsoft.com/office/powerpoint/2010/main" val="3573884139"/>
              </p:ext>
            </p:extLst>
          </p:nvPr>
        </p:nvGraphicFramePr>
        <p:xfrm>
          <a:off x="1128940" y="1196752"/>
          <a:ext cx="6899444" cy="43086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647882E3-68C9-4D8A-AB2C-4A6D75242575}"/>
              </a:ext>
            </a:extLst>
          </p:cNvPr>
          <p:cNvGraphicFramePr>
            <a:graphicFrameLocks/>
          </p:cNvGraphicFramePr>
          <p:nvPr>
            <p:extLst>
              <p:ext uri="{D42A27DB-BD31-4B8C-83A1-F6EECF244321}">
                <p14:modId xmlns:p14="http://schemas.microsoft.com/office/powerpoint/2010/main" val="2402410176"/>
              </p:ext>
            </p:extLst>
          </p:nvPr>
        </p:nvGraphicFramePr>
        <p:xfrm>
          <a:off x="1259631" y="1365582"/>
          <a:ext cx="6723033"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5433D06A-4564-441D-9B24-D19D92BFE5E8}"/>
              </a:ext>
            </a:extLst>
          </p:cNvPr>
          <p:cNvGraphicFramePr>
            <a:graphicFrameLocks/>
          </p:cNvGraphicFramePr>
          <p:nvPr>
            <p:extLst>
              <p:ext uri="{D42A27DB-BD31-4B8C-83A1-F6EECF244321}">
                <p14:modId xmlns:p14="http://schemas.microsoft.com/office/powerpoint/2010/main" val="20450748"/>
              </p:ext>
            </p:extLst>
          </p:nvPr>
        </p:nvGraphicFramePr>
        <p:xfrm>
          <a:off x="1220378" y="1196752"/>
          <a:ext cx="6808006" cy="43421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7B780AC9-F9E6-4FA0-9F72-BE95E6D55EBC}"/>
              </a:ext>
            </a:extLst>
          </p:cNvPr>
          <p:cNvGraphicFramePr>
            <a:graphicFrameLocks/>
          </p:cNvGraphicFramePr>
          <p:nvPr>
            <p:extLst>
              <p:ext uri="{D42A27DB-BD31-4B8C-83A1-F6EECF244321}">
                <p14:modId xmlns:p14="http://schemas.microsoft.com/office/powerpoint/2010/main" val="3291531271"/>
              </p:ext>
            </p:extLst>
          </p:nvPr>
        </p:nvGraphicFramePr>
        <p:xfrm>
          <a:off x="1305351" y="1268760"/>
          <a:ext cx="6795041" cy="4282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6F634D8F-858C-471D-974D-F6C8F520BA70}"/>
              </a:ext>
            </a:extLst>
          </p:cNvPr>
          <p:cNvGraphicFramePr>
            <a:graphicFrameLocks/>
          </p:cNvGraphicFramePr>
          <p:nvPr>
            <p:extLst>
              <p:ext uri="{D42A27DB-BD31-4B8C-83A1-F6EECF244321}">
                <p14:modId xmlns:p14="http://schemas.microsoft.com/office/powerpoint/2010/main" val="1288948953"/>
              </p:ext>
            </p:extLst>
          </p:nvPr>
        </p:nvGraphicFramePr>
        <p:xfrm>
          <a:off x="1259632" y="1391870"/>
          <a:ext cx="6984776"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0FA9F551-A63E-45A3-BBD5-BAFE29E4E9A1}"/>
              </a:ext>
            </a:extLst>
          </p:cNvPr>
          <p:cNvGraphicFramePr>
            <a:graphicFrameLocks/>
          </p:cNvGraphicFramePr>
          <p:nvPr>
            <p:extLst>
              <p:ext uri="{D42A27DB-BD31-4B8C-83A1-F6EECF244321}">
                <p14:modId xmlns:p14="http://schemas.microsoft.com/office/powerpoint/2010/main" val="143216659"/>
              </p:ext>
            </p:extLst>
          </p:nvPr>
        </p:nvGraphicFramePr>
        <p:xfrm>
          <a:off x="1187624" y="1340768"/>
          <a:ext cx="6624736"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56348F7C-0C41-4ADB-B555-C1EC4DE42803}"/>
              </a:ext>
            </a:extLst>
          </p:cNvPr>
          <p:cNvGraphicFramePr>
            <a:graphicFrameLocks/>
          </p:cNvGraphicFramePr>
          <p:nvPr>
            <p:extLst>
              <p:ext uri="{D42A27DB-BD31-4B8C-83A1-F6EECF244321}">
                <p14:modId xmlns:p14="http://schemas.microsoft.com/office/powerpoint/2010/main" val="1137196554"/>
              </p:ext>
            </p:extLst>
          </p:nvPr>
        </p:nvGraphicFramePr>
        <p:xfrm>
          <a:off x="1233343" y="1394152"/>
          <a:ext cx="7083073" cy="41520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5D0B78F3-020E-4B66-AD3E-A88C62CE2F01}"/>
              </a:ext>
            </a:extLst>
          </p:cNvPr>
          <p:cNvGraphicFramePr>
            <a:graphicFrameLocks/>
          </p:cNvGraphicFramePr>
          <p:nvPr>
            <p:extLst>
              <p:ext uri="{D42A27DB-BD31-4B8C-83A1-F6EECF244321}">
                <p14:modId xmlns:p14="http://schemas.microsoft.com/office/powerpoint/2010/main" val="3013024722"/>
              </p:ext>
            </p:extLst>
          </p:nvPr>
        </p:nvGraphicFramePr>
        <p:xfrm>
          <a:off x="1259631" y="1394151"/>
          <a:ext cx="6867049" cy="4111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82673939-A169-4C8B-AAC1-CA7669A0C770}"/>
              </a:ext>
            </a:extLst>
          </p:cNvPr>
          <p:cNvGraphicFramePr>
            <a:graphicFrameLocks/>
          </p:cNvGraphicFramePr>
          <p:nvPr>
            <p:extLst>
              <p:ext uri="{D42A27DB-BD31-4B8C-83A1-F6EECF244321}">
                <p14:modId xmlns:p14="http://schemas.microsoft.com/office/powerpoint/2010/main" val="3011717901"/>
              </p:ext>
            </p:extLst>
          </p:nvPr>
        </p:nvGraphicFramePr>
        <p:xfrm>
          <a:off x="1187624" y="1367862"/>
          <a:ext cx="6795041" cy="4137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14D13CF-FF9E-43EA-9FF4-A91BE5B70C89}"/>
              </a:ext>
            </a:extLst>
          </p:cNvPr>
          <p:cNvGraphicFramePr>
            <a:graphicFrameLocks/>
          </p:cNvGraphicFramePr>
          <p:nvPr>
            <p:extLst>
              <p:ext uri="{D42A27DB-BD31-4B8C-83A1-F6EECF244321}">
                <p14:modId xmlns:p14="http://schemas.microsoft.com/office/powerpoint/2010/main" val="873625401"/>
              </p:ext>
            </p:extLst>
          </p:nvPr>
        </p:nvGraphicFramePr>
        <p:xfrm>
          <a:off x="1128940" y="1322143"/>
          <a:ext cx="6827436"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AFF7B41-69FA-4065-91BB-33F392941F0A}"/>
              </a:ext>
            </a:extLst>
          </p:cNvPr>
          <p:cNvGraphicFramePr>
            <a:graphicFrameLocks/>
          </p:cNvGraphicFramePr>
          <p:nvPr>
            <p:extLst>
              <p:ext uri="{D42A27DB-BD31-4B8C-83A1-F6EECF244321}">
                <p14:modId xmlns:p14="http://schemas.microsoft.com/office/powerpoint/2010/main" val="2220789932"/>
              </p:ext>
            </p:extLst>
          </p:nvPr>
        </p:nvGraphicFramePr>
        <p:xfrm>
          <a:off x="1128940" y="1322144"/>
          <a:ext cx="7141757"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1756BA2C-1C51-41C1-9B1E-16CEBBA7CDE4}"/>
              </a:ext>
            </a:extLst>
          </p:cNvPr>
          <p:cNvGraphicFramePr>
            <a:graphicFrameLocks/>
          </p:cNvGraphicFramePr>
          <p:nvPr>
            <p:extLst>
              <p:ext uri="{D42A27DB-BD31-4B8C-83A1-F6EECF244321}">
                <p14:modId xmlns:p14="http://schemas.microsoft.com/office/powerpoint/2010/main" val="1732700162"/>
              </p:ext>
            </p:extLst>
          </p:nvPr>
        </p:nvGraphicFramePr>
        <p:xfrm>
          <a:off x="1128939" y="1439870"/>
          <a:ext cx="6997741" cy="41100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5343</TotalTime>
  <Words>3578</Words>
  <Application>Microsoft Office PowerPoint</Application>
  <PresentationFormat>Presentación en pantalla (4:3)</PresentationFormat>
  <Paragraphs>496</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314</cp:revision>
  <dcterms:created xsi:type="dcterms:W3CDTF">2019-02-18T18:05:13Z</dcterms:created>
  <dcterms:modified xsi:type="dcterms:W3CDTF">2022-03-31T18:15:46Z</dcterms:modified>
</cp:coreProperties>
</file>