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'203-IXTLAN'!$B$33:$B$34</c:f>
              <c:strCache>
                <c:ptCount val="2"/>
                <c:pt idx="0">
                  <c:v>SI</c:v>
                </c:pt>
                <c:pt idx="1">
                  <c:v>NO</c:v>
                </c:pt>
              </c:strCache>
            </c:strRef>
          </c:cat>
          <c:val>
            <c:numRef>
              <c:f>'203-IXTLAN'!$E$33:$E$34</c:f>
              <c:numCache>
                <c:formatCode>0</c:formatCode>
                <c:ptCount val="2"/>
                <c:pt idx="0">
                  <c:v>68.085106382978722</c:v>
                </c:pt>
                <c:pt idx="1">
                  <c:v>31.914893617021278</c:v>
                </c:pt>
              </c:numCache>
            </c:numRef>
          </c:val>
          <c:extLst>
            <c:ext xmlns:c16="http://schemas.microsoft.com/office/drawing/2014/chart" uri="{C3380CC4-5D6E-409C-BE32-E72D297353CC}">
              <c16:uniqueId val="{00000000-C9F0-42A2-BE6E-C14E8EAE9733}"/>
            </c:ext>
          </c:extLst>
        </c:ser>
        <c:dLbls>
          <c:showLegendKey val="0"/>
          <c:showVal val="0"/>
          <c:showCatName val="0"/>
          <c:showSerName val="0"/>
          <c:showPercent val="0"/>
          <c:showBubbleSize val="0"/>
        </c:dLbls>
        <c:gapWidth val="100"/>
        <c:overlap val="-24"/>
        <c:axId val="388649544"/>
        <c:axId val="388649864"/>
      </c:barChart>
      <c:catAx>
        <c:axId val="38864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49864"/>
        <c:crosses val="autoZero"/>
        <c:auto val="1"/>
        <c:lblAlgn val="ctr"/>
        <c:lblOffset val="100"/>
        <c:noMultiLvlLbl val="0"/>
      </c:catAx>
      <c:valAx>
        <c:axId val="388649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4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'220-AGRICULTURA'!$T$40:$T$47</c:f>
              <c:strCache>
                <c:ptCount val="8"/>
                <c:pt idx="0">
                  <c:v>TRANSPARENCIA Y RENDICIÓN DE CUENTAS</c:v>
                </c:pt>
                <c:pt idx="1">
                  <c:v>RESPOSABILIDAD</c:v>
                </c:pt>
                <c:pt idx="2">
                  <c:v>PROFESIONALISMO E INTEGRIDAD</c:v>
                </c:pt>
                <c:pt idx="3">
                  <c:v>LEALTAD Y COMPROMISO</c:v>
                </c:pt>
                <c:pt idx="4">
                  <c:v>TOLERANCIA</c:v>
                </c:pt>
                <c:pt idx="5">
                  <c:v>JUSTICIA</c:v>
                </c:pt>
                <c:pt idx="6">
                  <c:v>EQUIDAD</c:v>
                </c:pt>
                <c:pt idx="7">
                  <c:v>CONSCIENCIA ECOLOGICA</c:v>
                </c:pt>
              </c:strCache>
            </c:strRef>
          </c:cat>
          <c:val>
            <c:numRef>
              <c:f>'220-AGRICULTURA'!$U$40:$U$47</c:f>
              <c:numCache>
                <c:formatCode>0</c:formatCode>
                <c:ptCount val="8"/>
                <c:pt idx="0">
                  <c:v>36.79245283018868</c:v>
                </c:pt>
                <c:pt idx="1">
                  <c:v>34.905660377358487</c:v>
                </c:pt>
                <c:pt idx="2">
                  <c:v>33.018867924528301</c:v>
                </c:pt>
                <c:pt idx="3">
                  <c:v>33.018867924528301</c:v>
                </c:pt>
                <c:pt idx="4">
                  <c:v>26.415094339622641</c:v>
                </c:pt>
                <c:pt idx="5">
                  <c:v>21.69811320754717</c:v>
                </c:pt>
                <c:pt idx="6">
                  <c:v>21.69811320754717</c:v>
                </c:pt>
                <c:pt idx="7">
                  <c:v>20.754716981132077</c:v>
                </c:pt>
              </c:numCache>
            </c:numRef>
          </c:val>
          <c:extLst>
            <c:ext xmlns:c16="http://schemas.microsoft.com/office/drawing/2014/chart" uri="{C3380CC4-5D6E-409C-BE32-E72D297353CC}">
              <c16:uniqueId val="{00000000-3DFC-49B2-AEC3-5AFBD8D8C9E1}"/>
            </c:ext>
          </c:extLst>
        </c:ser>
        <c:dLbls>
          <c:showLegendKey val="0"/>
          <c:showVal val="0"/>
          <c:showCatName val="0"/>
          <c:showSerName val="0"/>
          <c:showPercent val="0"/>
          <c:showBubbleSize val="0"/>
        </c:dLbls>
        <c:gapWidth val="100"/>
        <c:overlap val="-24"/>
        <c:axId val="567636720"/>
        <c:axId val="567633200"/>
      </c:barChart>
      <c:catAx>
        <c:axId val="567636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3200"/>
        <c:crosses val="autoZero"/>
        <c:auto val="1"/>
        <c:lblAlgn val="ctr"/>
        <c:lblOffset val="100"/>
        <c:noMultiLvlLbl val="0"/>
      </c:catAx>
      <c:valAx>
        <c:axId val="567633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6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'203-IXTLAN'!$B$133:$B$136</c:f>
              <c:strCache>
                <c:ptCount val="4"/>
                <c:pt idx="0">
                  <c:v>EXCELENTE</c:v>
                </c:pt>
                <c:pt idx="1">
                  <c:v>BUENA</c:v>
                </c:pt>
                <c:pt idx="2">
                  <c:v>REGULAR</c:v>
                </c:pt>
                <c:pt idx="3">
                  <c:v>MALA</c:v>
                </c:pt>
              </c:strCache>
            </c:strRef>
          </c:cat>
          <c:val>
            <c:numRef>
              <c:f>'203-IXTLAN'!$E$133:$E$136</c:f>
              <c:numCache>
                <c:formatCode>0</c:formatCode>
                <c:ptCount val="4"/>
                <c:pt idx="0">
                  <c:v>25.531914893617021</c:v>
                </c:pt>
                <c:pt idx="1">
                  <c:v>61.702127659574465</c:v>
                </c:pt>
                <c:pt idx="2">
                  <c:v>10.638297872340425</c:v>
                </c:pt>
                <c:pt idx="3">
                  <c:v>2.1276595744680851</c:v>
                </c:pt>
              </c:numCache>
            </c:numRef>
          </c:val>
          <c:extLst>
            <c:ext xmlns:c16="http://schemas.microsoft.com/office/drawing/2014/chart" uri="{C3380CC4-5D6E-409C-BE32-E72D297353CC}">
              <c16:uniqueId val="{00000000-6C87-41C4-8115-C1515D50A3E1}"/>
            </c:ext>
          </c:extLst>
        </c:ser>
        <c:dLbls>
          <c:showLegendKey val="0"/>
          <c:showVal val="0"/>
          <c:showCatName val="0"/>
          <c:showSerName val="0"/>
          <c:showPercent val="0"/>
          <c:showBubbleSize val="0"/>
        </c:dLbls>
        <c:gapWidth val="100"/>
        <c:overlap val="-24"/>
        <c:axId val="388688264"/>
        <c:axId val="388686344"/>
      </c:barChart>
      <c:catAx>
        <c:axId val="388688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86344"/>
        <c:crosses val="autoZero"/>
        <c:auto val="1"/>
        <c:lblAlgn val="ctr"/>
        <c:lblOffset val="100"/>
        <c:noMultiLvlLbl val="0"/>
      </c:catAx>
      <c:valAx>
        <c:axId val="388686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88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'220-AGRICULTURA'!$B$142:$B$145</c:f>
              <c:strCache>
                <c:ptCount val="4"/>
                <c:pt idx="0">
                  <c:v>EXCELENTE</c:v>
                </c:pt>
                <c:pt idx="1">
                  <c:v>BUENA</c:v>
                </c:pt>
                <c:pt idx="2">
                  <c:v>REGULAR</c:v>
                </c:pt>
                <c:pt idx="3">
                  <c:v>MALO</c:v>
                </c:pt>
              </c:strCache>
            </c:strRef>
          </c:cat>
          <c:val>
            <c:numRef>
              <c:f>'220-AGRICULTURA'!$E$142:$E$145</c:f>
              <c:numCache>
                <c:formatCode>0</c:formatCode>
                <c:ptCount val="4"/>
                <c:pt idx="0">
                  <c:v>25.471698113207548</c:v>
                </c:pt>
                <c:pt idx="1">
                  <c:v>37.735849056603776</c:v>
                </c:pt>
                <c:pt idx="2">
                  <c:v>26.415094339622641</c:v>
                </c:pt>
                <c:pt idx="3">
                  <c:v>10.377358490566039</c:v>
                </c:pt>
              </c:numCache>
            </c:numRef>
          </c:val>
          <c:extLst>
            <c:ext xmlns:c16="http://schemas.microsoft.com/office/drawing/2014/chart" uri="{C3380CC4-5D6E-409C-BE32-E72D297353CC}">
              <c16:uniqueId val="{00000000-C931-45C8-9393-EB2B529BD925}"/>
            </c:ext>
          </c:extLst>
        </c:ser>
        <c:dLbls>
          <c:showLegendKey val="0"/>
          <c:showVal val="0"/>
          <c:showCatName val="0"/>
          <c:showSerName val="0"/>
          <c:showPercent val="0"/>
          <c:showBubbleSize val="0"/>
        </c:dLbls>
        <c:gapWidth val="100"/>
        <c:overlap val="-24"/>
        <c:axId val="561273736"/>
        <c:axId val="561269896"/>
      </c:barChart>
      <c:catAx>
        <c:axId val="561273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69896"/>
        <c:crosses val="autoZero"/>
        <c:auto val="1"/>
        <c:lblAlgn val="ctr"/>
        <c:lblOffset val="100"/>
        <c:noMultiLvlLbl val="0"/>
      </c:catAx>
      <c:valAx>
        <c:axId val="561269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73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'203-IXTLAN'!$B$149:$B$151</c:f>
              <c:strCache>
                <c:ptCount val="3"/>
                <c:pt idx="0">
                  <c:v>ALTO</c:v>
                </c:pt>
                <c:pt idx="1">
                  <c:v>MEDIO</c:v>
                </c:pt>
                <c:pt idx="2">
                  <c:v>BAJO</c:v>
                </c:pt>
              </c:strCache>
            </c:strRef>
          </c:cat>
          <c:val>
            <c:numRef>
              <c:f>'203-IXTLAN'!$E$149:$E$151</c:f>
              <c:numCache>
                <c:formatCode>0</c:formatCode>
                <c:ptCount val="3"/>
                <c:pt idx="0">
                  <c:v>8.5106382978723403</c:v>
                </c:pt>
                <c:pt idx="1">
                  <c:v>61.702127659574465</c:v>
                </c:pt>
                <c:pt idx="2">
                  <c:v>29.787234042553191</c:v>
                </c:pt>
              </c:numCache>
            </c:numRef>
          </c:val>
          <c:extLst>
            <c:ext xmlns:c16="http://schemas.microsoft.com/office/drawing/2014/chart" uri="{C3380CC4-5D6E-409C-BE32-E72D297353CC}">
              <c16:uniqueId val="{00000000-1C77-420F-982B-5F1427B56F93}"/>
            </c:ext>
          </c:extLst>
        </c:ser>
        <c:dLbls>
          <c:showLegendKey val="0"/>
          <c:showVal val="0"/>
          <c:showCatName val="0"/>
          <c:showSerName val="0"/>
          <c:showPercent val="0"/>
          <c:showBubbleSize val="0"/>
        </c:dLbls>
        <c:gapWidth val="100"/>
        <c:overlap val="-24"/>
        <c:axId val="388695624"/>
        <c:axId val="388694344"/>
      </c:barChart>
      <c:catAx>
        <c:axId val="388695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94344"/>
        <c:crosses val="autoZero"/>
        <c:auto val="1"/>
        <c:lblAlgn val="ctr"/>
        <c:lblOffset val="100"/>
        <c:noMultiLvlLbl val="0"/>
      </c:catAx>
      <c:valAx>
        <c:axId val="388694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95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'220-AGRICULTURA'!$B$158:$B$161</c:f>
              <c:strCache>
                <c:ptCount val="4"/>
                <c:pt idx="0">
                  <c:v>EXCELENTE</c:v>
                </c:pt>
                <c:pt idx="1">
                  <c:v>BUENA</c:v>
                </c:pt>
                <c:pt idx="2">
                  <c:v>REGULAR</c:v>
                </c:pt>
                <c:pt idx="3">
                  <c:v>MALO</c:v>
                </c:pt>
              </c:strCache>
            </c:strRef>
          </c:cat>
          <c:val>
            <c:numRef>
              <c:f>'220-AGRICULTURA'!$E$158:$E$161</c:f>
              <c:numCache>
                <c:formatCode>0</c:formatCode>
                <c:ptCount val="4"/>
                <c:pt idx="0">
                  <c:v>5.6603773584905666</c:v>
                </c:pt>
                <c:pt idx="1">
                  <c:v>53.773584905660378</c:v>
                </c:pt>
                <c:pt idx="2">
                  <c:v>32.075471698113205</c:v>
                </c:pt>
                <c:pt idx="3">
                  <c:v>8.4905660377358494</c:v>
                </c:pt>
              </c:numCache>
            </c:numRef>
          </c:val>
          <c:extLst>
            <c:ext xmlns:c16="http://schemas.microsoft.com/office/drawing/2014/chart" uri="{C3380CC4-5D6E-409C-BE32-E72D297353CC}">
              <c16:uniqueId val="{00000000-30B9-4126-8E35-1070CB1636A6}"/>
            </c:ext>
          </c:extLst>
        </c:ser>
        <c:dLbls>
          <c:showLegendKey val="0"/>
          <c:showVal val="0"/>
          <c:showCatName val="0"/>
          <c:showSerName val="0"/>
          <c:showPercent val="0"/>
          <c:showBubbleSize val="0"/>
        </c:dLbls>
        <c:gapWidth val="100"/>
        <c:overlap val="-24"/>
        <c:axId val="561274056"/>
        <c:axId val="561276616"/>
      </c:barChart>
      <c:catAx>
        <c:axId val="561274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76616"/>
        <c:crosses val="autoZero"/>
        <c:auto val="1"/>
        <c:lblAlgn val="ctr"/>
        <c:lblOffset val="100"/>
        <c:noMultiLvlLbl val="0"/>
      </c:catAx>
      <c:valAx>
        <c:axId val="561276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74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'203-IXTLAN'!$B$163:$B$165</c:f>
              <c:strCache>
                <c:ptCount val="3"/>
                <c:pt idx="0">
                  <c:v>EXCELENTE</c:v>
                </c:pt>
                <c:pt idx="1">
                  <c:v>BUENA</c:v>
                </c:pt>
                <c:pt idx="2">
                  <c:v>REGULAR</c:v>
                </c:pt>
              </c:strCache>
            </c:strRef>
          </c:cat>
          <c:val>
            <c:numRef>
              <c:f>'203-IXTLAN'!$E$163:$E$165</c:f>
              <c:numCache>
                <c:formatCode>0</c:formatCode>
                <c:ptCount val="3"/>
                <c:pt idx="0">
                  <c:v>17.021276595744681</c:v>
                </c:pt>
                <c:pt idx="1">
                  <c:v>76.59574468085107</c:v>
                </c:pt>
                <c:pt idx="2">
                  <c:v>6.3829787234042552</c:v>
                </c:pt>
              </c:numCache>
            </c:numRef>
          </c:val>
          <c:extLst>
            <c:ext xmlns:c16="http://schemas.microsoft.com/office/drawing/2014/chart" uri="{C3380CC4-5D6E-409C-BE32-E72D297353CC}">
              <c16:uniqueId val="{00000000-FF83-4D6B-990C-2BBF612C4ED1}"/>
            </c:ext>
          </c:extLst>
        </c:ser>
        <c:dLbls>
          <c:showLegendKey val="0"/>
          <c:showVal val="0"/>
          <c:showCatName val="0"/>
          <c:showSerName val="0"/>
          <c:showPercent val="0"/>
          <c:showBubbleSize val="0"/>
        </c:dLbls>
        <c:gapWidth val="100"/>
        <c:overlap val="-24"/>
        <c:axId val="388701064"/>
        <c:axId val="388701704"/>
      </c:barChart>
      <c:catAx>
        <c:axId val="388701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1704"/>
        <c:crosses val="autoZero"/>
        <c:auto val="1"/>
        <c:lblAlgn val="ctr"/>
        <c:lblOffset val="100"/>
        <c:noMultiLvlLbl val="0"/>
      </c:catAx>
      <c:valAx>
        <c:axId val="388701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1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'220-AGRICULTURA'!$B$174:$B$177</c:f>
              <c:strCache>
                <c:ptCount val="4"/>
                <c:pt idx="0">
                  <c:v>EXCELENTE</c:v>
                </c:pt>
                <c:pt idx="1">
                  <c:v>BUENA</c:v>
                </c:pt>
                <c:pt idx="2">
                  <c:v>REGULAR</c:v>
                </c:pt>
                <c:pt idx="3">
                  <c:v>MALO</c:v>
                </c:pt>
              </c:strCache>
            </c:strRef>
          </c:cat>
          <c:val>
            <c:numRef>
              <c:f>'220-AGRICULTURA'!$E$174:$E$177</c:f>
              <c:numCache>
                <c:formatCode>0</c:formatCode>
                <c:ptCount val="4"/>
                <c:pt idx="0">
                  <c:v>8.4905660377358494</c:v>
                </c:pt>
                <c:pt idx="1">
                  <c:v>52.830188679245282</c:v>
                </c:pt>
                <c:pt idx="2">
                  <c:v>30.188679245283019</c:v>
                </c:pt>
                <c:pt idx="3">
                  <c:v>8.4905660377358494</c:v>
                </c:pt>
              </c:numCache>
            </c:numRef>
          </c:val>
          <c:extLst>
            <c:ext xmlns:c16="http://schemas.microsoft.com/office/drawing/2014/chart" uri="{C3380CC4-5D6E-409C-BE32-E72D297353CC}">
              <c16:uniqueId val="{00000000-403E-42B8-8D8A-B3BD489E21BD}"/>
            </c:ext>
          </c:extLst>
        </c:ser>
        <c:dLbls>
          <c:showLegendKey val="0"/>
          <c:showVal val="0"/>
          <c:showCatName val="0"/>
          <c:showSerName val="0"/>
          <c:showPercent val="0"/>
          <c:showBubbleSize val="0"/>
        </c:dLbls>
        <c:gapWidth val="100"/>
        <c:overlap val="-24"/>
        <c:axId val="561283016"/>
        <c:axId val="561283336"/>
      </c:barChart>
      <c:catAx>
        <c:axId val="561283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3336"/>
        <c:crosses val="autoZero"/>
        <c:auto val="1"/>
        <c:lblAlgn val="ctr"/>
        <c:lblOffset val="100"/>
        <c:noMultiLvlLbl val="0"/>
      </c:catAx>
      <c:valAx>
        <c:axId val="561283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'203-IXTLAN'!$B$177:$B$180</c:f>
              <c:strCache>
                <c:ptCount val="4"/>
                <c:pt idx="0">
                  <c:v>EXCELENTE</c:v>
                </c:pt>
                <c:pt idx="1">
                  <c:v>BUENA</c:v>
                </c:pt>
                <c:pt idx="2">
                  <c:v>REGULAR</c:v>
                </c:pt>
                <c:pt idx="3">
                  <c:v>MALO</c:v>
                </c:pt>
              </c:strCache>
            </c:strRef>
          </c:cat>
          <c:val>
            <c:numRef>
              <c:f>'203-IXTLAN'!$E$177:$E$180</c:f>
              <c:numCache>
                <c:formatCode>0</c:formatCode>
                <c:ptCount val="4"/>
                <c:pt idx="0">
                  <c:v>29.787234042553191</c:v>
                </c:pt>
                <c:pt idx="1">
                  <c:v>48.936170212765958</c:v>
                </c:pt>
                <c:pt idx="2">
                  <c:v>17.021276595744681</c:v>
                </c:pt>
                <c:pt idx="3">
                  <c:v>4.2553191489361701</c:v>
                </c:pt>
              </c:numCache>
            </c:numRef>
          </c:val>
          <c:extLst>
            <c:ext xmlns:c16="http://schemas.microsoft.com/office/drawing/2014/chart" uri="{C3380CC4-5D6E-409C-BE32-E72D297353CC}">
              <c16:uniqueId val="{00000000-F774-45EF-A546-93BD4C88ABB9}"/>
            </c:ext>
          </c:extLst>
        </c:ser>
        <c:dLbls>
          <c:showLegendKey val="0"/>
          <c:showVal val="0"/>
          <c:showCatName val="0"/>
          <c:showSerName val="0"/>
          <c:showPercent val="0"/>
          <c:showBubbleSize val="0"/>
        </c:dLbls>
        <c:gapWidth val="100"/>
        <c:overlap val="-24"/>
        <c:axId val="388709064"/>
        <c:axId val="388708104"/>
      </c:barChart>
      <c:catAx>
        <c:axId val="38870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8104"/>
        <c:crosses val="autoZero"/>
        <c:auto val="1"/>
        <c:lblAlgn val="ctr"/>
        <c:lblOffset val="100"/>
        <c:noMultiLvlLbl val="0"/>
      </c:catAx>
      <c:valAx>
        <c:axId val="388708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9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'220-AGRICULTURA'!$B$190:$B$193</c:f>
              <c:strCache>
                <c:ptCount val="4"/>
                <c:pt idx="0">
                  <c:v>EXCELENTE</c:v>
                </c:pt>
                <c:pt idx="1">
                  <c:v>BUENA</c:v>
                </c:pt>
                <c:pt idx="2">
                  <c:v>REGULAR</c:v>
                </c:pt>
                <c:pt idx="3">
                  <c:v>MALO</c:v>
                </c:pt>
              </c:strCache>
            </c:strRef>
          </c:cat>
          <c:val>
            <c:numRef>
              <c:f>'220-AGRICULTURA'!$E$190:$E$193</c:f>
              <c:numCache>
                <c:formatCode>0</c:formatCode>
                <c:ptCount val="4"/>
                <c:pt idx="0">
                  <c:v>3.7735849056603774</c:v>
                </c:pt>
                <c:pt idx="1">
                  <c:v>36.79245283018868</c:v>
                </c:pt>
                <c:pt idx="2">
                  <c:v>39.622641509433961</c:v>
                </c:pt>
                <c:pt idx="3">
                  <c:v>19.811320754716981</c:v>
                </c:pt>
              </c:numCache>
            </c:numRef>
          </c:val>
          <c:extLst>
            <c:ext xmlns:c16="http://schemas.microsoft.com/office/drawing/2014/chart" uri="{C3380CC4-5D6E-409C-BE32-E72D297353CC}">
              <c16:uniqueId val="{00000000-2D29-4B39-A5DA-A1188FB83A74}"/>
            </c:ext>
          </c:extLst>
        </c:ser>
        <c:dLbls>
          <c:showLegendKey val="0"/>
          <c:showVal val="0"/>
          <c:showCatName val="0"/>
          <c:showSerName val="0"/>
          <c:showPercent val="0"/>
          <c:showBubbleSize val="0"/>
        </c:dLbls>
        <c:gapWidth val="100"/>
        <c:overlap val="-24"/>
        <c:axId val="561292936"/>
        <c:axId val="561290696"/>
      </c:barChart>
      <c:catAx>
        <c:axId val="561292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0696"/>
        <c:crosses val="autoZero"/>
        <c:auto val="1"/>
        <c:lblAlgn val="ctr"/>
        <c:lblOffset val="100"/>
        <c:noMultiLvlLbl val="0"/>
      </c:catAx>
      <c:valAx>
        <c:axId val="561290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2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'203-IXTLAN'!$B$193:$B$194</c:f>
              <c:strCache>
                <c:ptCount val="2"/>
                <c:pt idx="0">
                  <c:v>SI</c:v>
                </c:pt>
                <c:pt idx="1">
                  <c:v>NO</c:v>
                </c:pt>
              </c:strCache>
            </c:strRef>
          </c:cat>
          <c:val>
            <c:numRef>
              <c:f>'203-IXTLAN'!$E$193:$E$194</c:f>
              <c:numCache>
                <c:formatCode>0</c:formatCode>
                <c:ptCount val="2"/>
                <c:pt idx="0">
                  <c:v>76.59574468085107</c:v>
                </c:pt>
                <c:pt idx="1">
                  <c:v>23.404255319148938</c:v>
                </c:pt>
              </c:numCache>
            </c:numRef>
          </c:val>
          <c:extLst>
            <c:ext xmlns:c16="http://schemas.microsoft.com/office/drawing/2014/chart" uri="{C3380CC4-5D6E-409C-BE32-E72D297353CC}">
              <c16:uniqueId val="{00000000-8C7A-4984-879E-7C6343882FF0}"/>
            </c:ext>
          </c:extLst>
        </c:ser>
        <c:dLbls>
          <c:showLegendKey val="0"/>
          <c:showVal val="0"/>
          <c:showCatName val="0"/>
          <c:showSerName val="0"/>
          <c:showPercent val="0"/>
          <c:showBubbleSize val="0"/>
        </c:dLbls>
        <c:gapWidth val="100"/>
        <c:overlap val="-24"/>
        <c:axId val="388719624"/>
        <c:axId val="388720904"/>
      </c:barChart>
      <c:catAx>
        <c:axId val="388719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20904"/>
        <c:crosses val="autoZero"/>
        <c:auto val="1"/>
        <c:lblAlgn val="ctr"/>
        <c:lblOffset val="100"/>
        <c:noMultiLvlLbl val="0"/>
      </c:catAx>
      <c:valAx>
        <c:axId val="388720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19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'220-AGRICULTURA'!$B$204:$B$205</c:f>
              <c:strCache>
                <c:ptCount val="2"/>
                <c:pt idx="0">
                  <c:v>SI</c:v>
                </c:pt>
                <c:pt idx="1">
                  <c:v>NO</c:v>
                </c:pt>
              </c:strCache>
            </c:strRef>
          </c:cat>
          <c:val>
            <c:numRef>
              <c:f>'220-AGRICULTURA'!$E$204:$E$205</c:f>
              <c:numCache>
                <c:formatCode>0</c:formatCode>
                <c:ptCount val="2"/>
                <c:pt idx="0">
                  <c:v>22.641509433962266</c:v>
                </c:pt>
                <c:pt idx="1">
                  <c:v>77.358490566037744</c:v>
                </c:pt>
              </c:numCache>
            </c:numRef>
          </c:val>
          <c:extLst>
            <c:ext xmlns:c16="http://schemas.microsoft.com/office/drawing/2014/chart" uri="{C3380CC4-5D6E-409C-BE32-E72D297353CC}">
              <c16:uniqueId val="{00000000-C0A5-43A9-9BD9-9D1D0128EFA5}"/>
            </c:ext>
          </c:extLst>
        </c:ser>
        <c:dLbls>
          <c:showLegendKey val="0"/>
          <c:showVal val="0"/>
          <c:showCatName val="0"/>
          <c:showSerName val="0"/>
          <c:showPercent val="0"/>
          <c:showBubbleSize val="0"/>
        </c:dLbls>
        <c:gapWidth val="100"/>
        <c:overlap val="-24"/>
        <c:axId val="561295496"/>
        <c:axId val="561295176"/>
      </c:barChart>
      <c:catAx>
        <c:axId val="561295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5176"/>
        <c:crosses val="autoZero"/>
        <c:auto val="1"/>
        <c:lblAlgn val="ctr"/>
        <c:lblOffset val="100"/>
        <c:noMultiLvlLbl val="0"/>
      </c:catAx>
      <c:valAx>
        <c:axId val="56129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5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28FCEF5-340C-43A9-A527-7D4A5441D67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0E-4943-B58F-8F29883FB64A}"/>
                </c:ext>
              </c:extLst>
            </c:dLbl>
            <c:dLbl>
              <c:idx val="1"/>
              <c:tx>
                <c:rich>
                  <a:bodyPr/>
                  <a:lstStyle/>
                  <a:p>
                    <a:fld id="{C167EA1E-B54F-42AD-91D1-3A2C2A93F82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0E-4943-B58F-8F29883FB64A}"/>
                </c:ext>
              </c:extLst>
            </c:dLbl>
            <c:dLbl>
              <c:idx val="2"/>
              <c:tx>
                <c:rich>
                  <a:bodyPr/>
                  <a:lstStyle/>
                  <a:p>
                    <a:fld id="{92E66F3C-2B61-4AE7-ADA9-8B6F20454A4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70E-4943-B58F-8F29883FB64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RECURSOS!$C$4:$C$6</c:f>
              <c:strCache>
                <c:ptCount val="3"/>
                <c:pt idx="0">
                  <c:v>NUNCA</c:v>
                </c:pt>
                <c:pt idx="1">
                  <c:v>ALGUNAS VECES</c:v>
                </c:pt>
                <c:pt idx="2">
                  <c:v>SIEMPRE</c:v>
                </c:pt>
              </c:strCache>
            </c:strRef>
          </c:cat>
          <c:val>
            <c:numRef>
              <c:f>RECURSOS!$F$4:$F$6</c:f>
              <c:numCache>
                <c:formatCode>###0</c:formatCode>
                <c:ptCount val="3"/>
                <c:pt idx="0">
                  <c:v>10.4</c:v>
                </c:pt>
                <c:pt idx="1">
                  <c:v>57.599999999999994</c:v>
                </c:pt>
                <c:pt idx="2">
                  <c:v>32</c:v>
                </c:pt>
              </c:numCache>
            </c:numRef>
          </c:val>
          <c:extLst>
            <c:ext xmlns:c16="http://schemas.microsoft.com/office/drawing/2014/chart" uri="{C3380CC4-5D6E-409C-BE32-E72D297353CC}">
              <c16:uniqueId val="{00000003-070E-4943-B58F-8F29883FB64A}"/>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2.16617933723196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7.4590643274853805E-2"/>
                </c:manualLayout>
              </c:layout>
              <c:tx>
                <c:rich>
                  <a:bodyPr/>
                  <a:lstStyle/>
                  <a:p>
                    <a:fld id="{3D83D108-83F6-4402-BDCB-9E379235231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A5-4866-A546-981EF4060E3C}"/>
                </c:ext>
              </c:extLst>
            </c:dLbl>
            <c:dLbl>
              <c:idx val="1"/>
              <c:tx>
                <c:rich>
                  <a:bodyPr/>
                  <a:lstStyle/>
                  <a:p>
                    <a:fld id="{D8FA084D-560F-4146-8514-4B3E68AAC8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A5-4866-A546-981EF4060E3C}"/>
                </c:ext>
              </c:extLst>
            </c:dLbl>
            <c:dLbl>
              <c:idx val="2"/>
              <c:tx>
                <c:rich>
                  <a:bodyPr/>
                  <a:lstStyle/>
                  <a:p>
                    <a:fld id="{A8EF3477-8201-4AF1-A386-23237FC2C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A5-4866-A546-981EF4060E3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RECURSOS!$C$13:$C$15</c:f>
              <c:strCache>
                <c:ptCount val="3"/>
                <c:pt idx="0">
                  <c:v>NUNCA</c:v>
                </c:pt>
                <c:pt idx="1">
                  <c:v>ALGUNAS VECES</c:v>
                </c:pt>
                <c:pt idx="2">
                  <c:v>SIEMPRE</c:v>
                </c:pt>
              </c:strCache>
            </c:strRef>
          </c:cat>
          <c:val>
            <c:numRef>
              <c:f>RECURSOS!$F$13:$F$15</c:f>
              <c:numCache>
                <c:formatCode>###0</c:formatCode>
                <c:ptCount val="3"/>
                <c:pt idx="0">
                  <c:v>9.6</c:v>
                </c:pt>
                <c:pt idx="1">
                  <c:v>60.8</c:v>
                </c:pt>
                <c:pt idx="2">
                  <c:v>29.599999999999998</c:v>
                </c:pt>
              </c:numCache>
            </c:numRef>
          </c:val>
          <c:extLst>
            <c:ext xmlns:c16="http://schemas.microsoft.com/office/drawing/2014/chart" uri="{C3380CC4-5D6E-409C-BE32-E72D297353CC}">
              <c16:uniqueId val="{00000003-BCA5-4866-A546-981EF4060E3C}"/>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EA5C-49B0-B30C-2854021BB95E}"/>
              </c:ext>
            </c:extLst>
          </c:dPt>
          <c:dLbls>
            <c:dLbl>
              <c:idx val="0"/>
              <c:tx>
                <c:rich>
                  <a:bodyPr/>
                  <a:lstStyle/>
                  <a:p>
                    <a:fld id="{A80A3822-4232-49E8-BF5E-333931534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A5C-49B0-B30C-2854021BB95E}"/>
                </c:ext>
              </c:extLst>
            </c:dLbl>
            <c:dLbl>
              <c:idx val="1"/>
              <c:tx>
                <c:rich>
                  <a:bodyPr/>
                  <a:lstStyle/>
                  <a:p>
                    <a:fld id="{CC51B077-DA0A-4EA3-BE0C-34E982300EA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5C-49B0-B30C-2854021BB95E}"/>
                </c:ext>
              </c:extLst>
            </c:dLbl>
            <c:dLbl>
              <c:idx val="2"/>
              <c:layout>
                <c:manualLayout>
                  <c:x val="0"/>
                  <c:y val="8.7196573751451803E-2"/>
                </c:manualLayout>
              </c:layout>
              <c:tx>
                <c:rich>
                  <a:bodyPr/>
                  <a:lstStyle/>
                  <a:p>
                    <a:r>
                      <a:rPr lang="en-US" dirty="0"/>
                      <a:t>12%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5C-49B0-B30C-2854021BB95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RECURSOS!$C$22:$C$24</c:f>
              <c:strCache>
                <c:ptCount val="3"/>
                <c:pt idx="0">
                  <c:v>MALAS</c:v>
                </c:pt>
                <c:pt idx="1">
                  <c:v>BUENAS</c:v>
                </c:pt>
                <c:pt idx="2">
                  <c:v>EXCELENTE</c:v>
                </c:pt>
              </c:strCache>
            </c:strRef>
          </c:cat>
          <c:val>
            <c:numRef>
              <c:f>RECURSOS!$F$22:$F$24</c:f>
              <c:numCache>
                <c:formatCode>###0</c:formatCode>
                <c:ptCount val="3"/>
                <c:pt idx="0">
                  <c:v>14.399999999999999</c:v>
                </c:pt>
                <c:pt idx="1">
                  <c:v>74.400000000000006</c:v>
                </c:pt>
                <c:pt idx="2">
                  <c:v>11.200000000000001</c:v>
                </c:pt>
              </c:numCache>
            </c:numRef>
          </c:val>
          <c:extLst>
            <c:ext xmlns:c16="http://schemas.microsoft.com/office/drawing/2014/chart" uri="{C3380CC4-5D6E-409C-BE32-E72D297353CC}">
              <c16:uniqueId val="{00000004-EA5C-49B0-B30C-2854021BB95E}"/>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CEEC5EC-57BF-417C-8FA7-7A59F68297D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24-4947-85B1-7B02BDE52A67}"/>
                </c:ext>
              </c:extLst>
            </c:dLbl>
            <c:dLbl>
              <c:idx val="1"/>
              <c:tx>
                <c:rich>
                  <a:bodyPr/>
                  <a:lstStyle/>
                  <a:p>
                    <a:fld id="{E5349A74-F052-481F-812D-1E309B33C9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24-4947-85B1-7B02BDE52A67}"/>
                </c:ext>
              </c:extLst>
            </c:dLbl>
            <c:dLbl>
              <c:idx val="2"/>
              <c:layout>
                <c:manualLayout>
                  <c:x val="-1.3702368388292704E-16"/>
                  <c:y val="8.8287280701754386E-2"/>
                </c:manualLayout>
              </c:layout>
              <c:tx>
                <c:rich>
                  <a:bodyPr/>
                  <a:lstStyle/>
                  <a:p>
                    <a:fld id="{B6E083F1-20D9-4E04-AF11-E53759F8087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24-4947-85B1-7B02BDE52A67}"/>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RECURSOS!$C$31:$C$33</c:f>
              <c:strCache>
                <c:ptCount val="3"/>
                <c:pt idx="0">
                  <c:v>NUNCA</c:v>
                </c:pt>
                <c:pt idx="1">
                  <c:v>ALGUNAS VECES</c:v>
                </c:pt>
                <c:pt idx="2">
                  <c:v>SIEMPRE</c:v>
                </c:pt>
              </c:strCache>
            </c:strRef>
          </c:cat>
          <c:val>
            <c:numRef>
              <c:f>RECURSOS!$F$31:$F$33</c:f>
              <c:numCache>
                <c:formatCode>###0</c:formatCode>
                <c:ptCount val="3"/>
                <c:pt idx="0">
                  <c:v>4.4444444444444446</c:v>
                </c:pt>
                <c:pt idx="1">
                  <c:v>35.555555555555557</c:v>
                </c:pt>
                <c:pt idx="2">
                  <c:v>60</c:v>
                </c:pt>
              </c:numCache>
            </c:numRef>
          </c:val>
          <c:extLst>
            <c:ext xmlns:c16="http://schemas.microsoft.com/office/drawing/2014/chart" uri="{C3380CC4-5D6E-409C-BE32-E72D297353CC}">
              <c16:uniqueId val="{00000003-D124-4947-85B1-7B02BDE52A67}"/>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layout>
        <c:manualLayout>
          <c:xMode val="edge"/>
          <c:yMode val="edge"/>
          <c:x val="0.33937205743879473"/>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1.4171783625730993E-2"/>
                </c:manualLayout>
              </c:layout>
              <c:tx>
                <c:rich>
                  <a:bodyPr/>
                  <a:lstStyle/>
                  <a:p>
                    <a:fld id="{6FFFCEF6-B4E7-46D7-B5CA-4B0ACEA13080}"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2B-411F-85A2-50931E5B8434}"/>
                </c:ext>
              </c:extLst>
            </c:dLbl>
            <c:dLbl>
              <c:idx val="1"/>
              <c:tx>
                <c:rich>
                  <a:bodyPr/>
                  <a:lstStyle/>
                  <a:p>
                    <a:fld id="{FC061608-1DE5-42F5-8833-55C83DE6D7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2B-411F-85A2-50931E5B8434}"/>
                </c:ext>
              </c:extLst>
            </c:dLbl>
            <c:dLbl>
              <c:idx val="2"/>
              <c:tx>
                <c:rich>
                  <a:bodyPr/>
                  <a:lstStyle/>
                  <a:p>
                    <a:fld id="{26623037-090D-495B-B083-8A3912F9A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2B-411F-85A2-50931E5B843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RECURSOS!$C$40:$C$42</c:f>
              <c:strCache>
                <c:ptCount val="3"/>
                <c:pt idx="0">
                  <c:v>NUNCA</c:v>
                </c:pt>
                <c:pt idx="1">
                  <c:v>ALGUNAS VECES</c:v>
                </c:pt>
                <c:pt idx="2">
                  <c:v>SIEMPRE</c:v>
                </c:pt>
              </c:strCache>
            </c:strRef>
          </c:cat>
          <c:val>
            <c:numRef>
              <c:f>RECURSOS!$F$40:$F$42</c:f>
              <c:numCache>
                <c:formatCode>###0</c:formatCode>
                <c:ptCount val="3"/>
                <c:pt idx="0">
                  <c:v>2.2222222222222223</c:v>
                </c:pt>
                <c:pt idx="1">
                  <c:v>35.555555555555557</c:v>
                </c:pt>
                <c:pt idx="2">
                  <c:v>62.222222222222221</c:v>
                </c:pt>
              </c:numCache>
            </c:numRef>
          </c:val>
          <c:extLst>
            <c:ext xmlns:c16="http://schemas.microsoft.com/office/drawing/2014/chart" uri="{C3380CC4-5D6E-409C-BE32-E72D297353CC}">
              <c16:uniqueId val="{00000003-2A2B-411F-85A2-50931E5B8434}"/>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55E3F64-B8FF-4458-97EA-EFDB8531AA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909-4189-9C9A-A6CA9B43ABC1}"/>
                </c:ext>
              </c:extLst>
            </c:dLbl>
            <c:dLbl>
              <c:idx val="1"/>
              <c:tx>
                <c:rich>
                  <a:bodyPr/>
                  <a:lstStyle/>
                  <a:p>
                    <a:fld id="{D7B4798A-EDA1-4CA0-A011-26D76832CF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09-4189-9C9A-A6CA9B43ABC1}"/>
                </c:ext>
              </c:extLst>
            </c:dLbl>
            <c:dLbl>
              <c:idx val="2"/>
              <c:tx>
                <c:rich>
                  <a:bodyPr/>
                  <a:lstStyle/>
                  <a:p>
                    <a:fld id="{653DE715-477A-4E65-823C-7452F5122B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09-4189-9C9A-A6CA9B43ABC1}"/>
                </c:ext>
              </c:extLst>
            </c:dLbl>
            <c:dLbl>
              <c:idx val="3"/>
              <c:tx>
                <c:rich>
                  <a:bodyPr/>
                  <a:lstStyle/>
                  <a:p>
                    <a:fld id="{A7D4A14D-C2E0-4656-9956-F0C8A41FDB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09-4189-9C9A-A6CA9B43ABC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RECURSOS!$C$49:$C$52</c:f>
              <c:strCache>
                <c:ptCount val="4"/>
                <c:pt idx="0">
                  <c:v>NUNCA</c:v>
                </c:pt>
                <c:pt idx="1">
                  <c:v>ALGUNAS VECES</c:v>
                </c:pt>
                <c:pt idx="2">
                  <c:v>SIEMPRE</c:v>
                </c:pt>
                <c:pt idx="3">
                  <c:v>NO APLICA</c:v>
                </c:pt>
              </c:strCache>
            </c:strRef>
          </c:cat>
          <c:val>
            <c:numRef>
              <c:f>RECURSOS!$F$49:$F$52</c:f>
              <c:numCache>
                <c:formatCode>###0</c:formatCode>
                <c:ptCount val="4"/>
                <c:pt idx="0">
                  <c:v>2.2222222222222223</c:v>
                </c:pt>
                <c:pt idx="1">
                  <c:v>44.444444444444443</c:v>
                </c:pt>
                <c:pt idx="2">
                  <c:v>46.666666666666664</c:v>
                </c:pt>
                <c:pt idx="3">
                  <c:v>6.666666666666667</c:v>
                </c:pt>
              </c:numCache>
            </c:numRef>
          </c:val>
          <c:extLst>
            <c:ext xmlns:c16="http://schemas.microsoft.com/office/drawing/2014/chart" uri="{C3380CC4-5D6E-409C-BE32-E72D297353CC}">
              <c16:uniqueId val="{00000004-8909-4189-9C9A-A6CA9B43ABC1}"/>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0D8C67-32ED-4DB6-B8B3-482B57F156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A7-4636-9076-C1F255E3E9F7}"/>
                </c:ext>
              </c:extLst>
            </c:dLbl>
            <c:dLbl>
              <c:idx val="1"/>
              <c:tx>
                <c:rich>
                  <a:bodyPr/>
                  <a:lstStyle/>
                  <a:p>
                    <a:fld id="{7952119F-2577-4254-80E2-ED6E3EA204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A7-4636-9076-C1F255E3E9F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RECURSOS!$C$59:$C$60</c:f>
              <c:strCache>
                <c:ptCount val="2"/>
                <c:pt idx="0">
                  <c:v>ALGUNAS VECES</c:v>
                </c:pt>
                <c:pt idx="1">
                  <c:v>SIEMPRE</c:v>
                </c:pt>
              </c:strCache>
            </c:strRef>
          </c:cat>
          <c:val>
            <c:numRef>
              <c:f>RECURSOS!$F$59:$F$60</c:f>
              <c:numCache>
                <c:formatCode>###0</c:formatCode>
                <c:ptCount val="2"/>
                <c:pt idx="0">
                  <c:v>50</c:v>
                </c:pt>
                <c:pt idx="1">
                  <c:v>50</c:v>
                </c:pt>
              </c:numCache>
            </c:numRef>
          </c:val>
          <c:extLst>
            <c:ext xmlns:c16="http://schemas.microsoft.com/office/drawing/2014/chart" uri="{C3380CC4-5D6E-409C-BE32-E72D297353CC}">
              <c16:uniqueId val="{00000002-08A7-4636-9076-C1F255E3E9F7}"/>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EA40702-ED8B-4215-BB64-858581A3EA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F9-42F9-B32F-0F850971EA7A}"/>
                </c:ext>
              </c:extLst>
            </c:dLbl>
            <c:dLbl>
              <c:idx val="1"/>
              <c:tx>
                <c:rich>
                  <a:bodyPr/>
                  <a:lstStyle/>
                  <a:p>
                    <a:fld id="{B95017F2-84D7-4EBB-A291-EC871DDA88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F9-42F9-B32F-0F850971EA7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RECURSOS!$C$59:$C$60</c:f>
              <c:strCache>
                <c:ptCount val="2"/>
                <c:pt idx="0">
                  <c:v>ALGUNAS VECES</c:v>
                </c:pt>
                <c:pt idx="1">
                  <c:v>SIEMPRE</c:v>
                </c:pt>
              </c:strCache>
            </c:strRef>
          </c:cat>
          <c:val>
            <c:numRef>
              <c:f>RECURSOS!$F$59:$F$60</c:f>
              <c:numCache>
                <c:formatCode>###0</c:formatCode>
                <c:ptCount val="2"/>
                <c:pt idx="0">
                  <c:v>50</c:v>
                </c:pt>
                <c:pt idx="1">
                  <c:v>50</c:v>
                </c:pt>
              </c:numCache>
            </c:numRef>
          </c:val>
          <c:extLst>
            <c:ext xmlns:c16="http://schemas.microsoft.com/office/drawing/2014/chart" uri="{C3380CC4-5D6E-409C-BE32-E72D297353CC}">
              <c16:uniqueId val="{00000002-09F9-42F9-B32F-0F850971EA7A}"/>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'203-IXTLAN'!$B$271:$B$273</c:f>
              <c:strCache>
                <c:ptCount val="3"/>
                <c:pt idx="0">
                  <c:v>EXCELENTE</c:v>
                </c:pt>
                <c:pt idx="1">
                  <c:v>BUENAS</c:v>
                </c:pt>
                <c:pt idx="2">
                  <c:v>MALAS</c:v>
                </c:pt>
              </c:strCache>
            </c:strRef>
          </c:cat>
          <c:val>
            <c:numRef>
              <c:f>'203-IXTLAN'!$E$271:$E$273</c:f>
              <c:numCache>
                <c:formatCode>0</c:formatCode>
                <c:ptCount val="3"/>
                <c:pt idx="0">
                  <c:v>14.893617021276595</c:v>
                </c:pt>
                <c:pt idx="1">
                  <c:v>74.468085106382972</c:v>
                </c:pt>
                <c:pt idx="2">
                  <c:v>10.638297872340425</c:v>
                </c:pt>
              </c:numCache>
            </c:numRef>
          </c:val>
          <c:extLst>
            <c:ext xmlns:c16="http://schemas.microsoft.com/office/drawing/2014/chart" uri="{C3380CC4-5D6E-409C-BE32-E72D297353CC}">
              <c16:uniqueId val="{00000000-0A7F-47F4-98F7-FCEF6BC08383}"/>
            </c:ext>
          </c:extLst>
        </c:ser>
        <c:dLbls>
          <c:showLegendKey val="0"/>
          <c:showVal val="0"/>
          <c:showCatName val="0"/>
          <c:showSerName val="0"/>
          <c:showPercent val="0"/>
          <c:showBubbleSize val="0"/>
        </c:dLbls>
        <c:gapWidth val="100"/>
        <c:overlap val="-24"/>
        <c:axId val="388749704"/>
        <c:axId val="388750344"/>
      </c:barChart>
      <c:catAx>
        <c:axId val="388749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0344"/>
        <c:crosses val="autoZero"/>
        <c:auto val="1"/>
        <c:lblAlgn val="ctr"/>
        <c:lblOffset val="100"/>
        <c:noMultiLvlLbl val="0"/>
      </c:catAx>
      <c:valAx>
        <c:axId val="388750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49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'220-AGRICULTURA'!$B$290:$B$292</c:f>
              <c:strCache>
                <c:ptCount val="3"/>
                <c:pt idx="0">
                  <c:v>SIEMPRE</c:v>
                </c:pt>
                <c:pt idx="1">
                  <c:v>ALGUNAS VECES</c:v>
                </c:pt>
                <c:pt idx="2">
                  <c:v>NUNCA</c:v>
                </c:pt>
              </c:strCache>
            </c:strRef>
          </c:cat>
          <c:val>
            <c:numRef>
              <c:f>'220-AGRICULTURA'!$E$290:$E$292</c:f>
              <c:numCache>
                <c:formatCode>0</c:formatCode>
                <c:ptCount val="3"/>
                <c:pt idx="0">
                  <c:v>31.132075471698112</c:v>
                </c:pt>
                <c:pt idx="1">
                  <c:v>58.490566037735846</c:v>
                </c:pt>
                <c:pt idx="2">
                  <c:v>10.377358490566039</c:v>
                </c:pt>
              </c:numCache>
            </c:numRef>
          </c:val>
          <c:extLst>
            <c:ext xmlns:c16="http://schemas.microsoft.com/office/drawing/2014/chart" uri="{C3380CC4-5D6E-409C-BE32-E72D297353CC}">
              <c16:uniqueId val="{00000000-53B3-4933-AA15-2A7E243499B4}"/>
            </c:ext>
          </c:extLst>
        </c:ser>
        <c:dLbls>
          <c:showLegendKey val="0"/>
          <c:showVal val="0"/>
          <c:showCatName val="0"/>
          <c:showSerName val="0"/>
          <c:showPercent val="0"/>
          <c:showBubbleSize val="0"/>
        </c:dLbls>
        <c:gapWidth val="100"/>
        <c:overlap val="-24"/>
        <c:axId val="561335816"/>
        <c:axId val="561338056"/>
      </c:barChart>
      <c:catAx>
        <c:axId val="561335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8056"/>
        <c:crosses val="autoZero"/>
        <c:auto val="1"/>
        <c:lblAlgn val="ctr"/>
        <c:lblOffset val="100"/>
        <c:noMultiLvlLbl val="0"/>
      </c:catAx>
      <c:valAx>
        <c:axId val="56133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5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'203-IXTLAN'!$B$285:$B$287</c:f>
              <c:strCache>
                <c:ptCount val="3"/>
                <c:pt idx="0">
                  <c:v>SIEMPRE</c:v>
                </c:pt>
                <c:pt idx="1">
                  <c:v>ALGUNAS VECES</c:v>
                </c:pt>
                <c:pt idx="2">
                  <c:v>NUNCA</c:v>
                </c:pt>
              </c:strCache>
            </c:strRef>
          </c:cat>
          <c:val>
            <c:numRef>
              <c:f>'203-IXTLAN'!$E$285:$E$287</c:f>
              <c:numCache>
                <c:formatCode>0</c:formatCode>
                <c:ptCount val="3"/>
                <c:pt idx="0">
                  <c:v>48.936170212765958</c:v>
                </c:pt>
                <c:pt idx="1">
                  <c:v>46.808510638297875</c:v>
                </c:pt>
                <c:pt idx="2">
                  <c:v>4.2553191489361701</c:v>
                </c:pt>
              </c:numCache>
            </c:numRef>
          </c:val>
          <c:extLst>
            <c:ext xmlns:c16="http://schemas.microsoft.com/office/drawing/2014/chart" uri="{C3380CC4-5D6E-409C-BE32-E72D297353CC}">
              <c16:uniqueId val="{00000000-91A0-45BB-B085-384C4894F497}"/>
            </c:ext>
          </c:extLst>
        </c:ser>
        <c:dLbls>
          <c:showLegendKey val="0"/>
          <c:showVal val="0"/>
          <c:showCatName val="0"/>
          <c:showSerName val="0"/>
          <c:showPercent val="0"/>
          <c:showBubbleSize val="0"/>
        </c:dLbls>
        <c:gapWidth val="100"/>
        <c:overlap val="-24"/>
        <c:axId val="388755464"/>
        <c:axId val="388756104"/>
      </c:barChart>
      <c:catAx>
        <c:axId val="388755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6104"/>
        <c:crosses val="autoZero"/>
        <c:auto val="1"/>
        <c:lblAlgn val="ctr"/>
        <c:lblOffset val="100"/>
        <c:noMultiLvlLbl val="0"/>
      </c:catAx>
      <c:valAx>
        <c:axId val="388756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5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'220-AGRICULTURA'!$B$304:$B$305</c:f>
              <c:strCache>
                <c:ptCount val="2"/>
                <c:pt idx="0">
                  <c:v>SI</c:v>
                </c:pt>
                <c:pt idx="1">
                  <c:v>NO</c:v>
                </c:pt>
              </c:strCache>
            </c:strRef>
          </c:cat>
          <c:val>
            <c:numRef>
              <c:f>'220-AGRICULTURA'!$E$304:$E$305</c:f>
              <c:numCache>
                <c:formatCode>0</c:formatCode>
                <c:ptCount val="2"/>
                <c:pt idx="0">
                  <c:v>52.830188679245282</c:v>
                </c:pt>
                <c:pt idx="1">
                  <c:v>47.169811320754718</c:v>
                </c:pt>
              </c:numCache>
            </c:numRef>
          </c:val>
          <c:extLst>
            <c:ext xmlns:c16="http://schemas.microsoft.com/office/drawing/2014/chart" uri="{C3380CC4-5D6E-409C-BE32-E72D297353CC}">
              <c16:uniqueId val="{00000000-5DC9-454C-87F4-58E34118EC52}"/>
            </c:ext>
          </c:extLst>
        </c:ser>
        <c:dLbls>
          <c:showLegendKey val="0"/>
          <c:showVal val="0"/>
          <c:showCatName val="0"/>
          <c:showSerName val="0"/>
          <c:showPercent val="0"/>
          <c:showBubbleSize val="0"/>
        </c:dLbls>
        <c:gapWidth val="100"/>
        <c:overlap val="-24"/>
        <c:axId val="561347976"/>
        <c:axId val="561349256"/>
      </c:barChart>
      <c:catAx>
        <c:axId val="561347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49256"/>
        <c:crosses val="autoZero"/>
        <c:auto val="1"/>
        <c:lblAlgn val="ctr"/>
        <c:lblOffset val="100"/>
        <c:noMultiLvlLbl val="0"/>
      </c:catAx>
      <c:valAx>
        <c:axId val="561349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47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'203-IXTLAN'!$B$298:$B$300</c:f>
              <c:strCache>
                <c:ptCount val="3"/>
                <c:pt idx="0">
                  <c:v>SIEMPRE</c:v>
                </c:pt>
                <c:pt idx="1">
                  <c:v>ALGUNAS VECES</c:v>
                </c:pt>
                <c:pt idx="2">
                  <c:v>NUNCA</c:v>
                </c:pt>
              </c:strCache>
            </c:strRef>
          </c:cat>
          <c:val>
            <c:numRef>
              <c:f>'203-IXTLAN'!$E$298:$E$300</c:f>
              <c:numCache>
                <c:formatCode>0</c:formatCode>
                <c:ptCount val="3"/>
                <c:pt idx="0">
                  <c:v>29.787234042553191</c:v>
                </c:pt>
                <c:pt idx="1">
                  <c:v>68.085106382978722</c:v>
                </c:pt>
                <c:pt idx="2">
                  <c:v>2.1276595744680851</c:v>
                </c:pt>
              </c:numCache>
            </c:numRef>
          </c:val>
          <c:extLst>
            <c:ext xmlns:c16="http://schemas.microsoft.com/office/drawing/2014/chart" uri="{C3380CC4-5D6E-409C-BE32-E72D297353CC}">
              <c16:uniqueId val="{00000000-AD42-4018-BCA6-EF7BAF24E02C}"/>
            </c:ext>
          </c:extLst>
        </c:ser>
        <c:dLbls>
          <c:showLegendKey val="0"/>
          <c:showVal val="0"/>
          <c:showCatName val="0"/>
          <c:showSerName val="0"/>
          <c:showPercent val="0"/>
          <c:showBubbleSize val="0"/>
        </c:dLbls>
        <c:gapWidth val="100"/>
        <c:overlap val="-24"/>
        <c:axId val="388763464"/>
        <c:axId val="388766664"/>
      </c:barChart>
      <c:catAx>
        <c:axId val="388763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66664"/>
        <c:crosses val="autoZero"/>
        <c:auto val="1"/>
        <c:lblAlgn val="ctr"/>
        <c:lblOffset val="100"/>
        <c:noMultiLvlLbl val="0"/>
      </c:catAx>
      <c:valAx>
        <c:axId val="388766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63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'220-AGRICULTURA'!$P$335:$P$337</c:f>
              <c:strCache>
                <c:ptCount val="3"/>
                <c:pt idx="0">
                  <c:v>INSTITUCIONAL</c:v>
                </c:pt>
                <c:pt idx="1">
                  <c:v>COMPAÑEROS</c:v>
                </c:pt>
                <c:pt idx="2">
                  <c:v>PERSONSALES</c:v>
                </c:pt>
              </c:strCache>
            </c:strRef>
          </c:cat>
          <c:val>
            <c:numRef>
              <c:f>'220-AGRICULTURA'!$Q$335:$Q$337</c:f>
              <c:numCache>
                <c:formatCode>0</c:formatCode>
                <c:ptCount val="3"/>
                <c:pt idx="0">
                  <c:v>46.226415094339622</c:v>
                </c:pt>
                <c:pt idx="1">
                  <c:v>43.39622641509434</c:v>
                </c:pt>
                <c:pt idx="2">
                  <c:v>27.358490566037734</c:v>
                </c:pt>
              </c:numCache>
            </c:numRef>
          </c:val>
          <c:extLst>
            <c:ext xmlns:c16="http://schemas.microsoft.com/office/drawing/2014/chart" uri="{C3380CC4-5D6E-409C-BE32-E72D297353CC}">
              <c16:uniqueId val="{00000000-7EA9-4541-9903-35E02898C370}"/>
            </c:ext>
          </c:extLst>
        </c:ser>
        <c:dLbls>
          <c:showLegendKey val="0"/>
          <c:showVal val="0"/>
          <c:showCatName val="0"/>
          <c:showSerName val="0"/>
          <c:showPercent val="0"/>
          <c:showBubbleSize val="0"/>
        </c:dLbls>
        <c:gapWidth val="100"/>
        <c:overlap val="-24"/>
        <c:axId val="567635760"/>
        <c:axId val="567635440"/>
      </c:barChart>
      <c:catAx>
        <c:axId val="56763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5440"/>
        <c:crosses val="autoZero"/>
        <c:auto val="1"/>
        <c:lblAlgn val="ctr"/>
        <c:lblOffset val="100"/>
        <c:noMultiLvlLbl val="0"/>
      </c:catAx>
      <c:valAx>
        <c:axId val="567635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'203-IXTLAN'!$B$330:$B$332</c:f>
              <c:strCache>
                <c:ptCount val="3"/>
                <c:pt idx="0">
                  <c:v>SIEMPRE</c:v>
                </c:pt>
                <c:pt idx="1">
                  <c:v>ALGUNAS VECES</c:v>
                </c:pt>
                <c:pt idx="2">
                  <c:v>NUNCA</c:v>
                </c:pt>
              </c:strCache>
            </c:strRef>
          </c:cat>
          <c:val>
            <c:numRef>
              <c:f>'203-IXTLAN'!$E$330:$E$332</c:f>
              <c:numCache>
                <c:formatCode>0</c:formatCode>
                <c:ptCount val="3"/>
                <c:pt idx="0">
                  <c:v>38.297872340425535</c:v>
                </c:pt>
                <c:pt idx="1">
                  <c:v>57.446808510638306</c:v>
                </c:pt>
                <c:pt idx="2">
                  <c:v>4.2553191489361701</c:v>
                </c:pt>
              </c:numCache>
            </c:numRef>
          </c:val>
          <c:extLst>
            <c:ext xmlns:c16="http://schemas.microsoft.com/office/drawing/2014/chart" uri="{C3380CC4-5D6E-409C-BE32-E72D297353CC}">
              <c16:uniqueId val="{00000000-878B-4AB5-90E1-C367B8E13E4D}"/>
            </c:ext>
          </c:extLst>
        </c:ser>
        <c:dLbls>
          <c:showLegendKey val="0"/>
          <c:showVal val="0"/>
          <c:showCatName val="0"/>
          <c:showSerName val="0"/>
          <c:showPercent val="0"/>
          <c:showBubbleSize val="0"/>
        </c:dLbls>
        <c:gapWidth val="100"/>
        <c:overlap val="-24"/>
        <c:axId val="355337864"/>
        <c:axId val="355334984"/>
      </c:barChart>
      <c:catAx>
        <c:axId val="355337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34984"/>
        <c:crosses val="autoZero"/>
        <c:auto val="1"/>
        <c:lblAlgn val="ctr"/>
        <c:lblOffset val="100"/>
        <c:noMultiLvlLbl val="0"/>
      </c:catAx>
      <c:valAx>
        <c:axId val="355334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3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65E-3"/>
                  <c:y val="9.5853557504873288E-2"/>
                </c:manualLayout>
              </c:layout>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FE-4A64-BFCF-84A6785634D0}"/>
                </c:ext>
              </c:extLst>
            </c:dLbl>
            <c:dLbl>
              <c:idx val="1"/>
              <c:layout>
                <c:manualLayout>
                  <c:x val="-6.851184194146352E-17"/>
                  <c:y val="9.5853557504873232E-2"/>
                </c:manualLayout>
              </c:layout>
              <c:tx>
                <c:rich>
                  <a:bodyPr/>
                  <a:lstStyle/>
                  <a:p>
                    <a:fld id="{14296655-0FEE-4359-B057-F4CF7F9B7D0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FE-4A64-BFCF-84A6785634D0}"/>
                </c:ext>
              </c:extLst>
            </c:dLbl>
            <c:dLbl>
              <c:idx val="2"/>
              <c:tx>
                <c:rich>
                  <a:bodyPr/>
                  <a:lstStyle/>
                  <a:p>
                    <a:fld id="{1DED3749-3BE8-404B-B409-AF96ADD29B9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FE-4A64-BFCF-84A6785634D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CONVIVENCIA!$C$39:$C$41</c:f>
              <c:strCache>
                <c:ptCount val="3"/>
                <c:pt idx="0">
                  <c:v>NUNCA</c:v>
                </c:pt>
                <c:pt idx="1">
                  <c:v>ALGUNAS VECES</c:v>
                </c:pt>
                <c:pt idx="2">
                  <c:v>SIEMPRE</c:v>
                </c:pt>
              </c:strCache>
            </c:strRef>
          </c:cat>
          <c:val>
            <c:numRef>
              <c:f>CONVIVENCIA!$F$39:$F$41</c:f>
              <c:numCache>
                <c:formatCode>###0</c:formatCode>
                <c:ptCount val="3"/>
                <c:pt idx="0">
                  <c:v>17.613636363636363</c:v>
                </c:pt>
                <c:pt idx="1">
                  <c:v>55.68181818181818</c:v>
                </c:pt>
                <c:pt idx="2">
                  <c:v>26.704545454545453</c:v>
                </c:pt>
              </c:numCache>
            </c:numRef>
          </c:val>
          <c:extLst>
            <c:ext xmlns:c16="http://schemas.microsoft.com/office/drawing/2014/chart" uri="{C3380CC4-5D6E-409C-BE32-E72D297353CC}">
              <c16:uniqueId val="{00000003-E3FE-4A64-BFCF-84A6785634D0}"/>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6055790960451981E-3"/>
                  <c:y val="7.1295321637426898E-2"/>
                </c:manualLayout>
              </c:layout>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AB-4B92-A47C-24E434D4B1F5}"/>
                </c:ext>
              </c:extLst>
            </c:dLbl>
            <c:dLbl>
              <c:idx val="1"/>
              <c:tx>
                <c:rich>
                  <a:bodyPr/>
                  <a:lstStyle/>
                  <a:p>
                    <a:fld id="{3124A12F-BAE4-4EDA-84E2-A4B7EA8F13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CAB-4B92-A47C-24E434D4B1F5}"/>
                </c:ext>
              </c:extLst>
            </c:dLbl>
            <c:dLbl>
              <c:idx val="2"/>
              <c:tx>
                <c:rich>
                  <a:bodyPr/>
                  <a:lstStyle/>
                  <a:p>
                    <a:fld id="{D59A039C-5786-4EC0-8755-6A4F67C594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AB-4B92-A47C-24E434D4B1F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RELACION!$C$11:$C$13</c:f>
              <c:strCache>
                <c:ptCount val="3"/>
                <c:pt idx="0">
                  <c:v>NUNCA</c:v>
                </c:pt>
                <c:pt idx="1">
                  <c:v>ALGUNAS VECES</c:v>
                </c:pt>
                <c:pt idx="2">
                  <c:v>SIEMPRE</c:v>
                </c:pt>
              </c:strCache>
            </c:strRef>
          </c:cat>
          <c:val>
            <c:numRef>
              <c:f>RELACION!$F$11:$F$13</c:f>
              <c:numCache>
                <c:formatCode>###0</c:formatCode>
                <c:ptCount val="3"/>
                <c:pt idx="0">
                  <c:v>8.5227272727272716</c:v>
                </c:pt>
                <c:pt idx="1">
                  <c:v>57.95454545454546</c:v>
                </c:pt>
                <c:pt idx="2">
                  <c:v>33.522727272727273</c:v>
                </c:pt>
              </c:numCache>
            </c:numRef>
          </c:val>
          <c:extLst>
            <c:ext xmlns:c16="http://schemas.microsoft.com/office/drawing/2014/chart" uri="{C3380CC4-5D6E-409C-BE32-E72D297353CC}">
              <c16:uniqueId val="{00000003-6CAB-4B92-A47C-24E434D4B1F5}"/>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177E-2"/>
                </c:manualLayout>
              </c:layout>
              <c:tx>
                <c:rich>
                  <a:bodyPr/>
                  <a:lstStyle/>
                  <a:p>
                    <a:fld id="{1122895B-595F-490D-A28C-2A208C9C3E20}"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5C-4A64-A78A-6C02306D5AAF}"/>
                </c:ext>
              </c:extLst>
            </c:dLbl>
            <c:dLbl>
              <c:idx val="1"/>
              <c:tx>
                <c:rich>
                  <a:bodyPr/>
                  <a:lstStyle/>
                  <a:p>
                    <a:fld id="{6C2F38DA-E78B-477B-BF58-4C14482357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5C-4A64-A78A-6C02306D5AAF}"/>
                </c:ext>
              </c:extLst>
            </c:dLbl>
            <c:dLbl>
              <c:idx val="2"/>
              <c:tx>
                <c:rich>
                  <a:bodyPr/>
                  <a:lstStyle/>
                  <a:p>
                    <a:fld id="{C45D0C6C-D6BC-419F-A3FC-4A12BDF7E0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5C-4A64-A78A-6C02306D5AA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RELACION!$C$18:$C$20</c:f>
              <c:strCache>
                <c:ptCount val="3"/>
                <c:pt idx="0">
                  <c:v>NUNCA</c:v>
                </c:pt>
                <c:pt idx="1">
                  <c:v>ALGUNAS VECES</c:v>
                </c:pt>
                <c:pt idx="2">
                  <c:v>SIEMPRE</c:v>
                </c:pt>
              </c:strCache>
            </c:strRef>
          </c:cat>
          <c:val>
            <c:numRef>
              <c:f>RELACION!$F$18:$F$20</c:f>
              <c:numCache>
                <c:formatCode>###0</c:formatCode>
                <c:ptCount val="3"/>
                <c:pt idx="0">
                  <c:v>14.772727272727273</c:v>
                </c:pt>
                <c:pt idx="1">
                  <c:v>52.272727272727273</c:v>
                </c:pt>
                <c:pt idx="2">
                  <c:v>32.954545454545453</c:v>
                </c:pt>
              </c:numCache>
            </c:numRef>
          </c:val>
          <c:extLst>
            <c:ext xmlns:c16="http://schemas.microsoft.com/office/drawing/2014/chart" uri="{C3380CC4-5D6E-409C-BE32-E72D297353CC}">
              <c16:uniqueId val="{00000003-BF5C-4A64-A78A-6C02306D5AAF}"/>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E962FB5-09EA-4F07-9A4B-4296DD96CF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3B-4BAA-BC90-565725430D46}"/>
                </c:ext>
              </c:extLst>
            </c:dLbl>
            <c:dLbl>
              <c:idx val="1"/>
              <c:layout>
                <c:manualLayout>
                  <c:x val="0"/>
                  <c:y val="9.5853557504873288E-2"/>
                </c:manualLayout>
              </c:layout>
              <c:tx>
                <c:rich>
                  <a:bodyPr/>
                  <a:lstStyle/>
                  <a:p>
                    <a:fld id="{EF69F84D-5D0F-4457-9A93-DACF4AD8D14E}"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3B-4BAA-BC90-565725430D4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RELACION!$C$25:$C$26</c:f>
              <c:strCache>
                <c:ptCount val="2"/>
                <c:pt idx="0">
                  <c:v>SI</c:v>
                </c:pt>
                <c:pt idx="1">
                  <c:v>NO</c:v>
                </c:pt>
              </c:strCache>
            </c:strRef>
          </c:cat>
          <c:val>
            <c:numRef>
              <c:f>RELACION!$F$25:$F$26</c:f>
              <c:numCache>
                <c:formatCode>###0</c:formatCode>
                <c:ptCount val="2"/>
                <c:pt idx="0">
                  <c:v>64.204545454545453</c:v>
                </c:pt>
                <c:pt idx="1">
                  <c:v>35.795454545454547</c:v>
                </c:pt>
              </c:numCache>
            </c:numRef>
          </c:val>
          <c:extLst>
            <c:ext xmlns:c16="http://schemas.microsoft.com/office/drawing/2014/chart" uri="{C3380CC4-5D6E-409C-BE32-E72D297353CC}">
              <c16:uniqueId val="{00000002-943B-4BAA-BC90-565725430D46}"/>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0780099-FD83-46C1-ABED-6D5718EE3A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D4-4B5A-A87A-015A4EA87295}"/>
                </c:ext>
              </c:extLst>
            </c:dLbl>
            <c:dLbl>
              <c:idx val="1"/>
              <c:tx>
                <c:rich>
                  <a:bodyPr/>
                  <a:lstStyle/>
                  <a:p>
                    <a:fld id="{91F2C8EE-6F70-478C-8787-2B20488B6F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D4-4B5A-A87A-015A4EA87295}"/>
                </c:ext>
              </c:extLst>
            </c:dLbl>
            <c:dLbl>
              <c:idx val="2"/>
              <c:tx>
                <c:rich>
                  <a:bodyPr/>
                  <a:lstStyle/>
                  <a:p>
                    <a:fld id="{3E58023E-72AF-4DCC-808F-A53E6080AE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D4-4B5A-A87A-015A4EA8729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RELACION!$C$31:$C$33</c:f>
              <c:strCache>
                <c:ptCount val="3"/>
                <c:pt idx="0">
                  <c:v>NUNCA</c:v>
                </c:pt>
                <c:pt idx="1">
                  <c:v>ALGUNAS VECES</c:v>
                </c:pt>
                <c:pt idx="2">
                  <c:v>SIEMPRE</c:v>
                </c:pt>
              </c:strCache>
            </c:strRef>
          </c:cat>
          <c:val>
            <c:numRef>
              <c:f>RELACION!$F$31:$F$33</c:f>
              <c:numCache>
                <c:formatCode>###0</c:formatCode>
                <c:ptCount val="3"/>
                <c:pt idx="0">
                  <c:v>17.613636363636363</c:v>
                </c:pt>
                <c:pt idx="1">
                  <c:v>43.75</c:v>
                </c:pt>
                <c:pt idx="2">
                  <c:v>38.636363636363633</c:v>
                </c:pt>
              </c:numCache>
            </c:numRef>
          </c:val>
          <c:extLst>
            <c:ext xmlns:c16="http://schemas.microsoft.com/office/drawing/2014/chart" uri="{C3380CC4-5D6E-409C-BE32-E72D297353CC}">
              <c16:uniqueId val="{00000003-62D4-4B5A-A87A-015A4EA87295}"/>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6055790960451981E-3"/>
                  <c:y val="9.5853557504873177E-2"/>
                </c:manualLayout>
              </c:layout>
              <c:tx>
                <c:rich>
                  <a:bodyPr/>
                  <a:lstStyle/>
                  <a:p>
                    <a:fld id="{84C3C6E4-972D-40B3-8DD7-ECC58073F89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D07-4249-A0E6-D2FDA17F7B72}"/>
                </c:ext>
              </c:extLst>
            </c:dLbl>
            <c:dLbl>
              <c:idx val="1"/>
              <c:tx>
                <c:rich>
                  <a:bodyPr/>
                  <a:lstStyle/>
                  <a:p>
                    <a:fld id="{C01FE756-F620-4808-A798-0DC3CC1244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07-4249-A0E6-D2FDA17F7B72}"/>
                </c:ext>
              </c:extLst>
            </c:dLbl>
            <c:dLbl>
              <c:idx val="2"/>
              <c:tx>
                <c:rich>
                  <a:bodyPr/>
                  <a:lstStyle/>
                  <a:p>
                    <a:fld id="{045CB6C6-980A-4D84-9B0C-92ACB4044F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D07-4249-A0E6-D2FDA17F7B7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RELACION!$C$38:$C$40</c:f>
              <c:strCache>
                <c:ptCount val="3"/>
                <c:pt idx="0">
                  <c:v>NUNCA</c:v>
                </c:pt>
                <c:pt idx="1">
                  <c:v>ALGUNAS VECES</c:v>
                </c:pt>
                <c:pt idx="2">
                  <c:v>SIEMPRE</c:v>
                </c:pt>
              </c:strCache>
            </c:strRef>
          </c:cat>
          <c:val>
            <c:numRef>
              <c:f>RELACION!$F$38:$F$40</c:f>
              <c:numCache>
                <c:formatCode>###0</c:formatCode>
                <c:ptCount val="3"/>
                <c:pt idx="0">
                  <c:v>13.636363636363635</c:v>
                </c:pt>
                <c:pt idx="1">
                  <c:v>43.18181818181818</c:v>
                </c:pt>
                <c:pt idx="2">
                  <c:v>43.18181818181818</c:v>
                </c:pt>
              </c:numCache>
            </c:numRef>
          </c:val>
          <c:extLst>
            <c:ext xmlns:c16="http://schemas.microsoft.com/office/drawing/2014/chart" uri="{C3380CC4-5D6E-409C-BE32-E72D297353CC}">
              <c16:uniqueId val="{00000003-ED07-4249-A0E6-D2FDA17F7B72}"/>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A87116E-656C-4897-B6C8-AD394F6A3D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12-4B6E-96D4-2B41817EA911}"/>
                </c:ext>
              </c:extLst>
            </c:dLbl>
            <c:dLbl>
              <c:idx val="1"/>
              <c:tx>
                <c:rich>
                  <a:bodyPr/>
                  <a:lstStyle/>
                  <a:p>
                    <a:fld id="{6C9E5536-72EE-4F4C-B84A-0D51CD224A7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12-4B6E-96D4-2B41817EA911}"/>
                </c:ext>
              </c:extLst>
            </c:dLbl>
            <c:dLbl>
              <c:idx val="2"/>
              <c:tx>
                <c:rich>
                  <a:bodyPr/>
                  <a:lstStyle/>
                  <a:p>
                    <a:fld id="{F46260A4-E33A-4319-A7C4-60C0406507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D12-4B6E-96D4-2B41817EA91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RELACION!$C$45:$C$47</c:f>
              <c:strCache>
                <c:ptCount val="3"/>
                <c:pt idx="0">
                  <c:v>NUNCA</c:v>
                </c:pt>
                <c:pt idx="1">
                  <c:v>ALGUNAS VECES</c:v>
                </c:pt>
                <c:pt idx="2">
                  <c:v>SIEMPRE</c:v>
                </c:pt>
              </c:strCache>
            </c:strRef>
          </c:cat>
          <c:val>
            <c:numRef>
              <c:f>RELACION!$F$45:$F$47</c:f>
              <c:numCache>
                <c:formatCode>###0</c:formatCode>
                <c:ptCount val="3"/>
                <c:pt idx="0">
                  <c:v>18.75</c:v>
                </c:pt>
                <c:pt idx="1">
                  <c:v>49.43181818181818</c:v>
                </c:pt>
                <c:pt idx="2">
                  <c:v>31.818181818181817</c:v>
                </c:pt>
              </c:numCache>
            </c:numRef>
          </c:val>
          <c:extLst>
            <c:ext xmlns:c16="http://schemas.microsoft.com/office/drawing/2014/chart" uri="{C3380CC4-5D6E-409C-BE32-E72D297353CC}">
              <c16:uniqueId val="{00000003-DD12-4B6E-96D4-2B41817EA911}"/>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'203-IXTLAN'!$B$383:$B$384</c:f>
              <c:strCache>
                <c:ptCount val="2"/>
                <c:pt idx="0">
                  <c:v>SIEMPRE</c:v>
                </c:pt>
                <c:pt idx="1">
                  <c:v>ALGUNAS VECES</c:v>
                </c:pt>
              </c:strCache>
            </c:strRef>
          </c:cat>
          <c:val>
            <c:numRef>
              <c:f>'203-IXTLAN'!$E$383:$E$384</c:f>
              <c:numCache>
                <c:formatCode>0</c:formatCode>
                <c:ptCount val="2"/>
                <c:pt idx="0">
                  <c:v>85.106382978723403</c:v>
                </c:pt>
                <c:pt idx="1">
                  <c:v>14.893617021276595</c:v>
                </c:pt>
              </c:numCache>
            </c:numRef>
          </c:val>
          <c:extLst>
            <c:ext xmlns:c16="http://schemas.microsoft.com/office/drawing/2014/chart" uri="{C3380CC4-5D6E-409C-BE32-E72D297353CC}">
              <c16:uniqueId val="{00000000-85AB-4624-A47E-D8C92B8F0E1B}"/>
            </c:ext>
          </c:extLst>
        </c:ser>
        <c:dLbls>
          <c:showLegendKey val="0"/>
          <c:showVal val="0"/>
          <c:showCatName val="0"/>
          <c:showSerName val="0"/>
          <c:showPercent val="0"/>
          <c:showBubbleSize val="0"/>
        </c:dLbls>
        <c:gapWidth val="100"/>
        <c:overlap val="-24"/>
        <c:axId val="355365384"/>
        <c:axId val="355367624"/>
      </c:barChart>
      <c:catAx>
        <c:axId val="35536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7624"/>
        <c:crosses val="autoZero"/>
        <c:auto val="1"/>
        <c:lblAlgn val="ctr"/>
        <c:lblOffset val="100"/>
        <c:noMultiLvlLbl val="0"/>
      </c:catAx>
      <c:valAx>
        <c:axId val="355367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5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9F-4DB9-BE27-F8EC86F5702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9F-4DB9-BE27-F8EC86F570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'220-AGRICULTURA'!$B$404:$B$405</c:f>
              <c:strCache>
                <c:ptCount val="2"/>
                <c:pt idx="0">
                  <c:v>SI</c:v>
                </c:pt>
                <c:pt idx="1">
                  <c:v>NO</c:v>
                </c:pt>
              </c:strCache>
            </c:strRef>
          </c:cat>
          <c:val>
            <c:numRef>
              <c:f>'220-AGRICULTURA'!$E$404:$E$405</c:f>
              <c:numCache>
                <c:formatCode>0</c:formatCode>
                <c:ptCount val="2"/>
                <c:pt idx="0">
                  <c:v>30.188679245283019</c:v>
                </c:pt>
                <c:pt idx="1">
                  <c:v>69.811320754716974</c:v>
                </c:pt>
              </c:numCache>
            </c:numRef>
          </c:val>
          <c:extLst>
            <c:ext xmlns:c16="http://schemas.microsoft.com/office/drawing/2014/chart" uri="{C3380CC4-5D6E-409C-BE32-E72D297353CC}">
              <c16:uniqueId val="{00000002-049F-4DB9-BE27-F8EC86F5702E}"/>
            </c:ext>
          </c:extLst>
        </c:ser>
        <c:dLbls>
          <c:showLegendKey val="0"/>
          <c:showVal val="0"/>
          <c:showCatName val="0"/>
          <c:showSerName val="0"/>
          <c:showPercent val="0"/>
          <c:showBubbleSize val="0"/>
        </c:dLbls>
        <c:gapWidth val="100"/>
        <c:overlap val="-24"/>
        <c:axId val="561387016"/>
        <c:axId val="355453704"/>
      </c:barChart>
      <c:catAx>
        <c:axId val="56138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53704"/>
        <c:crosses val="autoZero"/>
        <c:auto val="1"/>
        <c:lblAlgn val="ctr"/>
        <c:lblOffset val="100"/>
        <c:noMultiLvlLbl val="0"/>
      </c:catAx>
      <c:valAx>
        <c:axId val="355453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8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'203-IXTLAN'!$B$395:$B$397</c:f>
              <c:strCache>
                <c:ptCount val="3"/>
                <c:pt idx="0">
                  <c:v>SIEMPRE</c:v>
                </c:pt>
                <c:pt idx="1">
                  <c:v>ALGUNAS VECES</c:v>
                </c:pt>
                <c:pt idx="2">
                  <c:v>NUNCA</c:v>
                </c:pt>
              </c:strCache>
            </c:strRef>
          </c:cat>
          <c:val>
            <c:numRef>
              <c:f>'203-IXTLAN'!$E$395:$E$397</c:f>
              <c:numCache>
                <c:formatCode>0</c:formatCode>
                <c:ptCount val="3"/>
                <c:pt idx="0">
                  <c:v>57.446808510638306</c:v>
                </c:pt>
                <c:pt idx="1">
                  <c:v>40.425531914893611</c:v>
                </c:pt>
                <c:pt idx="2">
                  <c:v>2.1276595744680851</c:v>
                </c:pt>
              </c:numCache>
            </c:numRef>
          </c:val>
          <c:extLst>
            <c:ext xmlns:c16="http://schemas.microsoft.com/office/drawing/2014/chart" uri="{C3380CC4-5D6E-409C-BE32-E72D297353CC}">
              <c16:uniqueId val="{00000000-3781-498D-BC81-36052EAC1A3A}"/>
            </c:ext>
          </c:extLst>
        </c:ser>
        <c:dLbls>
          <c:showLegendKey val="0"/>
          <c:showVal val="0"/>
          <c:showCatName val="0"/>
          <c:showSerName val="0"/>
          <c:showPercent val="0"/>
          <c:showBubbleSize val="0"/>
        </c:dLbls>
        <c:gapWidth val="100"/>
        <c:overlap val="-24"/>
        <c:axId val="355372744"/>
        <c:axId val="355374984"/>
      </c:barChart>
      <c:catAx>
        <c:axId val="355372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74984"/>
        <c:crosses val="autoZero"/>
        <c:auto val="1"/>
        <c:lblAlgn val="ctr"/>
        <c:lblOffset val="100"/>
        <c:noMultiLvlLbl val="0"/>
      </c:catAx>
      <c:valAx>
        <c:axId val="355374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72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'220-AGRICULTURA'!$B$416:$B$417</c:f>
              <c:strCache>
                <c:ptCount val="2"/>
                <c:pt idx="0">
                  <c:v>SI</c:v>
                </c:pt>
                <c:pt idx="1">
                  <c:v>NO</c:v>
                </c:pt>
              </c:strCache>
            </c:strRef>
          </c:cat>
          <c:val>
            <c:numRef>
              <c:f>'220-AGRICULTURA'!$E$416:$E$417</c:f>
              <c:numCache>
                <c:formatCode>0</c:formatCode>
                <c:ptCount val="2"/>
                <c:pt idx="0">
                  <c:v>80.188679245283026</c:v>
                </c:pt>
                <c:pt idx="1">
                  <c:v>19.811320754716981</c:v>
                </c:pt>
              </c:numCache>
            </c:numRef>
          </c:val>
          <c:extLst>
            <c:ext xmlns:c16="http://schemas.microsoft.com/office/drawing/2014/chart" uri="{C3380CC4-5D6E-409C-BE32-E72D297353CC}">
              <c16:uniqueId val="{00000000-4A1A-4AE1-BA2F-370E86342A2C}"/>
            </c:ext>
          </c:extLst>
        </c:ser>
        <c:dLbls>
          <c:showLegendKey val="0"/>
          <c:showVal val="0"/>
          <c:showCatName val="0"/>
          <c:showSerName val="0"/>
          <c:showPercent val="0"/>
          <c:showBubbleSize val="0"/>
        </c:dLbls>
        <c:gapWidth val="100"/>
        <c:overlap val="-24"/>
        <c:axId val="579634888"/>
        <c:axId val="579633288"/>
      </c:barChart>
      <c:catAx>
        <c:axId val="579634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3288"/>
        <c:crosses val="autoZero"/>
        <c:auto val="1"/>
        <c:lblAlgn val="ctr"/>
        <c:lblOffset val="100"/>
        <c:noMultiLvlLbl val="0"/>
      </c:catAx>
      <c:valAx>
        <c:axId val="579633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4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'203-IXTLAN'!$B$408:$B$410</c:f>
              <c:strCache>
                <c:ptCount val="3"/>
                <c:pt idx="0">
                  <c:v>SIEMPRE</c:v>
                </c:pt>
                <c:pt idx="1">
                  <c:v>ALGUNAS VECES</c:v>
                </c:pt>
                <c:pt idx="2">
                  <c:v>NUNCA</c:v>
                </c:pt>
              </c:strCache>
            </c:strRef>
          </c:cat>
          <c:val>
            <c:numRef>
              <c:f>'203-IXTLAN'!$E$408:$E$410</c:f>
              <c:numCache>
                <c:formatCode>0</c:formatCode>
                <c:ptCount val="3"/>
                <c:pt idx="0">
                  <c:v>72.340425531914903</c:v>
                </c:pt>
                <c:pt idx="1">
                  <c:v>21.276595744680851</c:v>
                </c:pt>
                <c:pt idx="2">
                  <c:v>6.3829787234042552</c:v>
                </c:pt>
              </c:numCache>
            </c:numRef>
          </c:val>
          <c:extLst>
            <c:ext xmlns:c16="http://schemas.microsoft.com/office/drawing/2014/chart" uri="{C3380CC4-5D6E-409C-BE32-E72D297353CC}">
              <c16:uniqueId val="{00000000-67C5-4944-9B34-892C0CAA9067}"/>
            </c:ext>
          </c:extLst>
        </c:ser>
        <c:dLbls>
          <c:showLegendKey val="0"/>
          <c:showVal val="0"/>
          <c:showCatName val="0"/>
          <c:showSerName val="0"/>
          <c:showPercent val="0"/>
          <c:showBubbleSize val="0"/>
        </c:dLbls>
        <c:gapWidth val="100"/>
        <c:overlap val="-24"/>
        <c:axId val="355362504"/>
        <c:axId val="355369864"/>
      </c:barChart>
      <c:catAx>
        <c:axId val="355362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9864"/>
        <c:crosses val="autoZero"/>
        <c:auto val="1"/>
        <c:lblAlgn val="ctr"/>
        <c:lblOffset val="100"/>
        <c:noMultiLvlLbl val="0"/>
      </c:catAx>
      <c:valAx>
        <c:axId val="355369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2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'220-AGRICULTURA'!$B$429:$B$430</c:f>
              <c:strCache>
                <c:ptCount val="2"/>
                <c:pt idx="0">
                  <c:v>SIEMPRE</c:v>
                </c:pt>
                <c:pt idx="1">
                  <c:v>ALGUNAS VECES</c:v>
                </c:pt>
              </c:strCache>
            </c:strRef>
          </c:cat>
          <c:val>
            <c:numRef>
              <c:f>'220-AGRICULTURA'!$E$429:$E$430</c:f>
              <c:numCache>
                <c:formatCode>0</c:formatCode>
                <c:ptCount val="2"/>
                <c:pt idx="0">
                  <c:v>95.283018867924525</c:v>
                </c:pt>
                <c:pt idx="1">
                  <c:v>4.716981132075472</c:v>
                </c:pt>
              </c:numCache>
            </c:numRef>
          </c:val>
          <c:extLst>
            <c:ext xmlns:c16="http://schemas.microsoft.com/office/drawing/2014/chart" uri="{C3380CC4-5D6E-409C-BE32-E72D297353CC}">
              <c16:uniqueId val="{00000000-3E7C-4240-8C2B-C49CF8C3E3BF}"/>
            </c:ext>
          </c:extLst>
        </c:ser>
        <c:dLbls>
          <c:showLegendKey val="0"/>
          <c:showVal val="0"/>
          <c:showCatName val="0"/>
          <c:showSerName val="0"/>
          <c:showPercent val="0"/>
          <c:showBubbleSize val="0"/>
        </c:dLbls>
        <c:gapWidth val="100"/>
        <c:overlap val="-24"/>
        <c:axId val="579639048"/>
        <c:axId val="579645448"/>
      </c:barChart>
      <c:catAx>
        <c:axId val="579639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45448"/>
        <c:crosses val="autoZero"/>
        <c:auto val="1"/>
        <c:lblAlgn val="ctr"/>
        <c:lblOffset val="100"/>
        <c:noMultiLvlLbl val="0"/>
      </c:catAx>
      <c:valAx>
        <c:axId val="579645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9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'203-IXTLAN'!$B$422:$B$423</c:f>
              <c:strCache>
                <c:ptCount val="2"/>
                <c:pt idx="0">
                  <c:v>SI</c:v>
                </c:pt>
                <c:pt idx="1">
                  <c:v>NO</c:v>
                </c:pt>
              </c:strCache>
            </c:strRef>
          </c:cat>
          <c:val>
            <c:numRef>
              <c:f>'203-IXTLAN'!$E$422:$E$423</c:f>
              <c:numCache>
                <c:formatCode>0</c:formatCode>
                <c:ptCount val="2"/>
                <c:pt idx="0">
                  <c:v>78.723404255319153</c:v>
                </c:pt>
                <c:pt idx="1">
                  <c:v>21.276595744680851</c:v>
                </c:pt>
              </c:numCache>
            </c:numRef>
          </c:val>
          <c:extLst>
            <c:ext xmlns:c16="http://schemas.microsoft.com/office/drawing/2014/chart" uri="{C3380CC4-5D6E-409C-BE32-E72D297353CC}">
              <c16:uniqueId val="{00000000-8455-4E79-9C9D-D4A5795BB71D}"/>
            </c:ext>
          </c:extLst>
        </c:ser>
        <c:dLbls>
          <c:showLegendKey val="0"/>
          <c:showVal val="0"/>
          <c:showCatName val="0"/>
          <c:showSerName val="0"/>
          <c:showPercent val="0"/>
          <c:showBubbleSize val="0"/>
        </c:dLbls>
        <c:gapWidth val="100"/>
        <c:overlap val="-24"/>
        <c:axId val="355385864"/>
        <c:axId val="355390024"/>
      </c:barChart>
      <c:catAx>
        <c:axId val="355385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0024"/>
        <c:crosses val="autoZero"/>
        <c:auto val="1"/>
        <c:lblAlgn val="ctr"/>
        <c:lblOffset val="100"/>
        <c:noMultiLvlLbl val="0"/>
      </c:catAx>
      <c:valAx>
        <c:axId val="355390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85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'220-AGRICULTURA'!$B$441:$B$443</c:f>
              <c:strCache>
                <c:ptCount val="3"/>
                <c:pt idx="0">
                  <c:v>SIEMPRE</c:v>
                </c:pt>
                <c:pt idx="1">
                  <c:v>ALGUNAS VECES</c:v>
                </c:pt>
                <c:pt idx="2">
                  <c:v>NO HE SIDO CONVOCADO</c:v>
                </c:pt>
              </c:strCache>
            </c:strRef>
          </c:cat>
          <c:val>
            <c:numRef>
              <c:f>'220-AGRICULTURA'!$E$441:$E$443</c:f>
              <c:numCache>
                <c:formatCode>0</c:formatCode>
                <c:ptCount val="3"/>
                <c:pt idx="0">
                  <c:v>74.528301886792448</c:v>
                </c:pt>
                <c:pt idx="1">
                  <c:v>14.150943396226415</c:v>
                </c:pt>
                <c:pt idx="2">
                  <c:v>11.320754716981133</c:v>
                </c:pt>
              </c:numCache>
            </c:numRef>
          </c:val>
          <c:extLst>
            <c:ext xmlns:c16="http://schemas.microsoft.com/office/drawing/2014/chart" uri="{C3380CC4-5D6E-409C-BE32-E72D297353CC}">
              <c16:uniqueId val="{00000000-849D-49A1-87AB-2DB303F331A7}"/>
            </c:ext>
          </c:extLst>
        </c:ser>
        <c:dLbls>
          <c:showLegendKey val="0"/>
          <c:showVal val="0"/>
          <c:showCatName val="0"/>
          <c:showSerName val="0"/>
          <c:showPercent val="0"/>
          <c:showBubbleSize val="0"/>
        </c:dLbls>
        <c:gapWidth val="100"/>
        <c:overlap val="-24"/>
        <c:axId val="579648328"/>
        <c:axId val="579652168"/>
      </c:barChart>
      <c:catAx>
        <c:axId val="579648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2168"/>
        <c:crosses val="autoZero"/>
        <c:auto val="1"/>
        <c:lblAlgn val="ctr"/>
        <c:lblOffset val="100"/>
        <c:noMultiLvlLbl val="0"/>
      </c:catAx>
      <c:valAx>
        <c:axId val="579652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4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'203-IXTLAN'!$B$436:$B$438</c:f>
              <c:strCache>
                <c:ptCount val="3"/>
                <c:pt idx="0">
                  <c:v>SIEMPRE</c:v>
                </c:pt>
                <c:pt idx="1">
                  <c:v>ALGUNAS VECES</c:v>
                </c:pt>
                <c:pt idx="2">
                  <c:v>NUNCA</c:v>
                </c:pt>
              </c:strCache>
            </c:strRef>
          </c:cat>
          <c:val>
            <c:numRef>
              <c:f>'203-IXTLAN'!$E$436:$E$438</c:f>
              <c:numCache>
                <c:formatCode>0</c:formatCode>
                <c:ptCount val="3"/>
                <c:pt idx="0">
                  <c:v>65.957446808510639</c:v>
                </c:pt>
                <c:pt idx="1">
                  <c:v>21.276595744680851</c:v>
                </c:pt>
                <c:pt idx="2">
                  <c:v>12.76595744680851</c:v>
                </c:pt>
              </c:numCache>
            </c:numRef>
          </c:val>
          <c:extLst>
            <c:ext xmlns:c16="http://schemas.microsoft.com/office/drawing/2014/chart" uri="{C3380CC4-5D6E-409C-BE32-E72D297353CC}">
              <c16:uniqueId val="{00000000-B92F-46EF-8BE6-BC9831585AF6}"/>
            </c:ext>
          </c:extLst>
        </c:ser>
        <c:dLbls>
          <c:showLegendKey val="0"/>
          <c:showVal val="0"/>
          <c:showCatName val="0"/>
          <c:showSerName val="0"/>
          <c:showPercent val="0"/>
          <c:showBubbleSize val="0"/>
        </c:dLbls>
        <c:gapWidth val="100"/>
        <c:overlap val="-24"/>
        <c:axId val="355395144"/>
        <c:axId val="355395464"/>
      </c:barChart>
      <c:catAx>
        <c:axId val="3553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5464"/>
        <c:crosses val="autoZero"/>
        <c:auto val="1"/>
        <c:lblAlgn val="ctr"/>
        <c:lblOffset val="100"/>
        <c:noMultiLvlLbl val="0"/>
      </c:catAx>
      <c:valAx>
        <c:axId val="355395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5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'203-IXTLAN'!$B$443:$B$444</c:f>
              <c:strCache>
                <c:ptCount val="2"/>
                <c:pt idx="0">
                  <c:v>SI</c:v>
                </c:pt>
                <c:pt idx="1">
                  <c:v>NO</c:v>
                </c:pt>
              </c:strCache>
            </c:strRef>
          </c:cat>
          <c:val>
            <c:numRef>
              <c:f>'203-IXTLAN'!$E$443:$E$444</c:f>
              <c:numCache>
                <c:formatCode>0</c:formatCode>
                <c:ptCount val="2"/>
                <c:pt idx="0">
                  <c:v>93.61702127659575</c:v>
                </c:pt>
                <c:pt idx="1">
                  <c:v>6.3829787234042552</c:v>
                </c:pt>
              </c:numCache>
            </c:numRef>
          </c:val>
          <c:extLst>
            <c:ext xmlns:c16="http://schemas.microsoft.com/office/drawing/2014/chart" uri="{C3380CC4-5D6E-409C-BE32-E72D297353CC}">
              <c16:uniqueId val="{00000000-18D8-4A6C-ACF9-1B4DBA0A4A91}"/>
            </c:ext>
          </c:extLst>
        </c:ser>
        <c:dLbls>
          <c:showLegendKey val="0"/>
          <c:showVal val="0"/>
          <c:showCatName val="0"/>
          <c:showSerName val="0"/>
          <c:showPercent val="0"/>
          <c:showBubbleSize val="0"/>
        </c:dLbls>
        <c:gapWidth val="100"/>
        <c:overlap val="-24"/>
        <c:axId val="355399304"/>
        <c:axId val="355399624"/>
      </c:barChart>
      <c:catAx>
        <c:axId val="355399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9624"/>
        <c:crosses val="autoZero"/>
        <c:auto val="1"/>
        <c:lblAlgn val="ctr"/>
        <c:lblOffset val="100"/>
        <c:noMultiLvlLbl val="0"/>
      </c:catAx>
      <c:valAx>
        <c:axId val="355399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9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'220-AGRICULTURA'!$B$461:$B$462</c:f>
              <c:strCache>
                <c:ptCount val="2"/>
                <c:pt idx="0">
                  <c:v>SI</c:v>
                </c:pt>
                <c:pt idx="1">
                  <c:v>NO</c:v>
                </c:pt>
              </c:strCache>
            </c:strRef>
          </c:cat>
          <c:val>
            <c:numRef>
              <c:f>'220-AGRICULTURA'!$E$461:$E$462</c:f>
              <c:numCache>
                <c:formatCode>0</c:formatCode>
                <c:ptCount val="2"/>
                <c:pt idx="0">
                  <c:v>59.433962264150942</c:v>
                </c:pt>
                <c:pt idx="1">
                  <c:v>40.566037735849058</c:v>
                </c:pt>
              </c:numCache>
            </c:numRef>
          </c:val>
          <c:extLst>
            <c:ext xmlns:c16="http://schemas.microsoft.com/office/drawing/2014/chart" uri="{C3380CC4-5D6E-409C-BE32-E72D297353CC}">
              <c16:uniqueId val="{00000000-4E18-4B2A-AC3D-4C3CC4C863E1}"/>
            </c:ext>
          </c:extLst>
        </c:ser>
        <c:dLbls>
          <c:showLegendKey val="0"/>
          <c:showVal val="0"/>
          <c:showCatName val="0"/>
          <c:showSerName val="0"/>
          <c:showPercent val="0"/>
          <c:showBubbleSize val="0"/>
        </c:dLbls>
        <c:gapWidth val="100"/>
        <c:overlap val="-24"/>
        <c:axId val="579661768"/>
        <c:axId val="579659528"/>
      </c:barChart>
      <c:catAx>
        <c:axId val="579661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9528"/>
        <c:crosses val="autoZero"/>
        <c:auto val="1"/>
        <c:lblAlgn val="ctr"/>
        <c:lblOffset val="100"/>
        <c:noMultiLvlLbl val="0"/>
      </c:catAx>
      <c:valAx>
        <c:axId val="579659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'203-IXTLAN'!$B$455:$B$456</c:f>
              <c:strCache>
                <c:ptCount val="2"/>
                <c:pt idx="0">
                  <c:v>SI</c:v>
                </c:pt>
                <c:pt idx="1">
                  <c:v>NO</c:v>
                </c:pt>
              </c:strCache>
            </c:strRef>
          </c:cat>
          <c:val>
            <c:numRef>
              <c:f>'203-IXTLAN'!$E$455:$E$456</c:f>
              <c:numCache>
                <c:formatCode>0</c:formatCode>
                <c:ptCount val="2"/>
                <c:pt idx="0">
                  <c:v>48.936170212765958</c:v>
                </c:pt>
                <c:pt idx="1">
                  <c:v>51.063829787234042</c:v>
                </c:pt>
              </c:numCache>
            </c:numRef>
          </c:val>
          <c:extLst>
            <c:ext xmlns:c16="http://schemas.microsoft.com/office/drawing/2014/chart" uri="{C3380CC4-5D6E-409C-BE32-E72D297353CC}">
              <c16:uniqueId val="{00000000-F1F3-4E55-BD7F-8CE106E47BAA}"/>
            </c:ext>
          </c:extLst>
        </c:ser>
        <c:dLbls>
          <c:showLegendKey val="0"/>
          <c:showVal val="0"/>
          <c:showCatName val="0"/>
          <c:showSerName val="0"/>
          <c:showPercent val="0"/>
          <c:showBubbleSize val="0"/>
        </c:dLbls>
        <c:gapWidth val="100"/>
        <c:overlap val="-24"/>
        <c:axId val="355409544"/>
        <c:axId val="355407304"/>
      </c:barChart>
      <c:catAx>
        <c:axId val="35540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07304"/>
        <c:crosses val="autoZero"/>
        <c:auto val="1"/>
        <c:lblAlgn val="ctr"/>
        <c:lblOffset val="100"/>
        <c:noMultiLvlLbl val="0"/>
      </c:catAx>
      <c:valAx>
        <c:axId val="355407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0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'220-AGRICULTURA'!$B$473:$B$474</c:f>
              <c:strCache>
                <c:ptCount val="2"/>
                <c:pt idx="0">
                  <c:v>SI</c:v>
                </c:pt>
                <c:pt idx="1">
                  <c:v>NO</c:v>
                </c:pt>
              </c:strCache>
            </c:strRef>
          </c:cat>
          <c:val>
            <c:numRef>
              <c:f>'220-AGRICULTURA'!$E$473:$E$474</c:f>
              <c:numCache>
                <c:formatCode>0</c:formatCode>
                <c:ptCount val="2"/>
                <c:pt idx="0">
                  <c:v>68.867924528301884</c:v>
                </c:pt>
                <c:pt idx="1">
                  <c:v>31.132075471698112</c:v>
                </c:pt>
              </c:numCache>
            </c:numRef>
          </c:val>
          <c:extLst>
            <c:ext xmlns:c16="http://schemas.microsoft.com/office/drawing/2014/chart" uri="{C3380CC4-5D6E-409C-BE32-E72D297353CC}">
              <c16:uniqueId val="{00000000-528E-4EBC-98B4-7DB334BAE856}"/>
            </c:ext>
          </c:extLst>
        </c:ser>
        <c:dLbls>
          <c:showLegendKey val="0"/>
          <c:showVal val="0"/>
          <c:showCatName val="0"/>
          <c:showSerName val="0"/>
          <c:showPercent val="0"/>
          <c:showBubbleSize val="0"/>
        </c:dLbls>
        <c:gapWidth val="100"/>
        <c:overlap val="-24"/>
        <c:axId val="579664968"/>
        <c:axId val="579665288"/>
      </c:barChart>
      <c:catAx>
        <c:axId val="579664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5288"/>
        <c:crosses val="autoZero"/>
        <c:auto val="1"/>
        <c:lblAlgn val="ctr"/>
        <c:lblOffset val="100"/>
        <c:noMultiLvlLbl val="0"/>
      </c:catAx>
      <c:valAx>
        <c:axId val="579665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4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'203-IXTLAN'!$B$467:$B$468</c:f>
              <c:strCache>
                <c:ptCount val="2"/>
                <c:pt idx="0">
                  <c:v>SI</c:v>
                </c:pt>
                <c:pt idx="1">
                  <c:v>NO</c:v>
                </c:pt>
              </c:strCache>
            </c:strRef>
          </c:cat>
          <c:val>
            <c:numRef>
              <c:f>'203-IXTLAN'!$E$467:$E$468</c:f>
              <c:numCache>
                <c:formatCode>0</c:formatCode>
                <c:ptCount val="2"/>
                <c:pt idx="0">
                  <c:v>68.085106382978722</c:v>
                </c:pt>
                <c:pt idx="1">
                  <c:v>31.914893617021278</c:v>
                </c:pt>
              </c:numCache>
            </c:numRef>
          </c:val>
          <c:extLst>
            <c:ext xmlns:c16="http://schemas.microsoft.com/office/drawing/2014/chart" uri="{C3380CC4-5D6E-409C-BE32-E72D297353CC}">
              <c16:uniqueId val="{00000000-DC47-4DE2-8072-879B1BC55853}"/>
            </c:ext>
          </c:extLst>
        </c:ser>
        <c:dLbls>
          <c:showLegendKey val="0"/>
          <c:showVal val="0"/>
          <c:showCatName val="0"/>
          <c:showSerName val="0"/>
          <c:showPercent val="0"/>
          <c:showBubbleSize val="0"/>
        </c:dLbls>
        <c:gapWidth val="100"/>
        <c:overlap val="-24"/>
        <c:axId val="355411144"/>
        <c:axId val="355413704"/>
      </c:barChart>
      <c:catAx>
        <c:axId val="355411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13704"/>
        <c:crosses val="autoZero"/>
        <c:auto val="1"/>
        <c:lblAlgn val="ctr"/>
        <c:lblOffset val="100"/>
        <c:noMultiLvlLbl val="0"/>
      </c:catAx>
      <c:valAx>
        <c:axId val="355413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11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'220-AGRICULTURA'!$B$485:$B$486</c:f>
              <c:strCache>
                <c:ptCount val="2"/>
                <c:pt idx="0">
                  <c:v>SI</c:v>
                </c:pt>
                <c:pt idx="1">
                  <c:v>NO</c:v>
                </c:pt>
              </c:strCache>
            </c:strRef>
          </c:cat>
          <c:val>
            <c:numRef>
              <c:f>'220-AGRICULTURA'!$E$485:$E$486</c:f>
              <c:numCache>
                <c:formatCode>0</c:formatCode>
                <c:ptCount val="2"/>
                <c:pt idx="0">
                  <c:v>66.981132075471692</c:v>
                </c:pt>
                <c:pt idx="1">
                  <c:v>33.018867924528301</c:v>
                </c:pt>
              </c:numCache>
            </c:numRef>
          </c:val>
          <c:extLst>
            <c:ext xmlns:c16="http://schemas.microsoft.com/office/drawing/2014/chart" uri="{C3380CC4-5D6E-409C-BE32-E72D297353CC}">
              <c16:uniqueId val="{00000000-716B-4B6D-9001-E5D4ED8EA44D}"/>
            </c:ext>
          </c:extLst>
        </c:ser>
        <c:dLbls>
          <c:showLegendKey val="0"/>
          <c:showVal val="0"/>
          <c:showCatName val="0"/>
          <c:showSerName val="0"/>
          <c:showPercent val="0"/>
          <c:showBubbleSize val="0"/>
        </c:dLbls>
        <c:gapWidth val="100"/>
        <c:overlap val="-24"/>
        <c:axId val="579669768"/>
        <c:axId val="579672008"/>
      </c:barChart>
      <c:catAx>
        <c:axId val="579669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2008"/>
        <c:crosses val="autoZero"/>
        <c:auto val="1"/>
        <c:lblAlgn val="ctr"/>
        <c:lblOffset val="100"/>
        <c:noMultiLvlLbl val="0"/>
      </c:catAx>
      <c:valAx>
        <c:axId val="579672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'203-IXTLAN'!$B$479:$B$480</c:f>
              <c:strCache>
                <c:ptCount val="2"/>
                <c:pt idx="0">
                  <c:v>SI</c:v>
                </c:pt>
                <c:pt idx="1">
                  <c:v>NO</c:v>
                </c:pt>
              </c:strCache>
            </c:strRef>
          </c:cat>
          <c:val>
            <c:numRef>
              <c:f>'203-IXTLAN'!$E$479:$E$480</c:f>
              <c:numCache>
                <c:formatCode>0</c:formatCode>
                <c:ptCount val="2"/>
                <c:pt idx="0">
                  <c:v>70.212765957446805</c:v>
                </c:pt>
                <c:pt idx="1">
                  <c:v>29.787234042553191</c:v>
                </c:pt>
              </c:numCache>
            </c:numRef>
          </c:val>
          <c:extLst>
            <c:ext xmlns:c16="http://schemas.microsoft.com/office/drawing/2014/chart" uri="{C3380CC4-5D6E-409C-BE32-E72D297353CC}">
              <c16:uniqueId val="{00000000-6347-4B7C-9379-9C29C9DD8E81}"/>
            </c:ext>
          </c:extLst>
        </c:ser>
        <c:dLbls>
          <c:showLegendKey val="0"/>
          <c:showVal val="0"/>
          <c:showCatName val="0"/>
          <c:showSerName val="0"/>
          <c:showPercent val="0"/>
          <c:showBubbleSize val="0"/>
        </c:dLbls>
        <c:gapWidth val="100"/>
        <c:overlap val="-24"/>
        <c:axId val="355419464"/>
        <c:axId val="355425224"/>
      </c:barChart>
      <c:catAx>
        <c:axId val="35541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25224"/>
        <c:crosses val="autoZero"/>
        <c:auto val="1"/>
        <c:lblAlgn val="ctr"/>
        <c:lblOffset val="100"/>
        <c:noMultiLvlLbl val="0"/>
      </c:catAx>
      <c:valAx>
        <c:axId val="355425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19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'220-AGRICULTURA'!$B$497:$B$498</c:f>
              <c:strCache>
                <c:ptCount val="2"/>
                <c:pt idx="0">
                  <c:v>SI</c:v>
                </c:pt>
                <c:pt idx="1">
                  <c:v>NO</c:v>
                </c:pt>
              </c:strCache>
            </c:strRef>
          </c:cat>
          <c:val>
            <c:numRef>
              <c:f>'220-AGRICULTURA'!$E$497:$E$498</c:f>
              <c:numCache>
                <c:formatCode>0</c:formatCode>
                <c:ptCount val="2"/>
                <c:pt idx="0">
                  <c:v>58.490566037735846</c:v>
                </c:pt>
                <c:pt idx="1">
                  <c:v>41.509433962264154</c:v>
                </c:pt>
              </c:numCache>
            </c:numRef>
          </c:val>
          <c:extLst>
            <c:ext xmlns:c16="http://schemas.microsoft.com/office/drawing/2014/chart" uri="{C3380CC4-5D6E-409C-BE32-E72D297353CC}">
              <c16:uniqueId val="{00000000-26F8-4690-B61B-173783958B6F}"/>
            </c:ext>
          </c:extLst>
        </c:ser>
        <c:dLbls>
          <c:showLegendKey val="0"/>
          <c:showVal val="0"/>
          <c:showCatName val="0"/>
          <c:showSerName val="0"/>
          <c:showPercent val="0"/>
          <c:showBubbleSize val="0"/>
        </c:dLbls>
        <c:gapWidth val="100"/>
        <c:overlap val="-24"/>
        <c:axId val="579678408"/>
        <c:axId val="579678728"/>
      </c:barChart>
      <c:catAx>
        <c:axId val="579678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8728"/>
        <c:crosses val="autoZero"/>
        <c:auto val="1"/>
        <c:lblAlgn val="ctr"/>
        <c:lblOffset val="100"/>
        <c:noMultiLvlLbl val="0"/>
      </c:catAx>
      <c:valAx>
        <c:axId val="579678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8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'203-IXTLAN'!$B$491:$B$492</c:f>
              <c:strCache>
                <c:ptCount val="2"/>
                <c:pt idx="0">
                  <c:v>SI</c:v>
                </c:pt>
                <c:pt idx="1">
                  <c:v>NO</c:v>
                </c:pt>
              </c:strCache>
            </c:strRef>
          </c:cat>
          <c:val>
            <c:numRef>
              <c:f>'203-IXTLAN'!$E$491:$E$492</c:f>
              <c:numCache>
                <c:formatCode>0</c:formatCode>
                <c:ptCount val="2"/>
                <c:pt idx="0">
                  <c:v>85.106382978723403</c:v>
                </c:pt>
                <c:pt idx="1">
                  <c:v>14.893617021276595</c:v>
                </c:pt>
              </c:numCache>
            </c:numRef>
          </c:val>
          <c:extLst>
            <c:ext xmlns:c16="http://schemas.microsoft.com/office/drawing/2014/chart" uri="{C3380CC4-5D6E-409C-BE32-E72D297353CC}">
              <c16:uniqueId val="{00000000-5AE7-40DF-90CE-2A934BAD6705}"/>
            </c:ext>
          </c:extLst>
        </c:ser>
        <c:dLbls>
          <c:showLegendKey val="0"/>
          <c:showVal val="0"/>
          <c:showCatName val="0"/>
          <c:showSerName val="0"/>
          <c:showPercent val="0"/>
          <c:showBubbleSize val="0"/>
        </c:dLbls>
        <c:gapWidth val="100"/>
        <c:overlap val="-24"/>
        <c:axId val="355431304"/>
        <c:axId val="355429704"/>
      </c:barChart>
      <c:catAx>
        <c:axId val="355431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29704"/>
        <c:crosses val="autoZero"/>
        <c:auto val="1"/>
        <c:lblAlgn val="ctr"/>
        <c:lblOffset val="100"/>
        <c:noMultiLvlLbl val="0"/>
      </c:catAx>
      <c:valAx>
        <c:axId val="355429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3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'220-AGRICULTURA'!$B$509:$B$510</c:f>
              <c:strCache>
                <c:ptCount val="2"/>
                <c:pt idx="0">
                  <c:v>SI</c:v>
                </c:pt>
                <c:pt idx="1">
                  <c:v>NO</c:v>
                </c:pt>
              </c:strCache>
            </c:strRef>
          </c:cat>
          <c:val>
            <c:numRef>
              <c:f>'220-AGRICULTURA'!$E$509:$E$510</c:f>
              <c:numCache>
                <c:formatCode>0</c:formatCode>
                <c:ptCount val="2"/>
                <c:pt idx="0">
                  <c:v>91.509433962264154</c:v>
                </c:pt>
                <c:pt idx="1">
                  <c:v>8.4905660377358494</c:v>
                </c:pt>
              </c:numCache>
            </c:numRef>
          </c:val>
          <c:extLst>
            <c:ext xmlns:c16="http://schemas.microsoft.com/office/drawing/2014/chart" uri="{C3380CC4-5D6E-409C-BE32-E72D297353CC}">
              <c16:uniqueId val="{00000000-931F-406F-8B3A-18372F601C88}"/>
            </c:ext>
          </c:extLst>
        </c:ser>
        <c:dLbls>
          <c:showLegendKey val="0"/>
          <c:showVal val="0"/>
          <c:showCatName val="0"/>
          <c:showSerName val="0"/>
          <c:showPercent val="0"/>
          <c:showBubbleSize val="0"/>
        </c:dLbls>
        <c:gapWidth val="100"/>
        <c:overlap val="-24"/>
        <c:axId val="579686088"/>
        <c:axId val="579686408"/>
      </c:barChart>
      <c:catAx>
        <c:axId val="579686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86408"/>
        <c:crosses val="autoZero"/>
        <c:auto val="1"/>
        <c:lblAlgn val="ctr"/>
        <c:lblOffset val="100"/>
        <c:noMultiLvlLbl val="0"/>
      </c:catAx>
      <c:valAx>
        <c:axId val="579686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8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'203-IXTLAN'!$B$3:$B$4</c:f>
              <c:strCache>
                <c:ptCount val="2"/>
                <c:pt idx="0">
                  <c:v>SI</c:v>
                </c:pt>
                <c:pt idx="1">
                  <c:v>NO</c:v>
                </c:pt>
              </c:strCache>
            </c:strRef>
          </c:cat>
          <c:val>
            <c:numRef>
              <c:f>'203-IXTLAN'!$E$3:$E$4</c:f>
              <c:numCache>
                <c:formatCode>0</c:formatCode>
                <c:ptCount val="2"/>
                <c:pt idx="0">
                  <c:v>97.872340425531917</c:v>
                </c:pt>
                <c:pt idx="1">
                  <c:v>2.1276595744680851</c:v>
                </c:pt>
              </c:numCache>
            </c:numRef>
          </c:val>
          <c:extLst>
            <c:ext xmlns:c16="http://schemas.microsoft.com/office/drawing/2014/chart" uri="{C3380CC4-5D6E-409C-BE32-E72D297353CC}">
              <c16:uniqueId val="{00000000-D46B-4582-B960-7DEAB0C2F0EA}"/>
            </c:ext>
          </c:extLst>
        </c:ser>
        <c:dLbls>
          <c:showLegendKey val="0"/>
          <c:showVal val="0"/>
          <c:showCatName val="0"/>
          <c:showSerName val="0"/>
          <c:showPercent val="0"/>
          <c:showBubbleSize val="0"/>
        </c:dLbls>
        <c:gapWidth val="100"/>
        <c:overlap val="-24"/>
        <c:axId val="537846072"/>
        <c:axId val="537847992"/>
      </c:barChart>
      <c:catAx>
        <c:axId val="537846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47992"/>
        <c:crosses val="autoZero"/>
        <c:auto val="1"/>
        <c:lblAlgn val="ctr"/>
        <c:lblOffset val="100"/>
        <c:noMultiLvlLbl val="0"/>
      </c:catAx>
      <c:valAx>
        <c:axId val="537847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46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('220-AGRICULTURA'!$B$9,'220-AGRICULTURA'!$B$17,'220-AGRICULTURA'!$B$28)</c:f>
              <c:strCache>
                <c:ptCount val="3"/>
                <c:pt idx="0">
                  <c:v>ESCUDO</c:v>
                </c:pt>
                <c:pt idx="1">
                  <c:v>LEMA</c:v>
                </c:pt>
                <c:pt idx="2">
                  <c:v>INSTALACIONES</c:v>
                </c:pt>
              </c:strCache>
            </c:strRef>
          </c:cat>
          <c:val>
            <c:numRef>
              <c:f>('220-AGRICULTURA'!$E$9,'220-AGRICULTURA'!$E$17,'220-AGRICULTURA'!$E$28)</c:f>
              <c:numCache>
                <c:formatCode>0</c:formatCode>
                <c:ptCount val="3"/>
                <c:pt idx="0">
                  <c:v>80.188679245283026</c:v>
                </c:pt>
                <c:pt idx="1">
                  <c:v>44.339622641509436</c:v>
                </c:pt>
                <c:pt idx="2">
                  <c:v>30.188679245283019</c:v>
                </c:pt>
              </c:numCache>
            </c:numRef>
          </c:val>
          <c:extLst>
            <c:ext xmlns:c16="http://schemas.microsoft.com/office/drawing/2014/chart" uri="{C3380CC4-5D6E-409C-BE32-E72D297353CC}">
              <c16:uniqueId val="{00000000-C889-48DA-8242-94130800A803}"/>
            </c:ext>
          </c:extLst>
        </c:ser>
        <c:dLbls>
          <c:showLegendKey val="0"/>
          <c:showVal val="0"/>
          <c:showCatName val="0"/>
          <c:showSerName val="0"/>
          <c:showPercent val="0"/>
          <c:showBubbleSize val="0"/>
        </c:dLbls>
        <c:gapWidth val="100"/>
        <c:overlap val="-24"/>
        <c:axId val="567626800"/>
        <c:axId val="567623280"/>
      </c:barChart>
      <c:catAx>
        <c:axId val="56762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23280"/>
        <c:crosses val="autoZero"/>
        <c:auto val="1"/>
        <c:lblAlgn val="ctr"/>
        <c:lblOffset val="100"/>
        <c:noMultiLvlLbl val="0"/>
      </c:catAx>
      <c:valAx>
        <c:axId val="567623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2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68550" y="4653137"/>
            <a:ext cx="8018478"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202) – UNIDAD ACADÉMICA DE AHUACATLAN</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7C73DA99-C4BA-41D6-AA3A-08974D122974}"/>
              </a:ext>
            </a:extLst>
          </p:cNvPr>
          <p:cNvGraphicFramePr>
            <a:graphicFrameLocks/>
          </p:cNvGraphicFramePr>
          <p:nvPr>
            <p:extLst>
              <p:ext uri="{D42A27DB-BD31-4B8C-83A1-F6EECF244321}">
                <p14:modId xmlns:p14="http://schemas.microsoft.com/office/powerpoint/2010/main" val="2193347378"/>
              </p:ext>
            </p:extLst>
          </p:nvPr>
        </p:nvGraphicFramePr>
        <p:xfrm>
          <a:off x="1207983" y="1530503"/>
          <a:ext cx="7029390" cy="38427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969DB4C1-DD08-47E4-BAEA-FAB8E881CC28}"/>
              </a:ext>
            </a:extLst>
          </p:cNvPr>
          <p:cNvGraphicFramePr>
            <a:graphicFrameLocks/>
          </p:cNvGraphicFramePr>
          <p:nvPr>
            <p:extLst>
              <p:ext uri="{D42A27DB-BD31-4B8C-83A1-F6EECF244321}">
                <p14:modId xmlns:p14="http://schemas.microsoft.com/office/powerpoint/2010/main" val="3889982261"/>
              </p:ext>
            </p:extLst>
          </p:nvPr>
        </p:nvGraphicFramePr>
        <p:xfrm>
          <a:off x="1110893" y="1448749"/>
          <a:ext cx="6989499" cy="4102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ED4CC96F-7CCB-4045-BFDF-5136DCB79FA4}"/>
              </a:ext>
            </a:extLst>
          </p:cNvPr>
          <p:cNvGraphicFramePr>
            <a:graphicFrameLocks/>
          </p:cNvGraphicFramePr>
          <p:nvPr>
            <p:extLst>
              <p:ext uri="{D42A27DB-BD31-4B8C-83A1-F6EECF244321}">
                <p14:modId xmlns:p14="http://schemas.microsoft.com/office/powerpoint/2010/main" val="3739021335"/>
              </p:ext>
            </p:extLst>
          </p:nvPr>
        </p:nvGraphicFramePr>
        <p:xfrm>
          <a:off x="1305351" y="1320255"/>
          <a:ext cx="6867049" cy="42186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6DCA7D8D-C9A6-40BE-B7AA-574928CF46F4}"/>
              </a:ext>
            </a:extLst>
          </p:cNvPr>
          <p:cNvGraphicFramePr>
            <a:graphicFrameLocks/>
          </p:cNvGraphicFramePr>
          <p:nvPr>
            <p:extLst>
              <p:ext uri="{D42A27DB-BD31-4B8C-83A1-F6EECF244321}">
                <p14:modId xmlns:p14="http://schemas.microsoft.com/office/powerpoint/2010/main" val="2064227079"/>
              </p:ext>
            </p:extLst>
          </p:nvPr>
        </p:nvGraphicFramePr>
        <p:xfrm>
          <a:off x="1124453" y="1512111"/>
          <a:ext cx="7578292" cy="40390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41AA78F2-8302-42DE-96FB-0F0FF08FB3E9}"/>
              </a:ext>
            </a:extLst>
          </p:cNvPr>
          <p:cNvGraphicFramePr>
            <a:graphicFrameLocks/>
          </p:cNvGraphicFramePr>
          <p:nvPr>
            <p:extLst>
              <p:ext uri="{D42A27DB-BD31-4B8C-83A1-F6EECF244321}">
                <p14:modId xmlns:p14="http://schemas.microsoft.com/office/powerpoint/2010/main" val="640320815"/>
              </p:ext>
            </p:extLst>
          </p:nvPr>
        </p:nvGraphicFramePr>
        <p:xfrm>
          <a:off x="1233343" y="1320256"/>
          <a:ext cx="7011065" cy="423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B0E66622-841C-416B-BAC1-126918A99B21}"/>
              </a:ext>
            </a:extLst>
          </p:cNvPr>
          <p:cNvGraphicFramePr>
            <a:graphicFrameLocks/>
          </p:cNvGraphicFramePr>
          <p:nvPr>
            <p:extLst>
              <p:ext uri="{D42A27DB-BD31-4B8C-83A1-F6EECF244321}">
                <p14:modId xmlns:p14="http://schemas.microsoft.com/office/powerpoint/2010/main" val="1400232634"/>
              </p:ext>
            </p:extLst>
          </p:nvPr>
        </p:nvGraphicFramePr>
        <p:xfrm>
          <a:off x="1128940" y="1412776"/>
          <a:ext cx="7187476" cy="41383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3D89DF3E-7483-49C2-BCE4-79A10C89D4A7}"/>
              </a:ext>
            </a:extLst>
          </p:cNvPr>
          <p:cNvGraphicFramePr>
            <a:graphicFrameLocks/>
          </p:cNvGraphicFramePr>
          <p:nvPr>
            <p:extLst>
              <p:ext uri="{D42A27DB-BD31-4B8C-83A1-F6EECF244321}">
                <p14:modId xmlns:p14="http://schemas.microsoft.com/office/powerpoint/2010/main" val="1699611699"/>
              </p:ext>
            </p:extLst>
          </p:nvPr>
        </p:nvGraphicFramePr>
        <p:xfrm>
          <a:off x="1128940" y="1248248"/>
          <a:ext cx="7403500"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FE5E633B-0487-4D20-B1CC-22945DBF9B37}"/>
              </a:ext>
            </a:extLst>
          </p:cNvPr>
          <p:cNvGraphicFramePr>
            <a:graphicFrameLocks/>
          </p:cNvGraphicFramePr>
          <p:nvPr>
            <p:extLst>
              <p:ext uri="{D42A27DB-BD31-4B8C-83A1-F6EECF244321}">
                <p14:modId xmlns:p14="http://schemas.microsoft.com/office/powerpoint/2010/main" val="3988294395"/>
              </p:ext>
            </p:extLst>
          </p:nvPr>
        </p:nvGraphicFramePr>
        <p:xfrm>
          <a:off x="1128940" y="1248248"/>
          <a:ext cx="7547516"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B89F4784-A0B4-4707-A1B4-9C10DAE10FA9}"/>
              </a:ext>
            </a:extLst>
          </p:cNvPr>
          <p:cNvGraphicFramePr>
            <a:graphicFrameLocks/>
          </p:cNvGraphicFramePr>
          <p:nvPr>
            <p:extLst>
              <p:ext uri="{D42A27DB-BD31-4B8C-83A1-F6EECF244321}">
                <p14:modId xmlns:p14="http://schemas.microsoft.com/office/powerpoint/2010/main" val="2121662485"/>
              </p:ext>
            </p:extLst>
          </p:nvPr>
        </p:nvGraphicFramePr>
        <p:xfrm>
          <a:off x="1174659" y="1248248"/>
          <a:ext cx="7141757"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DC4A9C38-15E8-4B46-97B4-C312A3DFAB5D}"/>
              </a:ext>
            </a:extLst>
          </p:cNvPr>
          <p:cNvGraphicFramePr>
            <a:graphicFrameLocks/>
          </p:cNvGraphicFramePr>
          <p:nvPr>
            <p:extLst>
              <p:ext uri="{D42A27DB-BD31-4B8C-83A1-F6EECF244321}">
                <p14:modId xmlns:p14="http://schemas.microsoft.com/office/powerpoint/2010/main" val="3661967881"/>
              </p:ext>
            </p:extLst>
          </p:nvPr>
        </p:nvGraphicFramePr>
        <p:xfrm>
          <a:off x="1187623" y="1340768"/>
          <a:ext cx="7227089" cy="42103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60700954-313A-446E-9A0F-50F0BA0E5935}"/>
              </a:ext>
            </a:extLst>
          </p:cNvPr>
          <p:cNvGraphicFramePr>
            <a:graphicFrameLocks/>
          </p:cNvGraphicFramePr>
          <p:nvPr>
            <p:extLst>
              <p:ext uri="{D42A27DB-BD31-4B8C-83A1-F6EECF244321}">
                <p14:modId xmlns:p14="http://schemas.microsoft.com/office/powerpoint/2010/main" val="3290742270"/>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8B562399-3AFB-46C1-8CCA-08AD70605B4E}"/>
              </a:ext>
            </a:extLst>
          </p:cNvPr>
          <p:cNvGraphicFramePr>
            <a:graphicFrameLocks/>
          </p:cNvGraphicFramePr>
          <p:nvPr>
            <p:extLst>
              <p:ext uri="{D42A27DB-BD31-4B8C-83A1-F6EECF244321}">
                <p14:modId xmlns:p14="http://schemas.microsoft.com/office/powerpoint/2010/main" val="1895234995"/>
              </p:ext>
            </p:extLst>
          </p:nvPr>
        </p:nvGraphicFramePr>
        <p:xfrm>
          <a:off x="1128940" y="1494468"/>
          <a:ext cx="7043460"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0276C135-702F-4D58-9F34-309CA7143073}"/>
              </a:ext>
            </a:extLst>
          </p:cNvPr>
          <p:cNvGraphicFramePr>
            <a:graphicFrameLocks/>
          </p:cNvGraphicFramePr>
          <p:nvPr>
            <p:extLst>
              <p:ext uri="{D42A27DB-BD31-4B8C-83A1-F6EECF244321}">
                <p14:modId xmlns:p14="http://schemas.microsoft.com/office/powerpoint/2010/main" val="2724773447"/>
              </p:ext>
            </p:extLst>
          </p:nvPr>
        </p:nvGraphicFramePr>
        <p:xfrm>
          <a:off x="1220378" y="1520757"/>
          <a:ext cx="7096038" cy="41429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0C145F86-4653-4690-B769-1FC56BC7C5DA}"/>
              </a:ext>
            </a:extLst>
          </p:cNvPr>
          <p:cNvGraphicFramePr>
            <a:graphicFrameLocks/>
          </p:cNvGraphicFramePr>
          <p:nvPr>
            <p:extLst>
              <p:ext uri="{D42A27DB-BD31-4B8C-83A1-F6EECF244321}">
                <p14:modId xmlns:p14="http://schemas.microsoft.com/office/powerpoint/2010/main" val="3523957964"/>
              </p:ext>
            </p:extLst>
          </p:nvPr>
        </p:nvGraphicFramePr>
        <p:xfrm>
          <a:off x="1233343" y="1471609"/>
          <a:ext cx="6821330" cy="40435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C0649D91-A009-440C-82EC-C4F2128D83A8}"/>
              </a:ext>
            </a:extLst>
          </p:cNvPr>
          <p:cNvGraphicFramePr>
            <a:graphicFrameLocks/>
          </p:cNvGraphicFramePr>
          <p:nvPr>
            <p:extLst>
              <p:ext uri="{D42A27DB-BD31-4B8C-83A1-F6EECF244321}">
                <p14:modId xmlns:p14="http://schemas.microsoft.com/office/powerpoint/2010/main" val="2168184594"/>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122F6710-0A3D-49C9-B9F0-0DFA7B075A69}"/>
              </a:ext>
            </a:extLst>
          </p:cNvPr>
          <p:cNvGraphicFramePr>
            <a:graphicFrameLocks/>
          </p:cNvGraphicFramePr>
          <p:nvPr>
            <p:extLst>
              <p:ext uri="{D42A27DB-BD31-4B8C-83A1-F6EECF244321}">
                <p14:modId xmlns:p14="http://schemas.microsoft.com/office/powerpoint/2010/main" val="3162962225"/>
              </p:ext>
            </p:extLst>
          </p:nvPr>
        </p:nvGraphicFramePr>
        <p:xfrm>
          <a:off x="1474776"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EC63E15A-F8FE-41DA-84F5-9E48B1D801CE}"/>
              </a:ext>
            </a:extLst>
          </p:cNvPr>
          <p:cNvGraphicFramePr>
            <a:graphicFrameLocks/>
          </p:cNvGraphicFramePr>
          <p:nvPr>
            <p:extLst>
              <p:ext uri="{D42A27DB-BD31-4B8C-83A1-F6EECF244321}">
                <p14:modId xmlns:p14="http://schemas.microsoft.com/office/powerpoint/2010/main" val="1517089303"/>
              </p:ext>
            </p:extLst>
          </p:nvPr>
        </p:nvGraphicFramePr>
        <p:xfrm>
          <a:off x="1583457" y="1362600"/>
          <a:ext cx="6796800" cy="413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4313B7C3-7FA6-4F2C-88F1-41E94AEBD5E0}"/>
              </a:ext>
            </a:extLst>
          </p:cNvPr>
          <p:cNvGraphicFramePr>
            <a:graphicFrameLocks/>
          </p:cNvGraphicFramePr>
          <p:nvPr>
            <p:extLst>
              <p:ext uri="{D42A27DB-BD31-4B8C-83A1-F6EECF244321}">
                <p14:modId xmlns:p14="http://schemas.microsoft.com/office/powerpoint/2010/main" val="879647233"/>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02244F1E-ED2A-499F-98BC-B0E2DA50C486}"/>
              </a:ext>
            </a:extLst>
          </p:cNvPr>
          <p:cNvGraphicFramePr>
            <a:graphicFrameLocks/>
          </p:cNvGraphicFramePr>
          <p:nvPr>
            <p:extLst>
              <p:ext uri="{D42A27DB-BD31-4B8C-83A1-F6EECF244321}">
                <p14:modId xmlns:p14="http://schemas.microsoft.com/office/powerpoint/2010/main" val="767600596"/>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223B37CB-4AE1-44BA-9160-9A71F821D54D}"/>
              </a:ext>
            </a:extLst>
          </p:cNvPr>
          <p:cNvGraphicFramePr>
            <a:graphicFrameLocks/>
          </p:cNvGraphicFramePr>
          <p:nvPr>
            <p:extLst>
              <p:ext uri="{D42A27DB-BD31-4B8C-83A1-F6EECF244321}">
                <p14:modId xmlns:p14="http://schemas.microsoft.com/office/powerpoint/2010/main" val="462314433"/>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AHUACATLAN</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E47DBDF1-1071-485F-B1BC-72F382EE2E52}"/>
              </a:ext>
            </a:extLst>
          </p:cNvPr>
          <p:cNvGraphicFramePr>
            <a:graphicFrameLocks/>
          </p:cNvGraphicFramePr>
          <p:nvPr>
            <p:extLst>
              <p:ext uri="{D42A27DB-BD31-4B8C-83A1-F6EECF244321}">
                <p14:modId xmlns:p14="http://schemas.microsoft.com/office/powerpoint/2010/main" val="631077331"/>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FB304F0D-8FCD-4B65-9660-F64B8C1106C3}"/>
              </a:ext>
            </a:extLst>
          </p:cNvPr>
          <p:cNvGraphicFramePr>
            <a:graphicFrameLocks/>
          </p:cNvGraphicFramePr>
          <p:nvPr>
            <p:extLst>
              <p:ext uri="{D42A27DB-BD31-4B8C-83A1-F6EECF244321}">
                <p14:modId xmlns:p14="http://schemas.microsoft.com/office/powerpoint/2010/main" val="2146200175"/>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78CFE1F3-96B2-43CB-828B-FC99C7E8961D}"/>
              </a:ext>
            </a:extLst>
          </p:cNvPr>
          <p:cNvGraphicFramePr>
            <a:graphicFrameLocks/>
          </p:cNvGraphicFramePr>
          <p:nvPr>
            <p:extLst>
              <p:ext uri="{D42A27DB-BD31-4B8C-83A1-F6EECF244321}">
                <p14:modId xmlns:p14="http://schemas.microsoft.com/office/powerpoint/2010/main" val="2512300652"/>
              </p:ext>
            </p:extLst>
          </p:nvPr>
        </p:nvGraphicFramePr>
        <p:xfrm>
          <a:off x="1475655" y="1319862"/>
          <a:ext cx="6606869"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010573DB-92AF-4A80-B4C1-22A26C41A4D5}"/>
              </a:ext>
            </a:extLst>
          </p:cNvPr>
          <p:cNvGraphicFramePr>
            <a:graphicFrameLocks/>
          </p:cNvGraphicFramePr>
          <p:nvPr>
            <p:extLst>
              <p:ext uri="{D42A27DB-BD31-4B8C-83A1-F6EECF244321}">
                <p14:modId xmlns:p14="http://schemas.microsoft.com/office/powerpoint/2010/main" val="1948116742"/>
              </p:ext>
            </p:extLst>
          </p:nvPr>
        </p:nvGraphicFramePr>
        <p:xfrm>
          <a:off x="1305351" y="1242471"/>
          <a:ext cx="6821330" cy="43086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3226B228-F52E-4A57-B7A0-5606B1C022DF}"/>
              </a:ext>
            </a:extLst>
          </p:cNvPr>
          <p:cNvGraphicFramePr>
            <a:graphicFrameLocks/>
          </p:cNvGraphicFramePr>
          <p:nvPr>
            <p:extLst>
              <p:ext uri="{D42A27DB-BD31-4B8C-83A1-F6EECF244321}">
                <p14:modId xmlns:p14="http://schemas.microsoft.com/office/powerpoint/2010/main" val="1689867707"/>
              </p:ext>
            </p:extLst>
          </p:nvPr>
        </p:nvGraphicFramePr>
        <p:xfrm>
          <a:off x="1351070" y="1437589"/>
          <a:ext cx="6821330"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2B8010C1-9449-4A7D-B7EB-5BAD506D2172}"/>
              </a:ext>
            </a:extLst>
          </p:cNvPr>
          <p:cNvGraphicFramePr>
            <a:graphicFrameLocks/>
          </p:cNvGraphicFramePr>
          <p:nvPr>
            <p:extLst>
              <p:ext uri="{D42A27DB-BD31-4B8C-83A1-F6EECF244321}">
                <p14:modId xmlns:p14="http://schemas.microsoft.com/office/powerpoint/2010/main" val="2674107008"/>
              </p:ext>
            </p:extLst>
          </p:nvPr>
        </p:nvGraphicFramePr>
        <p:xfrm>
          <a:off x="1187624" y="1332321"/>
          <a:ext cx="6984776" cy="42188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329A9FB2-07E3-40F2-8BA7-0C03B19380F6}"/>
              </a:ext>
            </a:extLst>
          </p:cNvPr>
          <p:cNvGraphicFramePr>
            <a:graphicFrameLocks/>
          </p:cNvGraphicFramePr>
          <p:nvPr>
            <p:extLst>
              <p:ext uri="{D42A27DB-BD31-4B8C-83A1-F6EECF244321}">
                <p14:modId xmlns:p14="http://schemas.microsoft.com/office/powerpoint/2010/main" val="2813417035"/>
              </p:ext>
            </p:extLst>
          </p:nvPr>
        </p:nvGraphicFramePr>
        <p:xfrm>
          <a:off x="1128940" y="1391871"/>
          <a:ext cx="7043460"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692C42D5-E065-4B91-8FDE-26CEDEB6939E}"/>
              </a:ext>
            </a:extLst>
          </p:cNvPr>
          <p:cNvGraphicFramePr>
            <a:graphicFrameLocks/>
          </p:cNvGraphicFramePr>
          <p:nvPr>
            <p:extLst>
              <p:ext uri="{D42A27DB-BD31-4B8C-83A1-F6EECF244321}">
                <p14:modId xmlns:p14="http://schemas.microsoft.com/office/powerpoint/2010/main" val="2472750098"/>
              </p:ext>
            </p:extLst>
          </p:nvPr>
        </p:nvGraphicFramePr>
        <p:xfrm>
          <a:off x="1331640" y="1191369"/>
          <a:ext cx="7128792" cy="43597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E41BDC9D-BEC1-4597-9186-48115D847DB9}"/>
              </a:ext>
            </a:extLst>
          </p:cNvPr>
          <p:cNvGraphicFramePr>
            <a:graphicFrameLocks/>
          </p:cNvGraphicFramePr>
          <p:nvPr>
            <p:extLst>
              <p:ext uri="{D42A27DB-BD31-4B8C-83A1-F6EECF244321}">
                <p14:modId xmlns:p14="http://schemas.microsoft.com/office/powerpoint/2010/main" val="3360549637"/>
              </p:ext>
            </p:extLst>
          </p:nvPr>
        </p:nvGraphicFramePr>
        <p:xfrm>
          <a:off x="1259632" y="1191369"/>
          <a:ext cx="7056784" cy="43597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58ED6F0D-7869-4B87-B75B-06FAB201705E}"/>
              </a:ext>
            </a:extLst>
          </p:cNvPr>
          <p:cNvGraphicFramePr>
            <a:graphicFrameLocks/>
          </p:cNvGraphicFramePr>
          <p:nvPr>
            <p:extLst>
              <p:ext uri="{D42A27DB-BD31-4B8C-83A1-F6EECF244321}">
                <p14:modId xmlns:p14="http://schemas.microsoft.com/office/powerpoint/2010/main" val="2427763283"/>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2BE05E38-036D-4633-BAEE-F9623FBEB890}"/>
              </a:ext>
            </a:extLst>
          </p:cNvPr>
          <p:cNvGraphicFramePr>
            <a:graphicFrameLocks/>
          </p:cNvGraphicFramePr>
          <p:nvPr>
            <p:extLst>
              <p:ext uri="{D42A27DB-BD31-4B8C-83A1-F6EECF244321}">
                <p14:modId xmlns:p14="http://schemas.microsoft.com/office/powerpoint/2010/main" val="331852905"/>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155076F5-A09C-4830-943E-948C90E46C44}"/>
              </a:ext>
            </a:extLst>
          </p:cNvPr>
          <p:cNvGraphicFramePr>
            <a:graphicFrameLocks/>
          </p:cNvGraphicFramePr>
          <p:nvPr>
            <p:extLst>
              <p:ext uri="{D42A27DB-BD31-4B8C-83A1-F6EECF244321}">
                <p14:modId xmlns:p14="http://schemas.microsoft.com/office/powerpoint/2010/main" val="1410979158"/>
              </p:ext>
            </p:extLst>
          </p:nvPr>
        </p:nvGraphicFramePr>
        <p:xfrm>
          <a:off x="1474776" y="138349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F7799882-BEB3-40C1-B7CD-9212B6A5E0B5}"/>
              </a:ext>
            </a:extLst>
          </p:cNvPr>
          <p:cNvGraphicFramePr>
            <a:graphicFrameLocks/>
          </p:cNvGraphicFramePr>
          <p:nvPr>
            <p:extLst>
              <p:ext uri="{D42A27DB-BD31-4B8C-83A1-F6EECF244321}">
                <p14:modId xmlns:p14="http://schemas.microsoft.com/office/powerpoint/2010/main" val="379577026"/>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A861AE85-2E54-4E96-BAC3-AB1533095AB6}"/>
              </a:ext>
            </a:extLst>
          </p:cNvPr>
          <p:cNvGraphicFramePr>
            <a:graphicFrameLocks/>
          </p:cNvGraphicFramePr>
          <p:nvPr>
            <p:extLst>
              <p:ext uri="{D42A27DB-BD31-4B8C-83A1-F6EECF244321}">
                <p14:modId xmlns:p14="http://schemas.microsoft.com/office/powerpoint/2010/main" val="2382351918"/>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375DC456-85B4-4067-9F1C-35BF42578F04}"/>
              </a:ext>
            </a:extLst>
          </p:cNvPr>
          <p:cNvGraphicFramePr>
            <a:graphicFrameLocks/>
          </p:cNvGraphicFramePr>
          <p:nvPr>
            <p:extLst>
              <p:ext uri="{D42A27DB-BD31-4B8C-83A1-F6EECF244321}">
                <p14:modId xmlns:p14="http://schemas.microsoft.com/office/powerpoint/2010/main" val="778618219"/>
              </p:ext>
            </p:extLst>
          </p:nvPr>
        </p:nvGraphicFramePr>
        <p:xfrm>
          <a:off x="1686589" y="15226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E697A7D6-D365-4D0D-8183-B0761DED707F}"/>
              </a:ext>
            </a:extLst>
          </p:cNvPr>
          <p:cNvGraphicFramePr>
            <a:graphicFrameLocks/>
          </p:cNvGraphicFramePr>
          <p:nvPr>
            <p:extLst>
              <p:ext uri="{D42A27DB-BD31-4B8C-83A1-F6EECF244321}">
                <p14:modId xmlns:p14="http://schemas.microsoft.com/office/powerpoint/2010/main" val="353267893"/>
              </p:ext>
            </p:extLst>
          </p:nvPr>
        </p:nvGraphicFramePr>
        <p:xfrm>
          <a:off x="1474776" y="13031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A588C7F3-66DE-4B7B-9F23-08AEE0DC8C16}"/>
              </a:ext>
            </a:extLst>
          </p:cNvPr>
          <p:cNvGraphicFramePr>
            <a:graphicFrameLocks/>
          </p:cNvGraphicFramePr>
          <p:nvPr>
            <p:extLst>
              <p:ext uri="{D42A27DB-BD31-4B8C-83A1-F6EECF244321}">
                <p14:modId xmlns:p14="http://schemas.microsoft.com/office/powerpoint/2010/main" val="710251960"/>
              </p:ext>
            </p:extLst>
          </p:nvPr>
        </p:nvGraphicFramePr>
        <p:xfrm>
          <a:off x="1259631" y="1268761"/>
          <a:ext cx="6795041" cy="4282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06AD71F8-8F96-45C6-919C-DD188805EAA1}"/>
              </a:ext>
            </a:extLst>
          </p:cNvPr>
          <p:cNvGraphicFramePr>
            <a:graphicFrameLocks/>
          </p:cNvGraphicFramePr>
          <p:nvPr>
            <p:extLst>
              <p:ext uri="{D42A27DB-BD31-4B8C-83A1-F6EECF244321}">
                <p14:modId xmlns:p14="http://schemas.microsoft.com/office/powerpoint/2010/main" val="2582369450"/>
              </p:ext>
            </p:extLst>
          </p:nvPr>
        </p:nvGraphicFramePr>
        <p:xfrm>
          <a:off x="1128940" y="1332320"/>
          <a:ext cx="7403500" cy="42063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133A6A12-42AA-478C-B0B2-3C2E25D75215}"/>
              </a:ext>
            </a:extLst>
          </p:cNvPr>
          <p:cNvGraphicFramePr>
            <a:graphicFrameLocks/>
          </p:cNvGraphicFramePr>
          <p:nvPr>
            <p:extLst>
              <p:ext uri="{D42A27DB-BD31-4B8C-83A1-F6EECF244321}">
                <p14:modId xmlns:p14="http://schemas.microsoft.com/office/powerpoint/2010/main" val="3779909620"/>
              </p:ext>
            </p:extLst>
          </p:nvPr>
        </p:nvGraphicFramePr>
        <p:xfrm>
          <a:off x="1259632" y="1484785"/>
          <a:ext cx="6912768" cy="40663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E17DB63A-4B5D-47D6-8B69-D759FEC23072}"/>
              </a:ext>
            </a:extLst>
          </p:cNvPr>
          <p:cNvGraphicFramePr>
            <a:graphicFrameLocks/>
          </p:cNvGraphicFramePr>
          <p:nvPr>
            <p:extLst>
              <p:ext uri="{D42A27DB-BD31-4B8C-83A1-F6EECF244321}">
                <p14:modId xmlns:p14="http://schemas.microsoft.com/office/powerpoint/2010/main" val="2395015522"/>
              </p:ext>
            </p:extLst>
          </p:nvPr>
        </p:nvGraphicFramePr>
        <p:xfrm>
          <a:off x="1233342" y="1268760"/>
          <a:ext cx="6939057"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9BC34582-8DEB-435F-88C6-860DDD9B10EE}"/>
              </a:ext>
            </a:extLst>
          </p:cNvPr>
          <p:cNvGraphicFramePr>
            <a:graphicFrameLocks/>
          </p:cNvGraphicFramePr>
          <p:nvPr>
            <p:extLst>
              <p:ext uri="{D42A27DB-BD31-4B8C-83A1-F6EECF244321}">
                <p14:modId xmlns:p14="http://schemas.microsoft.com/office/powerpoint/2010/main" val="2535275616"/>
              </p:ext>
            </p:extLst>
          </p:nvPr>
        </p:nvGraphicFramePr>
        <p:xfrm>
          <a:off x="1259632" y="1391871"/>
          <a:ext cx="7056784"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36" name="Gráfico 35">
            <a:extLst>
              <a:ext uri="{FF2B5EF4-FFF2-40B4-BE49-F238E27FC236}">
                <a16:creationId xmlns:a16="http://schemas.microsoft.com/office/drawing/2014/main" id="{F62B512D-13D0-42B8-AAD6-44FB3674D861}"/>
              </a:ext>
            </a:extLst>
          </p:cNvPr>
          <p:cNvGraphicFramePr>
            <a:graphicFrameLocks/>
          </p:cNvGraphicFramePr>
          <p:nvPr>
            <p:extLst>
              <p:ext uri="{D42A27DB-BD31-4B8C-83A1-F6EECF244321}">
                <p14:modId xmlns:p14="http://schemas.microsoft.com/office/powerpoint/2010/main" val="2767008407"/>
              </p:ext>
            </p:extLst>
          </p:nvPr>
        </p:nvGraphicFramePr>
        <p:xfrm>
          <a:off x="1305350" y="1340768"/>
          <a:ext cx="7011065" cy="42095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9D97DF25-E44E-4032-B9E7-8F5C4835B51D}"/>
              </a:ext>
            </a:extLst>
          </p:cNvPr>
          <p:cNvGraphicFramePr>
            <a:graphicFrameLocks/>
          </p:cNvGraphicFramePr>
          <p:nvPr>
            <p:extLst>
              <p:ext uri="{D42A27DB-BD31-4B8C-83A1-F6EECF244321}">
                <p14:modId xmlns:p14="http://schemas.microsoft.com/office/powerpoint/2010/main" val="3106172727"/>
              </p:ext>
            </p:extLst>
          </p:nvPr>
        </p:nvGraphicFramePr>
        <p:xfrm>
          <a:off x="1233343" y="1268760"/>
          <a:ext cx="7083073" cy="42560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EEE3084D-51C5-44AA-9F7E-0912887D03CD}"/>
              </a:ext>
            </a:extLst>
          </p:cNvPr>
          <p:cNvGraphicFramePr>
            <a:graphicFrameLocks/>
          </p:cNvGraphicFramePr>
          <p:nvPr>
            <p:extLst>
              <p:ext uri="{D42A27DB-BD31-4B8C-83A1-F6EECF244321}">
                <p14:modId xmlns:p14="http://schemas.microsoft.com/office/powerpoint/2010/main" val="703004238"/>
              </p:ext>
            </p:extLst>
          </p:nvPr>
        </p:nvGraphicFramePr>
        <p:xfrm>
          <a:off x="1259632" y="1314480"/>
          <a:ext cx="6723033" cy="4236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B010C6E2-B620-434D-BD97-A698A62FF8BB}"/>
              </a:ext>
            </a:extLst>
          </p:cNvPr>
          <p:cNvGraphicFramePr>
            <a:graphicFrameLocks/>
          </p:cNvGraphicFramePr>
          <p:nvPr>
            <p:extLst>
              <p:ext uri="{D42A27DB-BD31-4B8C-83A1-F6EECF244321}">
                <p14:modId xmlns:p14="http://schemas.microsoft.com/office/powerpoint/2010/main" val="2783696507"/>
              </p:ext>
            </p:extLst>
          </p:nvPr>
        </p:nvGraphicFramePr>
        <p:xfrm>
          <a:off x="1187624" y="1365581"/>
          <a:ext cx="7056784" cy="41741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D5032B0E-B28B-4BBF-BA0B-E8EED555D630}"/>
              </a:ext>
            </a:extLst>
          </p:cNvPr>
          <p:cNvGraphicFramePr>
            <a:graphicFrameLocks/>
          </p:cNvGraphicFramePr>
          <p:nvPr>
            <p:extLst>
              <p:ext uri="{D42A27DB-BD31-4B8C-83A1-F6EECF244321}">
                <p14:modId xmlns:p14="http://schemas.microsoft.com/office/powerpoint/2010/main" val="676112123"/>
              </p:ext>
            </p:extLst>
          </p:nvPr>
        </p:nvGraphicFramePr>
        <p:xfrm>
          <a:off x="1061475" y="1119360"/>
          <a:ext cx="7254941"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F7231153-8C0B-47F4-9280-AF8DCEFEE79A}"/>
              </a:ext>
            </a:extLst>
          </p:cNvPr>
          <p:cNvGraphicFramePr>
            <a:graphicFrameLocks/>
          </p:cNvGraphicFramePr>
          <p:nvPr>
            <p:extLst>
              <p:ext uri="{D42A27DB-BD31-4B8C-83A1-F6EECF244321}">
                <p14:modId xmlns:p14="http://schemas.microsoft.com/office/powerpoint/2010/main" val="908010672"/>
              </p:ext>
            </p:extLst>
          </p:nvPr>
        </p:nvGraphicFramePr>
        <p:xfrm>
          <a:off x="1174659" y="1145649"/>
          <a:ext cx="6997741"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950E25F4-071F-4012-8191-BDF12A810ECA}"/>
              </a:ext>
            </a:extLst>
          </p:cNvPr>
          <p:cNvGraphicFramePr>
            <a:graphicFrameLocks/>
          </p:cNvGraphicFramePr>
          <p:nvPr>
            <p:extLst>
              <p:ext uri="{D42A27DB-BD31-4B8C-83A1-F6EECF244321}">
                <p14:modId xmlns:p14="http://schemas.microsoft.com/office/powerpoint/2010/main" val="3827598613"/>
              </p:ext>
            </p:extLst>
          </p:nvPr>
        </p:nvGraphicFramePr>
        <p:xfrm>
          <a:off x="1128940" y="1319862"/>
          <a:ext cx="7043460" cy="4185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B5A07DEB-0A8D-4B1D-A67A-B1E2DA5507A2}"/>
              </a:ext>
            </a:extLst>
          </p:cNvPr>
          <p:cNvGraphicFramePr>
            <a:graphicFrameLocks/>
          </p:cNvGraphicFramePr>
          <p:nvPr>
            <p:extLst>
              <p:ext uri="{D42A27DB-BD31-4B8C-83A1-F6EECF244321}">
                <p14:modId xmlns:p14="http://schemas.microsoft.com/office/powerpoint/2010/main" val="332751418"/>
              </p:ext>
            </p:extLst>
          </p:nvPr>
        </p:nvGraphicFramePr>
        <p:xfrm>
          <a:off x="1128940" y="1196752"/>
          <a:ext cx="7187476" cy="43543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5CF9C526-F693-4170-B977-0E2CCFCF2691}"/>
              </a:ext>
            </a:extLst>
          </p:cNvPr>
          <p:cNvGraphicFramePr>
            <a:graphicFrameLocks/>
          </p:cNvGraphicFramePr>
          <p:nvPr>
            <p:extLst>
              <p:ext uri="{D42A27DB-BD31-4B8C-83A1-F6EECF244321}">
                <p14:modId xmlns:p14="http://schemas.microsoft.com/office/powerpoint/2010/main" val="998661585"/>
              </p:ext>
            </p:extLst>
          </p:nvPr>
        </p:nvGraphicFramePr>
        <p:xfrm>
          <a:off x="1259631" y="1322144"/>
          <a:ext cx="6939057"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FBC34C6D-B3B4-491C-A8E1-7CD83C3872CE}"/>
              </a:ext>
            </a:extLst>
          </p:cNvPr>
          <p:cNvGraphicFramePr>
            <a:graphicFrameLocks/>
          </p:cNvGraphicFramePr>
          <p:nvPr>
            <p:extLst>
              <p:ext uri="{D42A27DB-BD31-4B8C-83A1-F6EECF244321}">
                <p14:modId xmlns:p14="http://schemas.microsoft.com/office/powerpoint/2010/main" val="421473763"/>
              </p:ext>
            </p:extLst>
          </p:nvPr>
        </p:nvGraphicFramePr>
        <p:xfrm>
          <a:off x="1174659" y="1322143"/>
          <a:ext cx="6896853"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3862521D-4F54-4240-88AE-E83E216FB32F}"/>
              </a:ext>
            </a:extLst>
          </p:cNvPr>
          <p:cNvGraphicFramePr>
            <a:graphicFrameLocks/>
          </p:cNvGraphicFramePr>
          <p:nvPr>
            <p:extLst>
              <p:ext uri="{D42A27DB-BD31-4B8C-83A1-F6EECF244321}">
                <p14:modId xmlns:p14="http://schemas.microsoft.com/office/powerpoint/2010/main" val="3315967244"/>
              </p:ext>
            </p:extLst>
          </p:nvPr>
        </p:nvGraphicFramePr>
        <p:xfrm>
          <a:off x="1187624" y="1322143"/>
          <a:ext cx="6984776" cy="4256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C7557DA-B00E-4934-BE7F-3EB62ED92B92}"/>
              </a:ext>
            </a:extLst>
          </p:cNvPr>
          <p:cNvGraphicFramePr>
            <a:graphicFrameLocks/>
          </p:cNvGraphicFramePr>
          <p:nvPr>
            <p:extLst>
              <p:ext uri="{D42A27DB-BD31-4B8C-83A1-F6EECF244321}">
                <p14:modId xmlns:p14="http://schemas.microsoft.com/office/powerpoint/2010/main" val="2216477576"/>
              </p:ext>
            </p:extLst>
          </p:nvPr>
        </p:nvGraphicFramePr>
        <p:xfrm>
          <a:off x="1259632" y="1242472"/>
          <a:ext cx="6912768" cy="43086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23EF933-3DCC-46F5-AF4D-2ACD41B9244E}"/>
              </a:ext>
            </a:extLst>
          </p:cNvPr>
          <p:cNvGraphicFramePr>
            <a:graphicFrameLocks/>
          </p:cNvGraphicFramePr>
          <p:nvPr>
            <p:extLst>
              <p:ext uri="{D42A27DB-BD31-4B8C-83A1-F6EECF244321}">
                <p14:modId xmlns:p14="http://schemas.microsoft.com/office/powerpoint/2010/main" val="1163596480"/>
              </p:ext>
            </p:extLst>
          </p:nvPr>
        </p:nvGraphicFramePr>
        <p:xfrm>
          <a:off x="1187624" y="1322143"/>
          <a:ext cx="7056784" cy="43021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17429C42-731C-42F3-A2AD-3E77F9330471}"/>
              </a:ext>
            </a:extLst>
          </p:cNvPr>
          <p:cNvGraphicFramePr>
            <a:graphicFrameLocks/>
          </p:cNvGraphicFramePr>
          <p:nvPr>
            <p:extLst>
              <p:ext uri="{D42A27DB-BD31-4B8C-83A1-F6EECF244321}">
                <p14:modId xmlns:p14="http://schemas.microsoft.com/office/powerpoint/2010/main" val="575097985"/>
              </p:ext>
            </p:extLst>
          </p:nvPr>
        </p:nvGraphicFramePr>
        <p:xfrm>
          <a:off x="1174659" y="1367862"/>
          <a:ext cx="6925733" cy="41820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5363</TotalTime>
  <Words>3676</Words>
  <Application>Microsoft Office PowerPoint</Application>
  <PresentationFormat>Presentación en pantalla (4:3)</PresentationFormat>
  <Paragraphs>547</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315</cp:revision>
  <dcterms:created xsi:type="dcterms:W3CDTF">2019-02-18T18:05:13Z</dcterms:created>
  <dcterms:modified xsi:type="dcterms:W3CDTF">2022-03-31T16:57:33Z</dcterms:modified>
</cp:coreProperties>
</file>