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13" r:id="rId3"/>
    <p:sldId id="269" r:id="rId4"/>
    <p:sldId id="328" r:id="rId5"/>
    <p:sldId id="327" r:id="rId6"/>
    <p:sldId id="408" r:id="rId7"/>
    <p:sldId id="412" r:id="rId8"/>
    <p:sldId id="332" r:id="rId9"/>
    <p:sldId id="333" r:id="rId10"/>
    <p:sldId id="404" r:id="rId11"/>
    <p:sldId id="335" r:id="rId12"/>
    <p:sldId id="405" r:id="rId13"/>
    <p:sldId id="406"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35"/>
    <a:srgbClr val="DA423F"/>
    <a:srgbClr val="855FB3"/>
    <a:srgbClr val="A6D050"/>
    <a:srgbClr val="FF9A2F"/>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izaky\Documents\Practicas%20Profesionales\TOTALES%20POR%20&#193;REA.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E32C4D0-A5CA-4705-AAB7-8E71D7B0851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BA-49D1-BBF4-B8E2EEDE1720}"/>
                </c:ext>
              </c:extLst>
            </c:dLbl>
            <c:dLbl>
              <c:idx val="1"/>
              <c:tx>
                <c:rich>
                  <a:bodyPr/>
                  <a:lstStyle/>
                  <a:p>
                    <a:fld id="{CE5CDA8C-4372-4CF7-96BC-2B22E7FD5FB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BA-49D1-BBF4-B8E2EEDE172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Sheet1!$G$75:$G$76</c:f>
              <c:strCache>
                <c:ptCount val="2"/>
                <c:pt idx="0">
                  <c:v>SI</c:v>
                </c:pt>
                <c:pt idx="1">
                  <c:v>NO</c:v>
                </c:pt>
              </c:strCache>
            </c:strRef>
          </c:cat>
          <c:val>
            <c:numRef>
              <c:f>Sheet1!$J$75:$J$76</c:f>
              <c:numCache>
                <c:formatCode>General</c:formatCode>
                <c:ptCount val="2"/>
                <c:pt idx="0">
                  <c:v>47</c:v>
                </c:pt>
                <c:pt idx="1">
                  <c:v>53</c:v>
                </c:pt>
              </c:numCache>
            </c:numRef>
          </c:val>
          <c:extLst>
            <c:ext xmlns:c16="http://schemas.microsoft.com/office/drawing/2014/chart" uri="{C3380CC4-5D6E-409C-BE32-E72D297353CC}">
              <c16:uniqueId val="{00000002-BABA-49D1-BBF4-B8E2EEDE1720}"/>
            </c:ext>
          </c:extLst>
        </c:ser>
        <c:dLbls>
          <c:dLblPos val="inEnd"/>
          <c:showLegendKey val="0"/>
          <c:showVal val="1"/>
          <c:showCatName val="0"/>
          <c:showSerName val="0"/>
          <c:showPercent val="0"/>
          <c:showBubbleSize val="0"/>
        </c:dLbls>
        <c:gapWidth val="150"/>
        <c:overlap val="100"/>
        <c:axId val="1981466255"/>
        <c:axId val="98279391"/>
      </c:barChart>
      <c:catAx>
        <c:axId val="19814662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279391"/>
        <c:crosses val="autoZero"/>
        <c:auto val="1"/>
        <c:lblAlgn val="ctr"/>
        <c:lblOffset val="100"/>
        <c:noMultiLvlLbl val="0"/>
      </c:catAx>
      <c:valAx>
        <c:axId val="982793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81466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B91E97B-14AE-4D0A-AAAA-52C09DF7513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E4-4070-A906-9D75E11A3EDF}"/>
                </c:ext>
              </c:extLst>
            </c:dLbl>
            <c:dLbl>
              <c:idx val="1"/>
              <c:tx>
                <c:rich>
                  <a:bodyPr/>
                  <a:lstStyle/>
                  <a:p>
                    <a:fld id="{6760ADB2-7133-4156-A859-92C8F222C9E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E4-4070-A906-9D75E11A3EDF}"/>
                </c:ext>
              </c:extLst>
            </c:dLbl>
            <c:dLbl>
              <c:idx val="2"/>
              <c:tx>
                <c:rich>
                  <a:bodyPr/>
                  <a:lstStyle/>
                  <a:p>
                    <a:fld id="{EAF9B73C-15DD-458B-A7F2-D5C35C5E76C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E4-4070-A906-9D75E11A3EDF}"/>
                </c:ext>
              </c:extLst>
            </c:dLbl>
            <c:dLbl>
              <c:idx val="3"/>
              <c:tx>
                <c:rich>
                  <a:bodyPr/>
                  <a:lstStyle/>
                  <a:p>
                    <a:fld id="{920595AA-E933-46E1-B57D-791712D440F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E4-4070-A906-9D75E11A3EDF}"/>
                </c:ext>
              </c:extLst>
            </c:dLbl>
            <c:dLbl>
              <c:idx val="4"/>
              <c:tx>
                <c:rich>
                  <a:bodyPr/>
                  <a:lstStyle/>
                  <a:p>
                    <a:fld id="{560683C0-AC33-4E6C-A000-02874DCC23B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E4-4070-A906-9D75E11A3EDF}"/>
                </c:ext>
              </c:extLst>
            </c:dLbl>
            <c:dLbl>
              <c:idx val="5"/>
              <c:tx>
                <c:rich>
                  <a:bodyPr/>
                  <a:lstStyle/>
                  <a:p>
                    <a:fld id="{EA5244B4-7007-48B6-9A56-8923C8828A3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E4-4070-A906-9D75E11A3EDF}"/>
                </c:ext>
              </c:extLst>
            </c:dLbl>
            <c:dLbl>
              <c:idx val="6"/>
              <c:tx>
                <c:rich>
                  <a:bodyPr/>
                  <a:lstStyle/>
                  <a:p>
                    <a:fld id="{9E53BC2A-2312-4315-AA83-082CDC5B46C0}"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E4-4070-A906-9D75E11A3EDF}"/>
                </c:ext>
              </c:extLst>
            </c:dLbl>
            <c:dLbl>
              <c:idx val="7"/>
              <c:tx>
                <c:rich>
                  <a:bodyPr/>
                  <a:lstStyle/>
                  <a:p>
                    <a:fld id="{E00AA6A2-230F-4FA4-BFEB-FD64DC8828E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E4-4070-A906-9D75E11A3EDF}"/>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Sheet1!$G$81:$G$88</c:f>
              <c:strCache>
                <c:ptCount val="8"/>
                <c:pt idx="0">
                  <c:v>CONSCIENCIA ECOLOGICA</c:v>
                </c:pt>
                <c:pt idx="1">
                  <c:v>TRANSPARENCIA Y RENDICIÓN DE CUENTAS</c:v>
                </c:pt>
                <c:pt idx="2">
                  <c:v>RESPOSABILIDAD</c:v>
                </c:pt>
                <c:pt idx="3">
                  <c:v>LEALTAD Y COMPROMISO</c:v>
                </c:pt>
                <c:pt idx="4">
                  <c:v>EQUIDAD</c:v>
                </c:pt>
                <c:pt idx="5">
                  <c:v>TOLERANCIA</c:v>
                </c:pt>
                <c:pt idx="6">
                  <c:v>PROFESIONALISMO E INTEGRIDAD</c:v>
                </c:pt>
                <c:pt idx="7">
                  <c:v>JUSTICIA</c:v>
                </c:pt>
              </c:strCache>
            </c:strRef>
          </c:cat>
          <c:val>
            <c:numRef>
              <c:f>Sheet1!$I$81:$I$88</c:f>
              <c:numCache>
                <c:formatCode>General</c:formatCode>
                <c:ptCount val="8"/>
                <c:pt idx="0">
                  <c:v>27</c:v>
                </c:pt>
                <c:pt idx="1">
                  <c:v>23</c:v>
                </c:pt>
                <c:pt idx="2">
                  <c:v>23</c:v>
                </c:pt>
                <c:pt idx="3">
                  <c:v>17</c:v>
                </c:pt>
                <c:pt idx="4">
                  <c:v>13</c:v>
                </c:pt>
                <c:pt idx="5">
                  <c:v>13</c:v>
                </c:pt>
                <c:pt idx="6">
                  <c:v>10</c:v>
                </c:pt>
                <c:pt idx="7">
                  <c:v>3</c:v>
                </c:pt>
              </c:numCache>
            </c:numRef>
          </c:val>
          <c:extLst>
            <c:ext xmlns:c16="http://schemas.microsoft.com/office/drawing/2014/chart" uri="{C3380CC4-5D6E-409C-BE32-E72D297353CC}">
              <c16:uniqueId val="{00000008-B3E4-4070-A906-9D75E11A3EDF}"/>
            </c:ext>
          </c:extLst>
        </c:ser>
        <c:dLbls>
          <c:dLblPos val="inEnd"/>
          <c:showLegendKey val="0"/>
          <c:showVal val="1"/>
          <c:showCatName val="0"/>
          <c:showSerName val="0"/>
          <c:showPercent val="0"/>
          <c:showBubbleSize val="0"/>
        </c:dLbls>
        <c:gapWidth val="100"/>
        <c:overlap val="-24"/>
        <c:axId val="205075327"/>
        <c:axId val="94028991"/>
      </c:barChart>
      <c:catAx>
        <c:axId val="2050753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94028991"/>
        <c:crosses val="autoZero"/>
        <c:auto val="1"/>
        <c:lblAlgn val="ctr"/>
        <c:lblOffset val="100"/>
        <c:noMultiLvlLbl val="0"/>
      </c:catAx>
      <c:valAx>
        <c:axId val="940289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MX"/>
          </a:p>
        </c:txPr>
        <c:crossAx val="205075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ysClr val="windowText" lastClr="000000"/>
          </a:solidFill>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4CD4747-9D1E-4F70-94F7-4AC5938C5C3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BF-4D44-8986-358D5CEBC2BC}"/>
                </c:ext>
              </c:extLst>
            </c:dLbl>
            <c:dLbl>
              <c:idx val="1"/>
              <c:tx>
                <c:rich>
                  <a:bodyPr/>
                  <a:lstStyle/>
                  <a:p>
                    <a:fld id="{CDD8CAC2-9B08-464E-BFD1-A1A7C58C0AA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BF-4D44-8986-358D5CEBC2BC}"/>
                </c:ext>
              </c:extLst>
            </c:dLbl>
            <c:dLbl>
              <c:idx val="2"/>
              <c:tx>
                <c:rich>
                  <a:bodyPr/>
                  <a:lstStyle/>
                  <a:p>
                    <a:fld id="{31E6A800-6D05-4572-B55E-03A8AB4B7D9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BF-4D44-8986-358D5CEBC2B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Sheet1!$G$174:$G$176</c:f>
              <c:strCache>
                <c:ptCount val="3"/>
                <c:pt idx="0">
                  <c:v>EXCELENTE</c:v>
                </c:pt>
                <c:pt idx="1">
                  <c:v>BUENA</c:v>
                </c:pt>
                <c:pt idx="2">
                  <c:v>REGULAR</c:v>
                </c:pt>
              </c:strCache>
            </c:strRef>
          </c:cat>
          <c:val>
            <c:numRef>
              <c:f>Sheet1!$J$174:$J$176</c:f>
              <c:numCache>
                <c:formatCode>General</c:formatCode>
                <c:ptCount val="3"/>
                <c:pt idx="0">
                  <c:v>7</c:v>
                </c:pt>
                <c:pt idx="1">
                  <c:v>60</c:v>
                </c:pt>
                <c:pt idx="2">
                  <c:v>33</c:v>
                </c:pt>
              </c:numCache>
            </c:numRef>
          </c:val>
          <c:extLst>
            <c:ext xmlns:c16="http://schemas.microsoft.com/office/drawing/2014/chart" uri="{C3380CC4-5D6E-409C-BE32-E72D297353CC}">
              <c16:uniqueId val="{00000003-81BF-4D44-8986-358D5CEBC2BC}"/>
            </c:ext>
          </c:extLst>
        </c:ser>
        <c:dLbls>
          <c:dLblPos val="inEnd"/>
          <c:showLegendKey val="0"/>
          <c:showVal val="1"/>
          <c:showCatName val="0"/>
          <c:showSerName val="0"/>
          <c:showPercent val="0"/>
          <c:showBubbleSize val="0"/>
        </c:dLbls>
        <c:gapWidth val="100"/>
        <c:overlap val="-24"/>
        <c:axId val="209044223"/>
        <c:axId val="1978137791"/>
      </c:barChart>
      <c:catAx>
        <c:axId val="2090442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78137791"/>
        <c:crosses val="autoZero"/>
        <c:auto val="1"/>
        <c:lblAlgn val="ctr"/>
        <c:lblOffset val="100"/>
        <c:noMultiLvlLbl val="0"/>
      </c:catAx>
      <c:valAx>
        <c:axId val="19781377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9044223"/>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037750A-6C71-48FA-AA73-5E65B3E0DD3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93-4BDF-84DD-586AA2A289AA}"/>
                </c:ext>
              </c:extLst>
            </c:dLbl>
            <c:dLbl>
              <c:idx val="1"/>
              <c:tx>
                <c:rich>
                  <a:bodyPr/>
                  <a:lstStyle/>
                  <a:p>
                    <a:fld id="{07108FBB-176A-4C17-A603-84507D8ACF8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93-4BDF-84DD-586AA2A289AA}"/>
                </c:ext>
              </c:extLst>
            </c:dLbl>
            <c:dLbl>
              <c:idx val="2"/>
              <c:tx>
                <c:rich>
                  <a:bodyPr/>
                  <a:lstStyle/>
                  <a:p>
                    <a:fld id="{BCC684BA-A0B7-4BF6-9272-1EFB9EF174C0}"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93-4BDF-84DD-586AA2A289AA}"/>
                </c:ext>
              </c:extLst>
            </c:dLbl>
            <c:dLbl>
              <c:idx val="3"/>
              <c:tx>
                <c:rich>
                  <a:bodyPr/>
                  <a:lstStyle/>
                  <a:p>
                    <a:fld id="{7B63EC4C-AF3F-47EA-BD7C-6576604E03B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93-4BDF-84DD-586AA2A289A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Sheet1!$G$181:$G$184</c:f>
              <c:strCache>
                <c:ptCount val="4"/>
                <c:pt idx="0">
                  <c:v>EXCELENTE</c:v>
                </c:pt>
                <c:pt idx="1">
                  <c:v>BUENA</c:v>
                </c:pt>
                <c:pt idx="2">
                  <c:v>REGULAR</c:v>
                </c:pt>
                <c:pt idx="3">
                  <c:v>MALO</c:v>
                </c:pt>
              </c:strCache>
            </c:strRef>
          </c:cat>
          <c:val>
            <c:numRef>
              <c:f>Sheet1!$J$181:$J$184</c:f>
              <c:numCache>
                <c:formatCode>General</c:formatCode>
                <c:ptCount val="4"/>
                <c:pt idx="0">
                  <c:v>3</c:v>
                </c:pt>
                <c:pt idx="1">
                  <c:v>47</c:v>
                </c:pt>
                <c:pt idx="2">
                  <c:v>47</c:v>
                </c:pt>
                <c:pt idx="3">
                  <c:v>3</c:v>
                </c:pt>
              </c:numCache>
            </c:numRef>
          </c:val>
          <c:extLst>
            <c:ext xmlns:c16="http://schemas.microsoft.com/office/drawing/2014/chart" uri="{C3380CC4-5D6E-409C-BE32-E72D297353CC}">
              <c16:uniqueId val="{00000004-8393-4BDF-84DD-586AA2A289AA}"/>
            </c:ext>
          </c:extLst>
        </c:ser>
        <c:dLbls>
          <c:dLblPos val="inEnd"/>
          <c:showLegendKey val="0"/>
          <c:showVal val="1"/>
          <c:showCatName val="0"/>
          <c:showSerName val="0"/>
          <c:showPercent val="0"/>
          <c:showBubbleSize val="0"/>
        </c:dLbls>
        <c:gapWidth val="100"/>
        <c:overlap val="-24"/>
        <c:axId val="104523279"/>
        <c:axId val="1980272879"/>
      </c:barChart>
      <c:catAx>
        <c:axId val="1045232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80272879"/>
        <c:crosses val="autoZero"/>
        <c:auto val="1"/>
        <c:lblAlgn val="ctr"/>
        <c:lblOffset val="100"/>
        <c:noMultiLvlLbl val="0"/>
      </c:catAx>
      <c:valAx>
        <c:axId val="19802728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452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94545CA-B2C1-4F2A-B6FE-95542AB3466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28-4E97-82F0-535179FFA824}"/>
                </c:ext>
              </c:extLst>
            </c:dLbl>
            <c:dLbl>
              <c:idx val="1"/>
              <c:tx>
                <c:rich>
                  <a:bodyPr/>
                  <a:lstStyle/>
                  <a:p>
                    <a:fld id="{09A2D53E-B544-4FBC-9DAE-4ABD16B453C2}"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28-4E97-82F0-535179FFA824}"/>
                </c:ext>
              </c:extLst>
            </c:dLbl>
            <c:dLbl>
              <c:idx val="2"/>
              <c:tx>
                <c:rich>
                  <a:bodyPr/>
                  <a:lstStyle/>
                  <a:p>
                    <a:fld id="{F84CB11C-A5DE-465D-A0B9-533E6B8C594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28-4E97-82F0-535179FFA824}"/>
                </c:ext>
              </c:extLst>
            </c:dLbl>
            <c:dLbl>
              <c:idx val="3"/>
              <c:tx>
                <c:rich>
                  <a:bodyPr/>
                  <a:lstStyle/>
                  <a:p>
                    <a:fld id="{BABBD0EA-9AC7-42D4-8CCA-6F2107A202B0}"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28-4E97-82F0-535179FFA82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Sheet1!$G$189:$G$192</c:f>
              <c:strCache>
                <c:ptCount val="4"/>
                <c:pt idx="0">
                  <c:v>BAJO</c:v>
                </c:pt>
                <c:pt idx="1">
                  <c:v>MEDIO</c:v>
                </c:pt>
                <c:pt idx="2">
                  <c:v>ALTO</c:v>
                </c:pt>
                <c:pt idx="3">
                  <c:v>MUY ALTO</c:v>
                </c:pt>
              </c:strCache>
            </c:strRef>
          </c:cat>
          <c:val>
            <c:numRef>
              <c:f>Sheet1!$J$189:$J$192</c:f>
              <c:numCache>
                <c:formatCode>General</c:formatCode>
                <c:ptCount val="4"/>
                <c:pt idx="0">
                  <c:v>23</c:v>
                </c:pt>
                <c:pt idx="1">
                  <c:v>63</c:v>
                </c:pt>
                <c:pt idx="2">
                  <c:v>10</c:v>
                </c:pt>
                <c:pt idx="3">
                  <c:v>3</c:v>
                </c:pt>
              </c:numCache>
            </c:numRef>
          </c:val>
          <c:extLst>
            <c:ext xmlns:c16="http://schemas.microsoft.com/office/drawing/2014/chart" uri="{C3380CC4-5D6E-409C-BE32-E72D297353CC}">
              <c16:uniqueId val="{00000004-0828-4E97-82F0-535179FFA824}"/>
            </c:ext>
          </c:extLst>
        </c:ser>
        <c:dLbls>
          <c:dLblPos val="inEnd"/>
          <c:showLegendKey val="0"/>
          <c:showVal val="1"/>
          <c:showCatName val="0"/>
          <c:showSerName val="0"/>
          <c:showPercent val="0"/>
          <c:showBubbleSize val="0"/>
        </c:dLbls>
        <c:gapWidth val="100"/>
        <c:overlap val="-24"/>
        <c:axId val="90091583"/>
        <c:axId val="98278559"/>
      </c:barChart>
      <c:catAx>
        <c:axId val="900915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278559"/>
        <c:crosses val="autoZero"/>
        <c:auto val="1"/>
        <c:lblAlgn val="ctr"/>
        <c:lblOffset val="100"/>
        <c:noMultiLvlLbl val="0"/>
      </c:catAx>
      <c:valAx>
        <c:axId val="982785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091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8B875C6-C67B-43FF-B5AF-4833876033F2}"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0F-42A6-8060-F983F163BD65}"/>
                </c:ext>
              </c:extLst>
            </c:dLbl>
            <c:dLbl>
              <c:idx val="1"/>
              <c:tx>
                <c:rich>
                  <a:bodyPr/>
                  <a:lstStyle/>
                  <a:p>
                    <a:fld id="{1A350AEA-C099-4F6B-962B-F2A68144929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0F-42A6-8060-F983F163BD65}"/>
                </c:ext>
              </c:extLst>
            </c:dLbl>
            <c:dLbl>
              <c:idx val="2"/>
              <c:tx>
                <c:rich>
                  <a:bodyPr/>
                  <a:lstStyle/>
                  <a:p>
                    <a:fld id="{28F57AE0-7989-4B77-9834-F23396CC0816}"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0F-42A6-8060-F983F163BD65}"/>
                </c:ext>
              </c:extLst>
            </c:dLbl>
            <c:dLbl>
              <c:idx val="3"/>
              <c:tx>
                <c:rich>
                  <a:bodyPr/>
                  <a:lstStyle/>
                  <a:p>
                    <a:fld id="{1D3A580E-7D63-459F-8D15-B442FF3B007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0F-42A6-8060-F983F163BD6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Sheet1!$G$197:$G$200</c:f>
              <c:strCache>
                <c:ptCount val="4"/>
                <c:pt idx="0">
                  <c:v>EXCELENTE</c:v>
                </c:pt>
                <c:pt idx="1">
                  <c:v>BUENA</c:v>
                </c:pt>
                <c:pt idx="2">
                  <c:v>REGULAR</c:v>
                </c:pt>
                <c:pt idx="3">
                  <c:v>MALO</c:v>
                </c:pt>
              </c:strCache>
            </c:strRef>
          </c:cat>
          <c:val>
            <c:numRef>
              <c:f>Sheet1!$J$197:$J$200</c:f>
              <c:numCache>
                <c:formatCode>General</c:formatCode>
                <c:ptCount val="4"/>
                <c:pt idx="0">
                  <c:v>7</c:v>
                </c:pt>
                <c:pt idx="1">
                  <c:v>20</c:v>
                </c:pt>
                <c:pt idx="2">
                  <c:v>53</c:v>
                </c:pt>
                <c:pt idx="3">
                  <c:v>20</c:v>
                </c:pt>
              </c:numCache>
            </c:numRef>
          </c:val>
          <c:extLst>
            <c:ext xmlns:c16="http://schemas.microsoft.com/office/drawing/2014/chart" uri="{C3380CC4-5D6E-409C-BE32-E72D297353CC}">
              <c16:uniqueId val="{00000004-710F-42A6-8060-F983F163BD65}"/>
            </c:ext>
          </c:extLst>
        </c:ser>
        <c:dLbls>
          <c:dLblPos val="inEnd"/>
          <c:showLegendKey val="0"/>
          <c:showVal val="1"/>
          <c:showCatName val="0"/>
          <c:showSerName val="0"/>
          <c:showPercent val="0"/>
          <c:showBubbleSize val="0"/>
        </c:dLbls>
        <c:gapWidth val="100"/>
        <c:overlap val="-24"/>
        <c:axId val="237341743"/>
        <c:axId val="1980274543"/>
      </c:barChart>
      <c:catAx>
        <c:axId val="237341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80274543"/>
        <c:crosses val="autoZero"/>
        <c:auto val="1"/>
        <c:lblAlgn val="ctr"/>
        <c:lblOffset val="100"/>
        <c:noMultiLvlLbl val="0"/>
      </c:catAx>
      <c:valAx>
        <c:axId val="19802745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4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998B11A-18D7-4842-9D3F-7FF04D02F31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E9-479D-B079-838EAE76B561}"/>
                </c:ext>
              </c:extLst>
            </c:dLbl>
            <c:dLbl>
              <c:idx val="1"/>
              <c:tx>
                <c:rich>
                  <a:bodyPr/>
                  <a:lstStyle/>
                  <a:p>
                    <a:fld id="{44246889-6102-4EA7-9C27-CCAD3BC8278F}"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E9-479D-B079-838EAE76B561}"/>
                </c:ext>
              </c:extLst>
            </c:dLbl>
            <c:dLbl>
              <c:idx val="2"/>
              <c:tx>
                <c:rich>
                  <a:bodyPr/>
                  <a:lstStyle/>
                  <a:p>
                    <a:fld id="{03B8BB4A-9A3D-4D57-96C1-21AA9C42CE2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E9-479D-B079-838EAE76B561}"/>
                </c:ext>
              </c:extLst>
            </c:dLbl>
            <c:dLbl>
              <c:idx val="3"/>
              <c:tx>
                <c:rich>
                  <a:bodyPr/>
                  <a:lstStyle/>
                  <a:p>
                    <a:fld id="{D9433938-B9D4-44D4-8B72-6E27330EE82F}"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E9-479D-B079-838EAE76B56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Sheet1!$G$205:$G$208</c:f>
              <c:strCache>
                <c:ptCount val="4"/>
                <c:pt idx="0">
                  <c:v>EXCELENTE</c:v>
                </c:pt>
                <c:pt idx="1">
                  <c:v>BUENA</c:v>
                </c:pt>
                <c:pt idx="2">
                  <c:v>REGULAR</c:v>
                </c:pt>
                <c:pt idx="3">
                  <c:v>MALO</c:v>
                </c:pt>
              </c:strCache>
            </c:strRef>
          </c:cat>
          <c:val>
            <c:numRef>
              <c:f>Sheet1!$J$205:$J$208</c:f>
              <c:numCache>
                <c:formatCode>General</c:formatCode>
                <c:ptCount val="4"/>
                <c:pt idx="0">
                  <c:v>13</c:v>
                </c:pt>
                <c:pt idx="1">
                  <c:v>43</c:v>
                </c:pt>
                <c:pt idx="2">
                  <c:v>40</c:v>
                </c:pt>
                <c:pt idx="3">
                  <c:v>3</c:v>
                </c:pt>
              </c:numCache>
            </c:numRef>
          </c:val>
          <c:extLst>
            <c:ext xmlns:c16="http://schemas.microsoft.com/office/drawing/2014/chart" uri="{C3380CC4-5D6E-409C-BE32-E72D297353CC}">
              <c16:uniqueId val="{00000004-4FE9-479D-B079-838EAE76B561}"/>
            </c:ext>
          </c:extLst>
        </c:ser>
        <c:dLbls>
          <c:dLblPos val="inEnd"/>
          <c:showLegendKey val="0"/>
          <c:showVal val="1"/>
          <c:showCatName val="0"/>
          <c:showSerName val="0"/>
          <c:showPercent val="0"/>
          <c:showBubbleSize val="0"/>
        </c:dLbls>
        <c:gapWidth val="100"/>
        <c:overlap val="-24"/>
        <c:axId val="104551679"/>
        <c:axId val="200776463"/>
      </c:barChart>
      <c:catAx>
        <c:axId val="1045516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776463"/>
        <c:crosses val="autoZero"/>
        <c:auto val="1"/>
        <c:lblAlgn val="ctr"/>
        <c:lblOffset val="100"/>
        <c:noMultiLvlLbl val="0"/>
      </c:catAx>
      <c:valAx>
        <c:axId val="2007764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4551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6D2F32E-3B5B-4A22-A091-765869BF6DFF}"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99-4D06-A0BF-CA43D0C3C920}"/>
                </c:ext>
              </c:extLst>
            </c:dLbl>
            <c:dLbl>
              <c:idx val="1"/>
              <c:tx>
                <c:rich>
                  <a:bodyPr/>
                  <a:lstStyle/>
                  <a:p>
                    <a:fld id="{59DE7D08-C1DD-449A-8CB9-4416D2706E0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99-4D06-A0BF-CA43D0C3C920}"/>
                </c:ext>
              </c:extLst>
            </c:dLbl>
            <c:dLbl>
              <c:idx val="2"/>
              <c:tx>
                <c:rich>
                  <a:bodyPr/>
                  <a:lstStyle/>
                  <a:p>
                    <a:fld id="{F8B87CE9-1513-4CF4-BF46-185678199CC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99-4D06-A0BF-CA43D0C3C920}"/>
                </c:ext>
              </c:extLst>
            </c:dLbl>
            <c:dLbl>
              <c:idx val="3"/>
              <c:tx>
                <c:rich>
                  <a:bodyPr/>
                  <a:lstStyle/>
                  <a:p>
                    <a:fld id="{98034181-03D2-43C9-A7C1-6832E8B5773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99-4D06-A0BF-CA43D0C3C92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Sheet1!$G$213:$G$216</c:f>
              <c:strCache>
                <c:ptCount val="4"/>
                <c:pt idx="0">
                  <c:v>EXCELENTE</c:v>
                </c:pt>
                <c:pt idx="1">
                  <c:v>BUENA</c:v>
                </c:pt>
                <c:pt idx="2">
                  <c:v>REGULAR</c:v>
                </c:pt>
                <c:pt idx="3">
                  <c:v>MALO</c:v>
                </c:pt>
              </c:strCache>
            </c:strRef>
          </c:cat>
          <c:val>
            <c:numRef>
              <c:f>Sheet1!$J$213:$J$216</c:f>
              <c:numCache>
                <c:formatCode>General</c:formatCode>
                <c:ptCount val="4"/>
                <c:pt idx="0">
                  <c:v>3</c:v>
                </c:pt>
                <c:pt idx="1">
                  <c:v>67</c:v>
                </c:pt>
                <c:pt idx="2">
                  <c:v>27</c:v>
                </c:pt>
                <c:pt idx="3">
                  <c:v>3</c:v>
                </c:pt>
              </c:numCache>
            </c:numRef>
          </c:val>
          <c:extLst>
            <c:ext xmlns:c16="http://schemas.microsoft.com/office/drawing/2014/chart" uri="{C3380CC4-5D6E-409C-BE32-E72D297353CC}">
              <c16:uniqueId val="{00000004-A499-4D06-A0BF-CA43D0C3C920}"/>
            </c:ext>
          </c:extLst>
        </c:ser>
        <c:dLbls>
          <c:dLblPos val="inEnd"/>
          <c:showLegendKey val="0"/>
          <c:showVal val="1"/>
          <c:showCatName val="0"/>
          <c:showSerName val="0"/>
          <c:showPercent val="0"/>
          <c:showBubbleSize val="0"/>
        </c:dLbls>
        <c:gapWidth val="100"/>
        <c:overlap val="-24"/>
        <c:axId val="209016623"/>
        <c:axId val="155767471"/>
      </c:barChart>
      <c:catAx>
        <c:axId val="2090166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5767471"/>
        <c:crosses val="autoZero"/>
        <c:auto val="1"/>
        <c:lblAlgn val="ctr"/>
        <c:lblOffset val="100"/>
        <c:noMultiLvlLbl val="0"/>
      </c:catAx>
      <c:valAx>
        <c:axId val="1557674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901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65AC0CD-AC2A-4FB3-8566-37628E7B1A4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0B-42F3-9F94-D9BB55AC8E2A}"/>
                </c:ext>
              </c:extLst>
            </c:dLbl>
            <c:dLbl>
              <c:idx val="1"/>
              <c:tx>
                <c:rich>
                  <a:bodyPr/>
                  <a:lstStyle/>
                  <a:p>
                    <a:fld id="{A5CC6521-47A6-40FB-B59B-D9DD159EBC0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0B-42F3-9F94-D9BB55AC8E2A}"/>
                </c:ext>
              </c:extLst>
            </c:dLbl>
            <c:dLbl>
              <c:idx val="2"/>
              <c:tx>
                <c:rich>
                  <a:bodyPr/>
                  <a:lstStyle/>
                  <a:p>
                    <a:fld id="{65B4E337-3FAB-4D92-9EAE-1041E9AC23A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0B-42F3-9F94-D9BB55AC8E2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Sheet1!$G$221:$G$223</c:f>
              <c:strCache>
                <c:ptCount val="3"/>
                <c:pt idx="0">
                  <c:v>BUENA</c:v>
                </c:pt>
                <c:pt idx="1">
                  <c:v>REGULAR</c:v>
                </c:pt>
                <c:pt idx="2">
                  <c:v>MALO</c:v>
                </c:pt>
              </c:strCache>
            </c:strRef>
          </c:cat>
          <c:val>
            <c:numRef>
              <c:f>Sheet1!$J$221:$J$223</c:f>
              <c:numCache>
                <c:formatCode>General</c:formatCode>
                <c:ptCount val="3"/>
                <c:pt idx="0">
                  <c:v>27</c:v>
                </c:pt>
                <c:pt idx="1">
                  <c:v>43</c:v>
                </c:pt>
                <c:pt idx="2">
                  <c:v>30</c:v>
                </c:pt>
              </c:numCache>
            </c:numRef>
          </c:val>
          <c:extLst>
            <c:ext xmlns:c16="http://schemas.microsoft.com/office/drawing/2014/chart" uri="{C3380CC4-5D6E-409C-BE32-E72D297353CC}">
              <c16:uniqueId val="{00000003-C10B-42F3-9F94-D9BB55AC8E2A}"/>
            </c:ext>
          </c:extLst>
        </c:ser>
        <c:dLbls>
          <c:dLblPos val="inEnd"/>
          <c:showLegendKey val="0"/>
          <c:showVal val="1"/>
          <c:showCatName val="0"/>
          <c:showSerName val="0"/>
          <c:showPercent val="0"/>
          <c:showBubbleSize val="0"/>
        </c:dLbls>
        <c:gapWidth val="100"/>
        <c:overlap val="-24"/>
        <c:axId val="205054127"/>
        <c:axId val="237301119"/>
      </c:barChart>
      <c:catAx>
        <c:axId val="2050541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01119"/>
        <c:crosses val="autoZero"/>
        <c:auto val="1"/>
        <c:lblAlgn val="ctr"/>
        <c:lblOffset val="100"/>
        <c:noMultiLvlLbl val="0"/>
      </c:catAx>
      <c:valAx>
        <c:axId val="2373011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5054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CA44989-7D2F-4E5E-825E-7B9CA65FBAC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53-4C7A-96CE-E8B6943C5DA8}"/>
                </c:ext>
              </c:extLst>
            </c:dLbl>
            <c:dLbl>
              <c:idx val="1"/>
              <c:tx>
                <c:rich>
                  <a:bodyPr/>
                  <a:lstStyle/>
                  <a:p>
                    <a:fld id="{E353CD73-2E10-444C-982D-E752E9B891D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53-4C7A-96CE-E8B6943C5DA8}"/>
                </c:ext>
              </c:extLst>
            </c:dLbl>
            <c:dLbl>
              <c:idx val="2"/>
              <c:tx>
                <c:rich>
                  <a:bodyPr/>
                  <a:lstStyle/>
                  <a:p>
                    <a:fld id="{89A6714A-ABCB-4084-934A-7F07B70B291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53-4C7A-96CE-E8B6943C5DA8}"/>
                </c:ext>
              </c:extLst>
            </c:dLbl>
            <c:dLbl>
              <c:idx val="3"/>
              <c:tx>
                <c:rich>
                  <a:bodyPr/>
                  <a:lstStyle/>
                  <a:p>
                    <a:fld id="{AC8E77AC-4ED7-4DF9-8ECC-1454F95B31F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53-4C7A-96CE-E8B6943C5DA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Sheet1!$G$228:$G$231</c:f>
              <c:strCache>
                <c:ptCount val="4"/>
                <c:pt idx="0">
                  <c:v>EXCELENTE</c:v>
                </c:pt>
                <c:pt idx="1">
                  <c:v>BUENA</c:v>
                </c:pt>
                <c:pt idx="2">
                  <c:v>REGULAR</c:v>
                </c:pt>
                <c:pt idx="3">
                  <c:v>MALO</c:v>
                </c:pt>
              </c:strCache>
            </c:strRef>
          </c:cat>
          <c:val>
            <c:numRef>
              <c:f>Sheet1!$J$228:$J$231</c:f>
              <c:numCache>
                <c:formatCode>General</c:formatCode>
                <c:ptCount val="4"/>
                <c:pt idx="0">
                  <c:v>7</c:v>
                </c:pt>
                <c:pt idx="1">
                  <c:v>47</c:v>
                </c:pt>
                <c:pt idx="2">
                  <c:v>33</c:v>
                </c:pt>
                <c:pt idx="3">
                  <c:v>13</c:v>
                </c:pt>
              </c:numCache>
            </c:numRef>
          </c:val>
          <c:extLst>
            <c:ext xmlns:c16="http://schemas.microsoft.com/office/drawing/2014/chart" uri="{C3380CC4-5D6E-409C-BE32-E72D297353CC}">
              <c16:uniqueId val="{00000004-8C53-4C7A-96CE-E8B6943C5DA8}"/>
            </c:ext>
          </c:extLst>
        </c:ser>
        <c:dLbls>
          <c:dLblPos val="inEnd"/>
          <c:showLegendKey val="0"/>
          <c:showVal val="1"/>
          <c:showCatName val="0"/>
          <c:showSerName val="0"/>
          <c:showPercent val="0"/>
          <c:showBubbleSize val="0"/>
        </c:dLbls>
        <c:gapWidth val="100"/>
        <c:overlap val="-24"/>
        <c:axId val="90555247"/>
        <c:axId val="237300287"/>
      </c:barChart>
      <c:catAx>
        <c:axId val="905552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00287"/>
        <c:crosses val="autoZero"/>
        <c:auto val="1"/>
        <c:lblAlgn val="ctr"/>
        <c:lblOffset val="100"/>
        <c:noMultiLvlLbl val="0"/>
      </c:catAx>
      <c:valAx>
        <c:axId val="2373002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555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E095E33-E494-4150-A6F4-B7EAD2A36144}"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A4-44B7-91BA-0E1ABA8818C6}"/>
                </c:ext>
              </c:extLst>
            </c:dLbl>
            <c:dLbl>
              <c:idx val="1"/>
              <c:tx>
                <c:rich>
                  <a:bodyPr/>
                  <a:lstStyle/>
                  <a:p>
                    <a:fld id="{FF112A85-652D-49B7-8FAC-04AC45A3A4F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A4-44B7-91BA-0E1ABA8818C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Sheet1!$G$236:$G$237</c:f>
              <c:strCache>
                <c:ptCount val="2"/>
                <c:pt idx="0">
                  <c:v>SI</c:v>
                </c:pt>
                <c:pt idx="1">
                  <c:v>NO</c:v>
                </c:pt>
              </c:strCache>
            </c:strRef>
          </c:cat>
          <c:val>
            <c:numRef>
              <c:f>Sheet1!$J$236:$J$237</c:f>
              <c:numCache>
                <c:formatCode>General</c:formatCode>
                <c:ptCount val="2"/>
                <c:pt idx="0">
                  <c:v>63</c:v>
                </c:pt>
                <c:pt idx="1">
                  <c:v>37</c:v>
                </c:pt>
              </c:numCache>
            </c:numRef>
          </c:val>
          <c:extLst>
            <c:ext xmlns:c16="http://schemas.microsoft.com/office/drawing/2014/chart" uri="{C3380CC4-5D6E-409C-BE32-E72D297353CC}">
              <c16:uniqueId val="{00000002-37A4-44B7-91BA-0E1ABA8818C6}"/>
            </c:ext>
          </c:extLst>
        </c:ser>
        <c:dLbls>
          <c:dLblPos val="inEnd"/>
          <c:showLegendKey val="0"/>
          <c:showVal val="1"/>
          <c:showCatName val="0"/>
          <c:showSerName val="0"/>
          <c:showPercent val="0"/>
          <c:showBubbleSize val="0"/>
        </c:dLbls>
        <c:gapWidth val="100"/>
        <c:overlap val="-24"/>
        <c:axId val="169302703"/>
        <c:axId val="155767887"/>
      </c:barChart>
      <c:catAx>
        <c:axId val="1693027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5767887"/>
        <c:crosses val="autoZero"/>
        <c:auto val="1"/>
        <c:lblAlgn val="ctr"/>
        <c:lblOffset val="100"/>
        <c:noMultiLvlLbl val="0"/>
      </c:catAx>
      <c:valAx>
        <c:axId val="1557678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930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BE54BC1-26C8-408A-9156-11AF51E8FFC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82-4166-8964-CB41E0AB1915}"/>
                </c:ext>
              </c:extLst>
            </c:dLbl>
            <c:dLbl>
              <c:idx val="1"/>
              <c:tx>
                <c:rich>
                  <a:bodyPr/>
                  <a:lstStyle/>
                  <a:p>
                    <a:fld id="{7899CB49-8AD6-4C89-8CF5-B1BB5AE40C54}"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82-4166-8964-CB41E0AB191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Sheet1!$G$242:$G$243</c:f>
              <c:strCache>
                <c:ptCount val="2"/>
                <c:pt idx="0">
                  <c:v>SI</c:v>
                </c:pt>
                <c:pt idx="1">
                  <c:v>NO</c:v>
                </c:pt>
              </c:strCache>
            </c:strRef>
          </c:cat>
          <c:val>
            <c:numRef>
              <c:f>Sheet1!$J$242:$J$243</c:f>
              <c:numCache>
                <c:formatCode>General</c:formatCode>
                <c:ptCount val="2"/>
                <c:pt idx="0">
                  <c:v>33</c:v>
                </c:pt>
                <c:pt idx="1">
                  <c:v>67</c:v>
                </c:pt>
              </c:numCache>
            </c:numRef>
          </c:val>
          <c:extLst>
            <c:ext xmlns:c16="http://schemas.microsoft.com/office/drawing/2014/chart" uri="{C3380CC4-5D6E-409C-BE32-E72D297353CC}">
              <c16:uniqueId val="{00000002-3582-4166-8964-CB41E0AB1915}"/>
            </c:ext>
          </c:extLst>
        </c:ser>
        <c:dLbls>
          <c:dLblPos val="inEnd"/>
          <c:showLegendKey val="0"/>
          <c:showVal val="1"/>
          <c:showCatName val="0"/>
          <c:showSerName val="0"/>
          <c:showPercent val="0"/>
          <c:showBubbleSize val="0"/>
        </c:dLbls>
        <c:gapWidth val="100"/>
        <c:overlap val="-24"/>
        <c:axId val="163054047"/>
        <c:axId val="101381695"/>
      </c:barChart>
      <c:catAx>
        <c:axId val="1630540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1381695"/>
        <c:crosses val="autoZero"/>
        <c:auto val="1"/>
        <c:lblAlgn val="ctr"/>
        <c:lblOffset val="100"/>
        <c:noMultiLvlLbl val="0"/>
      </c:catAx>
      <c:valAx>
        <c:axId val="10138169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3054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366C3FB-78C9-4B73-A5C8-88544F50984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ED-4A3D-9249-093C74D7CE55}"/>
                </c:ext>
              </c:extLst>
            </c:dLbl>
            <c:dLbl>
              <c:idx val="1"/>
              <c:tx>
                <c:rich>
                  <a:bodyPr/>
                  <a:lstStyle/>
                  <a:p>
                    <a:fld id="{62842E94-1FAD-4CE1-83D3-5CCEF9FF788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ED-4A3D-9249-093C74D7CE55}"/>
                </c:ext>
              </c:extLst>
            </c:dLbl>
            <c:dLbl>
              <c:idx val="2"/>
              <c:tx>
                <c:rich>
                  <a:bodyPr/>
                  <a:lstStyle/>
                  <a:p>
                    <a:fld id="{477D36C6-67F2-40E5-97A0-C045DF7D6E39}"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ED-4A3D-9249-093C74D7CE5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Sheet1!$G$248:$G$250</c:f>
              <c:strCache>
                <c:ptCount val="3"/>
                <c:pt idx="0">
                  <c:v>SIEMPRE</c:v>
                </c:pt>
                <c:pt idx="1">
                  <c:v>ALGUNAS VECES</c:v>
                </c:pt>
                <c:pt idx="2">
                  <c:v>NUNCA</c:v>
                </c:pt>
              </c:strCache>
            </c:strRef>
          </c:cat>
          <c:val>
            <c:numRef>
              <c:f>Sheet1!$J$248:$J$250</c:f>
              <c:numCache>
                <c:formatCode>General</c:formatCode>
                <c:ptCount val="3"/>
                <c:pt idx="0">
                  <c:v>47</c:v>
                </c:pt>
                <c:pt idx="1">
                  <c:v>47</c:v>
                </c:pt>
                <c:pt idx="2">
                  <c:v>6</c:v>
                </c:pt>
              </c:numCache>
            </c:numRef>
          </c:val>
          <c:extLst>
            <c:ext xmlns:c16="http://schemas.microsoft.com/office/drawing/2014/chart" uri="{C3380CC4-5D6E-409C-BE32-E72D297353CC}">
              <c16:uniqueId val="{00000003-7AED-4A3D-9249-093C74D7CE55}"/>
            </c:ext>
          </c:extLst>
        </c:ser>
        <c:dLbls>
          <c:dLblPos val="outEnd"/>
          <c:showLegendKey val="0"/>
          <c:showVal val="1"/>
          <c:showCatName val="0"/>
          <c:showSerName val="0"/>
          <c:showPercent val="0"/>
          <c:showBubbleSize val="0"/>
        </c:dLbls>
        <c:gapWidth val="100"/>
        <c:overlap val="-24"/>
        <c:axId val="153706719"/>
        <c:axId val="237302783"/>
      </c:barChart>
      <c:catAx>
        <c:axId val="15370671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02783"/>
        <c:crosses val="autoZero"/>
        <c:auto val="1"/>
        <c:lblAlgn val="ctr"/>
        <c:lblOffset val="100"/>
        <c:noMultiLvlLbl val="0"/>
      </c:catAx>
      <c:valAx>
        <c:axId val="2373027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370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A697E42-FF61-49F9-9EF0-585771C3720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71-4A62-B6C6-EFB19FC7CB8D}"/>
                </c:ext>
              </c:extLst>
            </c:dLbl>
            <c:dLbl>
              <c:idx val="1"/>
              <c:tx>
                <c:rich>
                  <a:bodyPr/>
                  <a:lstStyle/>
                  <a:p>
                    <a:fld id="{264C841C-AB86-4475-B47F-1023D21E1F9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71-4A62-B6C6-EFB19FC7CB8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Sheet1!$G$257:$G$258</c:f>
              <c:strCache>
                <c:ptCount val="2"/>
                <c:pt idx="0">
                  <c:v>SIEMPRE</c:v>
                </c:pt>
                <c:pt idx="1">
                  <c:v>ALGUNAS VECES</c:v>
                </c:pt>
              </c:strCache>
            </c:strRef>
          </c:cat>
          <c:val>
            <c:numRef>
              <c:f>Sheet1!$J$257:$J$258</c:f>
              <c:numCache>
                <c:formatCode>General</c:formatCode>
                <c:ptCount val="2"/>
                <c:pt idx="0">
                  <c:v>59</c:v>
                </c:pt>
                <c:pt idx="1">
                  <c:v>41</c:v>
                </c:pt>
              </c:numCache>
            </c:numRef>
          </c:val>
          <c:extLst>
            <c:ext xmlns:c16="http://schemas.microsoft.com/office/drawing/2014/chart" uri="{C3380CC4-5D6E-409C-BE32-E72D297353CC}">
              <c16:uniqueId val="{00000002-F371-4A62-B6C6-EFB19FC7CB8D}"/>
            </c:ext>
          </c:extLst>
        </c:ser>
        <c:dLbls>
          <c:dLblPos val="inEnd"/>
          <c:showLegendKey val="0"/>
          <c:showVal val="1"/>
          <c:showCatName val="0"/>
          <c:showSerName val="0"/>
          <c:showPercent val="0"/>
          <c:showBubbleSize val="0"/>
        </c:dLbls>
        <c:gapWidth val="100"/>
        <c:overlap val="-24"/>
        <c:axId val="90076383"/>
        <c:axId val="237301535"/>
      </c:barChart>
      <c:catAx>
        <c:axId val="900763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01535"/>
        <c:crosses val="autoZero"/>
        <c:auto val="1"/>
        <c:lblAlgn val="ctr"/>
        <c:lblOffset val="100"/>
        <c:noMultiLvlLbl val="0"/>
      </c:catAx>
      <c:valAx>
        <c:axId val="2373015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076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FUNCIÓN DOCENTE</a:t>
            </a:r>
          </a:p>
        </c:rich>
      </c:tx>
      <c:layout>
        <c:manualLayout>
          <c:xMode val="edge"/>
          <c:yMode val="edge"/>
          <c:x val="0.35968044619422573"/>
          <c:y val="1.8518518518518517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1DAE43C-FBB1-4E7C-9158-F33A3259ACD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7F-4CAF-825D-DD4FE209FAA5}"/>
                </c:ext>
              </c:extLst>
            </c:dLbl>
            <c:dLbl>
              <c:idx val="1"/>
              <c:layout>
                <c:manualLayout>
                  <c:x val="-5.5554956574411594E-3"/>
                  <c:y val="0.1039575739736579"/>
                </c:manualLayout>
              </c:layout>
              <c:tx>
                <c:rich>
                  <a:bodyPr/>
                  <a:lstStyle/>
                  <a:p>
                    <a:fld id="{9B0392D1-E733-44C1-8215-8D6109930EB7}"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7F-4CAF-825D-DD4FE209FAA5}"/>
                </c:ext>
              </c:extLst>
            </c:dLbl>
            <c:dLbl>
              <c:idx val="2"/>
              <c:tx>
                <c:rich>
                  <a:bodyPr/>
                  <a:lstStyle/>
                  <a:p>
                    <a:fld id="{9FC29D44-61EA-4D94-B7B2-0C658190EBC3}"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7F-4CAF-825D-DD4FE209FAA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Sheet1!$G$265:$G$267</c:f>
              <c:strCache>
                <c:ptCount val="3"/>
                <c:pt idx="0">
                  <c:v>EXCELENTE</c:v>
                </c:pt>
                <c:pt idx="1">
                  <c:v>BUENAS</c:v>
                </c:pt>
                <c:pt idx="2">
                  <c:v>MALAS</c:v>
                </c:pt>
              </c:strCache>
            </c:strRef>
          </c:cat>
          <c:val>
            <c:numRef>
              <c:f>Sheet1!$J$265:$J$267</c:f>
              <c:numCache>
                <c:formatCode>General</c:formatCode>
                <c:ptCount val="3"/>
                <c:pt idx="0">
                  <c:v>6</c:v>
                </c:pt>
                <c:pt idx="1">
                  <c:v>71</c:v>
                </c:pt>
                <c:pt idx="2">
                  <c:v>23</c:v>
                </c:pt>
              </c:numCache>
            </c:numRef>
          </c:val>
          <c:extLst>
            <c:ext xmlns:c16="http://schemas.microsoft.com/office/drawing/2014/chart" uri="{C3380CC4-5D6E-409C-BE32-E72D297353CC}">
              <c16:uniqueId val="{00000003-837F-4CAF-825D-DD4FE209FAA5}"/>
            </c:ext>
          </c:extLst>
        </c:ser>
        <c:dLbls>
          <c:dLblPos val="outEnd"/>
          <c:showLegendKey val="0"/>
          <c:showVal val="1"/>
          <c:showCatName val="0"/>
          <c:showSerName val="0"/>
          <c:showPercent val="0"/>
          <c:showBubbleSize val="0"/>
        </c:dLbls>
        <c:gapWidth val="100"/>
        <c:overlap val="-24"/>
        <c:axId val="180997167"/>
        <c:axId val="98278143"/>
      </c:barChart>
      <c:catAx>
        <c:axId val="1809971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278143"/>
        <c:crosses val="autoZero"/>
        <c:auto val="1"/>
        <c:lblAlgn val="ctr"/>
        <c:lblOffset val="100"/>
        <c:noMultiLvlLbl val="0"/>
      </c:catAx>
      <c:valAx>
        <c:axId val="982781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099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3163404-AAB6-4934-86A7-72CE9B564C8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1B-4F83-A83C-36BFC6817A09}"/>
                </c:ext>
              </c:extLst>
            </c:dLbl>
            <c:dLbl>
              <c:idx val="1"/>
              <c:tx>
                <c:rich>
                  <a:bodyPr/>
                  <a:lstStyle/>
                  <a:p>
                    <a:fld id="{6A08AEA2-5607-4CD7-A8B5-7019C6A16B22}"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1B-4F83-A83C-36BFC6817A09}"/>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Sheet1!$G$274:$G$275</c:f>
              <c:strCache>
                <c:ptCount val="2"/>
                <c:pt idx="0">
                  <c:v>SIEMPRE</c:v>
                </c:pt>
                <c:pt idx="1">
                  <c:v>ALGUNAS VECES</c:v>
                </c:pt>
              </c:strCache>
            </c:strRef>
          </c:cat>
          <c:val>
            <c:numRef>
              <c:f>Sheet1!$J$274:$J$275</c:f>
              <c:numCache>
                <c:formatCode>General</c:formatCode>
                <c:ptCount val="2"/>
                <c:pt idx="0">
                  <c:v>63</c:v>
                </c:pt>
                <c:pt idx="1">
                  <c:v>37</c:v>
                </c:pt>
              </c:numCache>
            </c:numRef>
          </c:val>
          <c:extLst>
            <c:ext xmlns:c16="http://schemas.microsoft.com/office/drawing/2014/chart" uri="{C3380CC4-5D6E-409C-BE32-E72D297353CC}">
              <c16:uniqueId val="{00000002-8E1B-4F83-A83C-36BFC6817A09}"/>
            </c:ext>
          </c:extLst>
        </c:ser>
        <c:dLbls>
          <c:dLblPos val="inEnd"/>
          <c:showLegendKey val="0"/>
          <c:showVal val="1"/>
          <c:showCatName val="0"/>
          <c:showSerName val="0"/>
          <c:showPercent val="0"/>
          <c:showBubbleSize val="0"/>
        </c:dLbls>
        <c:gapWidth val="100"/>
        <c:overlap val="-24"/>
        <c:axId val="181047967"/>
        <c:axId val="1895366111"/>
      </c:barChart>
      <c:catAx>
        <c:axId val="1810479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95366111"/>
        <c:crosses val="autoZero"/>
        <c:auto val="1"/>
        <c:lblAlgn val="ctr"/>
        <c:lblOffset val="100"/>
        <c:noMultiLvlLbl val="0"/>
      </c:catAx>
      <c:valAx>
        <c:axId val="18953661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104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D82D8F5-0C21-448F-8DC0-C82864F0446F}"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32-4AA2-AE8C-C715F7622AE2}"/>
                </c:ext>
              </c:extLst>
            </c:dLbl>
            <c:dLbl>
              <c:idx val="1"/>
              <c:tx>
                <c:rich>
                  <a:bodyPr/>
                  <a:lstStyle/>
                  <a:p>
                    <a:fld id="{725AABC9-CAC0-47F3-895A-3B5D11C10E3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32-4AA2-AE8C-C715F7622AE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Sheet1!$G$282:$G$283</c:f>
              <c:strCache>
                <c:ptCount val="2"/>
                <c:pt idx="0">
                  <c:v>SIEMPRE</c:v>
                </c:pt>
                <c:pt idx="1">
                  <c:v>ALGUNAS VECES</c:v>
                </c:pt>
              </c:strCache>
            </c:strRef>
          </c:cat>
          <c:val>
            <c:numRef>
              <c:f>Sheet1!$J$282:$J$283</c:f>
              <c:numCache>
                <c:formatCode>General</c:formatCode>
                <c:ptCount val="2"/>
                <c:pt idx="0">
                  <c:v>75</c:v>
                </c:pt>
                <c:pt idx="1">
                  <c:v>25</c:v>
                </c:pt>
              </c:numCache>
            </c:numRef>
          </c:val>
          <c:extLst>
            <c:ext xmlns:c16="http://schemas.microsoft.com/office/drawing/2014/chart" uri="{C3380CC4-5D6E-409C-BE32-E72D297353CC}">
              <c16:uniqueId val="{00000002-3C32-4AA2-AE8C-C715F7622AE2}"/>
            </c:ext>
          </c:extLst>
        </c:ser>
        <c:dLbls>
          <c:dLblPos val="inEnd"/>
          <c:showLegendKey val="0"/>
          <c:showVal val="1"/>
          <c:showCatName val="0"/>
          <c:showSerName val="0"/>
          <c:showPercent val="0"/>
          <c:showBubbleSize val="0"/>
        </c:dLbls>
        <c:gapWidth val="100"/>
        <c:overlap val="-24"/>
        <c:axId val="169330303"/>
        <c:axId val="155765391"/>
      </c:barChart>
      <c:catAx>
        <c:axId val="1693303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5765391"/>
        <c:crosses val="autoZero"/>
        <c:auto val="1"/>
        <c:lblAlgn val="ctr"/>
        <c:lblOffset val="100"/>
        <c:noMultiLvlLbl val="0"/>
      </c:catAx>
      <c:valAx>
        <c:axId val="1557653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9330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E209127-814A-46A0-9D77-03935950AA5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E9-4CE4-B7BE-DA1EEA71FC44}"/>
                </c:ext>
              </c:extLst>
            </c:dLbl>
            <c:dLbl>
              <c:idx val="1"/>
              <c:tx>
                <c:rich>
                  <a:bodyPr/>
                  <a:lstStyle/>
                  <a:p>
                    <a:fld id="{B4245589-CF1C-489D-AA65-E395F6BB3C3F}"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E9-4CE4-B7BE-DA1EEA71FC44}"/>
                </c:ext>
              </c:extLst>
            </c:dLbl>
            <c:dLbl>
              <c:idx val="2"/>
              <c:tx>
                <c:rich>
                  <a:bodyPr/>
                  <a:lstStyle/>
                  <a:p>
                    <a:fld id="{49CF3E91-44BB-4446-BD32-1FFCE4F0FC30}"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E9-4CE4-B7BE-DA1EEA71FC4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Sheet1!$G$290:$G$292</c:f>
              <c:strCache>
                <c:ptCount val="3"/>
                <c:pt idx="0">
                  <c:v>SIEMPRE</c:v>
                </c:pt>
                <c:pt idx="1">
                  <c:v>ALGUNAS VECES</c:v>
                </c:pt>
                <c:pt idx="2">
                  <c:v>NO APLICA</c:v>
                </c:pt>
              </c:strCache>
            </c:strRef>
          </c:cat>
          <c:val>
            <c:numRef>
              <c:f>Sheet1!$J$290:$J$292</c:f>
              <c:numCache>
                <c:formatCode>General</c:formatCode>
                <c:ptCount val="3"/>
                <c:pt idx="0">
                  <c:v>25</c:v>
                </c:pt>
                <c:pt idx="1">
                  <c:v>63</c:v>
                </c:pt>
                <c:pt idx="2">
                  <c:v>12</c:v>
                </c:pt>
              </c:numCache>
            </c:numRef>
          </c:val>
          <c:extLst>
            <c:ext xmlns:c16="http://schemas.microsoft.com/office/drawing/2014/chart" uri="{C3380CC4-5D6E-409C-BE32-E72D297353CC}">
              <c16:uniqueId val="{00000003-55E9-4CE4-B7BE-DA1EEA71FC44}"/>
            </c:ext>
          </c:extLst>
        </c:ser>
        <c:dLbls>
          <c:dLblPos val="inEnd"/>
          <c:showLegendKey val="0"/>
          <c:showVal val="1"/>
          <c:showCatName val="0"/>
          <c:showSerName val="0"/>
          <c:showPercent val="0"/>
          <c:showBubbleSize val="0"/>
        </c:dLbls>
        <c:gapWidth val="100"/>
        <c:overlap val="-24"/>
        <c:axId val="181027167"/>
        <c:axId val="96815007"/>
      </c:barChart>
      <c:catAx>
        <c:axId val="1810271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6815007"/>
        <c:crosses val="autoZero"/>
        <c:auto val="1"/>
        <c:lblAlgn val="ctr"/>
        <c:lblOffset val="100"/>
        <c:noMultiLvlLbl val="0"/>
      </c:catAx>
      <c:valAx>
        <c:axId val="968150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102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rgbClr val="A6D050"/>
                </a:gs>
                <a:gs pos="100000">
                  <a:schemeClr val="accent3">
                    <a:lumMod val="75000"/>
                  </a:schemeClr>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4E8110-F160-481C-AE9B-E213A5D5173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A5-4761-93E0-A009B162F552}"/>
                </c:ext>
              </c:extLst>
            </c:dLbl>
            <c:dLbl>
              <c:idx val="1"/>
              <c:tx>
                <c:rich>
                  <a:bodyPr/>
                  <a:lstStyle/>
                  <a:p>
                    <a:fld id="{79E126DC-3EAB-488F-A95C-942C13E1064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A5-4761-93E0-A009B162F552}"/>
                </c:ext>
              </c:extLst>
            </c:dLbl>
            <c:dLbl>
              <c:idx val="2"/>
              <c:tx>
                <c:rich>
                  <a:bodyPr/>
                  <a:lstStyle/>
                  <a:p>
                    <a:fld id="{D96EF2E8-2B30-441B-86A7-A960674E742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A5-4761-93E0-A009B162F55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Sheet1!$G$299:$G$301</c:f>
              <c:strCache>
                <c:ptCount val="3"/>
                <c:pt idx="0">
                  <c:v>SIEMPRE</c:v>
                </c:pt>
                <c:pt idx="1">
                  <c:v>ALGUNAS VECES</c:v>
                </c:pt>
                <c:pt idx="2">
                  <c:v>NUNCA</c:v>
                </c:pt>
              </c:strCache>
            </c:strRef>
          </c:cat>
          <c:val>
            <c:numRef>
              <c:f>Sheet1!$J$299:$J$301</c:f>
              <c:numCache>
                <c:formatCode>General</c:formatCode>
                <c:ptCount val="3"/>
                <c:pt idx="0">
                  <c:v>20</c:v>
                </c:pt>
                <c:pt idx="1">
                  <c:v>60</c:v>
                </c:pt>
                <c:pt idx="2">
                  <c:v>20</c:v>
                </c:pt>
              </c:numCache>
            </c:numRef>
          </c:val>
          <c:extLst>
            <c:ext xmlns:c16="http://schemas.microsoft.com/office/drawing/2014/chart" uri="{C3380CC4-5D6E-409C-BE32-E72D297353CC}">
              <c16:uniqueId val="{00000003-4AA5-4761-93E0-A009B162F552}"/>
            </c:ext>
          </c:extLst>
        </c:ser>
        <c:dLbls>
          <c:dLblPos val="inEnd"/>
          <c:showLegendKey val="0"/>
          <c:showVal val="1"/>
          <c:showCatName val="0"/>
          <c:showSerName val="0"/>
          <c:showPercent val="0"/>
          <c:showBubbleSize val="0"/>
        </c:dLbls>
        <c:gapWidth val="100"/>
        <c:overlap val="-24"/>
        <c:axId val="169315503"/>
        <c:axId val="232950031"/>
      </c:barChart>
      <c:catAx>
        <c:axId val="1693155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950031"/>
        <c:crosses val="autoZero"/>
        <c:auto val="1"/>
        <c:lblAlgn val="ctr"/>
        <c:lblOffset val="100"/>
        <c:noMultiLvlLbl val="0"/>
      </c:catAx>
      <c:valAx>
        <c:axId val="2329500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931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rgbClr val="A6D050"/>
                </a:gs>
                <a:gs pos="100000">
                  <a:schemeClr val="accent3">
                    <a:lumMod val="75000"/>
                  </a:schemeClr>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4E8110-F160-481C-AE9B-E213A5D5173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09-4E35-8D75-321ED751BEEB}"/>
                </c:ext>
              </c:extLst>
            </c:dLbl>
            <c:dLbl>
              <c:idx val="1"/>
              <c:tx>
                <c:rich>
                  <a:bodyPr/>
                  <a:lstStyle/>
                  <a:p>
                    <a:fld id="{79E126DC-3EAB-488F-A95C-942C13E1064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09-4E35-8D75-321ED751BEEB}"/>
                </c:ext>
              </c:extLst>
            </c:dLbl>
            <c:dLbl>
              <c:idx val="2"/>
              <c:tx>
                <c:rich>
                  <a:bodyPr/>
                  <a:lstStyle/>
                  <a:p>
                    <a:fld id="{D96EF2E8-2B30-441B-86A7-A960674E742A}"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09-4E35-8D75-321ED751BEE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Sheet1!$G$299:$G$301</c:f>
              <c:strCache>
                <c:ptCount val="3"/>
                <c:pt idx="0">
                  <c:v>SIEMPRE</c:v>
                </c:pt>
                <c:pt idx="1">
                  <c:v>ALGUNAS VECES</c:v>
                </c:pt>
                <c:pt idx="2">
                  <c:v>NUNCA</c:v>
                </c:pt>
              </c:strCache>
            </c:strRef>
          </c:cat>
          <c:val>
            <c:numRef>
              <c:f>Sheet1!$J$299:$J$301</c:f>
              <c:numCache>
                <c:formatCode>General</c:formatCode>
                <c:ptCount val="3"/>
                <c:pt idx="0">
                  <c:v>20</c:v>
                </c:pt>
                <c:pt idx="1">
                  <c:v>60</c:v>
                </c:pt>
                <c:pt idx="2">
                  <c:v>20</c:v>
                </c:pt>
              </c:numCache>
            </c:numRef>
          </c:val>
          <c:extLst>
            <c:ext xmlns:c16="http://schemas.microsoft.com/office/drawing/2014/chart" uri="{C3380CC4-5D6E-409C-BE32-E72D297353CC}">
              <c16:uniqueId val="{00000003-AB09-4E35-8D75-321ED751BEEB}"/>
            </c:ext>
          </c:extLst>
        </c:ser>
        <c:dLbls>
          <c:dLblPos val="inEnd"/>
          <c:showLegendKey val="0"/>
          <c:showVal val="1"/>
          <c:showCatName val="0"/>
          <c:showSerName val="0"/>
          <c:showPercent val="0"/>
          <c:showBubbleSize val="0"/>
        </c:dLbls>
        <c:gapWidth val="100"/>
        <c:overlap val="-24"/>
        <c:axId val="169315503"/>
        <c:axId val="232950031"/>
      </c:barChart>
      <c:catAx>
        <c:axId val="1693155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950031"/>
        <c:crosses val="autoZero"/>
        <c:auto val="1"/>
        <c:lblAlgn val="ctr"/>
        <c:lblOffset val="100"/>
        <c:noMultiLvlLbl val="0"/>
      </c:catAx>
      <c:valAx>
        <c:axId val="2329500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9315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39E54D0-C844-4B54-B4A7-E7931630D6D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94-400A-8FD0-6E8F236F0E21}"/>
                </c:ext>
              </c:extLst>
            </c:dLbl>
            <c:dLbl>
              <c:idx val="1"/>
              <c:tx>
                <c:rich>
                  <a:bodyPr/>
                  <a:lstStyle/>
                  <a:p>
                    <a:fld id="{415B67BB-4F36-44FA-A382-72D00D687A18}"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94-400A-8FD0-6E8F236F0E21}"/>
                </c:ext>
              </c:extLst>
            </c:dLbl>
            <c:dLbl>
              <c:idx val="2"/>
              <c:tx>
                <c:rich>
                  <a:bodyPr/>
                  <a:lstStyle/>
                  <a:p>
                    <a:fld id="{4E740C1F-CF3F-4BE9-B492-DA2681B8308F}"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94-400A-8FD0-6E8F236F0E2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Sheet1!$G$317:$G$319</c:f>
              <c:strCache>
                <c:ptCount val="3"/>
                <c:pt idx="0">
                  <c:v>EXCELENTE</c:v>
                </c:pt>
                <c:pt idx="1">
                  <c:v>BUENAS</c:v>
                </c:pt>
                <c:pt idx="2">
                  <c:v>MALAS</c:v>
                </c:pt>
              </c:strCache>
            </c:strRef>
          </c:cat>
          <c:val>
            <c:numRef>
              <c:f>Sheet1!$J$317:$J$319</c:f>
              <c:numCache>
                <c:formatCode>General</c:formatCode>
                <c:ptCount val="3"/>
                <c:pt idx="0">
                  <c:v>20</c:v>
                </c:pt>
                <c:pt idx="1">
                  <c:v>67</c:v>
                </c:pt>
                <c:pt idx="2">
                  <c:v>13</c:v>
                </c:pt>
              </c:numCache>
            </c:numRef>
          </c:val>
          <c:extLst>
            <c:ext xmlns:c16="http://schemas.microsoft.com/office/drawing/2014/chart" uri="{C3380CC4-5D6E-409C-BE32-E72D297353CC}">
              <c16:uniqueId val="{00000003-4594-400A-8FD0-6E8F236F0E21}"/>
            </c:ext>
          </c:extLst>
        </c:ser>
        <c:dLbls>
          <c:dLblPos val="inEnd"/>
          <c:showLegendKey val="0"/>
          <c:showVal val="1"/>
          <c:showCatName val="0"/>
          <c:showSerName val="0"/>
          <c:showPercent val="0"/>
          <c:showBubbleSize val="0"/>
        </c:dLbls>
        <c:gapWidth val="100"/>
        <c:overlap val="-24"/>
        <c:axId val="181100367"/>
        <c:axId val="96814591"/>
      </c:barChart>
      <c:catAx>
        <c:axId val="1811003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6814591"/>
        <c:crosses val="autoZero"/>
        <c:auto val="1"/>
        <c:lblAlgn val="ctr"/>
        <c:lblOffset val="100"/>
        <c:noMultiLvlLbl val="0"/>
      </c:catAx>
      <c:valAx>
        <c:axId val="968145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1100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24B848B-0E6B-411A-8461-56B3858DADBF}"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8D-49BB-AC29-8989F61C0F22}"/>
                </c:ext>
              </c:extLst>
            </c:dLbl>
            <c:dLbl>
              <c:idx val="1"/>
              <c:tx>
                <c:rich>
                  <a:bodyPr/>
                  <a:lstStyle/>
                  <a:p>
                    <a:fld id="{EA0F8CD7-877A-472F-A0EF-855AFE905F4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8D-49BB-AC29-8989F61C0F22}"/>
                </c:ext>
              </c:extLst>
            </c:dLbl>
            <c:dLbl>
              <c:idx val="2"/>
              <c:tx>
                <c:rich>
                  <a:bodyPr/>
                  <a:lstStyle/>
                  <a:p>
                    <a:fld id="{398181E5-28F0-43A3-9D54-A67763E76462}"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8D-49BB-AC29-8989F61C0F2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Sheet1!$G$324:$G$326</c:f>
              <c:strCache>
                <c:ptCount val="3"/>
                <c:pt idx="0">
                  <c:v>SIEMPRE</c:v>
                </c:pt>
                <c:pt idx="1">
                  <c:v>ALGUNAS VECES</c:v>
                </c:pt>
                <c:pt idx="2">
                  <c:v>NUNCA</c:v>
                </c:pt>
              </c:strCache>
            </c:strRef>
          </c:cat>
          <c:val>
            <c:numRef>
              <c:f>Sheet1!$J$324:$J$326</c:f>
              <c:numCache>
                <c:formatCode>General</c:formatCode>
                <c:ptCount val="3"/>
                <c:pt idx="0">
                  <c:v>17</c:v>
                </c:pt>
                <c:pt idx="1">
                  <c:v>70</c:v>
                </c:pt>
                <c:pt idx="2">
                  <c:v>13</c:v>
                </c:pt>
              </c:numCache>
            </c:numRef>
          </c:val>
          <c:extLst>
            <c:ext xmlns:c16="http://schemas.microsoft.com/office/drawing/2014/chart" uri="{C3380CC4-5D6E-409C-BE32-E72D297353CC}">
              <c16:uniqueId val="{00000003-B48D-49BB-AC29-8989F61C0F22}"/>
            </c:ext>
          </c:extLst>
        </c:ser>
        <c:dLbls>
          <c:dLblPos val="inEnd"/>
          <c:showLegendKey val="0"/>
          <c:showVal val="1"/>
          <c:showCatName val="0"/>
          <c:showSerName val="0"/>
          <c:showPercent val="0"/>
          <c:showBubbleSize val="0"/>
        </c:dLbls>
        <c:gapWidth val="100"/>
        <c:overlap val="-24"/>
        <c:axId val="181005967"/>
        <c:axId val="96812927"/>
      </c:barChart>
      <c:catAx>
        <c:axId val="1810059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6812927"/>
        <c:crosses val="autoZero"/>
        <c:auto val="1"/>
        <c:lblAlgn val="ctr"/>
        <c:lblOffset val="100"/>
        <c:noMultiLvlLbl val="0"/>
      </c:catAx>
      <c:valAx>
        <c:axId val="968129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100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AEF615E-8F9F-4325-AB72-3C13953C16A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CF-453B-8F6F-6FA9967336B9}"/>
                </c:ext>
              </c:extLst>
            </c:dLbl>
            <c:dLbl>
              <c:idx val="1"/>
              <c:tx>
                <c:rich>
                  <a:bodyPr/>
                  <a:lstStyle/>
                  <a:p>
                    <a:fld id="{DA98C7E5-C188-4519-8CDA-0DAC5C433E6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CF-453B-8F6F-6FA9967336B9}"/>
                </c:ext>
              </c:extLst>
            </c:dLbl>
            <c:dLbl>
              <c:idx val="2"/>
              <c:tx>
                <c:rich>
                  <a:bodyPr/>
                  <a:lstStyle/>
                  <a:p>
                    <a:fld id="{2FFD8A5E-9A70-4D24-987C-EF682636D1E7}"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CF-453B-8F6F-6FA9967336B9}"/>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Sheet1!$G$331:$G$333</c:f>
              <c:strCache>
                <c:ptCount val="3"/>
                <c:pt idx="0">
                  <c:v>SIEMPRE</c:v>
                </c:pt>
                <c:pt idx="1">
                  <c:v>ALGUNAS VECES</c:v>
                </c:pt>
                <c:pt idx="2">
                  <c:v>NUNCA</c:v>
                </c:pt>
              </c:strCache>
            </c:strRef>
          </c:cat>
          <c:val>
            <c:numRef>
              <c:f>Sheet1!$J$331:$J$333</c:f>
              <c:numCache>
                <c:formatCode>General</c:formatCode>
                <c:ptCount val="3"/>
                <c:pt idx="0">
                  <c:v>40</c:v>
                </c:pt>
                <c:pt idx="1">
                  <c:v>57</c:v>
                </c:pt>
                <c:pt idx="2">
                  <c:v>3</c:v>
                </c:pt>
              </c:numCache>
            </c:numRef>
          </c:val>
          <c:extLst>
            <c:ext xmlns:c16="http://schemas.microsoft.com/office/drawing/2014/chart" uri="{C3380CC4-5D6E-409C-BE32-E72D297353CC}">
              <c16:uniqueId val="{00000003-E7CF-453B-8F6F-6FA9967336B9}"/>
            </c:ext>
          </c:extLst>
        </c:ser>
        <c:dLbls>
          <c:dLblPos val="inEnd"/>
          <c:showLegendKey val="0"/>
          <c:showVal val="1"/>
          <c:showCatName val="0"/>
          <c:showSerName val="0"/>
          <c:showPercent val="0"/>
          <c:showBubbleSize val="0"/>
        </c:dLbls>
        <c:gapWidth val="100"/>
        <c:overlap val="-24"/>
        <c:axId val="287820575"/>
        <c:axId val="155760815"/>
      </c:barChart>
      <c:catAx>
        <c:axId val="2878205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5760815"/>
        <c:crosses val="autoZero"/>
        <c:auto val="1"/>
        <c:lblAlgn val="ctr"/>
        <c:lblOffset val="100"/>
        <c:noMultiLvlLbl val="0"/>
      </c:catAx>
      <c:valAx>
        <c:axId val="15576081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8782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405B218-8E75-4FEC-B202-63DE203696B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48-4808-8B90-326EC95C078F}"/>
                </c:ext>
              </c:extLst>
            </c:dLbl>
            <c:dLbl>
              <c:idx val="1"/>
              <c:tx>
                <c:rich>
                  <a:bodyPr/>
                  <a:lstStyle/>
                  <a:p>
                    <a:fld id="{9798FC5D-7F63-4CFE-8572-3730475D842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48-4808-8B90-326EC95C078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Sheet1!$G$338:$G$339</c:f>
              <c:strCache>
                <c:ptCount val="2"/>
                <c:pt idx="0">
                  <c:v>SI</c:v>
                </c:pt>
                <c:pt idx="1">
                  <c:v>NO</c:v>
                </c:pt>
              </c:strCache>
            </c:strRef>
          </c:cat>
          <c:val>
            <c:numRef>
              <c:f>Sheet1!$I$338:$I$339</c:f>
              <c:numCache>
                <c:formatCode>General</c:formatCode>
                <c:ptCount val="2"/>
                <c:pt idx="0">
                  <c:v>60</c:v>
                </c:pt>
                <c:pt idx="1">
                  <c:v>40</c:v>
                </c:pt>
              </c:numCache>
            </c:numRef>
          </c:val>
          <c:extLst>
            <c:ext xmlns:c16="http://schemas.microsoft.com/office/drawing/2014/chart" uri="{C3380CC4-5D6E-409C-BE32-E72D297353CC}">
              <c16:uniqueId val="{00000002-1948-4808-8B90-326EC95C078F}"/>
            </c:ext>
          </c:extLst>
        </c:ser>
        <c:dLbls>
          <c:dLblPos val="inEnd"/>
          <c:showLegendKey val="0"/>
          <c:showVal val="1"/>
          <c:showCatName val="0"/>
          <c:showSerName val="0"/>
          <c:showPercent val="0"/>
          <c:showBubbleSize val="0"/>
        </c:dLbls>
        <c:gapWidth val="100"/>
        <c:overlap val="-24"/>
        <c:axId val="237314143"/>
        <c:axId val="170277343"/>
      </c:barChart>
      <c:catAx>
        <c:axId val="237314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70277343"/>
        <c:crosses val="autoZero"/>
        <c:auto val="1"/>
        <c:lblAlgn val="ctr"/>
        <c:lblOffset val="100"/>
        <c:noMultiLvlLbl val="0"/>
      </c:catAx>
      <c:valAx>
        <c:axId val="1702773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7314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1ED9C6F-F31E-4D0D-BD28-608B08CCDE9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72-48B3-B6C3-DBA030552F1E}"/>
                </c:ext>
              </c:extLst>
            </c:dLbl>
            <c:dLbl>
              <c:idx val="1"/>
              <c:tx>
                <c:rich>
                  <a:bodyPr/>
                  <a:lstStyle/>
                  <a:p>
                    <a:fld id="{CC970283-0DD6-45F5-887E-116360994356}"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72-48B3-B6C3-DBA030552F1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Sheet1!$G$344:$G$345</c:f>
              <c:strCache>
                <c:ptCount val="2"/>
                <c:pt idx="0">
                  <c:v>SIEMPRE</c:v>
                </c:pt>
                <c:pt idx="1">
                  <c:v>ALGUNAS VECES</c:v>
                </c:pt>
              </c:strCache>
            </c:strRef>
          </c:cat>
          <c:val>
            <c:numRef>
              <c:f>Sheet1!$J$344:$J$345</c:f>
              <c:numCache>
                <c:formatCode>General</c:formatCode>
                <c:ptCount val="2"/>
                <c:pt idx="0">
                  <c:v>47</c:v>
                </c:pt>
                <c:pt idx="1">
                  <c:v>53</c:v>
                </c:pt>
              </c:numCache>
            </c:numRef>
          </c:val>
          <c:extLst>
            <c:ext xmlns:c16="http://schemas.microsoft.com/office/drawing/2014/chart" uri="{C3380CC4-5D6E-409C-BE32-E72D297353CC}">
              <c16:uniqueId val="{00000002-9A72-48B3-B6C3-DBA030552F1E}"/>
            </c:ext>
          </c:extLst>
        </c:ser>
        <c:dLbls>
          <c:dLblPos val="inEnd"/>
          <c:showLegendKey val="0"/>
          <c:showVal val="1"/>
          <c:showCatName val="0"/>
          <c:showSerName val="0"/>
          <c:showPercent val="0"/>
          <c:showBubbleSize val="0"/>
        </c:dLbls>
        <c:gapWidth val="100"/>
        <c:overlap val="-24"/>
        <c:axId val="287847775"/>
        <c:axId val="1982230591"/>
      </c:barChart>
      <c:catAx>
        <c:axId val="2878477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82230591"/>
        <c:crosses val="autoZero"/>
        <c:auto val="1"/>
        <c:lblAlgn val="ctr"/>
        <c:lblOffset val="100"/>
        <c:noMultiLvlLbl val="0"/>
      </c:catAx>
      <c:valAx>
        <c:axId val="19822305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87847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98348EF-FD7E-484A-9A40-03575D94231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B7-4EBE-8997-54805B5FDE65}"/>
                </c:ext>
              </c:extLst>
            </c:dLbl>
            <c:dLbl>
              <c:idx val="1"/>
              <c:tx>
                <c:rich>
                  <a:bodyPr/>
                  <a:lstStyle/>
                  <a:p>
                    <a:fld id="{C385900B-18BC-41A6-A144-6CF05A48B910}"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B7-4EBE-8997-54805B5FDE65}"/>
                </c:ext>
              </c:extLst>
            </c:dLbl>
            <c:dLbl>
              <c:idx val="2"/>
              <c:tx>
                <c:rich>
                  <a:bodyPr/>
                  <a:lstStyle/>
                  <a:p>
                    <a:fld id="{472F75B8-FE7F-4545-800B-72B477D180D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B7-4EBE-8997-54805B5FDE6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Sheet1!$G$350:$G$352</c:f>
              <c:strCache>
                <c:ptCount val="3"/>
                <c:pt idx="0">
                  <c:v>INSTITUCIONALES</c:v>
                </c:pt>
                <c:pt idx="1">
                  <c:v>CON LOS COMPAÑEROS</c:v>
                </c:pt>
                <c:pt idx="2">
                  <c:v>CON LOS ESTUDIANTES</c:v>
                </c:pt>
              </c:strCache>
            </c:strRef>
          </c:cat>
          <c:val>
            <c:numRef>
              <c:f>Sheet1!$J$350:$J$352</c:f>
              <c:numCache>
                <c:formatCode>General</c:formatCode>
                <c:ptCount val="3"/>
                <c:pt idx="0">
                  <c:v>60</c:v>
                </c:pt>
                <c:pt idx="1">
                  <c:v>53</c:v>
                </c:pt>
                <c:pt idx="2">
                  <c:v>37</c:v>
                </c:pt>
              </c:numCache>
            </c:numRef>
          </c:val>
          <c:extLst>
            <c:ext xmlns:c16="http://schemas.microsoft.com/office/drawing/2014/chart" uri="{C3380CC4-5D6E-409C-BE32-E72D297353CC}">
              <c16:uniqueId val="{00000003-F1B7-4EBE-8997-54805B5FDE65}"/>
            </c:ext>
          </c:extLst>
        </c:ser>
        <c:dLbls>
          <c:dLblPos val="inEnd"/>
          <c:showLegendKey val="0"/>
          <c:showVal val="1"/>
          <c:showCatName val="0"/>
          <c:showSerName val="0"/>
          <c:showPercent val="0"/>
          <c:showBubbleSize val="0"/>
        </c:dLbls>
        <c:gapWidth val="100"/>
        <c:overlap val="-24"/>
        <c:axId val="208997423"/>
        <c:axId val="232949199"/>
      </c:barChart>
      <c:catAx>
        <c:axId val="2089974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949199"/>
        <c:crosses val="autoZero"/>
        <c:auto val="1"/>
        <c:lblAlgn val="ctr"/>
        <c:lblOffset val="100"/>
        <c:noMultiLvlLbl val="0"/>
      </c:catAx>
      <c:valAx>
        <c:axId val="2329491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8997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51821C-4F16-46FA-A050-D30F2A8310D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14-474D-AC3B-B9D8E0B4D96D}"/>
                </c:ext>
              </c:extLst>
            </c:dLbl>
            <c:dLbl>
              <c:idx val="1"/>
              <c:tx>
                <c:rich>
                  <a:bodyPr/>
                  <a:lstStyle/>
                  <a:p>
                    <a:fld id="{A402AA79-4B07-4894-8E4E-160800A3C3D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14-474D-AC3B-B9D8E0B4D96D}"/>
                </c:ext>
              </c:extLst>
            </c:dLbl>
            <c:dLbl>
              <c:idx val="2"/>
              <c:tx>
                <c:rich>
                  <a:bodyPr/>
                  <a:lstStyle/>
                  <a:p>
                    <a:fld id="{D794C4BF-2DFB-4A79-9E98-432DBFC1720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14-474D-AC3B-B9D8E0B4D96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Sheet1!$G$375:$G$377</c:f>
              <c:strCache>
                <c:ptCount val="3"/>
                <c:pt idx="0">
                  <c:v>SIEMPRE</c:v>
                </c:pt>
                <c:pt idx="1">
                  <c:v>ALGUNAS VECES</c:v>
                </c:pt>
                <c:pt idx="2">
                  <c:v>NUNCA</c:v>
                </c:pt>
              </c:strCache>
            </c:strRef>
          </c:cat>
          <c:val>
            <c:numRef>
              <c:f>Sheet1!$J$375:$J$377</c:f>
              <c:numCache>
                <c:formatCode>General</c:formatCode>
                <c:ptCount val="3"/>
                <c:pt idx="0">
                  <c:v>20</c:v>
                </c:pt>
                <c:pt idx="1">
                  <c:v>67</c:v>
                </c:pt>
                <c:pt idx="2">
                  <c:v>13</c:v>
                </c:pt>
              </c:numCache>
            </c:numRef>
          </c:val>
          <c:extLst>
            <c:ext xmlns:c16="http://schemas.microsoft.com/office/drawing/2014/chart" uri="{C3380CC4-5D6E-409C-BE32-E72D297353CC}">
              <c16:uniqueId val="{00000003-E914-474D-AC3B-B9D8E0B4D96D}"/>
            </c:ext>
          </c:extLst>
        </c:ser>
        <c:dLbls>
          <c:dLblPos val="inEnd"/>
          <c:showLegendKey val="0"/>
          <c:showVal val="1"/>
          <c:showCatName val="0"/>
          <c:showSerName val="0"/>
          <c:showPercent val="0"/>
          <c:showBubbleSize val="0"/>
        </c:dLbls>
        <c:gapWidth val="100"/>
        <c:overlap val="-24"/>
        <c:axId val="287833375"/>
        <c:axId val="200763983"/>
      </c:barChart>
      <c:catAx>
        <c:axId val="2878333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763983"/>
        <c:crosses val="autoZero"/>
        <c:auto val="1"/>
        <c:lblAlgn val="ctr"/>
        <c:lblOffset val="100"/>
        <c:noMultiLvlLbl val="0"/>
      </c:catAx>
      <c:valAx>
        <c:axId val="2007639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87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97508FC-C1EF-4184-8981-E6BA9DACDAB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B-4397-BD26-A3CA37D6B5BF}"/>
                </c:ext>
              </c:extLst>
            </c:dLbl>
            <c:dLbl>
              <c:idx val="1"/>
              <c:tx>
                <c:rich>
                  <a:bodyPr/>
                  <a:lstStyle/>
                  <a:p>
                    <a:fld id="{A7540950-4721-4076-9E25-39011328D6EC}"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B-4397-BD26-A3CA37D6B5BF}"/>
                </c:ext>
              </c:extLst>
            </c:dLbl>
            <c:dLbl>
              <c:idx val="2"/>
              <c:tx>
                <c:rich>
                  <a:bodyPr/>
                  <a:lstStyle/>
                  <a:p>
                    <a:fld id="{9D7A462D-152D-40D2-9D13-B661AB493ED8}"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2BB-4397-BD26-A3CA37D6B5B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Sheet1!$G$382:$G$384</c:f>
              <c:strCache>
                <c:ptCount val="3"/>
                <c:pt idx="0">
                  <c:v>SIEMPRE</c:v>
                </c:pt>
                <c:pt idx="1">
                  <c:v>ALGUNAS VECES</c:v>
                </c:pt>
                <c:pt idx="2">
                  <c:v>NUNCA</c:v>
                </c:pt>
              </c:strCache>
            </c:strRef>
          </c:cat>
          <c:val>
            <c:numRef>
              <c:f>Sheet1!$J$382:$J$384</c:f>
              <c:numCache>
                <c:formatCode>General</c:formatCode>
                <c:ptCount val="3"/>
                <c:pt idx="0">
                  <c:v>33</c:v>
                </c:pt>
                <c:pt idx="1">
                  <c:v>60</c:v>
                </c:pt>
                <c:pt idx="2">
                  <c:v>7</c:v>
                </c:pt>
              </c:numCache>
            </c:numRef>
          </c:val>
          <c:extLst>
            <c:ext xmlns:c16="http://schemas.microsoft.com/office/drawing/2014/chart" uri="{C3380CC4-5D6E-409C-BE32-E72D297353CC}">
              <c16:uniqueId val="{00000000-92BB-4397-BD26-A3CA37D6B5BF}"/>
            </c:ext>
          </c:extLst>
        </c:ser>
        <c:dLbls>
          <c:dLblPos val="inEnd"/>
          <c:showLegendKey val="0"/>
          <c:showVal val="1"/>
          <c:showCatName val="0"/>
          <c:showSerName val="0"/>
          <c:showPercent val="0"/>
          <c:showBubbleSize val="0"/>
        </c:dLbls>
        <c:gapWidth val="100"/>
        <c:overlap val="-24"/>
        <c:axId val="370012639"/>
        <c:axId val="370419567"/>
      </c:barChart>
      <c:catAx>
        <c:axId val="37001263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70419567"/>
        <c:crosses val="autoZero"/>
        <c:auto val="1"/>
        <c:lblAlgn val="ctr"/>
        <c:lblOffset val="100"/>
        <c:noMultiLvlLbl val="0"/>
      </c:catAx>
      <c:valAx>
        <c:axId val="3704195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7001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EE82A4A-E041-42B9-91EC-3F7F83466EE0}"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46-4701-A9BE-9CAF3BFD7BA3}"/>
                </c:ext>
              </c:extLst>
            </c:dLbl>
            <c:dLbl>
              <c:idx val="1"/>
              <c:tx>
                <c:rich>
                  <a:bodyPr/>
                  <a:lstStyle/>
                  <a:p>
                    <a:fld id="{777EABEA-B9ED-4528-9933-66445F1E3EEA}"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46-4701-A9BE-9CAF3BFD7BA3}"/>
                </c:ext>
              </c:extLst>
            </c:dLbl>
            <c:dLbl>
              <c:idx val="2"/>
              <c:tx>
                <c:rich>
                  <a:bodyPr/>
                  <a:lstStyle/>
                  <a:p>
                    <a:fld id="{F8B7E3C9-C87D-446B-BB86-97B12386214B}"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046-4701-A9BE-9CAF3BFD7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Sheet1!$G$389:$G$391</c:f>
              <c:strCache>
                <c:ptCount val="3"/>
                <c:pt idx="0">
                  <c:v>SIEMPRE</c:v>
                </c:pt>
                <c:pt idx="1">
                  <c:v>ALGUNAS VECES</c:v>
                </c:pt>
                <c:pt idx="2">
                  <c:v>NUNCA</c:v>
                </c:pt>
              </c:strCache>
            </c:strRef>
          </c:cat>
          <c:val>
            <c:numRef>
              <c:f>Sheet1!$I$389:$I$391</c:f>
              <c:numCache>
                <c:formatCode>General</c:formatCode>
                <c:ptCount val="3"/>
                <c:pt idx="0">
                  <c:v>34</c:v>
                </c:pt>
                <c:pt idx="1">
                  <c:v>63</c:v>
                </c:pt>
                <c:pt idx="2">
                  <c:v>3</c:v>
                </c:pt>
              </c:numCache>
            </c:numRef>
          </c:val>
          <c:extLst>
            <c:ext xmlns:c16="http://schemas.microsoft.com/office/drawing/2014/chart" uri="{C3380CC4-5D6E-409C-BE32-E72D297353CC}">
              <c16:uniqueId val="{00000000-A046-4701-A9BE-9CAF3BFD7BA3}"/>
            </c:ext>
          </c:extLst>
        </c:ser>
        <c:dLbls>
          <c:dLblPos val="inEnd"/>
          <c:showLegendKey val="0"/>
          <c:showVal val="1"/>
          <c:showCatName val="0"/>
          <c:showSerName val="0"/>
          <c:showPercent val="0"/>
          <c:showBubbleSize val="0"/>
        </c:dLbls>
        <c:gapWidth val="100"/>
        <c:overlap val="-24"/>
        <c:axId val="479477663"/>
        <c:axId val="284439503"/>
      </c:barChart>
      <c:catAx>
        <c:axId val="4794776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439503"/>
        <c:crosses val="autoZero"/>
        <c:auto val="1"/>
        <c:lblAlgn val="ctr"/>
        <c:lblOffset val="100"/>
        <c:noMultiLvlLbl val="0"/>
      </c:catAx>
      <c:valAx>
        <c:axId val="284439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79477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2C74B31-CD21-4E7E-A110-F2BF2FFAA511}"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43-4F1D-83A4-2AAE27EFA344}"/>
                </c:ext>
              </c:extLst>
            </c:dLbl>
            <c:dLbl>
              <c:idx val="1"/>
              <c:tx>
                <c:rich>
                  <a:bodyPr/>
                  <a:lstStyle/>
                  <a:p>
                    <a:fld id="{5C8B1A97-810E-4959-B167-ADEFE3CE3C9F}"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43-4F1D-83A4-2AAE27EFA344}"/>
                </c:ext>
              </c:extLst>
            </c:dLbl>
            <c:dLbl>
              <c:idx val="2"/>
              <c:tx>
                <c:rich>
                  <a:bodyPr/>
                  <a:lstStyle/>
                  <a:p>
                    <a:fld id="{D3CB6E68-00F8-4FDC-B442-5B7FAE7D0991}"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D43-4F1D-83A4-2AAE27EFA34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Sheet1!$G$396:$G$398</c:f>
              <c:strCache>
                <c:ptCount val="3"/>
                <c:pt idx="0">
                  <c:v>SIEMPRE</c:v>
                </c:pt>
                <c:pt idx="1">
                  <c:v>ALGUNAS VECES</c:v>
                </c:pt>
                <c:pt idx="2">
                  <c:v>NUNCA</c:v>
                </c:pt>
              </c:strCache>
            </c:strRef>
          </c:cat>
          <c:val>
            <c:numRef>
              <c:f>Sheet1!$H$396:$H$398</c:f>
              <c:numCache>
                <c:formatCode>General</c:formatCode>
                <c:ptCount val="3"/>
                <c:pt idx="0">
                  <c:v>17</c:v>
                </c:pt>
                <c:pt idx="1">
                  <c:v>67</c:v>
                </c:pt>
                <c:pt idx="2">
                  <c:v>16</c:v>
                </c:pt>
              </c:numCache>
            </c:numRef>
          </c:val>
          <c:extLst>
            <c:ext xmlns:c16="http://schemas.microsoft.com/office/drawing/2014/chart" uri="{C3380CC4-5D6E-409C-BE32-E72D297353CC}">
              <c16:uniqueId val="{00000000-8D43-4F1D-83A4-2AAE27EFA344}"/>
            </c:ext>
          </c:extLst>
        </c:ser>
        <c:dLbls>
          <c:dLblPos val="inEnd"/>
          <c:showLegendKey val="0"/>
          <c:showVal val="1"/>
          <c:showCatName val="0"/>
          <c:showSerName val="0"/>
          <c:showPercent val="0"/>
          <c:showBubbleSize val="0"/>
        </c:dLbls>
        <c:gapWidth val="100"/>
        <c:overlap val="-24"/>
        <c:axId val="169260303"/>
        <c:axId val="284187711"/>
      </c:barChart>
      <c:catAx>
        <c:axId val="1692603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187711"/>
        <c:crosses val="autoZero"/>
        <c:auto val="1"/>
        <c:lblAlgn val="ctr"/>
        <c:lblOffset val="100"/>
        <c:noMultiLvlLbl val="0"/>
      </c:catAx>
      <c:valAx>
        <c:axId val="284187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9260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1F23145-CD0C-40DC-8F5E-12660BE88751}"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65-4D55-ACA4-8CC4FDED4006}"/>
                </c:ext>
              </c:extLst>
            </c:dLbl>
            <c:dLbl>
              <c:idx val="1"/>
              <c:tx>
                <c:rich>
                  <a:bodyPr/>
                  <a:lstStyle/>
                  <a:p>
                    <a:fld id="{C7EFF1F8-B14C-4B34-B9C1-85F51A1927B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65-4D55-ACA4-8CC4FDED400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Sheet1!$B$403:$B$404</c:f>
              <c:strCache>
                <c:ptCount val="2"/>
                <c:pt idx="0">
                  <c:v>SI</c:v>
                </c:pt>
                <c:pt idx="1">
                  <c:v>NO</c:v>
                </c:pt>
              </c:strCache>
            </c:strRef>
          </c:cat>
          <c:val>
            <c:numRef>
              <c:f>Sheet1!$E$403:$E$404</c:f>
              <c:numCache>
                <c:formatCode>General</c:formatCode>
                <c:ptCount val="2"/>
                <c:pt idx="0">
                  <c:v>87</c:v>
                </c:pt>
                <c:pt idx="1">
                  <c:v>13</c:v>
                </c:pt>
              </c:numCache>
            </c:numRef>
          </c:val>
          <c:extLst>
            <c:ext xmlns:c16="http://schemas.microsoft.com/office/drawing/2014/chart" uri="{C3380CC4-5D6E-409C-BE32-E72D297353CC}">
              <c16:uniqueId val="{00000002-1B65-4D55-ACA4-8CC4FDED4006}"/>
            </c:ext>
          </c:extLst>
        </c:ser>
        <c:dLbls>
          <c:dLblPos val="inEnd"/>
          <c:showLegendKey val="0"/>
          <c:showVal val="1"/>
          <c:showCatName val="0"/>
          <c:showSerName val="0"/>
          <c:showPercent val="0"/>
          <c:showBubbleSize val="0"/>
        </c:dLbls>
        <c:gapWidth val="100"/>
        <c:overlap val="-24"/>
        <c:axId val="1891961871"/>
        <c:axId val="1975998303"/>
      </c:barChart>
      <c:catAx>
        <c:axId val="18919618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75998303"/>
        <c:crosses val="autoZero"/>
        <c:auto val="1"/>
        <c:lblAlgn val="ctr"/>
        <c:lblOffset val="100"/>
        <c:noMultiLvlLbl val="0"/>
      </c:catAx>
      <c:valAx>
        <c:axId val="1975998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91961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11FB9B6-D2AB-4E29-B22C-E68A25F0E5C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3A-4FA5-B668-3788738B7AC2}"/>
                </c:ext>
              </c:extLst>
            </c:dLbl>
            <c:dLbl>
              <c:idx val="1"/>
              <c:tx>
                <c:rich>
                  <a:bodyPr/>
                  <a:lstStyle/>
                  <a:p>
                    <a:fld id="{7A4B0F8F-3485-48D5-9780-E9501DBF565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3A-4FA5-B668-3788738B7AC2}"/>
                </c:ext>
              </c:extLst>
            </c:dLbl>
            <c:dLbl>
              <c:idx val="2"/>
              <c:tx>
                <c:rich>
                  <a:bodyPr/>
                  <a:lstStyle/>
                  <a:p>
                    <a:fld id="{9E3F711E-DC1C-4C4E-80DA-EC57551D84F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3A-4FA5-B668-3788738B7AC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Sheet1!$H$409:$H$411</c:f>
              <c:strCache>
                <c:ptCount val="3"/>
                <c:pt idx="0">
                  <c:v>SIEMPRE</c:v>
                </c:pt>
                <c:pt idx="1">
                  <c:v>ALGUNAS VECES</c:v>
                </c:pt>
                <c:pt idx="2">
                  <c:v>NUNCA</c:v>
                </c:pt>
              </c:strCache>
            </c:strRef>
          </c:cat>
          <c:val>
            <c:numRef>
              <c:f>Sheet1!$I$409:$I$411</c:f>
              <c:numCache>
                <c:formatCode>General</c:formatCode>
                <c:ptCount val="3"/>
                <c:pt idx="0">
                  <c:v>30</c:v>
                </c:pt>
                <c:pt idx="1">
                  <c:v>53</c:v>
                </c:pt>
                <c:pt idx="2">
                  <c:v>17</c:v>
                </c:pt>
              </c:numCache>
            </c:numRef>
          </c:val>
          <c:extLst>
            <c:ext xmlns:c16="http://schemas.microsoft.com/office/drawing/2014/chart" uri="{C3380CC4-5D6E-409C-BE32-E72D297353CC}">
              <c16:uniqueId val="{00000003-5F3A-4FA5-B668-3788738B7AC2}"/>
            </c:ext>
          </c:extLst>
        </c:ser>
        <c:dLbls>
          <c:dLblPos val="inEnd"/>
          <c:showLegendKey val="0"/>
          <c:showVal val="1"/>
          <c:showCatName val="0"/>
          <c:showSerName val="0"/>
          <c:showPercent val="0"/>
          <c:showBubbleSize val="0"/>
        </c:dLbls>
        <c:gapWidth val="100"/>
        <c:overlap val="-24"/>
        <c:axId val="474446127"/>
        <c:axId val="98582399"/>
      </c:barChart>
      <c:catAx>
        <c:axId val="4744461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582399"/>
        <c:crosses val="autoZero"/>
        <c:auto val="1"/>
        <c:lblAlgn val="ctr"/>
        <c:lblOffset val="100"/>
        <c:noMultiLvlLbl val="0"/>
      </c:catAx>
      <c:valAx>
        <c:axId val="985823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74446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80C6E87-EBF6-4D81-998A-E364F1A114E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53-4F36-BB3F-D4EAC2F283CE}"/>
                </c:ext>
              </c:extLst>
            </c:dLbl>
            <c:dLbl>
              <c:idx val="1"/>
              <c:tx>
                <c:rich>
                  <a:bodyPr/>
                  <a:lstStyle/>
                  <a:p>
                    <a:fld id="{2B927EE5-7F1E-408B-9490-3ADDD3457669}"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B53-4F36-BB3F-D4EAC2F283CE}"/>
                </c:ext>
              </c:extLst>
            </c:dLbl>
            <c:dLbl>
              <c:idx val="2"/>
              <c:tx>
                <c:rich>
                  <a:bodyPr/>
                  <a:lstStyle/>
                  <a:p>
                    <a:fld id="{C5E51760-7E87-4D60-8F5C-BF590B43F4AD}"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53-4F36-BB3F-D4EAC2F283C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Sheet1!$H$416:$H$418</c:f>
              <c:strCache>
                <c:ptCount val="3"/>
                <c:pt idx="0">
                  <c:v>SIEMPRE</c:v>
                </c:pt>
                <c:pt idx="1">
                  <c:v>ALGUNAS VECES</c:v>
                </c:pt>
                <c:pt idx="2">
                  <c:v>NUNCA</c:v>
                </c:pt>
              </c:strCache>
            </c:strRef>
          </c:cat>
          <c:val>
            <c:numRef>
              <c:f>Sheet1!$I$416:$I$418</c:f>
              <c:numCache>
                <c:formatCode>General</c:formatCode>
                <c:ptCount val="3"/>
                <c:pt idx="0">
                  <c:v>47</c:v>
                </c:pt>
                <c:pt idx="1">
                  <c:v>47</c:v>
                </c:pt>
                <c:pt idx="2">
                  <c:v>6</c:v>
                </c:pt>
              </c:numCache>
            </c:numRef>
          </c:val>
          <c:extLst>
            <c:ext xmlns:c16="http://schemas.microsoft.com/office/drawing/2014/chart" uri="{C3380CC4-5D6E-409C-BE32-E72D297353CC}">
              <c16:uniqueId val="{00000000-EB53-4F36-BB3F-D4EAC2F283CE}"/>
            </c:ext>
          </c:extLst>
        </c:ser>
        <c:dLbls>
          <c:dLblPos val="inEnd"/>
          <c:showLegendKey val="0"/>
          <c:showVal val="1"/>
          <c:showCatName val="0"/>
          <c:showSerName val="0"/>
          <c:showPercent val="0"/>
          <c:showBubbleSize val="0"/>
        </c:dLbls>
        <c:gapWidth val="100"/>
        <c:overlap val="-24"/>
        <c:axId val="181076367"/>
        <c:axId val="96819583"/>
      </c:barChart>
      <c:catAx>
        <c:axId val="1810763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6819583"/>
        <c:crosses val="autoZero"/>
        <c:auto val="1"/>
        <c:lblAlgn val="ctr"/>
        <c:lblOffset val="100"/>
        <c:noMultiLvlLbl val="0"/>
      </c:catAx>
      <c:valAx>
        <c:axId val="968195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1076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384951881015"/>
          <c:y val="8.0208515602216396E-2"/>
          <c:w val="0.86979615048118986"/>
          <c:h val="0.80976013414989789"/>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51821C-4F16-46FA-A050-D30F2A8310D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E8-4DC9-A686-BE4AB98FFFD8}"/>
                </c:ext>
              </c:extLst>
            </c:dLbl>
            <c:dLbl>
              <c:idx val="1"/>
              <c:tx>
                <c:rich>
                  <a:bodyPr/>
                  <a:lstStyle/>
                  <a:p>
                    <a:fld id="{A402AA79-4B07-4894-8E4E-160800A3C3D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E8-4DC9-A686-BE4AB98FFFD8}"/>
                </c:ext>
              </c:extLst>
            </c:dLbl>
            <c:dLbl>
              <c:idx val="2"/>
              <c:tx>
                <c:rich>
                  <a:bodyPr/>
                  <a:lstStyle/>
                  <a:p>
                    <a:fld id="{D794C4BF-2DFB-4A79-9E98-432DBFC1720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E8-4DC9-A686-BE4AB98FFFD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Sheet1!$G$375:$G$377</c:f>
              <c:strCache>
                <c:ptCount val="3"/>
                <c:pt idx="0">
                  <c:v>SIEMPRE</c:v>
                </c:pt>
                <c:pt idx="1">
                  <c:v>ALGUNAS VECES</c:v>
                </c:pt>
                <c:pt idx="2">
                  <c:v>NUNCA</c:v>
                </c:pt>
              </c:strCache>
            </c:strRef>
          </c:cat>
          <c:val>
            <c:numRef>
              <c:f>Sheet1!$J$375:$J$377</c:f>
              <c:numCache>
                <c:formatCode>General</c:formatCode>
                <c:ptCount val="3"/>
                <c:pt idx="0">
                  <c:v>20</c:v>
                </c:pt>
                <c:pt idx="1">
                  <c:v>67</c:v>
                </c:pt>
                <c:pt idx="2">
                  <c:v>13</c:v>
                </c:pt>
              </c:numCache>
            </c:numRef>
          </c:val>
          <c:extLst>
            <c:ext xmlns:c16="http://schemas.microsoft.com/office/drawing/2014/chart" uri="{C3380CC4-5D6E-409C-BE32-E72D297353CC}">
              <c16:uniqueId val="{00000003-33E8-4DC9-A686-BE4AB98FFFD8}"/>
            </c:ext>
          </c:extLst>
        </c:ser>
        <c:dLbls>
          <c:dLblPos val="inEnd"/>
          <c:showLegendKey val="0"/>
          <c:showVal val="1"/>
          <c:showCatName val="0"/>
          <c:showSerName val="0"/>
          <c:showPercent val="0"/>
          <c:showBubbleSize val="0"/>
        </c:dLbls>
        <c:gapWidth val="100"/>
        <c:overlap val="-24"/>
        <c:axId val="287833375"/>
        <c:axId val="200763983"/>
      </c:barChart>
      <c:catAx>
        <c:axId val="2878333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763983"/>
        <c:crosses val="autoZero"/>
        <c:auto val="1"/>
        <c:lblAlgn val="ctr"/>
        <c:lblOffset val="100"/>
        <c:noMultiLvlLbl val="0"/>
      </c:catAx>
      <c:valAx>
        <c:axId val="2007639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87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FC02108-4B13-48D5-A3EF-C54B5EA89551}"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CF-4806-84CB-7F2AB63F4374}"/>
                </c:ext>
              </c:extLst>
            </c:dLbl>
            <c:dLbl>
              <c:idx val="1"/>
              <c:tx>
                <c:rich>
                  <a:bodyPr/>
                  <a:lstStyle/>
                  <a:p>
                    <a:fld id="{E94E762B-561D-4E87-8BB2-5C4066E6E82C}"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CF-4806-84CB-7F2AB63F43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Sheet1!$G$433:$G$434</c:f>
              <c:strCache>
                <c:ptCount val="2"/>
                <c:pt idx="0">
                  <c:v>SIEMPRE</c:v>
                </c:pt>
                <c:pt idx="1">
                  <c:v>ALGUNAS VECES</c:v>
                </c:pt>
              </c:strCache>
            </c:strRef>
          </c:cat>
          <c:val>
            <c:numRef>
              <c:f>Sheet1!$H$433:$H$434</c:f>
              <c:numCache>
                <c:formatCode>General</c:formatCode>
                <c:ptCount val="2"/>
                <c:pt idx="0">
                  <c:v>87</c:v>
                </c:pt>
                <c:pt idx="1">
                  <c:v>13</c:v>
                </c:pt>
              </c:numCache>
            </c:numRef>
          </c:val>
          <c:extLst>
            <c:ext xmlns:c16="http://schemas.microsoft.com/office/drawing/2014/chart" uri="{C3380CC4-5D6E-409C-BE32-E72D297353CC}">
              <c16:uniqueId val="{00000000-C6CF-4806-84CB-7F2AB63F4374}"/>
            </c:ext>
          </c:extLst>
        </c:ser>
        <c:dLbls>
          <c:dLblPos val="inEnd"/>
          <c:showLegendKey val="0"/>
          <c:showVal val="1"/>
          <c:showCatName val="0"/>
          <c:showSerName val="0"/>
          <c:showPercent val="0"/>
          <c:showBubbleSize val="0"/>
        </c:dLbls>
        <c:gapWidth val="100"/>
        <c:overlap val="-24"/>
        <c:axId val="287756175"/>
        <c:axId val="284190623"/>
      </c:barChart>
      <c:catAx>
        <c:axId val="2877561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190623"/>
        <c:crosses val="autoZero"/>
        <c:auto val="1"/>
        <c:lblAlgn val="ctr"/>
        <c:lblOffset val="100"/>
        <c:noMultiLvlLbl val="0"/>
      </c:catAx>
      <c:valAx>
        <c:axId val="284190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7756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384951881015"/>
          <c:y val="8.0208515602216396E-2"/>
          <c:w val="0.86979615048118986"/>
          <c:h val="0.80976013414989789"/>
        </c:manualLayout>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51821C-4F16-46FA-A050-D30F2A8310D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06-438A-BC75-576772B1A7C9}"/>
                </c:ext>
              </c:extLst>
            </c:dLbl>
            <c:dLbl>
              <c:idx val="1"/>
              <c:tx>
                <c:rich>
                  <a:bodyPr/>
                  <a:lstStyle/>
                  <a:p>
                    <a:fld id="{A402AA79-4B07-4894-8E4E-160800A3C3D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06-438A-BC75-576772B1A7C9}"/>
                </c:ext>
              </c:extLst>
            </c:dLbl>
            <c:dLbl>
              <c:idx val="2"/>
              <c:tx>
                <c:rich>
                  <a:bodyPr/>
                  <a:lstStyle/>
                  <a:p>
                    <a:fld id="{D794C4BF-2DFB-4A79-9E98-432DBFC1720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06-438A-BC75-576772B1A7C9}"/>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Sheet1!$G$430:$G$431</c:f>
              <c:strCache>
                <c:ptCount val="2"/>
                <c:pt idx="0">
                  <c:v>SI</c:v>
                </c:pt>
                <c:pt idx="1">
                  <c:v>NO</c:v>
                </c:pt>
              </c:strCache>
            </c:strRef>
          </c:cat>
          <c:val>
            <c:numRef>
              <c:f>Sheet1!$K$430:$K$431</c:f>
              <c:numCache>
                <c:formatCode>General</c:formatCode>
                <c:ptCount val="2"/>
                <c:pt idx="0">
                  <c:v>47</c:v>
                </c:pt>
                <c:pt idx="1">
                  <c:v>53</c:v>
                </c:pt>
              </c:numCache>
            </c:numRef>
          </c:val>
          <c:extLst>
            <c:ext xmlns:c16="http://schemas.microsoft.com/office/drawing/2014/chart" uri="{C3380CC4-5D6E-409C-BE32-E72D297353CC}">
              <c16:uniqueId val="{00000003-4306-438A-BC75-576772B1A7C9}"/>
            </c:ext>
          </c:extLst>
        </c:ser>
        <c:dLbls>
          <c:dLblPos val="inEnd"/>
          <c:showLegendKey val="0"/>
          <c:showVal val="1"/>
          <c:showCatName val="0"/>
          <c:showSerName val="0"/>
          <c:showPercent val="0"/>
          <c:showBubbleSize val="0"/>
        </c:dLbls>
        <c:gapWidth val="100"/>
        <c:overlap val="-24"/>
        <c:axId val="287833375"/>
        <c:axId val="200763983"/>
      </c:barChart>
      <c:catAx>
        <c:axId val="2878333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763983"/>
        <c:crosses val="autoZero"/>
        <c:auto val="1"/>
        <c:lblAlgn val="ctr"/>
        <c:lblOffset val="100"/>
        <c:noMultiLvlLbl val="0"/>
      </c:catAx>
      <c:valAx>
        <c:axId val="2007639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87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B1DAB65-ADBD-4D7D-879C-7A812E80F1B3}"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9B-4453-91DA-A672761187C4}"/>
                </c:ext>
              </c:extLst>
            </c:dLbl>
            <c:dLbl>
              <c:idx val="1"/>
              <c:tx>
                <c:rich>
                  <a:bodyPr/>
                  <a:lstStyle/>
                  <a:p>
                    <a:fld id="{A7025536-35E8-4529-988D-76B6410F0B43}"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9B-4453-91DA-A672761187C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Sheet1!$G$439:$G$440</c:f>
              <c:strCache>
                <c:ptCount val="2"/>
                <c:pt idx="0">
                  <c:v>SIEMPRE</c:v>
                </c:pt>
                <c:pt idx="1">
                  <c:v>ALGUNAS VECES</c:v>
                </c:pt>
              </c:strCache>
            </c:strRef>
          </c:cat>
          <c:val>
            <c:numRef>
              <c:f>Sheet1!$H$439:$H$440</c:f>
              <c:numCache>
                <c:formatCode>General</c:formatCode>
                <c:ptCount val="2"/>
                <c:pt idx="0">
                  <c:v>57</c:v>
                </c:pt>
                <c:pt idx="1">
                  <c:v>43</c:v>
                </c:pt>
              </c:numCache>
            </c:numRef>
          </c:val>
          <c:extLst>
            <c:ext xmlns:c16="http://schemas.microsoft.com/office/drawing/2014/chart" uri="{C3380CC4-5D6E-409C-BE32-E72D297353CC}">
              <c16:uniqueId val="{00000000-379B-4453-91DA-A672761187C4}"/>
            </c:ext>
          </c:extLst>
        </c:ser>
        <c:dLbls>
          <c:dLblPos val="inEnd"/>
          <c:showLegendKey val="0"/>
          <c:showVal val="1"/>
          <c:showCatName val="0"/>
          <c:showSerName val="0"/>
          <c:showPercent val="0"/>
          <c:showBubbleSize val="0"/>
        </c:dLbls>
        <c:gapWidth val="100"/>
        <c:overlap val="-24"/>
        <c:axId val="345840991"/>
        <c:axId val="155762063"/>
      </c:barChart>
      <c:catAx>
        <c:axId val="345840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762063"/>
        <c:crosses val="autoZero"/>
        <c:auto val="1"/>
        <c:lblAlgn val="ctr"/>
        <c:lblOffset val="100"/>
        <c:noMultiLvlLbl val="0"/>
      </c:catAx>
      <c:valAx>
        <c:axId val="1557620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4584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D54FBDE-C759-4297-9683-43506B61C1FD}"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23-4126-8FDC-55170BD1B4A1}"/>
                </c:ext>
              </c:extLst>
            </c:dLbl>
            <c:dLbl>
              <c:idx val="1"/>
              <c:tx>
                <c:rich>
                  <a:bodyPr/>
                  <a:lstStyle/>
                  <a:p>
                    <a:fld id="{E56D9BB4-9831-45D5-8F90-0925723E7693}"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23-4126-8FDC-55170BD1B4A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Sheet1!$G$448:$G$449</c:f>
              <c:strCache>
                <c:ptCount val="2"/>
                <c:pt idx="0">
                  <c:v>SI</c:v>
                </c:pt>
                <c:pt idx="1">
                  <c:v>NO</c:v>
                </c:pt>
              </c:strCache>
            </c:strRef>
          </c:cat>
          <c:val>
            <c:numRef>
              <c:f>Sheet1!$H$448:$H$449</c:f>
              <c:numCache>
                <c:formatCode>General</c:formatCode>
                <c:ptCount val="2"/>
                <c:pt idx="0">
                  <c:v>87</c:v>
                </c:pt>
                <c:pt idx="1">
                  <c:v>13</c:v>
                </c:pt>
              </c:numCache>
            </c:numRef>
          </c:val>
          <c:extLst>
            <c:ext xmlns:c16="http://schemas.microsoft.com/office/drawing/2014/chart" uri="{C3380CC4-5D6E-409C-BE32-E72D297353CC}">
              <c16:uniqueId val="{00000000-CC23-4126-8FDC-55170BD1B4A1}"/>
            </c:ext>
          </c:extLst>
        </c:ser>
        <c:dLbls>
          <c:dLblPos val="inEnd"/>
          <c:showLegendKey val="0"/>
          <c:showVal val="1"/>
          <c:showCatName val="0"/>
          <c:showSerName val="0"/>
          <c:showPercent val="0"/>
          <c:showBubbleSize val="0"/>
        </c:dLbls>
        <c:gapWidth val="100"/>
        <c:overlap val="-24"/>
        <c:axId val="237325343"/>
        <c:axId val="98585311"/>
      </c:barChart>
      <c:catAx>
        <c:axId val="237325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585311"/>
        <c:crosses val="autoZero"/>
        <c:auto val="1"/>
        <c:lblAlgn val="ctr"/>
        <c:lblOffset val="100"/>
        <c:noMultiLvlLbl val="0"/>
      </c:catAx>
      <c:valAx>
        <c:axId val="98585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7325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384951881015"/>
          <c:y val="8.0208515602216396E-2"/>
          <c:w val="0.86979615048118986"/>
          <c:h val="0.80976013414989789"/>
        </c:manualLayout>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51821C-4F16-46FA-A050-D30F2A8310D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93-4C11-A615-1E8CEAAFB542}"/>
                </c:ext>
              </c:extLst>
            </c:dLbl>
            <c:dLbl>
              <c:idx val="1"/>
              <c:tx>
                <c:rich>
                  <a:bodyPr/>
                  <a:lstStyle/>
                  <a:p>
                    <a:fld id="{A402AA79-4B07-4894-8E4E-160800A3C3D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93-4C11-A615-1E8CEAAFB542}"/>
                </c:ext>
              </c:extLst>
            </c:dLbl>
            <c:dLbl>
              <c:idx val="2"/>
              <c:layout>
                <c:manualLayout>
                  <c:x val="-1.7930070747541357E-3"/>
                  <c:y val="1.8010871572299761E-2"/>
                </c:manualLayout>
              </c:layout>
              <c:tx>
                <c:rich>
                  <a:bodyPr/>
                  <a:lstStyle/>
                  <a:p>
                    <a:fld id="{D794C4BF-2DFB-4A79-9E98-432DBFC1720C}"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93-4C11-A615-1E8CEAAFB54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Sheet1!$G$442:$G$444</c:f>
              <c:strCache>
                <c:ptCount val="3"/>
                <c:pt idx="0">
                  <c:v>SIEMPRE</c:v>
                </c:pt>
                <c:pt idx="1">
                  <c:v>ALGUNAS VECES</c:v>
                </c:pt>
                <c:pt idx="2">
                  <c:v>NUNCA</c:v>
                </c:pt>
              </c:strCache>
            </c:strRef>
          </c:cat>
          <c:val>
            <c:numRef>
              <c:f>Sheet1!$K$442:$K$444</c:f>
              <c:numCache>
                <c:formatCode>General</c:formatCode>
                <c:ptCount val="3"/>
                <c:pt idx="0">
                  <c:v>77</c:v>
                </c:pt>
                <c:pt idx="1">
                  <c:v>17</c:v>
                </c:pt>
                <c:pt idx="2">
                  <c:v>6</c:v>
                </c:pt>
              </c:numCache>
            </c:numRef>
          </c:val>
          <c:extLst>
            <c:ext xmlns:c16="http://schemas.microsoft.com/office/drawing/2014/chart" uri="{C3380CC4-5D6E-409C-BE32-E72D297353CC}">
              <c16:uniqueId val="{00000003-EB93-4C11-A615-1E8CEAAFB542}"/>
            </c:ext>
          </c:extLst>
        </c:ser>
        <c:dLbls>
          <c:dLblPos val="inEnd"/>
          <c:showLegendKey val="0"/>
          <c:showVal val="1"/>
          <c:showCatName val="0"/>
          <c:showSerName val="0"/>
          <c:showPercent val="0"/>
          <c:showBubbleSize val="0"/>
        </c:dLbls>
        <c:gapWidth val="100"/>
        <c:overlap val="-24"/>
        <c:axId val="287833375"/>
        <c:axId val="200763983"/>
      </c:barChart>
      <c:catAx>
        <c:axId val="2878333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763983"/>
        <c:crosses val="autoZero"/>
        <c:auto val="1"/>
        <c:lblAlgn val="ctr"/>
        <c:lblOffset val="100"/>
        <c:noMultiLvlLbl val="0"/>
      </c:catAx>
      <c:valAx>
        <c:axId val="2007639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87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672CDD6-ED9D-41E3-AA72-616F57CDC1BB}"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F7-44E8-AF12-CB5758F6CEC6}"/>
                </c:ext>
              </c:extLst>
            </c:dLbl>
            <c:dLbl>
              <c:idx val="1"/>
              <c:tx>
                <c:rich>
                  <a:bodyPr/>
                  <a:lstStyle/>
                  <a:p>
                    <a:fld id="{0DD534EC-30EB-4EFE-B9AC-EF3F71DD9579}"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F7-44E8-AF12-CB5758F6CEC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Sheet1!$G$461:$G$462</c:f>
              <c:strCache>
                <c:ptCount val="2"/>
                <c:pt idx="0">
                  <c:v>SIEMPRE</c:v>
                </c:pt>
                <c:pt idx="1">
                  <c:v>ALGUNAS VECES</c:v>
                </c:pt>
              </c:strCache>
            </c:strRef>
          </c:cat>
          <c:val>
            <c:numRef>
              <c:f>Sheet1!$J$461:$J$462</c:f>
              <c:numCache>
                <c:formatCode>General</c:formatCode>
                <c:ptCount val="2"/>
                <c:pt idx="0">
                  <c:v>87</c:v>
                </c:pt>
                <c:pt idx="1">
                  <c:v>13</c:v>
                </c:pt>
              </c:numCache>
            </c:numRef>
          </c:val>
          <c:extLst>
            <c:ext xmlns:c16="http://schemas.microsoft.com/office/drawing/2014/chart" uri="{C3380CC4-5D6E-409C-BE32-E72D297353CC}">
              <c16:uniqueId val="{00000000-57F7-44E8-AF12-CB5758F6CEC6}"/>
            </c:ext>
          </c:extLst>
        </c:ser>
        <c:dLbls>
          <c:dLblPos val="inEnd"/>
          <c:showLegendKey val="0"/>
          <c:showVal val="1"/>
          <c:showCatName val="0"/>
          <c:showSerName val="0"/>
          <c:showPercent val="0"/>
          <c:showBubbleSize val="0"/>
        </c:dLbls>
        <c:gapWidth val="100"/>
        <c:overlap val="-24"/>
        <c:axId val="474418527"/>
        <c:axId val="284178559"/>
      </c:barChart>
      <c:catAx>
        <c:axId val="4744185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178559"/>
        <c:crosses val="autoZero"/>
        <c:auto val="1"/>
        <c:lblAlgn val="ctr"/>
        <c:lblOffset val="100"/>
        <c:noMultiLvlLbl val="0"/>
      </c:catAx>
      <c:valAx>
        <c:axId val="284178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7441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MX" dirty="0"/>
              <a:t>PARTICIPACIÓN GENERAL DE TRABAJADORES DEL ÁREA </a:t>
            </a:r>
            <a:r>
              <a:rPr lang="es-MX" sz="1800" b="1" i="0" u="none" strike="noStrike" baseline="0" dirty="0">
                <a:effectLst/>
              </a:rPr>
              <a:t>80 - PREPARATORIA NO. 8 AHUACATLÁN</a:t>
            </a:r>
            <a:endParaRPr lang="es-MX"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E3C0-40C0-9094-2716DF0E51EC}"/>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E3C0-40C0-9094-2716DF0E51E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Hoja1!$J$20:$J$21</c:f>
              <c:strCache>
                <c:ptCount val="2"/>
                <c:pt idx="0">
                  <c:v>ENCUESTADOS</c:v>
                </c:pt>
                <c:pt idx="1">
                  <c:v>NO ENCUESTADOS</c:v>
                </c:pt>
              </c:strCache>
            </c:strRef>
          </c:cat>
          <c:val>
            <c:numRef>
              <c:f>Hoja1!$K$20:$K$21</c:f>
              <c:numCache>
                <c:formatCode>0%</c:formatCode>
                <c:ptCount val="2"/>
                <c:pt idx="0">
                  <c:v>1</c:v>
                </c:pt>
                <c:pt idx="1">
                  <c:v>0</c:v>
                </c:pt>
              </c:numCache>
            </c:numRef>
          </c:val>
          <c:extLst>
            <c:ext xmlns:c16="http://schemas.microsoft.com/office/drawing/2014/chart" uri="{C3380CC4-5D6E-409C-BE32-E72D297353CC}">
              <c16:uniqueId val="{00000004-E3C0-40C0-9094-2716DF0E51EC}"/>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4044E7C-277D-4AFE-985E-A933FB6615FF}"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F2-4136-A64C-02DB61956473}"/>
                </c:ext>
              </c:extLst>
            </c:dLbl>
            <c:dLbl>
              <c:idx val="1"/>
              <c:tx>
                <c:rich>
                  <a:bodyPr/>
                  <a:lstStyle/>
                  <a:p>
                    <a:fld id="{2527FD1F-6559-4F04-A8E8-6977068E2B37}"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F2-4136-A64C-02DB6195647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Sheet1!$G$467:$G$468</c:f>
              <c:strCache>
                <c:ptCount val="2"/>
                <c:pt idx="0">
                  <c:v>SI</c:v>
                </c:pt>
                <c:pt idx="1">
                  <c:v>NO</c:v>
                </c:pt>
              </c:strCache>
            </c:strRef>
          </c:cat>
          <c:val>
            <c:numRef>
              <c:f>Sheet1!$J$467:$J$468</c:f>
              <c:numCache>
                <c:formatCode>General</c:formatCode>
                <c:ptCount val="2"/>
                <c:pt idx="0">
                  <c:v>47</c:v>
                </c:pt>
                <c:pt idx="1">
                  <c:v>53</c:v>
                </c:pt>
              </c:numCache>
            </c:numRef>
          </c:val>
          <c:extLst>
            <c:ext xmlns:c16="http://schemas.microsoft.com/office/drawing/2014/chart" uri="{C3380CC4-5D6E-409C-BE32-E72D297353CC}">
              <c16:uniqueId val="{00000000-84F2-4136-A64C-02DB61956473}"/>
            </c:ext>
          </c:extLst>
        </c:ser>
        <c:dLbls>
          <c:dLblPos val="inEnd"/>
          <c:showLegendKey val="0"/>
          <c:showVal val="1"/>
          <c:showCatName val="0"/>
          <c:showSerName val="0"/>
          <c:showPercent val="0"/>
          <c:showBubbleSize val="0"/>
        </c:dLbls>
        <c:gapWidth val="100"/>
        <c:overlap val="-24"/>
        <c:axId val="370037839"/>
        <c:axId val="174385039"/>
      </c:barChart>
      <c:catAx>
        <c:axId val="37003783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385039"/>
        <c:crosses val="autoZero"/>
        <c:auto val="1"/>
        <c:lblAlgn val="ctr"/>
        <c:lblOffset val="100"/>
        <c:noMultiLvlLbl val="0"/>
      </c:catAx>
      <c:valAx>
        <c:axId val="1743850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70037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384951881015"/>
          <c:y val="8.0208515602216396E-2"/>
          <c:w val="0.86979615048118986"/>
          <c:h val="0.80976013414989789"/>
        </c:manualLayout>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51821C-4F16-46FA-A050-D30F2A8310D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13-4C35-A0E1-04F7BA2D4E5D}"/>
                </c:ext>
              </c:extLst>
            </c:dLbl>
            <c:dLbl>
              <c:idx val="1"/>
              <c:tx>
                <c:rich>
                  <a:bodyPr/>
                  <a:lstStyle/>
                  <a:p>
                    <a:fld id="{A402AA79-4B07-4894-8E4E-160800A3C3D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13-4C35-A0E1-04F7BA2D4E5D}"/>
                </c:ext>
              </c:extLst>
            </c:dLbl>
            <c:dLbl>
              <c:idx val="2"/>
              <c:tx>
                <c:rich>
                  <a:bodyPr/>
                  <a:lstStyle/>
                  <a:p>
                    <a:fld id="{D794C4BF-2DFB-4A79-9E98-432DBFC1720C}"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13-4C35-A0E1-04F7BA2D4E5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Sheet1!$G$461:$G$463</c:f>
              <c:strCache>
                <c:ptCount val="3"/>
                <c:pt idx="0">
                  <c:v>SIEMPRE</c:v>
                </c:pt>
                <c:pt idx="1">
                  <c:v>ALGUNAS VECES</c:v>
                </c:pt>
                <c:pt idx="2">
                  <c:v>NO HE SIDO CONVOCADO</c:v>
                </c:pt>
              </c:strCache>
            </c:strRef>
          </c:cat>
          <c:val>
            <c:numRef>
              <c:f>Sheet1!$K$461:$K$463</c:f>
              <c:numCache>
                <c:formatCode>General</c:formatCode>
                <c:ptCount val="3"/>
                <c:pt idx="0">
                  <c:v>50</c:v>
                </c:pt>
                <c:pt idx="1">
                  <c:v>27</c:v>
                </c:pt>
                <c:pt idx="2">
                  <c:v>23</c:v>
                </c:pt>
              </c:numCache>
            </c:numRef>
          </c:val>
          <c:extLst>
            <c:ext xmlns:c16="http://schemas.microsoft.com/office/drawing/2014/chart" uri="{C3380CC4-5D6E-409C-BE32-E72D297353CC}">
              <c16:uniqueId val="{00000003-5A13-4C35-A0E1-04F7BA2D4E5D}"/>
            </c:ext>
          </c:extLst>
        </c:ser>
        <c:dLbls>
          <c:dLblPos val="inEnd"/>
          <c:showLegendKey val="0"/>
          <c:showVal val="1"/>
          <c:showCatName val="0"/>
          <c:showSerName val="0"/>
          <c:showPercent val="0"/>
          <c:showBubbleSize val="0"/>
        </c:dLbls>
        <c:gapWidth val="100"/>
        <c:overlap val="-24"/>
        <c:axId val="287833375"/>
        <c:axId val="200763983"/>
      </c:barChart>
      <c:catAx>
        <c:axId val="2878333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763983"/>
        <c:crosses val="autoZero"/>
        <c:auto val="1"/>
        <c:lblAlgn val="ctr"/>
        <c:lblOffset val="100"/>
        <c:noMultiLvlLbl val="0"/>
      </c:catAx>
      <c:valAx>
        <c:axId val="2007639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87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47 %</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3A-4712-B5BB-739B9062E13A}"/>
                </c:ext>
              </c:extLst>
            </c:dLbl>
            <c:dLbl>
              <c:idx val="1"/>
              <c:tx>
                <c:rich>
                  <a:bodyPr/>
                  <a:lstStyle/>
                  <a:p>
                    <a:r>
                      <a:rPr lang="en-US" dirty="0"/>
                      <a:t>40 %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3A-4712-B5BB-739B9062E13A}"/>
                </c:ext>
              </c:extLst>
            </c:dLbl>
            <c:dLbl>
              <c:idx val="2"/>
              <c:tx>
                <c:rich>
                  <a:bodyPr/>
                  <a:lstStyle/>
                  <a:p>
                    <a:fld id="{84BC6F5B-3A8B-402F-80A0-726EEAE2ABB4}"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63A-4712-B5BB-739B9062E13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Sheet1!$G$479:$G$481</c:f>
              <c:strCache>
                <c:ptCount val="3"/>
                <c:pt idx="0">
                  <c:v>SIEMPRE</c:v>
                </c:pt>
                <c:pt idx="1">
                  <c:v>ALGUNAS VECES</c:v>
                </c:pt>
                <c:pt idx="2">
                  <c:v>NUNCA</c:v>
                </c:pt>
              </c:strCache>
            </c:strRef>
          </c:cat>
          <c:val>
            <c:numRef>
              <c:f>Sheet1!$J$479:$J$481</c:f>
              <c:numCache>
                <c:formatCode>General</c:formatCode>
                <c:ptCount val="3"/>
                <c:pt idx="0" formatCode="###0.0">
                  <c:v>47</c:v>
                </c:pt>
                <c:pt idx="1">
                  <c:v>40</c:v>
                </c:pt>
                <c:pt idx="2">
                  <c:v>13</c:v>
                </c:pt>
              </c:numCache>
            </c:numRef>
          </c:val>
          <c:extLst>
            <c:ext xmlns:c16="http://schemas.microsoft.com/office/drawing/2014/chart" uri="{C3380CC4-5D6E-409C-BE32-E72D297353CC}">
              <c16:uniqueId val="{00000000-963A-4712-B5BB-739B9062E13A}"/>
            </c:ext>
          </c:extLst>
        </c:ser>
        <c:dLbls>
          <c:dLblPos val="inEnd"/>
          <c:showLegendKey val="0"/>
          <c:showVal val="1"/>
          <c:showCatName val="0"/>
          <c:showSerName val="0"/>
          <c:showPercent val="0"/>
          <c:showBubbleSize val="0"/>
        </c:dLbls>
        <c:gapWidth val="100"/>
        <c:overlap val="-24"/>
        <c:axId val="345802991"/>
        <c:axId val="285809727"/>
      </c:barChart>
      <c:catAx>
        <c:axId val="345802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5809727"/>
        <c:crosses val="autoZero"/>
        <c:auto val="1"/>
        <c:lblAlgn val="ctr"/>
        <c:lblOffset val="100"/>
        <c:noMultiLvlLbl val="0"/>
      </c:catAx>
      <c:valAx>
        <c:axId val="2858097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45802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3EEA4F5-B67B-4C5E-8870-60D37F93F099}"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5D-4D05-9DCB-8A20A6824637}"/>
                </c:ext>
              </c:extLst>
            </c:dLbl>
            <c:dLbl>
              <c:idx val="1"/>
              <c:tx>
                <c:rich>
                  <a:bodyPr/>
                  <a:lstStyle/>
                  <a:p>
                    <a:fld id="{7CE136B7-E164-41EA-B6F9-B2CACFDC1D3F}"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5D-4D05-9DCB-8A20A682463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Sheet1!$B$488:$B$489</c:f>
              <c:strCache>
                <c:ptCount val="2"/>
                <c:pt idx="0">
                  <c:v>SI</c:v>
                </c:pt>
                <c:pt idx="1">
                  <c:v>NO</c:v>
                </c:pt>
              </c:strCache>
            </c:strRef>
          </c:cat>
          <c:val>
            <c:numRef>
              <c:f>Sheet1!$E$488:$E$489</c:f>
              <c:numCache>
                <c:formatCode>General</c:formatCode>
                <c:ptCount val="2"/>
                <c:pt idx="0">
                  <c:v>70</c:v>
                </c:pt>
                <c:pt idx="1">
                  <c:v>30</c:v>
                </c:pt>
              </c:numCache>
            </c:numRef>
          </c:val>
          <c:extLst>
            <c:ext xmlns:c16="http://schemas.microsoft.com/office/drawing/2014/chart" uri="{C3380CC4-5D6E-409C-BE32-E72D297353CC}">
              <c16:uniqueId val="{00000000-AA5D-4D05-9DCB-8A20A6824637}"/>
            </c:ext>
          </c:extLst>
        </c:ser>
        <c:dLbls>
          <c:dLblPos val="inEnd"/>
          <c:showLegendKey val="0"/>
          <c:showVal val="1"/>
          <c:showCatName val="0"/>
          <c:showSerName val="0"/>
          <c:showPercent val="0"/>
          <c:showBubbleSize val="0"/>
        </c:dLbls>
        <c:gapWidth val="100"/>
        <c:overlap val="-24"/>
        <c:axId val="153702719"/>
        <c:axId val="96812511"/>
      </c:barChart>
      <c:catAx>
        <c:axId val="15370271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6812511"/>
        <c:crosses val="autoZero"/>
        <c:auto val="1"/>
        <c:lblAlgn val="ctr"/>
        <c:lblOffset val="100"/>
        <c:noMultiLvlLbl val="0"/>
      </c:catAx>
      <c:valAx>
        <c:axId val="968125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702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D8E7BA3-5C61-4460-99E6-94311F9FF57D}"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9F-4303-BCE0-F2BB44710F02}"/>
                </c:ext>
              </c:extLst>
            </c:dLbl>
            <c:dLbl>
              <c:idx val="1"/>
              <c:tx>
                <c:rich>
                  <a:bodyPr/>
                  <a:lstStyle/>
                  <a:p>
                    <a:fld id="{32F0CB0F-02C7-41A4-8CCE-D658E8B5C046}"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9F-4303-BCE0-F2BB44710F0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Sheet1!$B$494:$B$495</c:f>
              <c:strCache>
                <c:ptCount val="2"/>
                <c:pt idx="0">
                  <c:v>SI</c:v>
                </c:pt>
                <c:pt idx="1">
                  <c:v>NO</c:v>
                </c:pt>
              </c:strCache>
            </c:strRef>
          </c:cat>
          <c:val>
            <c:numRef>
              <c:f>Sheet1!$E$494:$E$495</c:f>
              <c:numCache>
                <c:formatCode>General</c:formatCode>
                <c:ptCount val="2"/>
                <c:pt idx="0">
                  <c:v>67</c:v>
                </c:pt>
                <c:pt idx="1">
                  <c:v>33</c:v>
                </c:pt>
              </c:numCache>
            </c:numRef>
          </c:val>
          <c:extLst>
            <c:ext xmlns:c16="http://schemas.microsoft.com/office/drawing/2014/chart" uri="{C3380CC4-5D6E-409C-BE32-E72D297353CC}">
              <c16:uniqueId val="{00000000-589F-4303-BCE0-F2BB44710F02}"/>
            </c:ext>
          </c:extLst>
        </c:ser>
        <c:dLbls>
          <c:dLblPos val="inEnd"/>
          <c:showLegendKey val="0"/>
          <c:showVal val="1"/>
          <c:showCatName val="0"/>
          <c:showSerName val="0"/>
          <c:showPercent val="0"/>
          <c:showBubbleSize val="0"/>
        </c:dLbls>
        <c:gapWidth val="100"/>
        <c:overlap val="-24"/>
        <c:axId val="370176639"/>
        <c:axId val="284183135"/>
      </c:barChart>
      <c:catAx>
        <c:axId val="37017663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183135"/>
        <c:crosses val="autoZero"/>
        <c:auto val="1"/>
        <c:lblAlgn val="ctr"/>
        <c:lblOffset val="100"/>
        <c:noMultiLvlLbl val="0"/>
      </c:catAx>
      <c:valAx>
        <c:axId val="2841831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70176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EBE03FA-C6AB-4190-9E18-836833482CDD}"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2B-4FB4-BC22-78D10E482C7C}"/>
                </c:ext>
              </c:extLst>
            </c:dLbl>
            <c:dLbl>
              <c:idx val="1"/>
              <c:tx>
                <c:rich>
                  <a:bodyPr/>
                  <a:lstStyle/>
                  <a:p>
                    <a:fld id="{F30F8031-C184-40C2-B2C4-00A2F252C76E}"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2B-4FB4-BC22-78D10E482C7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Sheet1!$G$482:$G$483</c:f>
              <c:strCache>
                <c:ptCount val="2"/>
                <c:pt idx="0">
                  <c:v>SI</c:v>
                </c:pt>
                <c:pt idx="1">
                  <c:v>NO</c:v>
                </c:pt>
              </c:strCache>
            </c:strRef>
          </c:cat>
          <c:val>
            <c:numRef>
              <c:f>Sheet1!$K$482:$K$483</c:f>
              <c:numCache>
                <c:formatCode>General</c:formatCode>
                <c:ptCount val="2"/>
                <c:pt idx="0">
                  <c:v>73</c:v>
                </c:pt>
                <c:pt idx="1">
                  <c:v>27</c:v>
                </c:pt>
              </c:numCache>
            </c:numRef>
          </c:val>
          <c:extLst>
            <c:ext xmlns:c16="http://schemas.microsoft.com/office/drawing/2014/chart" uri="{C3380CC4-5D6E-409C-BE32-E72D297353CC}">
              <c16:uniqueId val="{00000002-522B-4FB4-BC22-78D10E482C7C}"/>
            </c:ext>
          </c:extLst>
        </c:ser>
        <c:dLbls>
          <c:dLblPos val="inEnd"/>
          <c:showLegendKey val="0"/>
          <c:showVal val="1"/>
          <c:showCatName val="0"/>
          <c:showSerName val="0"/>
          <c:showPercent val="0"/>
          <c:showBubbleSize val="0"/>
        </c:dLbls>
        <c:gapWidth val="100"/>
        <c:overlap val="-24"/>
        <c:axId val="345664991"/>
        <c:axId val="96818335"/>
      </c:barChart>
      <c:catAx>
        <c:axId val="34566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6818335"/>
        <c:crosses val="autoZero"/>
        <c:auto val="1"/>
        <c:lblAlgn val="ctr"/>
        <c:lblOffset val="100"/>
        <c:noMultiLvlLbl val="0"/>
      </c:catAx>
      <c:valAx>
        <c:axId val="968183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45664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LIBRE 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49D5BD1-82CD-41B8-86B1-CE6604535688}"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7D-4341-AC2C-465CBDB58D4B}"/>
                </c:ext>
              </c:extLst>
            </c:dLbl>
            <c:dLbl>
              <c:idx val="1"/>
              <c:tx>
                <c:rich>
                  <a:bodyPr/>
                  <a:lstStyle/>
                  <a:p>
                    <a:fld id="{0E538BA2-6C54-4A75-B6FD-4A98EE13314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7D-4341-AC2C-465CBDB58D4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Sheet1!$B$506:$B$507</c:f>
              <c:strCache>
                <c:ptCount val="2"/>
                <c:pt idx="0">
                  <c:v>SI</c:v>
                </c:pt>
                <c:pt idx="1">
                  <c:v>NO</c:v>
                </c:pt>
              </c:strCache>
            </c:strRef>
          </c:cat>
          <c:val>
            <c:numRef>
              <c:f>Sheet1!$E$506:$E$507</c:f>
              <c:numCache>
                <c:formatCode>General</c:formatCode>
                <c:ptCount val="2"/>
                <c:pt idx="0">
                  <c:v>80</c:v>
                </c:pt>
                <c:pt idx="1">
                  <c:v>20</c:v>
                </c:pt>
              </c:numCache>
            </c:numRef>
          </c:val>
          <c:extLst>
            <c:ext xmlns:c16="http://schemas.microsoft.com/office/drawing/2014/chart" uri="{C3380CC4-5D6E-409C-BE32-E72D297353CC}">
              <c16:uniqueId val="{00000000-597D-4341-AC2C-465CBDB58D4B}"/>
            </c:ext>
          </c:extLst>
        </c:ser>
        <c:dLbls>
          <c:dLblPos val="inEnd"/>
          <c:showLegendKey val="0"/>
          <c:showVal val="1"/>
          <c:showCatName val="0"/>
          <c:showSerName val="0"/>
          <c:showPercent val="0"/>
          <c:showBubbleSize val="0"/>
        </c:dLbls>
        <c:gapWidth val="100"/>
        <c:overlap val="-24"/>
        <c:axId val="345779391"/>
        <c:axId val="174395023"/>
      </c:barChart>
      <c:catAx>
        <c:axId val="3457793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395023"/>
        <c:crosses val="autoZero"/>
        <c:auto val="1"/>
        <c:lblAlgn val="ctr"/>
        <c:lblOffset val="100"/>
        <c:noMultiLvlLbl val="0"/>
      </c:catAx>
      <c:valAx>
        <c:axId val="1743950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45779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2DC4C77-3687-4AC2-9A80-C8E9736B327C}"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83-4954-B642-6AD5492AD7D2}"/>
                </c:ext>
              </c:extLst>
            </c:dLbl>
            <c:dLbl>
              <c:idx val="1"/>
              <c:tx>
                <c:rich>
                  <a:bodyPr/>
                  <a:lstStyle/>
                  <a:p>
                    <a:fld id="{F32E658F-8042-449D-9A10-373A377E5AD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83-4954-B642-6AD5492AD7D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Sheet1!$B$512:$B$513</c:f>
              <c:strCache>
                <c:ptCount val="2"/>
                <c:pt idx="0">
                  <c:v>SI</c:v>
                </c:pt>
                <c:pt idx="1">
                  <c:v>NO</c:v>
                </c:pt>
              </c:strCache>
            </c:strRef>
          </c:cat>
          <c:val>
            <c:numRef>
              <c:f>Sheet1!$E$512:$E$513</c:f>
              <c:numCache>
                <c:formatCode>General</c:formatCode>
                <c:ptCount val="2"/>
                <c:pt idx="0">
                  <c:v>77</c:v>
                </c:pt>
                <c:pt idx="1">
                  <c:v>23</c:v>
                </c:pt>
              </c:numCache>
            </c:numRef>
          </c:val>
          <c:extLst>
            <c:ext xmlns:c16="http://schemas.microsoft.com/office/drawing/2014/chart" uri="{C3380CC4-5D6E-409C-BE32-E72D297353CC}">
              <c16:uniqueId val="{00000000-E783-4954-B642-6AD5492AD7D2}"/>
            </c:ext>
          </c:extLst>
        </c:ser>
        <c:dLbls>
          <c:dLblPos val="inEnd"/>
          <c:showLegendKey val="0"/>
          <c:showVal val="1"/>
          <c:showCatName val="0"/>
          <c:showSerName val="0"/>
          <c:showPercent val="0"/>
          <c:showBubbleSize val="0"/>
        </c:dLbls>
        <c:gapWidth val="100"/>
        <c:overlap val="-24"/>
        <c:axId val="370151439"/>
        <c:axId val="284183967"/>
      </c:barChart>
      <c:catAx>
        <c:axId val="37015143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183967"/>
        <c:crosses val="autoZero"/>
        <c:auto val="1"/>
        <c:lblAlgn val="ctr"/>
        <c:lblOffset val="100"/>
        <c:noMultiLvlLbl val="0"/>
      </c:catAx>
      <c:valAx>
        <c:axId val="2841839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70151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2DBE-4AF2-9C69-1F2EDD2B06EF}"/>
              </c:ext>
            </c:extLst>
          </c:dPt>
          <c:dPt>
            <c:idx val="1"/>
            <c:invertIfNegative val="0"/>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DBE-4AF2-9C69-1F2EDD2B06EF}"/>
              </c:ext>
            </c:extLst>
          </c:dPt>
          <c:dLbls>
            <c:dLbl>
              <c:idx val="0"/>
              <c:tx>
                <c:rich>
                  <a:bodyPr/>
                  <a:lstStyle/>
                  <a:p>
                    <a:fld id="{E455A890-5886-4A2F-8862-55A616AAF41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BE-4AF2-9C69-1F2EDD2B06EF}"/>
                </c:ext>
              </c:extLst>
            </c:dLbl>
            <c:dLbl>
              <c:idx val="1"/>
              <c:tx>
                <c:rich>
                  <a:bodyPr/>
                  <a:lstStyle/>
                  <a:p>
                    <a:fld id="{6E184FCC-5E85-452B-9B2B-0D7F0004236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BE-4AF2-9C69-1F2EDD2B0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Sheet1!$G$500:$G$501</c:f>
              <c:strCache>
                <c:ptCount val="2"/>
                <c:pt idx="0">
                  <c:v>SI</c:v>
                </c:pt>
                <c:pt idx="1">
                  <c:v>NO</c:v>
                </c:pt>
              </c:strCache>
            </c:strRef>
          </c:cat>
          <c:val>
            <c:numRef>
              <c:f>Sheet1!$K$500:$K$501</c:f>
              <c:numCache>
                <c:formatCode>General</c:formatCode>
                <c:ptCount val="2"/>
                <c:pt idx="0">
                  <c:v>67</c:v>
                </c:pt>
                <c:pt idx="1">
                  <c:v>33</c:v>
                </c:pt>
              </c:numCache>
            </c:numRef>
          </c:val>
          <c:extLst>
            <c:ext xmlns:c16="http://schemas.microsoft.com/office/drawing/2014/chart" uri="{C3380CC4-5D6E-409C-BE32-E72D297353CC}">
              <c16:uniqueId val="{00000002-2DBE-4AF2-9C69-1F2EDD2B06EF}"/>
            </c:ext>
          </c:extLst>
        </c:ser>
        <c:dLbls>
          <c:dLblPos val="inEnd"/>
          <c:showLegendKey val="0"/>
          <c:showVal val="1"/>
          <c:showCatName val="0"/>
          <c:showSerName val="0"/>
          <c:showPercent val="0"/>
          <c:showBubbleSize val="0"/>
        </c:dLbls>
        <c:gapWidth val="100"/>
        <c:overlap val="-24"/>
        <c:axId val="345697391"/>
        <c:axId val="96817087"/>
      </c:barChart>
      <c:catAx>
        <c:axId val="3456973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6817087"/>
        <c:crosses val="autoZero"/>
        <c:auto val="1"/>
        <c:lblAlgn val="ctr"/>
        <c:lblOffset val="100"/>
        <c:noMultiLvlLbl val="0"/>
      </c:catAx>
      <c:valAx>
        <c:axId val="968170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45697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25BEBFA-CE64-49A1-9BFD-2BEA70739122}"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CC-48CA-A8FA-C19F7FF5B10D}"/>
                </c:ext>
              </c:extLst>
            </c:dLbl>
            <c:dLbl>
              <c:idx val="1"/>
              <c:tx>
                <c:rich>
                  <a:bodyPr/>
                  <a:lstStyle/>
                  <a:p>
                    <a:fld id="{464F01A6-4A0A-453A-B20B-820C5925D657}"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CC-48CA-A8FA-C19F7FF5B10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Sheet1!$B$524:$B$525</c:f>
              <c:strCache>
                <c:ptCount val="2"/>
                <c:pt idx="0">
                  <c:v>SI</c:v>
                </c:pt>
                <c:pt idx="1">
                  <c:v>NO</c:v>
                </c:pt>
              </c:strCache>
            </c:strRef>
          </c:cat>
          <c:val>
            <c:numRef>
              <c:f>Sheet1!$E$524:$E$525</c:f>
              <c:numCache>
                <c:formatCode>General</c:formatCode>
                <c:ptCount val="2"/>
                <c:pt idx="0">
                  <c:v>63</c:v>
                </c:pt>
                <c:pt idx="1">
                  <c:v>37</c:v>
                </c:pt>
              </c:numCache>
            </c:numRef>
          </c:val>
          <c:extLst>
            <c:ext xmlns:c16="http://schemas.microsoft.com/office/drawing/2014/chart" uri="{C3380CC4-5D6E-409C-BE32-E72D297353CC}">
              <c16:uniqueId val="{00000000-75CC-48CA-A8FA-C19F7FF5B10D}"/>
            </c:ext>
          </c:extLst>
        </c:ser>
        <c:dLbls>
          <c:dLblPos val="inEnd"/>
          <c:showLegendKey val="0"/>
          <c:showVal val="1"/>
          <c:showCatName val="0"/>
          <c:showSerName val="0"/>
          <c:showPercent val="0"/>
          <c:showBubbleSize val="0"/>
        </c:dLbls>
        <c:gapWidth val="100"/>
        <c:overlap val="-24"/>
        <c:axId val="287822575"/>
        <c:axId val="98593631"/>
      </c:barChart>
      <c:catAx>
        <c:axId val="2878225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593631"/>
        <c:crosses val="autoZero"/>
        <c:auto val="1"/>
        <c:lblAlgn val="ctr"/>
        <c:lblOffset val="100"/>
        <c:noMultiLvlLbl val="0"/>
      </c:catAx>
      <c:valAx>
        <c:axId val="985936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7822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a:t>
            </a:r>
            <a:r>
              <a:rPr lang="es-MX" sz="1800" baseline="0"/>
              <a:t> ADMINISTRATIVA</a:t>
            </a:r>
            <a:endParaRPr lang="es-MX" sz="180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0CA-48C9-B418-A891F797DE9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0CA-48C9-B418-A891F797DE9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área'!$R$10:$R$11</c:f>
              <c:strCache>
                <c:ptCount val="2"/>
                <c:pt idx="0">
                  <c:v>ENCUESTADOS</c:v>
                </c:pt>
                <c:pt idx="1">
                  <c:v>NO ENCUESTADOS</c:v>
                </c:pt>
              </c:strCache>
            </c:strRef>
          </c:cat>
          <c:val>
            <c:numRef>
              <c:f>'Encuestados por área'!$S$10:$S$11</c:f>
              <c:numCache>
                <c:formatCode>0%</c:formatCode>
                <c:ptCount val="2"/>
                <c:pt idx="0">
                  <c:v>1</c:v>
                </c:pt>
                <c:pt idx="1">
                  <c:v>0</c:v>
                </c:pt>
              </c:numCache>
            </c:numRef>
          </c:val>
          <c:extLst>
            <c:ext xmlns:c16="http://schemas.microsoft.com/office/drawing/2014/chart" uri="{C3380CC4-5D6E-409C-BE32-E72D297353CC}">
              <c16:uniqueId val="{00000004-60CA-48C9-B418-A891F797DE9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06EEA9C-5223-411D-9AFD-20B5C4982831}"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C5-4F26-927F-C233D2ADCD63}"/>
                </c:ext>
              </c:extLst>
            </c:dLbl>
            <c:dLbl>
              <c:idx val="1"/>
              <c:tx>
                <c:rich>
                  <a:bodyPr/>
                  <a:lstStyle/>
                  <a:p>
                    <a:fld id="{494337D4-DB6A-4C1F-9A2C-A30EC98B91FB}"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C5-4F26-927F-C233D2ADCD6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Sheet1!$B$530:$B$531</c:f>
              <c:strCache>
                <c:ptCount val="2"/>
                <c:pt idx="0">
                  <c:v>SI</c:v>
                </c:pt>
                <c:pt idx="1">
                  <c:v>NO</c:v>
                </c:pt>
              </c:strCache>
            </c:strRef>
          </c:cat>
          <c:val>
            <c:numRef>
              <c:f>Sheet1!$E$530:$E$531</c:f>
              <c:numCache>
                <c:formatCode>General</c:formatCode>
                <c:ptCount val="2"/>
                <c:pt idx="0">
                  <c:v>57</c:v>
                </c:pt>
                <c:pt idx="1">
                  <c:v>43</c:v>
                </c:pt>
              </c:numCache>
            </c:numRef>
          </c:val>
          <c:extLst>
            <c:ext xmlns:c16="http://schemas.microsoft.com/office/drawing/2014/chart" uri="{C3380CC4-5D6E-409C-BE32-E72D297353CC}">
              <c16:uniqueId val="{00000000-0EC5-4F26-927F-C233D2ADCD63}"/>
            </c:ext>
          </c:extLst>
        </c:ser>
        <c:dLbls>
          <c:dLblPos val="inEnd"/>
          <c:showLegendKey val="0"/>
          <c:showVal val="1"/>
          <c:showCatName val="0"/>
          <c:showSerName val="0"/>
          <c:showPercent val="0"/>
          <c:showBubbleSize val="0"/>
        </c:dLbls>
        <c:gapWidth val="100"/>
        <c:overlap val="-24"/>
        <c:axId val="345737391"/>
        <c:axId val="284439919"/>
      </c:barChart>
      <c:catAx>
        <c:axId val="3457373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439919"/>
        <c:crosses val="autoZero"/>
        <c:auto val="1"/>
        <c:lblAlgn val="ctr"/>
        <c:lblOffset val="100"/>
        <c:noMultiLvlLbl val="0"/>
      </c:catAx>
      <c:valAx>
        <c:axId val="2844399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45737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DFC9567-BE1E-4CB9-8032-B06CB592F496}"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1A-4A4C-A2F6-3D950870F2DE}"/>
                </c:ext>
              </c:extLst>
            </c:dLbl>
            <c:dLbl>
              <c:idx val="1"/>
              <c:tx>
                <c:rich>
                  <a:bodyPr/>
                  <a:lstStyle/>
                  <a:p>
                    <a:fld id="{75B6B7F8-7976-47FD-9C3A-8EB65014267B}"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1A-4A4C-A2F6-3D950870F2D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Sheet1!$B$536:$B$537</c:f>
              <c:strCache>
                <c:ptCount val="2"/>
                <c:pt idx="0">
                  <c:v>SI</c:v>
                </c:pt>
                <c:pt idx="1">
                  <c:v>NO</c:v>
                </c:pt>
              </c:strCache>
            </c:strRef>
          </c:cat>
          <c:val>
            <c:numRef>
              <c:f>Sheet1!$E$536:$E$537</c:f>
              <c:numCache>
                <c:formatCode>General</c:formatCode>
                <c:ptCount val="2"/>
                <c:pt idx="0">
                  <c:v>80</c:v>
                </c:pt>
                <c:pt idx="1">
                  <c:v>20</c:v>
                </c:pt>
              </c:numCache>
            </c:numRef>
          </c:val>
          <c:extLst>
            <c:ext xmlns:c16="http://schemas.microsoft.com/office/drawing/2014/chart" uri="{C3380CC4-5D6E-409C-BE32-E72D297353CC}">
              <c16:uniqueId val="{00000000-311A-4A4C-A2F6-3D950870F2DE}"/>
            </c:ext>
          </c:extLst>
        </c:ser>
        <c:dLbls>
          <c:dLblPos val="inEnd"/>
          <c:showLegendKey val="0"/>
          <c:showVal val="1"/>
          <c:showCatName val="0"/>
          <c:showSerName val="0"/>
          <c:showPercent val="0"/>
          <c:showBubbleSize val="0"/>
        </c:dLbls>
        <c:gapWidth val="100"/>
        <c:overlap val="-24"/>
        <c:axId val="345662191"/>
        <c:axId val="284182303"/>
      </c:barChart>
      <c:catAx>
        <c:axId val="3456621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182303"/>
        <c:crosses val="autoZero"/>
        <c:auto val="1"/>
        <c:lblAlgn val="ctr"/>
        <c:lblOffset val="100"/>
        <c:noMultiLvlLbl val="0"/>
      </c:catAx>
      <c:valAx>
        <c:axId val="2841823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45662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CURSOS DE MEDIO AMBIENTE</a:t>
            </a:r>
            <a:endParaRPr lang="es-MX" sz="1800" baseline="0"/>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455A890-5886-4A2F-8862-55A616AAF415}"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D4-44B1-B5D7-41C08A61DBA2}"/>
                </c:ext>
              </c:extLst>
            </c:dLbl>
            <c:dLbl>
              <c:idx val="1"/>
              <c:tx>
                <c:rich>
                  <a:bodyPr/>
                  <a:lstStyle/>
                  <a:p>
                    <a:fld id="{6E184FCC-5E85-452B-9B2B-0D7F0004236B}" type="VALUE">
                      <a:rPr lang="en-US"/>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D4-44B1-B5D7-41C08A61DB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Sheet1!$G$523:$G$524</c:f>
              <c:strCache>
                <c:ptCount val="2"/>
                <c:pt idx="0">
                  <c:v>SI</c:v>
                </c:pt>
                <c:pt idx="1">
                  <c:v>NO</c:v>
                </c:pt>
              </c:strCache>
            </c:strRef>
          </c:cat>
          <c:val>
            <c:numRef>
              <c:f>Sheet1!$K$523:$K$524</c:f>
              <c:numCache>
                <c:formatCode>General</c:formatCode>
                <c:ptCount val="2"/>
                <c:pt idx="0">
                  <c:v>97</c:v>
                </c:pt>
                <c:pt idx="1">
                  <c:v>3</c:v>
                </c:pt>
              </c:numCache>
            </c:numRef>
          </c:val>
          <c:extLst>
            <c:ext xmlns:c16="http://schemas.microsoft.com/office/drawing/2014/chart" uri="{C3380CC4-5D6E-409C-BE32-E72D297353CC}">
              <c16:uniqueId val="{00000002-DED4-44B1-B5D7-41C08A61DBA2}"/>
            </c:ext>
          </c:extLst>
        </c:ser>
        <c:dLbls>
          <c:dLblPos val="inEnd"/>
          <c:showLegendKey val="0"/>
          <c:showVal val="1"/>
          <c:showCatName val="0"/>
          <c:showSerName val="0"/>
          <c:showPercent val="0"/>
          <c:showBubbleSize val="0"/>
        </c:dLbls>
        <c:gapWidth val="100"/>
        <c:overlap val="-24"/>
        <c:axId val="345697391"/>
        <c:axId val="96817087"/>
      </c:barChart>
      <c:catAx>
        <c:axId val="3456973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6817087"/>
        <c:crosses val="autoZero"/>
        <c:auto val="1"/>
        <c:lblAlgn val="ctr"/>
        <c:lblOffset val="100"/>
        <c:noMultiLvlLbl val="0"/>
      </c:catAx>
      <c:valAx>
        <c:axId val="968170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45697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dirty="0"/>
              <a:t>PARTICIPACIÓN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09-4FE5-85F5-80CE7CE200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09-4FE5-85F5-80CE7CE2007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área'!$R$10:$R$11</c:f>
              <c:strCache>
                <c:ptCount val="2"/>
                <c:pt idx="0">
                  <c:v>ENCUESTADOS</c:v>
                </c:pt>
                <c:pt idx="1">
                  <c:v>NO ENCUESTADOS</c:v>
                </c:pt>
              </c:strCache>
            </c:strRef>
          </c:cat>
          <c:val>
            <c:numRef>
              <c:f>'Encuestados por área'!$S$10:$S$11</c:f>
              <c:numCache>
                <c:formatCode>0%</c:formatCode>
                <c:ptCount val="2"/>
                <c:pt idx="0">
                  <c:v>1</c:v>
                </c:pt>
                <c:pt idx="1">
                  <c:v>0</c:v>
                </c:pt>
              </c:numCache>
            </c:numRef>
          </c:val>
          <c:extLst>
            <c:ext xmlns:c16="http://schemas.microsoft.com/office/drawing/2014/chart" uri="{C3380CC4-5D6E-409C-BE32-E72D297353CC}">
              <c16:uniqueId val="{00000004-7809-4FE5-85F5-80CE7CE200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9A2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6152-4643-9780-B8A0913F0C16}"/>
              </c:ext>
            </c:extLst>
          </c:dPt>
          <c:dLbls>
            <c:dLbl>
              <c:idx val="0"/>
              <c:tx>
                <c:rich>
                  <a:bodyPr/>
                  <a:lstStyle/>
                  <a:p>
                    <a:r>
                      <a:rPr lang="en-US" dirty="0"/>
                      <a:t>97 %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52-4643-9780-B8A0913F0C16}"/>
                </c:ext>
              </c:extLst>
            </c:dLbl>
            <c:dLbl>
              <c:idx val="1"/>
              <c:tx>
                <c:rich>
                  <a:bodyPr/>
                  <a:lstStyle/>
                  <a:p>
                    <a:r>
                      <a:rPr lang="en-US" dirty="0"/>
                      <a:t>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52-4643-9780-B8A0913F0C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Sheet1!$G$46:$G$47</c:f>
              <c:strCache>
                <c:ptCount val="2"/>
                <c:pt idx="0">
                  <c:v>SI</c:v>
                </c:pt>
                <c:pt idx="1">
                  <c:v>NO</c:v>
                </c:pt>
              </c:strCache>
            </c:strRef>
          </c:cat>
          <c:val>
            <c:numRef>
              <c:f>Sheet1!$J$46:$J$47</c:f>
              <c:numCache>
                <c:formatCode>###0.0</c:formatCode>
                <c:ptCount val="2"/>
                <c:pt idx="0">
                  <c:v>97</c:v>
                </c:pt>
                <c:pt idx="1">
                  <c:v>3</c:v>
                </c:pt>
              </c:numCache>
            </c:numRef>
          </c:val>
          <c:extLst>
            <c:ext xmlns:c16="http://schemas.microsoft.com/office/drawing/2014/chart" uri="{C3380CC4-5D6E-409C-BE32-E72D297353CC}">
              <c16:uniqueId val="{00000002-6152-4643-9780-B8A0913F0C16}"/>
            </c:ext>
          </c:extLst>
        </c:ser>
        <c:dLbls>
          <c:dLblPos val="inEnd"/>
          <c:showLegendKey val="0"/>
          <c:showVal val="1"/>
          <c:showCatName val="0"/>
          <c:showSerName val="0"/>
          <c:showPercent val="0"/>
          <c:showBubbleSize val="0"/>
        </c:dLbls>
        <c:gapWidth val="100"/>
        <c:overlap val="-24"/>
        <c:axId val="1893028655"/>
        <c:axId val="1895366943"/>
      </c:barChart>
      <c:catAx>
        <c:axId val="18930286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95366943"/>
        <c:crosses val="autoZero"/>
        <c:auto val="1"/>
        <c:lblAlgn val="ctr"/>
        <c:lblOffset val="100"/>
        <c:noMultiLvlLbl val="0"/>
      </c:catAx>
      <c:valAx>
        <c:axId val="18953669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893028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52-4276-97A8-CA65B3B702A3}"/>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52-4276-97A8-CA65B3B702A3}"/>
                </c:ext>
              </c:extLst>
            </c:dLbl>
            <c:dLbl>
              <c:idx val="2"/>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52-4276-97A8-CA65B3B702A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Sheet1!$G$52:$G$54</c:f>
              <c:strCache>
                <c:ptCount val="3"/>
                <c:pt idx="0">
                  <c:v>ESCUDO</c:v>
                </c:pt>
                <c:pt idx="1">
                  <c:v>LEMA</c:v>
                </c:pt>
                <c:pt idx="2">
                  <c:v>INSTALACIONES</c:v>
                </c:pt>
              </c:strCache>
            </c:strRef>
          </c:cat>
          <c:val>
            <c:numRef>
              <c:f>Sheet1!$J$52:$J$54</c:f>
              <c:numCache>
                <c:formatCode>###0.0</c:formatCode>
                <c:ptCount val="3"/>
                <c:pt idx="0">
                  <c:v>83</c:v>
                </c:pt>
                <c:pt idx="1">
                  <c:v>50</c:v>
                </c:pt>
                <c:pt idx="2">
                  <c:v>37</c:v>
                </c:pt>
              </c:numCache>
            </c:numRef>
          </c:val>
          <c:extLst>
            <c:ext xmlns:c16="http://schemas.microsoft.com/office/drawing/2014/chart" uri="{C3380CC4-5D6E-409C-BE32-E72D297353CC}">
              <c16:uniqueId val="{00000003-CC52-4276-97A8-CA65B3B702A3}"/>
            </c:ext>
          </c:extLst>
        </c:ser>
        <c:dLbls>
          <c:dLblPos val="inEnd"/>
          <c:showLegendKey val="0"/>
          <c:showVal val="1"/>
          <c:showCatName val="0"/>
          <c:showSerName val="0"/>
          <c:showPercent val="0"/>
          <c:showBubbleSize val="0"/>
        </c:dLbls>
        <c:gapWidth val="100"/>
        <c:overlap val="-24"/>
        <c:axId val="90066383"/>
        <c:axId val="94030239"/>
      </c:barChart>
      <c:catAx>
        <c:axId val="900663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4030239"/>
        <c:crosses val="autoZero"/>
        <c:auto val="1"/>
        <c:lblAlgn val="ctr"/>
        <c:lblOffset val="100"/>
        <c:noMultiLvlLbl val="0"/>
      </c:catAx>
      <c:valAx>
        <c:axId val="940302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066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1310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61485" y="4653137"/>
            <a:ext cx="7832593" cy="646331"/>
          </a:xfrm>
          <a:prstGeom prst="rect">
            <a:avLst/>
          </a:prstGeom>
          <a:noFill/>
        </p:spPr>
        <p:txBody>
          <a:bodyPr wrap="none" rtlCol="0">
            <a:spAutoFit/>
          </a:bodyPr>
          <a:lstStyle/>
          <a:p>
            <a:pPr algn="ctr"/>
            <a:r>
              <a:rPr lang="es-MX" b="1" dirty="0"/>
              <a:t>RESULTADOS EVALUACIÓN DE </a:t>
            </a:r>
          </a:p>
          <a:p>
            <a:pPr algn="ctr"/>
            <a:r>
              <a:rPr lang="es-MX" b="1" dirty="0"/>
              <a:t>AMBIENTE DE TRABAJO 2019 DEL ÁREA 80 - PREPARATORIA NO. 8 AHUACATLÁN</a:t>
            </a:r>
          </a:p>
        </p:txBody>
      </p:sp>
      <p:sp>
        <p:nvSpPr>
          <p:cNvPr id="25" name="24 CuadroTexto"/>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50494786-159C-4102-9923-C6F727C59578}"/>
              </a:ext>
            </a:extLst>
          </p:cNvPr>
          <p:cNvGraphicFramePr>
            <a:graphicFrameLocks/>
          </p:cNvGraphicFramePr>
          <p:nvPr>
            <p:extLst>
              <p:ext uri="{D42A27DB-BD31-4B8C-83A1-F6EECF244321}">
                <p14:modId xmlns:p14="http://schemas.microsoft.com/office/powerpoint/2010/main" val="2091344933"/>
              </p:ext>
            </p:extLst>
          </p:nvPr>
        </p:nvGraphicFramePr>
        <p:xfrm>
          <a:off x="1305351" y="1265485"/>
          <a:ext cx="7011065" cy="4016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1482845E-7F73-4DA9-9D70-CCE00C44D422}"/>
              </a:ext>
            </a:extLst>
          </p:cNvPr>
          <p:cNvGraphicFramePr>
            <a:graphicFrameLocks/>
          </p:cNvGraphicFramePr>
          <p:nvPr>
            <p:extLst>
              <p:ext uri="{D42A27DB-BD31-4B8C-83A1-F6EECF244321}">
                <p14:modId xmlns:p14="http://schemas.microsoft.com/office/powerpoint/2010/main" val="1109303483"/>
              </p:ext>
            </p:extLst>
          </p:nvPr>
        </p:nvGraphicFramePr>
        <p:xfrm>
          <a:off x="1128940" y="1493016"/>
          <a:ext cx="7187476" cy="40123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63E64D80-435B-4B8D-AF36-2847E9F8D8DA}"/>
              </a:ext>
            </a:extLst>
          </p:cNvPr>
          <p:cNvGraphicFramePr>
            <a:graphicFrameLocks/>
          </p:cNvGraphicFramePr>
          <p:nvPr>
            <p:extLst>
              <p:ext uri="{D42A27DB-BD31-4B8C-83A1-F6EECF244321}">
                <p14:modId xmlns:p14="http://schemas.microsoft.com/office/powerpoint/2010/main" val="646300180"/>
              </p:ext>
            </p:extLst>
          </p:nvPr>
        </p:nvGraphicFramePr>
        <p:xfrm>
          <a:off x="1043608" y="1248247"/>
          <a:ext cx="7272808" cy="4257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8" name="Gráfico 27">
            <a:extLst>
              <a:ext uri="{FF2B5EF4-FFF2-40B4-BE49-F238E27FC236}">
                <a16:creationId xmlns:a16="http://schemas.microsoft.com/office/drawing/2014/main" id="{9439F74F-A1BA-4D23-A9F9-04847BA39A8F}"/>
              </a:ext>
            </a:extLst>
          </p:cNvPr>
          <p:cNvGraphicFramePr>
            <a:graphicFrameLocks/>
          </p:cNvGraphicFramePr>
          <p:nvPr>
            <p:extLst>
              <p:ext uri="{D42A27DB-BD31-4B8C-83A1-F6EECF244321}">
                <p14:modId xmlns:p14="http://schemas.microsoft.com/office/powerpoint/2010/main" val="1082823467"/>
              </p:ext>
            </p:extLst>
          </p:nvPr>
        </p:nvGraphicFramePr>
        <p:xfrm>
          <a:off x="823097" y="1462962"/>
          <a:ext cx="8235201" cy="408816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id="{DA20EF01-96B7-4CD5-9527-B138DF5CBBCF}"/>
              </a:ext>
            </a:extLst>
          </p:cNvPr>
          <p:cNvSpPr txBox="1"/>
          <p:nvPr/>
        </p:nvSpPr>
        <p:spPr>
          <a:xfrm>
            <a:off x="1588606" y="3754872"/>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id="{28AB3276-55E6-43F8-AF5C-30D9C92EE99E}"/>
              </a:ext>
            </a:extLst>
          </p:cNvPr>
          <p:cNvSpPr txBox="1"/>
          <p:nvPr/>
        </p:nvSpPr>
        <p:spPr>
          <a:xfrm>
            <a:off x="2530440" y="3898282"/>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id="{3D947796-A112-48AD-8446-4373A03E438B}"/>
              </a:ext>
            </a:extLst>
          </p:cNvPr>
          <p:cNvSpPr txBox="1"/>
          <p:nvPr/>
        </p:nvSpPr>
        <p:spPr>
          <a:xfrm>
            <a:off x="3518391" y="3955147"/>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id="{78EE56E7-72B4-4E52-8E13-0FEA6384170C}"/>
              </a:ext>
            </a:extLst>
          </p:cNvPr>
          <p:cNvSpPr txBox="1"/>
          <p:nvPr/>
        </p:nvSpPr>
        <p:spPr>
          <a:xfrm>
            <a:off x="4475927" y="413400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id="{F72035BD-D7B8-45EF-80A3-7CC32AD6F1B1}"/>
              </a:ext>
            </a:extLst>
          </p:cNvPr>
          <p:cNvSpPr txBox="1"/>
          <p:nvPr/>
        </p:nvSpPr>
        <p:spPr>
          <a:xfrm>
            <a:off x="5382289" y="4252126"/>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7" name="CuadroTexto 25">
            <a:extLst>
              <a:ext uri="{FF2B5EF4-FFF2-40B4-BE49-F238E27FC236}">
                <a16:creationId xmlns:a16="http://schemas.microsoft.com/office/drawing/2014/main" id="{0C766797-4045-43CA-BBF3-A00204214A99}"/>
              </a:ext>
            </a:extLst>
          </p:cNvPr>
          <p:cNvSpPr txBox="1"/>
          <p:nvPr/>
        </p:nvSpPr>
        <p:spPr>
          <a:xfrm>
            <a:off x="6388937" y="425813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id="{B093891F-2A1D-4E48-9D50-283AE87D8987}"/>
              </a:ext>
            </a:extLst>
          </p:cNvPr>
          <p:cNvSpPr txBox="1"/>
          <p:nvPr/>
        </p:nvSpPr>
        <p:spPr>
          <a:xfrm>
            <a:off x="7372239" y="436093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2" name="CuadroTexto 30">
            <a:extLst>
              <a:ext uri="{FF2B5EF4-FFF2-40B4-BE49-F238E27FC236}">
                <a16:creationId xmlns:a16="http://schemas.microsoft.com/office/drawing/2014/main" id="{80F2B7DC-36AE-4DA6-8961-D66575E4442C}"/>
              </a:ext>
            </a:extLst>
          </p:cNvPr>
          <p:cNvSpPr txBox="1"/>
          <p:nvPr/>
        </p:nvSpPr>
        <p:spPr>
          <a:xfrm>
            <a:off x="8232762" y="441100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3.-Instalaciones</a:t>
            </a:r>
          </a:p>
          <a:p>
            <a:pPr algn="just"/>
            <a:r>
              <a:rPr lang="es-MX" dirty="0"/>
              <a:t>Se manifiesta que mas del 50%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 Conciencia ecológica</a:t>
            </a:r>
          </a:p>
          <a:p>
            <a:pPr marL="742950" lvl="1" indent="-285750" algn="just">
              <a:buFont typeface="Arial" panose="020B0604020202020204" pitchFamily="34" charset="0"/>
              <a:buChar char="•"/>
            </a:pPr>
            <a:r>
              <a:rPr lang="es-MX" dirty="0"/>
              <a:t> 2.- Transparencia y rendición de cuentas</a:t>
            </a:r>
          </a:p>
          <a:p>
            <a:pPr marL="742950" lvl="1" indent="-285750" algn="just">
              <a:buFont typeface="Arial" panose="020B0604020202020204" pitchFamily="34" charset="0"/>
              <a:buChar char="•"/>
            </a:pPr>
            <a:r>
              <a:rPr lang="es-MX" dirty="0"/>
              <a:t> 3.- Responsabilidad </a:t>
            </a:r>
          </a:p>
          <a:p>
            <a:pPr marL="742950" lvl="1" indent="-285750" algn="just">
              <a:buFont typeface="Arial" panose="020B0604020202020204" pitchFamily="34" charset="0"/>
              <a:buChar char="•"/>
            </a:pPr>
            <a:r>
              <a:rPr lang="es-MX" dirty="0"/>
              <a:t> 4.- Lealtad y compromiso</a:t>
            </a:r>
          </a:p>
          <a:p>
            <a:pPr marL="742950" lvl="1" indent="-285750" algn="just">
              <a:buFont typeface="Arial" panose="020B0604020202020204" pitchFamily="34" charset="0"/>
              <a:buChar char="•"/>
            </a:pPr>
            <a:r>
              <a:rPr lang="es-MX" dirty="0"/>
              <a:t> 5.- Equidad</a:t>
            </a:r>
          </a:p>
          <a:p>
            <a:pPr marL="742950" lvl="1" indent="-285750" algn="just">
              <a:buFont typeface="Arial" panose="020B0604020202020204" pitchFamily="34" charset="0"/>
              <a:buChar char="•"/>
            </a:pPr>
            <a:r>
              <a:rPr lang="es-MX" dirty="0"/>
              <a:t> 6.-Tolerancia</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 Justicia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2CC7ADA1-41CD-4EBD-8182-F37FB8132E92}"/>
              </a:ext>
            </a:extLst>
          </p:cNvPr>
          <p:cNvSpPr txBox="1"/>
          <p:nvPr/>
        </p:nvSpPr>
        <p:spPr>
          <a:xfrm>
            <a:off x="539552" y="1013976"/>
            <a:ext cx="4578926" cy="369332"/>
          </a:xfrm>
          <a:prstGeom prst="rect">
            <a:avLst/>
          </a:prstGeom>
          <a:noFill/>
        </p:spPr>
        <p:txBody>
          <a:bodyPr wrap="square">
            <a:spAutoFit/>
          </a:bodyPr>
          <a:lstStyle/>
          <a:p>
            <a:pPr algn="ctr"/>
            <a:r>
              <a:rPr lang="es-MX" b="1" dirty="0"/>
              <a:t>1. Datos Generales</a:t>
            </a:r>
            <a:endParaRPr lang="es-MX" sz="1800" dirty="0"/>
          </a:p>
        </p:txBody>
      </p:sp>
      <p:graphicFrame>
        <p:nvGraphicFramePr>
          <p:cNvPr id="7" name="Tabla 6">
            <a:extLst>
              <a:ext uri="{FF2B5EF4-FFF2-40B4-BE49-F238E27FC236}">
                <a16:creationId xmlns:a16="http://schemas.microsoft.com/office/drawing/2014/main" id="{69549E12-7007-40EE-93D6-6E182E7E25C5}"/>
              </a:ext>
            </a:extLst>
          </p:cNvPr>
          <p:cNvGraphicFramePr>
            <a:graphicFrameLocks noGrp="1"/>
          </p:cNvGraphicFramePr>
          <p:nvPr>
            <p:extLst>
              <p:ext uri="{D42A27DB-BD31-4B8C-83A1-F6EECF244321}">
                <p14:modId xmlns:p14="http://schemas.microsoft.com/office/powerpoint/2010/main" val="3933439890"/>
              </p:ext>
            </p:extLst>
          </p:nvPr>
        </p:nvGraphicFramePr>
        <p:xfrm>
          <a:off x="2398136" y="1628800"/>
          <a:ext cx="5061039" cy="4215226"/>
        </p:xfrm>
        <a:graphic>
          <a:graphicData uri="http://schemas.openxmlformats.org/drawingml/2006/table">
            <a:tbl>
              <a:tblPr firstRow="1" firstCol="1" bandRow="1">
                <a:tableStyleId>{69012ECD-51FC-41F1-AA8D-1B2483CD663E}</a:tableStyleId>
              </a:tblPr>
              <a:tblGrid>
                <a:gridCol w="2546606">
                  <a:extLst>
                    <a:ext uri="{9D8B030D-6E8A-4147-A177-3AD203B41FA5}">
                      <a16:colId xmlns:a16="http://schemas.microsoft.com/office/drawing/2014/main" val="2647501120"/>
                    </a:ext>
                  </a:extLst>
                </a:gridCol>
                <a:gridCol w="2514433">
                  <a:extLst>
                    <a:ext uri="{9D8B030D-6E8A-4147-A177-3AD203B41FA5}">
                      <a16:colId xmlns:a16="http://schemas.microsoft.com/office/drawing/2014/main" val="520790986"/>
                    </a:ext>
                  </a:extLst>
                </a:gridCol>
              </a:tblGrid>
              <a:tr h="647047">
                <a:tc gridSpan="2">
                  <a:txBody>
                    <a:bodyPr/>
                    <a:lstStyle/>
                    <a:p>
                      <a:pPr marL="457200" algn="ctr">
                        <a:lnSpc>
                          <a:spcPct val="115000"/>
                        </a:lnSpc>
                        <a:spcAft>
                          <a:spcPts val="1000"/>
                        </a:spcAft>
                      </a:pPr>
                      <a:r>
                        <a:rPr lang="es-MX" sz="1600">
                          <a:effectLst/>
                        </a:rPr>
                        <a:t>ÁREA : UNIDAD ACADÉMICA PREPARATORIA #8 AHUACATLAN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859132074"/>
                  </a:ext>
                </a:extLst>
              </a:tr>
              <a:tr h="343557">
                <a:tc>
                  <a:txBody>
                    <a:bodyPr/>
                    <a:lstStyle/>
                    <a:p>
                      <a:pPr marL="457200" algn="ctr">
                        <a:lnSpc>
                          <a:spcPct val="115000"/>
                        </a:lnSpc>
                      </a:pPr>
                      <a:r>
                        <a:rPr lang="es-MX" sz="1600">
                          <a:effectLst/>
                        </a:rPr>
                        <a:t>PERSONAL TOTAL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30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5891594"/>
                  </a:ext>
                </a:extLst>
              </a:tr>
              <a:tr h="590356">
                <a:tc>
                  <a:txBody>
                    <a:bodyPr/>
                    <a:lstStyle/>
                    <a:p>
                      <a:pPr marL="457200" algn="ctr">
                        <a:lnSpc>
                          <a:spcPct val="115000"/>
                        </a:lnSpc>
                      </a:pPr>
                      <a:r>
                        <a:rPr lang="es-MX" sz="1600">
                          <a:effectLst/>
                        </a:rPr>
                        <a:t>PERSONAL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30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751810"/>
                  </a:ext>
                </a:extLst>
              </a:tr>
              <a:tr h="323524">
                <a:tc>
                  <a:txBody>
                    <a:bodyPr/>
                    <a:lstStyle/>
                    <a:p>
                      <a:pPr marL="457200" algn="ctr">
                        <a:lnSpc>
                          <a:spcPct val="115000"/>
                        </a:lnSpc>
                      </a:pPr>
                      <a:r>
                        <a:rPr lang="es-MX" sz="1600">
                          <a:effectLst/>
                        </a:rPr>
                        <a:t>PORCENTAJE: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100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904144"/>
                  </a:ext>
                </a:extLst>
              </a:tr>
              <a:tr h="996613">
                <a:tc gridSpan="2">
                  <a:txBody>
                    <a:bodyPr/>
                    <a:lstStyle/>
                    <a:p>
                      <a:pPr marL="457200" algn="ctr">
                        <a:lnSpc>
                          <a:spcPct val="115000"/>
                        </a:lnSpc>
                      </a:pPr>
                      <a:r>
                        <a:rPr lang="es-MX" sz="1600">
                          <a:effectLst/>
                        </a:rPr>
                        <a:t> </a:t>
                      </a:r>
                    </a:p>
                    <a:p>
                      <a:pPr marL="457200" algn="ctr">
                        <a:lnSpc>
                          <a:spcPct val="115000"/>
                        </a:lnSpc>
                        <a:spcAft>
                          <a:spcPts val="1000"/>
                        </a:spcAft>
                      </a:pPr>
                      <a:r>
                        <a:rPr lang="es-MX" sz="1600">
                          <a:effectLst/>
                        </a:rPr>
                        <a:t>PERSONAL EN FUNCIONES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498221369"/>
                  </a:ext>
                </a:extLst>
              </a:tr>
              <a:tr h="323524">
                <a:tc>
                  <a:txBody>
                    <a:bodyPr/>
                    <a:lstStyle/>
                    <a:p>
                      <a:pPr marL="457200" algn="ctr">
                        <a:lnSpc>
                          <a:spcPct val="115000"/>
                        </a:lnSpc>
                      </a:pPr>
                      <a:r>
                        <a:rPr lang="es-MX" sz="1600">
                          <a:effectLst/>
                        </a:rPr>
                        <a:t>MANUAL: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896040"/>
                  </a:ext>
                </a:extLst>
              </a:tr>
              <a:tr h="323524">
                <a:tc>
                  <a:txBody>
                    <a:bodyPr/>
                    <a:lstStyle/>
                    <a:p>
                      <a:pPr marL="457200" algn="ctr">
                        <a:lnSpc>
                          <a:spcPct val="115000"/>
                        </a:lnSpc>
                      </a:pPr>
                      <a:r>
                        <a:rPr lang="es-MX" sz="1600">
                          <a:effectLst/>
                        </a:rPr>
                        <a:t>ADMINISTRATIVO: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372206"/>
                  </a:ext>
                </a:extLst>
              </a:tr>
              <a:tr h="323524">
                <a:tc>
                  <a:txBody>
                    <a:bodyPr/>
                    <a:lstStyle/>
                    <a:p>
                      <a:pPr marL="457200" algn="ctr">
                        <a:lnSpc>
                          <a:spcPct val="115000"/>
                        </a:lnSpc>
                      </a:pPr>
                      <a:r>
                        <a:rPr lang="es-MX" sz="1600">
                          <a:effectLst/>
                        </a:rPr>
                        <a:t>DOCENTE: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31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279387"/>
                  </a:ext>
                </a:extLst>
              </a:tr>
              <a:tr h="343557">
                <a:tc>
                  <a:txBody>
                    <a:bodyPr/>
                    <a:lstStyle/>
                    <a:p>
                      <a:pPr marL="457200" algn="ctr">
                        <a:lnSpc>
                          <a:spcPct val="115000"/>
                        </a:lnSpc>
                      </a:pPr>
                      <a:r>
                        <a:rPr lang="es-MX" sz="1600">
                          <a:effectLst/>
                        </a:rPr>
                        <a:t>DIRECTIVO: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dirty="0">
                          <a:effectLst/>
                        </a:rPr>
                        <a:t>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603586"/>
                  </a:ext>
                </a:extLst>
              </a:tr>
            </a:tbl>
          </a:graphicData>
        </a:graphic>
      </p:graphicFrame>
    </p:spTree>
    <p:extLst>
      <p:ext uri="{BB962C8B-B14F-4D97-AF65-F5344CB8AC3E}">
        <p14:creationId xmlns:p14="http://schemas.microsoft.com/office/powerpoint/2010/main" val="306151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B0D7FFAC-2A29-4273-8F08-B3CC0FAEC99B}"/>
              </a:ext>
            </a:extLst>
          </p:cNvPr>
          <p:cNvGraphicFramePr>
            <a:graphicFrameLocks/>
          </p:cNvGraphicFramePr>
          <p:nvPr>
            <p:extLst>
              <p:ext uri="{D42A27DB-BD31-4B8C-83A1-F6EECF244321}">
                <p14:modId xmlns:p14="http://schemas.microsoft.com/office/powerpoint/2010/main" val="362070220"/>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9F3433AE-0E9E-4629-A248-6F905926AAF1}"/>
              </a:ext>
            </a:extLst>
          </p:cNvPr>
          <p:cNvGraphicFramePr>
            <a:graphicFrameLocks/>
          </p:cNvGraphicFramePr>
          <p:nvPr>
            <p:extLst>
              <p:ext uri="{D42A27DB-BD31-4B8C-83A1-F6EECF244321}">
                <p14:modId xmlns:p14="http://schemas.microsoft.com/office/powerpoint/2010/main" val="1886632448"/>
              </p:ext>
            </p:extLst>
          </p:nvPr>
        </p:nvGraphicFramePr>
        <p:xfrm>
          <a:off x="1089327" y="1164363"/>
          <a:ext cx="7227089"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8B90C614-5968-44F6-9FAD-016CCA5E5ADC}"/>
              </a:ext>
            </a:extLst>
          </p:cNvPr>
          <p:cNvGraphicFramePr>
            <a:graphicFrameLocks/>
          </p:cNvGraphicFramePr>
          <p:nvPr>
            <p:extLst>
              <p:ext uri="{D42A27DB-BD31-4B8C-83A1-F6EECF244321}">
                <p14:modId xmlns:p14="http://schemas.microsoft.com/office/powerpoint/2010/main" val="3794903627"/>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991D66F9-999F-42DE-8EE1-9D5D3FD473B5}"/>
              </a:ext>
            </a:extLst>
          </p:cNvPr>
          <p:cNvGraphicFramePr>
            <a:graphicFrameLocks/>
          </p:cNvGraphicFramePr>
          <p:nvPr>
            <p:extLst>
              <p:ext uri="{D42A27DB-BD31-4B8C-83A1-F6EECF244321}">
                <p14:modId xmlns:p14="http://schemas.microsoft.com/office/powerpoint/2010/main" val="862151649"/>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3BCCB1E0-D9A9-4E4C-8900-520A60B23ED1}"/>
              </a:ext>
            </a:extLst>
          </p:cNvPr>
          <p:cNvGraphicFramePr>
            <a:graphicFrameLocks/>
          </p:cNvGraphicFramePr>
          <p:nvPr>
            <p:extLst>
              <p:ext uri="{D42A27DB-BD31-4B8C-83A1-F6EECF244321}">
                <p14:modId xmlns:p14="http://schemas.microsoft.com/office/powerpoint/2010/main" val="831310746"/>
              </p:ext>
            </p:extLst>
          </p:nvPr>
        </p:nvGraphicFramePr>
        <p:xfrm>
          <a:off x="1128940" y="1225387"/>
          <a:ext cx="7187476" cy="4344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D8D36712-CE72-4419-8B61-D6E70B0DABBD}"/>
              </a:ext>
            </a:extLst>
          </p:cNvPr>
          <p:cNvGraphicFramePr>
            <a:graphicFrameLocks/>
          </p:cNvGraphicFramePr>
          <p:nvPr>
            <p:extLst>
              <p:ext uri="{D42A27DB-BD31-4B8C-83A1-F6EECF244321}">
                <p14:modId xmlns:p14="http://schemas.microsoft.com/office/powerpoint/2010/main" val="311279363"/>
              </p:ext>
            </p:extLst>
          </p:nvPr>
        </p:nvGraphicFramePr>
        <p:xfrm>
          <a:off x="1089327" y="1225387"/>
          <a:ext cx="7227089" cy="4325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79ED6991-DA4B-4010-B25F-B2C8A6CA0795}"/>
              </a:ext>
            </a:extLst>
          </p:cNvPr>
          <p:cNvGraphicFramePr>
            <a:graphicFrameLocks/>
          </p:cNvGraphicFramePr>
          <p:nvPr>
            <p:extLst>
              <p:ext uri="{D42A27DB-BD31-4B8C-83A1-F6EECF244321}">
                <p14:modId xmlns:p14="http://schemas.microsoft.com/office/powerpoint/2010/main" val="185437579"/>
              </p:ext>
            </p:extLst>
          </p:nvPr>
        </p:nvGraphicFramePr>
        <p:xfrm>
          <a:off x="1128940" y="1494467"/>
          <a:ext cx="7187476" cy="40032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654176BC-C444-4525-B840-C5C0783D6484}"/>
              </a:ext>
            </a:extLst>
          </p:cNvPr>
          <p:cNvGraphicFramePr>
            <a:graphicFrameLocks/>
          </p:cNvGraphicFramePr>
          <p:nvPr>
            <p:extLst>
              <p:ext uri="{D42A27DB-BD31-4B8C-83A1-F6EECF244321}">
                <p14:modId xmlns:p14="http://schemas.microsoft.com/office/powerpoint/2010/main" val="616702399"/>
              </p:ext>
            </p:extLst>
          </p:nvPr>
        </p:nvGraphicFramePr>
        <p:xfrm>
          <a:off x="1128939" y="1448749"/>
          <a:ext cx="7096037"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7D9D4FEB-60C5-4B18-B138-31148ADE26B5}"/>
              </a:ext>
            </a:extLst>
          </p:cNvPr>
          <p:cNvGraphicFramePr>
            <a:graphicFrameLocks/>
          </p:cNvGraphicFramePr>
          <p:nvPr>
            <p:extLst>
              <p:ext uri="{D42A27DB-BD31-4B8C-83A1-F6EECF244321}">
                <p14:modId xmlns:p14="http://schemas.microsoft.com/office/powerpoint/2010/main" val="3645416856"/>
              </p:ext>
            </p:extLst>
          </p:nvPr>
        </p:nvGraphicFramePr>
        <p:xfrm>
          <a:off x="1043608" y="1448749"/>
          <a:ext cx="7272808"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439E9CDD-9487-4AFD-AF8C-A4258D37209D}"/>
              </a:ext>
            </a:extLst>
          </p:cNvPr>
          <p:cNvGraphicFramePr>
            <a:graphicFrameLocks/>
          </p:cNvGraphicFramePr>
          <p:nvPr>
            <p:extLst>
              <p:ext uri="{D42A27DB-BD31-4B8C-83A1-F6EECF244321}">
                <p14:modId xmlns:p14="http://schemas.microsoft.com/office/powerpoint/2010/main" val="2125916417"/>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bueno/regular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regular, el </a:t>
            </a:r>
            <a:r>
              <a:rPr lang="es-MX" b="1" dirty="0"/>
              <a:t>espacio</a:t>
            </a:r>
            <a:r>
              <a:rPr lang="es-MX" dirty="0"/>
              <a:t> permite realizar las actividades de forma normal, la </a:t>
            </a:r>
            <a:r>
              <a:rPr lang="es-MX" b="1" dirty="0"/>
              <a:t>higiene</a:t>
            </a:r>
            <a:r>
              <a:rPr lang="es-MX" dirty="0"/>
              <a:t> en general es buena, pero la </a:t>
            </a:r>
            <a:r>
              <a:rPr lang="es-MX" b="1" dirty="0"/>
              <a:t>higiene en sanitarios </a:t>
            </a:r>
            <a:r>
              <a:rPr lang="es-MX" dirty="0"/>
              <a:t>es regular,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6" name="Gráfico 5">
            <a:extLst>
              <a:ext uri="{FF2B5EF4-FFF2-40B4-BE49-F238E27FC236}">
                <a16:creationId xmlns:a16="http://schemas.microsoft.com/office/drawing/2014/main" id="{A4B71942-EEAD-4942-A8FB-D0E96F3CCE25}"/>
              </a:ext>
            </a:extLst>
          </p:cNvPr>
          <p:cNvGraphicFramePr>
            <a:graphicFrameLocks/>
          </p:cNvGraphicFramePr>
          <p:nvPr>
            <p:extLst>
              <p:ext uri="{D42A27DB-BD31-4B8C-83A1-F6EECF244321}">
                <p14:modId xmlns:p14="http://schemas.microsoft.com/office/powerpoint/2010/main" val="616697248"/>
              </p:ext>
            </p:extLst>
          </p:nvPr>
        </p:nvGraphicFramePr>
        <p:xfrm>
          <a:off x="1128940" y="1494469"/>
          <a:ext cx="7187476" cy="40337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B6C3075C-C55B-4E30-9537-2137582C7120}"/>
              </a:ext>
            </a:extLst>
          </p:cNvPr>
          <p:cNvGraphicFramePr>
            <a:graphicFrameLocks/>
          </p:cNvGraphicFramePr>
          <p:nvPr>
            <p:extLst>
              <p:ext uri="{D42A27DB-BD31-4B8C-83A1-F6EECF244321}">
                <p14:modId xmlns:p14="http://schemas.microsoft.com/office/powerpoint/2010/main" val="1376752646"/>
              </p:ext>
            </p:extLst>
          </p:nvPr>
        </p:nvGraphicFramePr>
        <p:xfrm>
          <a:off x="1043608" y="1694971"/>
          <a:ext cx="7272808"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6283F628-1DF5-4552-B7B0-6C9E0F72E266}"/>
              </a:ext>
            </a:extLst>
          </p:cNvPr>
          <p:cNvGraphicFramePr>
            <a:graphicFrameLocks/>
          </p:cNvGraphicFramePr>
          <p:nvPr>
            <p:extLst>
              <p:ext uri="{D42A27DB-BD31-4B8C-83A1-F6EECF244321}">
                <p14:modId xmlns:p14="http://schemas.microsoft.com/office/powerpoint/2010/main" val="2648685287"/>
              </p:ext>
            </p:extLst>
          </p:nvPr>
        </p:nvGraphicFramePr>
        <p:xfrm>
          <a:off x="1174659" y="1365581"/>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D43573B0-8FF9-45D8-A544-CAC0912B8602}"/>
              </a:ext>
            </a:extLst>
          </p:cNvPr>
          <p:cNvGraphicFramePr>
            <a:graphicFrameLocks/>
          </p:cNvGraphicFramePr>
          <p:nvPr>
            <p:extLst>
              <p:ext uri="{D42A27DB-BD31-4B8C-83A1-F6EECF244321}">
                <p14:modId xmlns:p14="http://schemas.microsoft.com/office/powerpoint/2010/main" val="3347122771"/>
              </p:ext>
            </p:extLst>
          </p:nvPr>
        </p:nvGraphicFramePr>
        <p:xfrm>
          <a:off x="1128940" y="1437589"/>
          <a:ext cx="7187476" cy="40678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B7D72614-7E6A-4405-81BB-808A15E100EF}"/>
              </a:ext>
            </a:extLst>
          </p:cNvPr>
          <p:cNvGraphicFramePr>
            <a:graphicFrameLocks/>
          </p:cNvGraphicFramePr>
          <p:nvPr>
            <p:extLst>
              <p:ext uri="{D42A27DB-BD31-4B8C-83A1-F6EECF244321}">
                <p14:modId xmlns:p14="http://schemas.microsoft.com/office/powerpoint/2010/main" val="1106834020"/>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2DDB11E4-F032-4255-AD11-A1C33B1255E2}"/>
              </a:ext>
            </a:extLst>
          </p:cNvPr>
          <p:cNvGraphicFramePr>
            <a:graphicFrameLocks/>
          </p:cNvGraphicFramePr>
          <p:nvPr>
            <p:extLst>
              <p:ext uri="{D42A27DB-BD31-4B8C-83A1-F6EECF244321}">
                <p14:modId xmlns:p14="http://schemas.microsoft.com/office/powerpoint/2010/main" val="2996302304"/>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A7D9BBC2-27DA-41BC-9013-0F55DBC68CC2}"/>
              </a:ext>
            </a:extLst>
          </p:cNvPr>
          <p:cNvGraphicFramePr>
            <a:graphicFrameLocks/>
          </p:cNvGraphicFramePr>
          <p:nvPr>
            <p:extLst>
              <p:ext uri="{D42A27DB-BD31-4B8C-83A1-F6EECF244321}">
                <p14:modId xmlns:p14="http://schemas.microsoft.com/office/powerpoint/2010/main" val="2306822423"/>
              </p:ext>
            </p:extLst>
          </p:nvPr>
        </p:nvGraphicFramePr>
        <p:xfrm>
          <a:off x="1220377" y="1319862"/>
          <a:ext cx="712232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6" name="Gráfico 5">
            <a:extLst>
              <a:ext uri="{FF2B5EF4-FFF2-40B4-BE49-F238E27FC236}">
                <a16:creationId xmlns:a16="http://schemas.microsoft.com/office/drawing/2014/main" id="{49285DEA-C0CE-49BF-BBC4-935EE3F0198A}"/>
              </a:ext>
            </a:extLst>
          </p:cNvPr>
          <p:cNvGraphicFramePr>
            <a:graphicFrameLocks/>
          </p:cNvGraphicFramePr>
          <p:nvPr>
            <p:extLst>
              <p:ext uri="{D42A27DB-BD31-4B8C-83A1-F6EECF244321}">
                <p14:modId xmlns:p14="http://schemas.microsoft.com/office/powerpoint/2010/main" val="1990693844"/>
              </p:ext>
            </p:extLst>
          </p:nvPr>
        </p:nvGraphicFramePr>
        <p:xfrm>
          <a:off x="1061475" y="1319862"/>
          <a:ext cx="7281229"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el 47% menciona que no es siempre y el 6%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casi el 41% menciona que no es siempre.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sin embargo existe una oportunidad de mejora, ya que el 23% menciona que son malas.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el 37%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25%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63% menciona que no es siempre.</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aparte el 20% indica que nunca se le entrega.</a:t>
            </a:r>
          </a:p>
          <a:p>
            <a:pPr marL="285750" indent="-285750" algn="just">
              <a:buFont typeface="Arial" panose="020B0604020202020204" pitchFamily="34" charset="0"/>
              <a:buChar char="•"/>
            </a:pPr>
            <a:r>
              <a:rPr lang="es-MX" dirty="0"/>
              <a:t>Se proporciona en tiempo y forma el </a:t>
            </a:r>
            <a:r>
              <a:rPr lang="es-MX" b="1" dirty="0"/>
              <a:t>equipo o herramientas necesarias para realizar sus funciones</a:t>
            </a:r>
            <a:r>
              <a:rPr lang="es-MX" dirty="0"/>
              <a:t>, aparte el 20% indica que nunca se le entrega.</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A3F0A64-8C9A-4DD3-A5DB-28D038CF1AC0}"/>
              </a:ext>
            </a:extLst>
          </p:cNvPr>
          <p:cNvGraphicFramePr>
            <a:graphicFrameLocks/>
          </p:cNvGraphicFramePr>
          <p:nvPr>
            <p:extLst>
              <p:ext uri="{D42A27DB-BD31-4B8C-83A1-F6EECF244321}">
                <p14:modId xmlns:p14="http://schemas.microsoft.com/office/powerpoint/2010/main" val="2347867398"/>
              </p:ext>
            </p:extLst>
          </p:nvPr>
        </p:nvGraphicFramePr>
        <p:xfrm>
          <a:off x="1187624" y="1342721"/>
          <a:ext cx="7128792"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6B2DC0A0-E69E-4C02-8332-2427E5FC9615}"/>
              </a:ext>
            </a:extLst>
          </p:cNvPr>
          <p:cNvGraphicFramePr>
            <a:graphicFrameLocks/>
          </p:cNvGraphicFramePr>
          <p:nvPr>
            <p:extLst>
              <p:ext uri="{D42A27DB-BD31-4B8C-83A1-F6EECF244321}">
                <p14:modId xmlns:p14="http://schemas.microsoft.com/office/powerpoint/2010/main" val="3195095744"/>
              </p:ext>
            </p:extLst>
          </p:nvPr>
        </p:nvGraphicFramePr>
        <p:xfrm>
          <a:off x="1128940" y="1035477"/>
          <a:ext cx="7187476"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4024493A-0C21-4DB6-860A-85BAC4AB8F43}"/>
              </a:ext>
            </a:extLst>
          </p:cNvPr>
          <p:cNvGraphicFramePr>
            <a:graphicFrameLocks/>
          </p:cNvGraphicFramePr>
          <p:nvPr>
            <p:extLst>
              <p:ext uri="{D42A27DB-BD31-4B8C-83A1-F6EECF244321}">
                <p14:modId xmlns:p14="http://schemas.microsoft.com/office/powerpoint/2010/main" val="1392701379"/>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19E52E8B-8BA4-4853-8FCB-94BFB811A5A6}"/>
              </a:ext>
            </a:extLst>
          </p:cNvPr>
          <p:cNvGraphicFramePr>
            <a:graphicFrameLocks/>
          </p:cNvGraphicFramePr>
          <p:nvPr>
            <p:extLst>
              <p:ext uri="{D42A27DB-BD31-4B8C-83A1-F6EECF244321}">
                <p14:modId xmlns:p14="http://schemas.microsoft.com/office/powerpoint/2010/main" val="2176877631"/>
              </p:ext>
            </p:extLst>
          </p:nvPr>
        </p:nvGraphicFramePr>
        <p:xfrm>
          <a:off x="1233343" y="1319861"/>
          <a:ext cx="7083073"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B2891D66-057F-4938-BF45-EDB2585FB31B}"/>
              </a:ext>
            </a:extLst>
          </p:cNvPr>
          <p:cNvGraphicFramePr>
            <a:graphicFrameLocks/>
          </p:cNvGraphicFramePr>
          <p:nvPr>
            <p:extLst>
              <p:ext uri="{D42A27DB-BD31-4B8C-83A1-F6EECF244321}">
                <p14:modId xmlns:p14="http://schemas.microsoft.com/office/powerpoint/2010/main" val="216930400"/>
              </p:ext>
            </p:extLst>
          </p:nvPr>
        </p:nvGraphicFramePr>
        <p:xfrm>
          <a:off x="1128940" y="1342722"/>
          <a:ext cx="7187476"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ÁREA 80 - PREPARATORIA NO. 8 AHUACATLÁN</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FCCEFFD5-7250-4A15-AA4E-4CAD41FF67F4}"/>
              </a:ext>
            </a:extLst>
          </p:cNvPr>
          <p:cNvGraphicFramePr>
            <a:graphicFrameLocks/>
          </p:cNvGraphicFramePr>
          <p:nvPr>
            <p:extLst>
              <p:ext uri="{D42A27DB-BD31-4B8C-83A1-F6EECF244321}">
                <p14:modId xmlns:p14="http://schemas.microsoft.com/office/powerpoint/2010/main" val="1598521897"/>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E86D5E50-5FA5-4F17-9E9E-BFA4CD7A2DCB}"/>
              </a:ext>
            </a:extLst>
          </p:cNvPr>
          <p:cNvGraphicFramePr>
            <a:graphicFrameLocks/>
          </p:cNvGraphicFramePr>
          <p:nvPr>
            <p:extLst>
              <p:ext uri="{D42A27DB-BD31-4B8C-83A1-F6EECF244321}">
                <p14:modId xmlns:p14="http://schemas.microsoft.com/office/powerpoint/2010/main" val="964786880"/>
              </p:ext>
            </p:extLst>
          </p:nvPr>
        </p:nvGraphicFramePr>
        <p:xfrm>
          <a:off x="1128940" y="1073641"/>
          <a:ext cx="7187476" cy="44511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institucionales, 2.-conflictos con compañeros, 3.-conflictos con los estudiantes,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63291EAD-6735-472D-80FD-51ACA609AAAC}"/>
              </a:ext>
            </a:extLst>
          </p:cNvPr>
          <p:cNvGraphicFramePr>
            <a:graphicFrameLocks/>
          </p:cNvGraphicFramePr>
          <p:nvPr>
            <p:extLst>
              <p:ext uri="{D42A27DB-BD31-4B8C-83A1-F6EECF244321}">
                <p14:modId xmlns:p14="http://schemas.microsoft.com/office/powerpoint/2010/main" val="1994427917"/>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1FFEA4CC-741A-438A-BAE9-6F5E33C1A6CC}"/>
              </a:ext>
            </a:extLst>
          </p:cNvPr>
          <p:cNvGraphicFramePr>
            <a:graphicFrameLocks/>
          </p:cNvGraphicFramePr>
          <p:nvPr>
            <p:extLst>
              <p:ext uri="{D42A27DB-BD31-4B8C-83A1-F6EECF244321}">
                <p14:modId xmlns:p14="http://schemas.microsoft.com/office/powerpoint/2010/main" val="113972874"/>
              </p:ext>
            </p:extLst>
          </p:nvPr>
        </p:nvGraphicFramePr>
        <p:xfrm>
          <a:off x="1259632" y="1087575"/>
          <a:ext cx="7056784"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5" name="Gráfico 24">
            <a:extLst>
              <a:ext uri="{FF2B5EF4-FFF2-40B4-BE49-F238E27FC236}">
                <a16:creationId xmlns:a16="http://schemas.microsoft.com/office/drawing/2014/main" id="{C0F6D80D-CD55-48A9-8272-99E45678A7EB}"/>
              </a:ext>
            </a:extLst>
          </p:cNvPr>
          <p:cNvGraphicFramePr>
            <a:graphicFrameLocks/>
          </p:cNvGraphicFramePr>
          <p:nvPr>
            <p:extLst>
              <p:ext uri="{D42A27DB-BD31-4B8C-83A1-F6EECF244321}">
                <p14:modId xmlns:p14="http://schemas.microsoft.com/office/powerpoint/2010/main" val="2259955095"/>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2C6DBA63-8B75-4D79-B9C1-968A556ED77F}"/>
              </a:ext>
            </a:extLst>
          </p:cNvPr>
          <p:cNvGraphicFramePr>
            <a:graphicFrameLocks/>
          </p:cNvGraphicFramePr>
          <p:nvPr>
            <p:extLst>
              <p:ext uri="{D42A27DB-BD31-4B8C-83A1-F6EECF244321}">
                <p14:modId xmlns:p14="http://schemas.microsoft.com/office/powerpoint/2010/main" val="2259510543"/>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a:extLst>
              <a:ext uri="{FF2B5EF4-FFF2-40B4-BE49-F238E27FC236}">
                <a16:creationId xmlns:a16="http://schemas.microsoft.com/office/drawing/2014/main" id="{9A1094E0-A8C5-4A6B-A701-D58E19D8CDAE}"/>
              </a:ext>
            </a:extLst>
          </p:cNvPr>
          <p:cNvGraphicFramePr>
            <a:graphicFrameLocks/>
          </p:cNvGraphicFramePr>
          <p:nvPr>
            <p:extLst>
              <p:ext uri="{D42A27DB-BD31-4B8C-83A1-F6EECF244321}">
                <p14:modId xmlns:p14="http://schemas.microsoft.com/office/powerpoint/2010/main" val="929335636"/>
              </p:ext>
            </p:extLst>
          </p:nvPr>
        </p:nvGraphicFramePr>
        <p:xfrm>
          <a:off x="1128940" y="1319862"/>
          <a:ext cx="7187476" cy="42215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6" name="Gráfico 25">
            <a:extLst>
              <a:ext uri="{FF2B5EF4-FFF2-40B4-BE49-F238E27FC236}">
                <a16:creationId xmlns:a16="http://schemas.microsoft.com/office/drawing/2014/main" id="{24F66A64-8FAB-4B81-A3DA-D3D4A97BA555}"/>
              </a:ext>
            </a:extLst>
          </p:cNvPr>
          <p:cNvGraphicFramePr>
            <a:graphicFrameLocks/>
          </p:cNvGraphicFramePr>
          <p:nvPr>
            <p:extLst>
              <p:ext uri="{D42A27DB-BD31-4B8C-83A1-F6EECF244321}">
                <p14:modId xmlns:p14="http://schemas.microsoft.com/office/powerpoint/2010/main" val="1356010748"/>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118800206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418225244"/>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22773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22635592"/>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E86D5E50-5FA5-4F17-9E9E-BFA4CD7A2DCB}"/>
              </a:ext>
            </a:extLst>
          </p:cNvPr>
          <p:cNvGraphicFramePr>
            <a:graphicFrameLocks/>
          </p:cNvGraphicFramePr>
          <p:nvPr>
            <p:extLst>
              <p:ext uri="{D42A27DB-BD31-4B8C-83A1-F6EECF244321}">
                <p14:modId xmlns:p14="http://schemas.microsoft.com/office/powerpoint/2010/main" val="2785330594"/>
              </p:ext>
            </p:extLst>
          </p:nvPr>
        </p:nvGraphicFramePr>
        <p:xfrm>
          <a:off x="1174659" y="1096501"/>
          <a:ext cx="7141757"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6" name="Gráfico 25">
            <a:extLst>
              <a:ext uri="{FF2B5EF4-FFF2-40B4-BE49-F238E27FC236}">
                <a16:creationId xmlns:a16="http://schemas.microsoft.com/office/drawing/2014/main" id="{095F9867-B668-4E88-8FE8-1B7A131F9A85}"/>
              </a:ext>
            </a:extLst>
          </p:cNvPr>
          <p:cNvGraphicFramePr>
            <a:graphicFrameLocks/>
          </p:cNvGraphicFramePr>
          <p:nvPr>
            <p:extLst>
              <p:ext uri="{D42A27DB-BD31-4B8C-83A1-F6EECF244321}">
                <p14:modId xmlns:p14="http://schemas.microsoft.com/office/powerpoint/2010/main" val="3089229743"/>
              </p:ext>
            </p:extLst>
          </p:nvPr>
        </p:nvGraphicFramePr>
        <p:xfrm>
          <a:off x="1128940" y="999097"/>
          <a:ext cx="7187476" cy="44970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E86D5E50-5FA5-4F17-9E9E-BFA4CD7A2DCB}"/>
              </a:ext>
            </a:extLst>
          </p:cNvPr>
          <p:cNvGraphicFramePr>
            <a:graphicFrameLocks/>
          </p:cNvGraphicFramePr>
          <p:nvPr>
            <p:extLst>
              <p:ext uri="{D42A27DB-BD31-4B8C-83A1-F6EECF244321}">
                <p14:modId xmlns:p14="http://schemas.microsoft.com/office/powerpoint/2010/main" val="3958346078"/>
              </p:ext>
            </p:extLst>
          </p:nvPr>
        </p:nvGraphicFramePr>
        <p:xfrm>
          <a:off x="1266097" y="1319863"/>
          <a:ext cx="7050319" cy="4231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C379222A-662D-4421-8BDA-AAF5D702B38D}"/>
              </a:ext>
            </a:extLst>
          </p:cNvPr>
          <p:cNvGraphicFramePr>
            <a:graphicFrameLocks/>
          </p:cNvGraphicFramePr>
          <p:nvPr>
            <p:extLst>
              <p:ext uri="{D42A27DB-BD31-4B8C-83A1-F6EECF244321}">
                <p14:modId xmlns:p14="http://schemas.microsoft.com/office/powerpoint/2010/main" val="717807953"/>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a:extLst>
              <a:ext uri="{FF2B5EF4-FFF2-40B4-BE49-F238E27FC236}">
                <a16:creationId xmlns:a16="http://schemas.microsoft.com/office/drawing/2014/main" id="{31D3071D-72E0-41AE-A795-C39CA829A628}"/>
              </a:ext>
            </a:extLst>
          </p:cNvPr>
          <p:cNvGraphicFramePr>
            <a:graphicFrameLocks/>
          </p:cNvGraphicFramePr>
          <p:nvPr>
            <p:extLst>
              <p:ext uri="{D42A27DB-BD31-4B8C-83A1-F6EECF244321}">
                <p14:modId xmlns:p14="http://schemas.microsoft.com/office/powerpoint/2010/main" val="1454491962"/>
              </p:ext>
            </p:extLst>
          </p:nvPr>
        </p:nvGraphicFramePr>
        <p:xfrm>
          <a:off x="1233343" y="1087576"/>
          <a:ext cx="7083073"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86D5E50-5FA5-4F17-9E9E-BFA4CD7A2DCB}"/>
              </a:ext>
            </a:extLst>
          </p:cNvPr>
          <p:cNvGraphicFramePr>
            <a:graphicFrameLocks/>
          </p:cNvGraphicFramePr>
          <p:nvPr>
            <p:extLst>
              <p:ext uri="{D42A27DB-BD31-4B8C-83A1-F6EECF244321}">
                <p14:modId xmlns:p14="http://schemas.microsoft.com/office/powerpoint/2010/main" val="2334562475"/>
              </p:ext>
            </p:extLst>
          </p:nvPr>
        </p:nvGraphicFramePr>
        <p:xfrm>
          <a:off x="1233343" y="1358609"/>
          <a:ext cx="7083073" cy="41537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BA87C675-5E5E-4109-8846-9878BB3D0739}"/>
              </a:ext>
            </a:extLst>
          </p:cNvPr>
          <p:cNvGraphicFramePr>
            <a:graphicFrameLocks/>
          </p:cNvGraphicFramePr>
          <p:nvPr>
            <p:extLst>
              <p:ext uri="{D42A27DB-BD31-4B8C-83A1-F6EECF244321}">
                <p14:modId xmlns:p14="http://schemas.microsoft.com/office/powerpoint/2010/main" val="3874646166"/>
              </p:ext>
            </p:extLst>
          </p:nvPr>
        </p:nvGraphicFramePr>
        <p:xfrm>
          <a:off x="1128939" y="1073641"/>
          <a:ext cx="7141757"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18BE56E0-E5E2-405D-8FAD-D23DBFC2AA1A}"/>
              </a:ext>
            </a:extLst>
          </p:cNvPr>
          <p:cNvGraphicFramePr>
            <a:graphicFrameLocks/>
          </p:cNvGraphicFramePr>
          <p:nvPr>
            <p:extLst>
              <p:ext uri="{D42A27DB-BD31-4B8C-83A1-F6EECF244321}">
                <p14:modId xmlns:p14="http://schemas.microsoft.com/office/powerpoint/2010/main" val="3875230248"/>
              </p:ext>
            </p:extLst>
          </p:nvPr>
        </p:nvGraphicFramePr>
        <p:xfrm>
          <a:off x="1128940" y="1035477"/>
          <a:ext cx="7187476" cy="44893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D4BEF2E-C16C-4998-AC5B-798A15408A34}"/>
              </a:ext>
            </a:extLst>
          </p:cNvPr>
          <p:cNvGraphicFramePr>
            <a:graphicFrameLocks/>
          </p:cNvGraphicFramePr>
          <p:nvPr>
            <p:extLst>
              <p:ext uri="{D42A27DB-BD31-4B8C-83A1-F6EECF244321}">
                <p14:modId xmlns:p14="http://schemas.microsoft.com/office/powerpoint/2010/main" val="659198203"/>
              </p:ext>
            </p:extLst>
          </p:nvPr>
        </p:nvGraphicFramePr>
        <p:xfrm>
          <a:off x="1942335" y="394845"/>
          <a:ext cx="6086049" cy="300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5BD53821-B6AB-4930-8259-A7ACE22626C8}"/>
              </a:ext>
            </a:extLst>
          </p:cNvPr>
          <p:cNvGraphicFramePr>
            <a:graphicFrameLocks/>
          </p:cNvGraphicFramePr>
          <p:nvPr/>
        </p:nvGraphicFramePr>
        <p:xfrm>
          <a:off x="755576" y="3540612"/>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7362B5AD-667A-4247-B387-A4B14D53C22C}"/>
              </a:ext>
            </a:extLst>
          </p:cNvPr>
          <p:cNvGraphicFramePr>
            <a:graphicFrameLocks/>
          </p:cNvGraphicFramePr>
          <p:nvPr/>
        </p:nvGraphicFramePr>
        <p:xfrm>
          <a:off x="4572000" y="3540612"/>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71386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E86D5E50-5FA5-4F17-9E9E-BFA4CD7A2DCB}"/>
              </a:ext>
            </a:extLst>
          </p:cNvPr>
          <p:cNvGraphicFramePr>
            <a:graphicFrameLocks/>
          </p:cNvGraphicFramePr>
          <p:nvPr>
            <p:extLst>
              <p:ext uri="{D42A27DB-BD31-4B8C-83A1-F6EECF244321}">
                <p14:modId xmlns:p14="http://schemas.microsoft.com/office/powerpoint/2010/main" val="1958833415"/>
              </p:ext>
            </p:extLst>
          </p:nvPr>
        </p:nvGraphicFramePr>
        <p:xfrm>
          <a:off x="1174659" y="1073641"/>
          <a:ext cx="7141757" cy="44961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a:extLst>
              <a:ext uri="{FF2B5EF4-FFF2-40B4-BE49-F238E27FC236}">
                <a16:creationId xmlns:a16="http://schemas.microsoft.com/office/drawing/2014/main" id="{F900B461-A1E8-4BE5-9FB3-9073649D1EDA}"/>
              </a:ext>
            </a:extLst>
          </p:cNvPr>
          <p:cNvGraphicFramePr>
            <a:graphicFrameLocks/>
          </p:cNvGraphicFramePr>
          <p:nvPr>
            <p:extLst>
              <p:ext uri="{D42A27DB-BD31-4B8C-83A1-F6EECF244321}">
                <p14:modId xmlns:p14="http://schemas.microsoft.com/office/powerpoint/2010/main" val="3614164224"/>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53%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la mayoría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23% no ha sido convocado, en un porcentaje mayor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7" name="Gráfico 26">
            <a:extLst>
              <a:ext uri="{FF2B5EF4-FFF2-40B4-BE49-F238E27FC236}">
                <a16:creationId xmlns:a16="http://schemas.microsoft.com/office/drawing/2014/main" id="{229AE727-7DD5-4FEE-8F64-978B9C8BFD97}"/>
              </a:ext>
            </a:extLst>
          </p:cNvPr>
          <p:cNvGraphicFramePr>
            <a:graphicFrameLocks/>
          </p:cNvGraphicFramePr>
          <p:nvPr>
            <p:extLst>
              <p:ext uri="{D42A27DB-BD31-4B8C-83A1-F6EECF244321}">
                <p14:modId xmlns:p14="http://schemas.microsoft.com/office/powerpoint/2010/main" val="1391809529"/>
              </p:ext>
            </p:extLst>
          </p:nvPr>
        </p:nvGraphicFramePr>
        <p:xfrm>
          <a:off x="1128940" y="1035477"/>
          <a:ext cx="72594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6" name="Gráfico 25">
            <a:extLst>
              <a:ext uri="{FF2B5EF4-FFF2-40B4-BE49-F238E27FC236}">
                <a16:creationId xmlns:a16="http://schemas.microsoft.com/office/drawing/2014/main" id="{9315941D-2491-4793-8535-44781CF10C02}"/>
              </a:ext>
            </a:extLst>
          </p:cNvPr>
          <p:cNvGraphicFramePr>
            <a:graphicFrameLocks/>
          </p:cNvGraphicFramePr>
          <p:nvPr>
            <p:extLst>
              <p:ext uri="{D42A27DB-BD31-4B8C-83A1-F6EECF244321}">
                <p14:modId xmlns:p14="http://schemas.microsoft.com/office/powerpoint/2010/main" val="2918882306"/>
              </p:ext>
            </p:extLst>
          </p:nvPr>
        </p:nvGraphicFramePr>
        <p:xfrm>
          <a:off x="1220378" y="1096501"/>
          <a:ext cx="7096038"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50B043E5-CC93-4E3E-AA1A-0D83FDC9E52E}"/>
              </a:ext>
            </a:extLst>
          </p:cNvPr>
          <p:cNvGraphicFramePr>
            <a:graphicFrameLocks/>
          </p:cNvGraphicFramePr>
          <p:nvPr>
            <p:extLst>
              <p:ext uri="{D42A27DB-BD31-4B8C-83A1-F6EECF244321}">
                <p14:modId xmlns:p14="http://schemas.microsoft.com/office/powerpoint/2010/main" val="2545804817"/>
              </p:ext>
            </p:extLst>
          </p:nvPr>
        </p:nvGraphicFramePr>
        <p:xfrm>
          <a:off x="1128940" y="1374811"/>
          <a:ext cx="7187476" cy="41213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E010B8E7-D092-4C99-B234-9E70CBFFC380}"/>
              </a:ext>
            </a:extLst>
          </p:cNvPr>
          <p:cNvGraphicFramePr>
            <a:graphicFrameLocks/>
          </p:cNvGraphicFramePr>
          <p:nvPr>
            <p:extLst>
              <p:ext uri="{D42A27DB-BD31-4B8C-83A1-F6EECF244321}">
                <p14:modId xmlns:p14="http://schemas.microsoft.com/office/powerpoint/2010/main" val="4225073907"/>
              </p:ext>
            </p:extLst>
          </p:nvPr>
        </p:nvGraphicFramePr>
        <p:xfrm>
          <a:off x="1128940" y="1268760"/>
          <a:ext cx="7187476"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FDFF5CC-A298-48A7-A4E7-4145938D98E3}"/>
              </a:ext>
            </a:extLst>
          </p:cNvPr>
          <p:cNvGraphicFramePr>
            <a:graphicFrameLocks/>
          </p:cNvGraphicFramePr>
          <p:nvPr>
            <p:extLst>
              <p:ext uri="{D42A27DB-BD31-4B8C-83A1-F6EECF244321}">
                <p14:modId xmlns:p14="http://schemas.microsoft.com/office/powerpoint/2010/main" val="3531958892"/>
              </p:ext>
            </p:extLst>
          </p:nvPr>
        </p:nvGraphicFramePr>
        <p:xfrm>
          <a:off x="1128940" y="1322143"/>
          <a:ext cx="7187476"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9589C6D2-6140-4800-ACAF-7053C63A4293}"/>
              </a:ext>
            </a:extLst>
          </p:cNvPr>
          <p:cNvGraphicFramePr>
            <a:graphicFrameLocks/>
          </p:cNvGraphicFramePr>
          <p:nvPr>
            <p:extLst>
              <p:ext uri="{D42A27DB-BD31-4B8C-83A1-F6EECF244321}">
                <p14:modId xmlns:p14="http://schemas.microsoft.com/office/powerpoint/2010/main" val="69435417"/>
              </p:ext>
            </p:extLst>
          </p:nvPr>
        </p:nvGraphicFramePr>
        <p:xfrm>
          <a:off x="1128939" y="1322143"/>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7051D966-DB2B-4008-86BA-E5CFE87F36A3}"/>
              </a:ext>
            </a:extLst>
          </p:cNvPr>
          <p:cNvGraphicFramePr>
            <a:graphicFrameLocks/>
          </p:cNvGraphicFramePr>
          <p:nvPr>
            <p:extLst>
              <p:ext uri="{D42A27DB-BD31-4B8C-83A1-F6EECF244321}">
                <p14:modId xmlns:p14="http://schemas.microsoft.com/office/powerpoint/2010/main" val="1589984399"/>
              </p:ext>
            </p:extLst>
          </p:nvPr>
        </p:nvGraphicFramePr>
        <p:xfrm>
          <a:off x="1187624" y="1322143"/>
          <a:ext cx="7128792" cy="40849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EDF49D3C-8E65-41AF-9908-D05D93EB5D43}"/>
              </a:ext>
            </a:extLst>
          </p:cNvPr>
          <p:cNvGraphicFramePr>
            <a:graphicFrameLocks/>
          </p:cNvGraphicFramePr>
          <p:nvPr>
            <p:extLst>
              <p:ext uri="{D42A27DB-BD31-4B8C-83A1-F6EECF244321}">
                <p14:modId xmlns:p14="http://schemas.microsoft.com/office/powerpoint/2010/main" val="2526079318"/>
              </p:ext>
            </p:extLst>
          </p:nvPr>
        </p:nvGraphicFramePr>
        <p:xfrm>
          <a:off x="1128940" y="1322143"/>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6" name="Gráfico 25">
            <a:extLst>
              <a:ext uri="{FF2B5EF4-FFF2-40B4-BE49-F238E27FC236}">
                <a16:creationId xmlns:a16="http://schemas.microsoft.com/office/drawing/2014/main" id="{EEB759AC-91AC-4AF4-9212-764C9F5E2162}"/>
              </a:ext>
            </a:extLst>
          </p:cNvPr>
          <p:cNvGraphicFramePr>
            <a:graphicFrameLocks/>
          </p:cNvGraphicFramePr>
          <p:nvPr>
            <p:extLst>
              <p:ext uri="{D42A27DB-BD31-4B8C-83A1-F6EECF244321}">
                <p14:modId xmlns:p14="http://schemas.microsoft.com/office/powerpoint/2010/main" val="3438836884"/>
              </p:ext>
            </p:extLst>
          </p:nvPr>
        </p:nvGraphicFramePr>
        <p:xfrm>
          <a:off x="1233343" y="1322143"/>
          <a:ext cx="7037354" cy="43021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9589C6D2-6140-4800-ACAF-7053C63A4293}"/>
              </a:ext>
            </a:extLst>
          </p:cNvPr>
          <p:cNvGraphicFramePr>
            <a:graphicFrameLocks/>
          </p:cNvGraphicFramePr>
          <p:nvPr>
            <p:extLst>
              <p:ext uri="{D42A27DB-BD31-4B8C-83A1-F6EECF244321}">
                <p14:modId xmlns:p14="http://schemas.microsoft.com/office/powerpoint/2010/main" val="3054150534"/>
              </p:ext>
            </p:extLst>
          </p:nvPr>
        </p:nvGraphicFramePr>
        <p:xfrm>
          <a:off x="1174659" y="1367862"/>
          <a:ext cx="7141757" cy="4137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70%</a:t>
            </a:r>
          </a:p>
          <a:p>
            <a:pPr marL="742950" lvl="1" indent="-285750" algn="just">
              <a:buFont typeface="Arial" panose="020B0604020202020204" pitchFamily="34" charset="0"/>
              <a:buChar char="•"/>
            </a:pPr>
            <a:r>
              <a:rPr lang="es-MX" b="1" dirty="0"/>
              <a:t>Olores desagradables </a:t>
            </a:r>
            <a:r>
              <a:rPr lang="es-MX" dirty="0"/>
              <a:t>en un </a:t>
            </a:r>
            <a:r>
              <a:rPr lang="es-MX" b="1" dirty="0"/>
              <a:t>67%</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77%</a:t>
            </a:r>
          </a:p>
          <a:p>
            <a:pPr marL="742950" lvl="1" indent="-285750" algn="just">
              <a:buFont typeface="Arial" panose="020B0604020202020204" pitchFamily="34" charset="0"/>
              <a:buChar char="•"/>
            </a:pPr>
            <a:r>
              <a:rPr lang="es-MX" b="1" dirty="0"/>
              <a:t>Insumos</a:t>
            </a:r>
            <a:r>
              <a:rPr lang="es-MX" dirty="0"/>
              <a:t> en un </a:t>
            </a:r>
            <a:r>
              <a:rPr lang="es-MX" b="1" dirty="0"/>
              <a:t>67%</a:t>
            </a:r>
          </a:p>
          <a:p>
            <a:pPr marL="742950" lvl="1" indent="-285750" algn="just">
              <a:buFont typeface="Arial" panose="020B0604020202020204" pitchFamily="34" charset="0"/>
              <a:buChar char="•"/>
            </a:pPr>
            <a:r>
              <a:rPr lang="es-MX" b="1" dirty="0"/>
              <a:t>Energía eléctrica </a:t>
            </a:r>
            <a:r>
              <a:rPr lang="es-MX" dirty="0"/>
              <a:t>en un </a:t>
            </a:r>
            <a:r>
              <a:rPr lang="es-MX" b="1" dirty="0"/>
              <a:t>63%</a:t>
            </a:r>
          </a:p>
          <a:p>
            <a:pPr marL="742950" lvl="1" indent="-285750" algn="just">
              <a:buFont typeface="Arial" panose="020B0604020202020204" pitchFamily="34" charset="0"/>
              <a:buChar char="•"/>
            </a:pPr>
            <a:r>
              <a:rPr lang="es-MX" b="1" dirty="0"/>
              <a:t>Desechos</a:t>
            </a:r>
            <a:r>
              <a:rPr lang="es-MX" dirty="0"/>
              <a:t> en un </a:t>
            </a:r>
            <a:r>
              <a:rPr lang="es-MX" b="1" dirty="0"/>
              <a:t>57%</a:t>
            </a:r>
          </a:p>
          <a:p>
            <a:pPr marL="742950" lvl="1" indent="-285750" algn="just">
              <a:buFont typeface="Arial" panose="020B0604020202020204" pitchFamily="34" charset="0"/>
              <a:buChar char="•"/>
            </a:pPr>
            <a:r>
              <a:rPr lang="es-MX" b="1" dirty="0"/>
              <a:t>Áreas verdes </a:t>
            </a:r>
            <a:r>
              <a:rPr lang="es-MX" dirty="0"/>
              <a:t>en un </a:t>
            </a:r>
            <a:r>
              <a:rPr lang="es-MX" b="1" dirty="0"/>
              <a:t>80%</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5228</TotalTime>
  <Words>4466</Words>
  <Application>Microsoft Office PowerPoint</Application>
  <PresentationFormat>Presentación en pantalla (4:3)</PresentationFormat>
  <Paragraphs>690</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309</cp:revision>
  <dcterms:created xsi:type="dcterms:W3CDTF">2019-02-18T18:05:13Z</dcterms:created>
  <dcterms:modified xsi:type="dcterms:W3CDTF">2021-10-22T17:41:53Z</dcterms:modified>
</cp:coreProperties>
</file>