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5"/>
  </p:notesMasterIdLst>
  <p:handoutMasterIdLst>
    <p:handoutMasterId r:id="rId86"/>
  </p:handoutMasterIdLst>
  <p:sldIdLst>
    <p:sldId id="262" r:id="rId2"/>
    <p:sldId id="269" r:id="rId3"/>
    <p:sldId id="413" r:id="rId4"/>
    <p:sldId id="328" r:id="rId5"/>
    <p:sldId id="327" r:id="rId6"/>
    <p:sldId id="261" r:id="rId7"/>
    <p:sldId id="260" r:id="rId8"/>
    <p:sldId id="412" r:id="rId9"/>
    <p:sldId id="263" r:id="rId10"/>
    <p:sldId id="264" r:id="rId11"/>
    <p:sldId id="265" r:id="rId12"/>
    <p:sldId id="266" r:id="rId13"/>
    <p:sldId id="267" r:id="rId14"/>
    <p:sldId id="336" r:id="rId15"/>
    <p:sldId id="337" r:id="rId16"/>
    <p:sldId id="338" r:id="rId17"/>
    <p:sldId id="340"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C0000"/>
    <a:srgbClr val="558ED5"/>
    <a:srgbClr val="7030A0"/>
    <a:srgbClr val="92D050"/>
    <a:srgbClr val="77933C"/>
    <a:srgbClr val="4F6228"/>
    <a:srgbClr val="3A71B2"/>
    <a:srgbClr val="D68B28"/>
    <a:srgbClr val="215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D:\practicas\grafica%20pastel.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61.xml"/><Relationship Id="rId1" Type="http://schemas.microsoft.com/office/2011/relationships/chartStyle" Target="style6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Hoja1!$I$38</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1A6107B-6F7A-4C12-B825-A14CC49756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87-474A-9685-F56073BC1EFD}"/>
                </c:ext>
              </c:extLst>
            </c:dLbl>
            <c:dLbl>
              <c:idx val="1"/>
              <c:tx>
                <c:rich>
                  <a:bodyPr/>
                  <a:lstStyle/>
                  <a:p>
                    <a:fld id="{2C3037B4-8743-45E8-85ED-ED508679E5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87-474A-9685-F56073BC1EFD}"/>
                </c:ext>
              </c:extLst>
            </c:dLbl>
            <c:dLbl>
              <c:idx val="2"/>
              <c:tx>
                <c:rich>
                  <a:bodyPr/>
                  <a:lstStyle/>
                  <a:p>
                    <a:fld id="{F9DFA070-C56E-4724-9047-2A8B3AC268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87-474A-9685-F56073BC1EFD}"/>
                </c:ext>
              </c:extLst>
            </c:dLbl>
            <c:dLbl>
              <c:idx val="3"/>
              <c:tx>
                <c:rich>
                  <a:bodyPr/>
                  <a:lstStyle/>
                  <a:p>
                    <a:fld id="{61ACE94E-0581-4EF1-81C1-50F87D4149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087-474A-9685-F56073BC1EFD}"/>
                </c:ext>
              </c:extLst>
            </c:dLbl>
            <c:dLbl>
              <c:idx val="4"/>
              <c:tx>
                <c:rich>
                  <a:bodyPr/>
                  <a:lstStyle/>
                  <a:p>
                    <a:fld id="{D8E167E9-1904-4282-8A32-63249F96F0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087-474A-9685-F56073BC1EFD}"/>
                </c:ext>
              </c:extLst>
            </c:dLbl>
            <c:dLbl>
              <c:idx val="5"/>
              <c:tx>
                <c:rich>
                  <a:bodyPr/>
                  <a:lstStyle/>
                  <a:p>
                    <a:fld id="{470E47AB-7C03-4336-B342-5D9B26952C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087-474A-9685-F56073BC1EFD}"/>
                </c:ext>
              </c:extLst>
            </c:dLbl>
            <c:dLbl>
              <c:idx val="6"/>
              <c:tx>
                <c:rich>
                  <a:bodyPr/>
                  <a:lstStyle/>
                  <a:p>
                    <a:fld id="{44F1EBC3-085B-4A5F-881C-7579DA903E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087-474A-9685-F56073BC1EFD}"/>
                </c:ext>
              </c:extLst>
            </c:dLbl>
            <c:dLbl>
              <c:idx val="7"/>
              <c:tx>
                <c:rich>
                  <a:bodyPr/>
                  <a:lstStyle/>
                  <a:p>
                    <a:fld id="{44FBDC8D-69C9-4A8A-9A16-E40E4ABD4D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087-474A-9685-F56073BC1E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Hoja1!$H$39:$H$46</c:f>
              <c:strCache>
                <c:ptCount val="8"/>
                <c:pt idx="0">
                  <c:v>RESPOSABILIDAD</c:v>
                </c:pt>
                <c:pt idx="1">
                  <c:v>TRANSPARENCIA Y RENDICIÓN DE CUENTAS</c:v>
                </c:pt>
                <c:pt idx="2">
                  <c:v>PROFESIONALISMO E INTEGRIDAD</c:v>
                </c:pt>
                <c:pt idx="3">
                  <c:v>LEALTAD Y COMPROMISO</c:v>
                </c:pt>
                <c:pt idx="4">
                  <c:v>EQUIDAD</c:v>
                </c:pt>
                <c:pt idx="5">
                  <c:v>CONSCIENCIA ECOLOGICA</c:v>
                </c:pt>
                <c:pt idx="6">
                  <c:v>TOLERANCIA</c:v>
                </c:pt>
                <c:pt idx="7">
                  <c:v>JUSTICIA</c:v>
                </c:pt>
              </c:strCache>
            </c:strRef>
          </c:cat>
          <c:val>
            <c:numRef>
              <c:f>Hoja1!$I$39:$I$46</c:f>
              <c:numCache>
                <c:formatCode>###0</c:formatCode>
                <c:ptCount val="8"/>
                <c:pt idx="0">
                  <c:v>42.2</c:v>
                </c:pt>
                <c:pt idx="1">
                  <c:v>31.3</c:v>
                </c:pt>
                <c:pt idx="2">
                  <c:v>30.1</c:v>
                </c:pt>
                <c:pt idx="3">
                  <c:v>27.7</c:v>
                </c:pt>
                <c:pt idx="4">
                  <c:v>15.7</c:v>
                </c:pt>
                <c:pt idx="5">
                  <c:v>14.5</c:v>
                </c:pt>
                <c:pt idx="6">
                  <c:v>12</c:v>
                </c:pt>
                <c:pt idx="7">
                  <c:v>12</c:v>
                </c:pt>
              </c:numCache>
            </c:numRef>
          </c:val>
          <c:extLst>
            <c:ext xmlns:c16="http://schemas.microsoft.com/office/drawing/2014/chart" uri="{C3380CC4-5D6E-409C-BE32-E72D297353CC}">
              <c16:uniqueId val="{00000000-1087-474A-9685-F56073BC1EFD}"/>
            </c:ext>
          </c:extLst>
        </c:ser>
        <c:dLbls>
          <c:dLblPos val="inEnd"/>
          <c:showLegendKey val="0"/>
          <c:showVal val="1"/>
          <c:showCatName val="0"/>
          <c:showSerName val="0"/>
          <c:showPercent val="0"/>
          <c:showBubbleSize val="0"/>
        </c:dLbls>
        <c:gapWidth val="150"/>
        <c:overlap val="100"/>
        <c:axId val="1932319136"/>
        <c:axId val="2001380624"/>
      </c:barChart>
      <c:catAx>
        <c:axId val="193231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01380624"/>
        <c:crosses val="autoZero"/>
        <c:auto val="1"/>
        <c:lblAlgn val="ctr"/>
        <c:lblOffset val="100"/>
        <c:noMultiLvlLbl val="0"/>
      </c:catAx>
      <c:valAx>
        <c:axId val="2001380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231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15370D5-52EF-4998-B54C-181DC5CAC5A3}"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0B-4471-940B-70D11E654756}"/>
                </c:ext>
              </c:extLst>
            </c:dLbl>
            <c:dLbl>
              <c:idx val="1"/>
              <c:tx>
                <c:rich>
                  <a:bodyPr/>
                  <a:lstStyle/>
                  <a:p>
                    <a:fld id="{371F25BF-8ADC-4235-B359-780D915068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0B-4471-940B-70D11E654756}"/>
                </c:ext>
              </c:extLst>
            </c:dLbl>
            <c:dLbl>
              <c:idx val="2"/>
              <c:tx>
                <c:rich>
                  <a:bodyPr/>
                  <a:lstStyle/>
                  <a:p>
                    <a:fld id="{76454D2D-1B62-4DF7-9065-BEAC2739BA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0B-4471-940B-70D11E654756}"/>
                </c:ext>
              </c:extLst>
            </c:dLbl>
            <c:dLbl>
              <c:idx val="3"/>
              <c:layout>
                <c:manualLayout>
                  <c:x val="-1.6707824484699686E-3"/>
                  <c:y val="-1.9221553574142809E-2"/>
                </c:manualLayout>
              </c:layout>
              <c:tx>
                <c:rich>
                  <a:bodyPr/>
                  <a:lstStyle/>
                  <a:p>
                    <a:fld id="{2C3B1D99-09EA-4255-A10E-45B546EAF0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65-4E19-97EF-02B8BCEF0A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Hoja1!$B$135:$B$138</c:f>
              <c:strCache>
                <c:ptCount val="4"/>
                <c:pt idx="0">
                  <c:v>EXCELENTE</c:v>
                </c:pt>
                <c:pt idx="1">
                  <c:v>BUENA</c:v>
                </c:pt>
                <c:pt idx="2">
                  <c:v>REGULAR</c:v>
                </c:pt>
                <c:pt idx="3">
                  <c:v>MALA</c:v>
                </c:pt>
              </c:strCache>
            </c:strRef>
          </c:cat>
          <c:val>
            <c:numRef>
              <c:f>Hoja1!$D$135:$D$138</c:f>
              <c:numCache>
                <c:formatCode>###0</c:formatCode>
                <c:ptCount val="4"/>
                <c:pt idx="0">
                  <c:v>56.626506024096393</c:v>
                </c:pt>
                <c:pt idx="1">
                  <c:v>38.554216867469883</c:v>
                </c:pt>
                <c:pt idx="2">
                  <c:v>4.8192771084337354</c:v>
                </c:pt>
                <c:pt idx="3">
                  <c:v>0</c:v>
                </c:pt>
              </c:numCache>
            </c:numRef>
          </c:val>
          <c:extLst>
            <c:ext xmlns:c16="http://schemas.microsoft.com/office/drawing/2014/chart" uri="{C3380CC4-5D6E-409C-BE32-E72D297353CC}">
              <c16:uniqueId val="{00000000-3B0B-4471-940B-70D11E654756}"/>
            </c:ext>
          </c:extLst>
        </c:ser>
        <c:dLbls>
          <c:dLblPos val="inEnd"/>
          <c:showLegendKey val="0"/>
          <c:showVal val="1"/>
          <c:showCatName val="0"/>
          <c:showSerName val="0"/>
          <c:showPercent val="0"/>
          <c:showBubbleSize val="0"/>
        </c:dLbls>
        <c:gapWidth val="150"/>
        <c:overlap val="100"/>
        <c:axId val="4266288"/>
        <c:axId val="2001369392"/>
      </c:barChart>
      <c:catAx>
        <c:axId val="426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69392"/>
        <c:crosses val="autoZero"/>
        <c:auto val="1"/>
        <c:lblAlgn val="ctr"/>
        <c:lblOffset val="100"/>
        <c:noMultiLvlLbl val="0"/>
      </c:catAx>
      <c:valAx>
        <c:axId val="200136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32A539C-8F60-400F-A48F-E917D8C338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A2-4334-9616-7794A6ACF55B}"/>
                </c:ext>
              </c:extLst>
            </c:dLbl>
            <c:dLbl>
              <c:idx val="1"/>
              <c:tx>
                <c:rich>
                  <a:bodyPr/>
                  <a:lstStyle/>
                  <a:p>
                    <a:fld id="{27CE8B16-6AEB-4C88-9F36-FA3CA5DDBC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A2-4334-9616-7794A6ACF55B}"/>
                </c:ext>
              </c:extLst>
            </c:dLbl>
            <c:dLbl>
              <c:idx val="2"/>
              <c:tx>
                <c:rich>
                  <a:bodyPr/>
                  <a:lstStyle/>
                  <a:p>
                    <a:fld id="{A9647A5C-3328-46A2-99AF-E4C562D27E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A2-4334-9616-7794A6ACF55B}"/>
                </c:ext>
              </c:extLst>
            </c:dLbl>
            <c:dLbl>
              <c:idx val="3"/>
              <c:layout>
                <c:manualLayout>
                  <c:x val="1.6442626174821198E-3"/>
                  <c:y val="-4.473586207715834E-3"/>
                </c:manualLayout>
              </c:layout>
              <c:tx>
                <c:rich>
                  <a:bodyPr/>
                  <a:lstStyle/>
                  <a:p>
                    <a:fld id="{FDD75902-64BD-48CF-B0A9-46E0C91F63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A3-43D4-98CC-7E70AA3A72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Hoja1!$B$142:$B$145</c:f>
              <c:strCache>
                <c:ptCount val="4"/>
                <c:pt idx="0">
                  <c:v>EXCELENTE</c:v>
                </c:pt>
                <c:pt idx="1">
                  <c:v>BUENA</c:v>
                </c:pt>
                <c:pt idx="2">
                  <c:v>REGULAR</c:v>
                </c:pt>
                <c:pt idx="3">
                  <c:v>MALA</c:v>
                </c:pt>
              </c:strCache>
            </c:strRef>
          </c:cat>
          <c:val>
            <c:numRef>
              <c:f>Hoja1!$D$142:$D$145</c:f>
              <c:numCache>
                <c:formatCode>###0</c:formatCode>
                <c:ptCount val="4"/>
                <c:pt idx="0">
                  <c:v>21.686746987951807</c:v>
                </c:pt>
                <c:pt idx="1">
                  <c:v>56.626506024096393</c:v>
                </c:pt>
                <c:pt idx="2">
                  <c:v>21.686746987951807</c:v>
                </c:pt>
                <c:pt idx="3">
                  <c:v>0</c:v>
                </c:pt>
              </c:numCache>
            </c:numRef>
          </c:val>
          <c:extLst>
            <c:ext xmlns:c16="http://schemas.microsoft.com/office/drawing/2014/chart" uri="{C3380CC4-5D6E-409C-BE32-E72D297353CC}">
              <c16:uniqueId val="{00000000-CBA2-4334-9616-7794A6ACF55B}"/>
            </c:ext>
          </c:extLst>
        </c:ser>
        <c:dLbls>
          <c:dLblPos val="inEnd"/>
          <c:showLegendKey val="0"/>
          <c:showVal val="1"/>
          <c:showCatName val="0"/>
          <c:showSerName val="0"/>
          <c:showPercent val="0"/>
          <c:showBubbleSize val="0"/>
        </c:dLbls>
        <c:gapWidth val="150"/>
        <c:overlap val="100"/>
        <c:axId val="4254688"/>
        <c:axId val="7444208"/>
      </c:barChart>
      <c:catAx>
        <c:axId val="4254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44208"/>
        <c:crosses val="autoZero"/>
        <c:auto val="1"/>
        <c:lblAlgn val="ctr"/>
        <c:lblOffset val="100"/>
        <c:noMultiLvlLbl val="0"/>
      </c:catAx>
      <c:valAx>
        <c:axId val="744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97151696306069E-3"/>
                  <c:y val="-3.3120134403749266E-2"/>
                </c:manualLayout>
              </c:layout>
              <c:tx>
                <c:rich>
                  <a:bodyPr/>
                  <a:lstStyle/>
                  <a:p>
                    <a:fld id="{7EA6242B-16D1-49BC-B4E8-C97D781C96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86-45FF-AE25-35997381CCD9}"/>
                </c:ext>
              </c:extLst>
            </c:dLbl>
            <c:dLbl>
              <c:idx val="1"/>
              <c:tx>
                <c:rich>
                  <a:bodyPr/>
                  <a:lstStyle/>
                  <a:p>
                    <a:fld id="{6D2A452D-F10C-4C0A-BD9A-31FD1CB1E5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86-45FF-AE25-35997381CCD9}"/>
                </c:ext>
              </c:extLst>
            </c:dLbl>
            <c:dLbl>
              <c:idx val="2"/>
              <c:tx>
                <c:rich>
                  <a:bodyPr/>
                  <a:lstStyle/>
                  <a:p>
                    <a:fld id="{3F0785C8-A1F1-40B3-9BC2-DE37B3053F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86-45FF-AE25-35997381CCD9}"/>
                </c:ext>
              </c:extLst>
            </c:dLbl>
            <c:dLbl>
              <c:idx val="3"/>
              <c:tx>
                <c:rich>
                  <a:bodyPr/>
                  <a:lstStyle/>
                  <a:p>
                    <a:fld id="{AC74B99A-E0A7-4676-B01F-11EBC183C7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B86-45FF-AE25-35997381CC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MUY ALTO</c:v>
                </c:pt>
                <c:pt idx="1">
                  <c:v>ALTO</c:v>
                </c:pt>
                <c:pt idx="2">
                  <c:v>MEDIO</c:v>
                </c:pt>
                <c:pt idx="3">
                  <c:v>BAJO</c:v>
                </c:pt>
              </c:strCache>
            </c:strRef>
          </c:cat>
          <c:val>
            <c:numRef>
              <c:f>Hoja1!$D$149:$D$152</c:f>
              <c:numCache>
                <c:formatCode>###0</c:formatCode>
                <c:ptCount val="4"/>
                <c:pt idx="0">
                  <c:v>1.2048192771084338</c:v>
                </c:pt>
                <c:pt idx="1">
                  <c:v>19.277108433734941</c:v>
                </c:pt>
                <c:pt idx="2">
                  <c:v>63.855421686746979</c:v>
                </c:pt>
                <c:pt idx="3">
                  <c:v>15.66265060240964</c:v>
                </c:pt>
              </c:numCache>
            </c:numRef>
          </c:val>
          <c:extLst>
            <c:ext xmlns:c16="http://schemas.microsoft.com/office/drawing/2014/chart" uri="{C3380CC4-5D6E-409C-BE32-E72D297353CC}">
              <c16:uniqueId val="{00000000-4B86-45FF-AE25-35997381CCD9}"/>
            </c:ext>
          </c:extLst>
        </c:ser>
        <c:dLbls>
          <c:dLblPos val="inEnd"/>
          <c:showLegendKey val="0"/>
          <c:showVal val="1"/>
          <c:showCatName val="0"/>
          <c:showSerName val="0"/>
          <c:showPercent val="0"/>
          <c:showBubbleSize val="0"/>
        </c:dLbls>
        <c:gapWidth val="150"/>
        <c:overlap val="100"/>
        <c:axId val="4269488"/>
        <c:axId val="1986859360"/>
      </c:barChart>
      <c:catAx>
        <c:axId val="426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59360"/>
        <c:crosses val="autoZero"/>
        <c:auto val="1"/>
        <c:lblAlgn val="ctr"/>
        <c:lblOffset val="100"/>
        <c:noMultiLvlLbl val="0"/>
      </c:catAx>
      <c:valAx>
        <c:axId val="1986859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150634065874E-3"/>
                  <c:y val="-3.7770248578597246E-2"/>
                </c:manualLayout>
              </c:layout>
              <c:tx>
                <c:rich>
                  <a:bodyPr/>
                  <a:lstStyle/>
                  <a:p>
                    <a:fld id="{1691D4C1-96C0-4D41-B8A9-F8B6CC8EF62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C7-4DF1-BB89-D5DC050FB523}"/>
                </c:ext>
              </c:extLst>
            </c:dLbl>
            <c:dLbl>
              <c:idx val="1"/>
              <c:tx>
                <c:rich>
                  <a:bodyPr/>
                  <a:lstStyle/>
                  <a:p>
                    <a:fld id="{16B4A9B9-1E03-442C-849E-AA9A725DC2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C7-4DF1-BB89-D5DC050FB523}"/>
                </c:ext>
              </c:extLst>
            </c:dLbl>
            <c:dLbl>
              <c:idx val="2"/>
              <c:tx>
                <c:rich>
                  <a:bodyPr/>
                  <a:lstStyle/>
                  <a:p>
                    <a:fld id="{37287285-8480-44C7-971E-8E6F869337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C7-4DF1-BB89-D5DC050FB523}"/>
                </c:ext>
              </c:extLst>
            </c:dLbl>
            <c:dLbl>
              <c:idx val="3"/>
              <c:layout>
                <c:manualLayout>
                  <c:x val="-3.441150634065874E-3"/>
                  <c:y val="-1.5487822378381364E-3"/>
                </c:manualLayout>
              </c:layout>
              <c:tx>
                <c:rich>
                  <a:bodyPr/>
                  <a:lstStyle/>
                  <a:p>
                    <a:fld id="{1218936F-413B-4DBE-AB95-FD4FC6DF6CE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3-4A6B-BF1D-4F64214DCD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Hoja1!$B$157:$B$160</c:f>
              <c:strCache>
                <c:ptCount val="4"/>
                <c:pt idx="0">
                  <c:v>EXCELENTE</c:v>
                </c:pt>
                <c:pt idx="1">
                  <c:v>BUENA</c:v>
                </c:pt>
                <c:pt idx="2">
                  <c:v>REGULAR</c:v>
                </c:pt>
                <c:pt idx="3">
                  <c:v>MALA</c:v>
                </c:pt>
              </c:strCache>
            </c:strRef>
          </c:cat>
          <c:val>
            <c:numRef>
              <c:f>Hoja1!$D$157:$D$160</c:f>
              <c:numCache>
                <c:formatCode>###0</c:formatCode>
                <c:ptCount val="4"/>
                <c:pt idx="0">
                  <c:v>26.506024096385545</c:v>
                </c:pt>
                <c:pt idx="1">
                  <c:v>68.674698795180717</c:v>
                </c:pt>
                <c:pt idx="2">
                  <c:v>4.8192771084337354</c:v>
                </c:pt>
                <c:pt idx="3">
                  <c:v>0</c:v>
                </c:pt>
              </c:numCache>
            </c:numRef>
          </c:val>
          <c:extLst>
            <c:ext xmlns:c16="http://schemas.microsoft.com/office/drawing/2014/chart" uri="{C3380CC4-5D6E-409C-BE32-E72D297353CC}">
              <c16:uniqueId val="{00000000-FFC7-4DF1-BB89-D5DC050FB523}"/>
            </c:ext>
          </c:extLst>
        </c:ser>
        <c:dLbls>
          <c:dLblPos val="inEnd"/>
          <c:showLegendKey val="0"/>
          <c:showVal val="1"/>
          <c:showCatName val="0"/>
          <c:showSerName val="0"/>
          <c:showPercent val="0"/>
          <c:showBubbleSize val="0"/>
        </c:dLbls>
        <c:gapWidth val="150"/>
        <c:overlap val="100"/>
        <c:axId val="1989358320"/>
        <c:axId val="1993512992"/>
      </c:barChart>
      <c:catAx>
        <c:axId val="198935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3512992"/>
        <c:crosses val="autoZero"/>
        <c:auto val="1"/>
        <c:lblAlgn val="ctr"/>
        <c:lblOffset val="100"/>
        <c:noMultiLvlLbl val="0"/>
      </c:catAx>
      <c:valAx>
        <c:axId val="1993512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5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5D116E1-892E-410A-905A-75B20CCBA6D0}"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DF-4380-A160-5BA3024665AC}"/>
                </c:ext>
              </c:extLst>
            </c:dLbl>
            <c:dLbl>
              <c:idx val="1"/>
              <c:tx>
                <c:rich>
                  <a:bodyPr/>
                  <a:lstStyle/>
                  <a:p>
                    <a:fld id="{8D091867-EC4B-4D40-8D18-5993751BFF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DF-4380-A160-5BA3024665AC}"/>
                </c:ext>
              </c:extLst>
            </c:dLbl>
            <c:dLbl>
              <c:idx val="2"/>
              <c:tx>
                <c:rich>
                  <a:bodyPr/>
                  <a:lstStyle/>
                  <a:p>
                    <a:fld id="{37A2EA8F-B9DC-4E67-851C-F37673073C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DF-4380-A160-5BA3024665AC}"/>
                </c:ext>
              </c:extLst>
            </c:dLbl>
            <c:dLbl>
              <c:idx val="3"/>
              <c:layout>
                <c:manualLayout>
                  <c:x val="-4.9829820047648295E-3"/>
                  <c:y val="-1.889397984547727E-2"/>
                </c:manualLayout>
              </c:layout>
              <c:tx>
                <c:rich>
                  <a:bodyPr/>
                  <a:lstStyle/>
                  <a:p>
                    <a:fld id="{CD59DC3F-E4AC-4F63-98C5-837C15BA2B7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22-4879-9E65-327111DFD4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Hoja1!$B$164:$B$167</c:f>
              <c:strCache>
                <c:ptCount val="4"/>
                <c:pt idx="0">
                  <c:v>EXCELENTE</c:v>
                </c:pt>
                <c:pt idx="1">
                  <c:v>BUENA</c:v>
                </c:pt>
                <c:pt idx="2">
                  <c:v>REGULAR</c:v>
                </c:pt>
                <c:pt idx="3">
                  <c:v>MALA</c:v>
                </c:pt>
              </c:strCache>
            </c:strRef>
          </c:cat>
          <c:val>
            <c:numRef>
              <c:f>Hoja1!$D$164:$D$167</c:f>
              <c:numCache>
                <c:formatCode>###0</c:formatCode>
                <c:ptCount val="4"/>
                <c:pt idx="0">
                  <c:v>42.168674698795186</c:v>
                </c:pt>
                <c:pt idx="1">
                  <c:v>54.216867469879517</c:v>
                </c:pt>
                <c:pt idx="2">
                  <c:v>3.6144578313253009</c:v>
                </c:pt>
                <c:pt idx="3">
                  <c:v>0</c:v>
                </c:pt>
              </c:numCache>
            </c:numRef>
          </c:val>
          <c:extLst>
            <c:ext xmlns:c16="http://schemas.microsoft.com/office/drawing/2014/chart" uri="{C3380CC4-5D6E-409C-BE32-E72D297353CC}">
              <c16:uniqueId val="{00000000-E4DF-4380-A160-5BA3024665AC}"/>
            </c:ext>
          </c:extLst>
        </c:ser>
        <c:dLbls>
          <c:dLblPos val="inEnd"/>
          <c:showLegendKey val="0"/>
          <c:showVal val="1"/>
          <c:showCatName val="0"/>
          <c:showSerName val="0"/>
          <c:showPercent val="0"/>
          <c:showBubbleSize val="0"/>
        </c:dLbls>
        <c:gapWidth val="150"/>
        <c:overlap val="100"/>
        <c:axId val="1996009872"/>
        <c:axId val="1986880160"/>
      </c:barChart>
      <c:catAx>
        <c:axId val="199600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80160"/>
        <c:crosses val="autoZero"/>
        <c:auto val="1"/>
        <c:lblAlgn val="ctr"/>
        <c:lblOffset val="100"/>
        <c:noMultiLvlLbl val="0"/>
      </c:catAx>
      <c:valAx>
        <c:axId val="198688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575971911817099E-3"/>
                  <c:y val="-4.2717915098897649E-2"/>
                </c:manualLayout>
              </c:layout>
              <c:tx>
                <c:rich>
                  <a:bodyPr/>
                  <a:lstStyle/>
                  <a:p>
                    <a:fld id="{D5E185B9-AD19-473D-90CA-7A88AB1CC877}"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06-4653-B9AD-D10E1D916E81}"/>
                </c:ext>
              </c:extLst>
            </c:dLbl>
            <c:dLbl>
              <c:idx val="1"/>
              <c:tx>
                <c:rich>
                  <a:bodyPr/>
                  <a:lstStyle/>
                  <a:p>
                    <a:fld id="{C0556EA5-1DBE-4906-BFD9-5A924712F3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06-4653-B9AD-D10E1D916E81}"/>
                </c:ext>
              </c:extLst>
            </c:dLbl>
            <c:dLbl>
              <c:idx val="2"/>
              <c:layout>
                <c:manualLayout>
                  <c:x val="-1.1944385051777566E-16"/>
                  <c:y val="-3.0751320742183258E-2"/>
                </c:manualLayout>
              </c:layout>
              <c:tx>
                <c:rich>
                  <a:bodyPr/>
                  <a:lstStyle/>
                  <a:p>
                    <a:fld id="{F1C6EC4C-8DD8-4FDF-A3EA-9D67BF2DB36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06-4653-B9AD-D10E1D916E81}"/>
                </c:ext>
              </c:extLst>
            </c:dLbl>
            <c:dLbl>
              <c:idx val="3"/>
              <c:layout>
                <c:manualLayout>
                  <c:x val="-1.6287985955909744E-3"/>
                  <c:y val="-7.5163404081503814E-3"/>
                </c:manualLayout>
              </c:layout>
              <c:tx>
                <c:rich>
                  <a:bodyPr/>
                  <a:lstStyle/>
                  <a:p>
                    <a:fld id="{6596A5A8-F8EC-460C-9CFC-89D4C53A666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05-4CFF-8242-AB8C78A1D8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Hoja1!$B$171:$B$174</c:f>
              <c:strCache>
                <c:ptCount val="4"/>
                <c:pt idx="0">
                  <c:v>EXCELENTE</c:v>
                </c:pt>
                <c:pt idx="1">
                  <c:v>BUENA</c:v>
                </c:pt>
                <c:pt idx="2">
                  <c:v>REGULAR</c:v>
                </c:pt>
                <c:pt idx="3">
                  <c:v>MALA</c:v>
                </c:pt>
              </c:strCache>
            </c:strRef>
          </c:cat>
          <c:val>
            <c:numRef>
              <c:f>Hoja1!$D$171:$D$174</c:f>
              <c:numCache>
                <c:formatCode>###0</c:formatCode>
                <c:ptCount val="4"/>
                <c:pt idx="0">
                  <c:v>68.674698795180717</c:v>
                </c:pt>
                <c:pt idx="1">
                  <c:v>30.120481927710845</c:v>
                </c:pt>
                <c:pt idx="2">
                  <c:v>1.2048192771084338</c:v>
                </c:pt>
                <c:pt idx="3">
                  <c:v>0</c:v>
                </c:pt>
              </c:numCache>
            </c:numRef>
          </c:val>
          <c:extLst>
            <c:ext xmlns:c16="http://schemas.microsoft.com/office/drawing/2014/chart" uri="{C3380CC4-5D6E-409C-BE32-E72D297353CC}">
              <c16:uniqueId val="{00000000-8B06-4653-B9AD-D10E1D916E81}"/>
            </c:ext>
          </c:extLst>
        </c:ser>
        <c:dLbls>
          <c:dLblPos val="inEnd"/>
          <c:showLegendKey val="0"/>
          <c:showVal val="1"/>
          <c:showCatName val="0"/>
          <c:showSerName val="0"/>
          <c:showPercent val="0"/>
          <c:showBubbleSize val="0"/>
        </c:dLbls>
        <c:gapWidth val="150"/>
        <c:overlap val="100"/>
        <c:axId val="4267888"/>
        <c:axId val="7443376"/>
      </c:barChart>
      <c:catAx>
        <c:axId val="4267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43376"/>
        <c:crosses val="autoZero"/>
        <c:auto val="1"/>
        <c:lblAlgn val="ctr"/>
        <c:lblOffset val="100"/>
        <c:noMultiLvlLbl val="0"/>
      </c:catAx>
      <c:valAx>
        <c:axId val="7443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05629246315995E-3"/>
                  <c:y val="-4.2135986859156635E-2"/>
                </c:manualLayout>
              </c:layout>
              <c:tx>
                <c:rich>
                  <a:bodyPr/>
                  <a:lstStyle/>
                  <a:p>
                    <a:fld id="{DA85D828-0886-4D35-96AD-2975FF16F0E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25-4A39-8BB6-CFFA57AE4E34}"/>
                </c:ext>
              </c:extLst>
            </c:dLbl>
            <c:dLbl>
              <c:idx val="1"/>
              <c:tx>
                <c:rich>
                  <a:bodyPr/>
                  <a:lstStyle/>
                  <a:p>
                    <a:fld id="{E9D6A280-4092-4750-88BC-1065D16626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25-4A39-8BB6-CFFA57AE4E34}"/>
                </c:ext>
              </c:extLst>
            </c:dLbl>
            <c:dLbl>
              <c:idx val="2"/>
              <c:layout>
                <c:manualLayout>
                  <c:x val="-1.6452814623157997E-3"/>
                  <c:y val="-2.6653510218800424E-2"/>
                </c:manualLayout>
              </c:layout>
              <c:tx>
                <c:rich>
                  <a:bodyPr/>
                  <a:lstStyle/>
                  <a:p>
                    <a:fld id="{EA37BA83-D644-49F3-800F-493A6F85597B}"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25-4A39-8BB6-CFFA57AE4E34}"/>
                </c:ext>
              </c:extLst>
            </c:dLbl>
            <c:dLbl>
              <c:idx val="3"/>
              <c:layout>
                <c:manualLayout>
                  <c:x val="-3.2905629246317201E-3"/>
                  <c:y val="-1.5867709917392978E-3"/>
                </c:manualLayout>
              </c:layout>
              <c:tx>
                <c:rich>
                  <a:bodyPr/>
                  <a:lstStyle/>
                  <a:p>
                    <a:fld id="{F5906785-E1F8-4698-B1FB-AE206E8709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24-446D-9EDA-7009152E78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MALA</c:v>
                </c:pt>
              </c:strCache>
            </c:strRef>
          </c:cat>
          <c:val>
            <c:numRef>
              <c:f>Hoja1!$D$178:$D$181</c:f>
              <c:numCache>
                <c:formatCode>###0</c:formatCode>
                <c:ptCount val="4"/>
                <c:pt idx="0">
                  <c:v>56.626506024096393</c:v>
                </c:pt>
                <c:pt idx="1">
                  <c:v>39.75903614457831</c:v>
                </c:pt>
                <c:pt idx="2">
                  <c:v>3.6144578313253009</c:v>
                </c:pt>
                <c:pt idx="3">
                  <c:v>0</c:v>
                </c:pt>
              </c:numCache>
            </c:numRef>
          </c:val>
          <c:extLst>
            <c:ext xmlns:c16="http://schemas.microsoft.com/office/drawing/2014/chart" uri="{C3380CC4-5D6E-409C-BE32-E72D297353CC}">
              <c16:uniqueId val="{00000000-6925-4A39-8BB6-CFFA57AE4E34}"/>
            </c:ext>
          </c:extLst>
        </c:ser>
        <c:dLbls>
          <c:dLblPos val="inEnd"/>
          <c:showLegendKey val="0"/>
          <c:showVal val="1"/>
          <c:showCatName val="0"/>
          <c:showSerName val="0"/>
          <c:showPercent val="0"/>
          <c:showBubbleSize val="0"/>
        </c:dLbls>
        <c:gapWidth val="150"/>
        <c:overlap val="100"/>
        <c:axId val="4269088"/>
        <c:axId val="75152016"/>
      </c:barChart>
      <c:catAx>
        <c:axId val="426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5152016"/>
        <c:crosses val="autoZero"/>
        <c:auto val="1"/>
        <c:lblAlgn val="ctr"/>
        <c:lblOffset val="100"/>
        <c:noMultiLvlLbl val="0"/>
      </c:catAx>
      <c:valAx>
        <c:axId val="75152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9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07499852363805E-3"/>
                  <c:y val="-1.5584201559292623E-2"/>
                </c:manualLayout>
              </c:layout>
              <c:tx>
                <c:rich>
                  <a:bodyPr/>
                  <a:lstStyle/>
                  <a:p>
                    <a:fld id="{C07D8C0F-7D96-44FD-A443-B8D8AD16674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84-429C-9C62-1A483D66DD89}"/>
                </c:ext>
              </c:extLst>
            </c:dLbl>
            <c:dLbl>
              <c:idx val="1"/>
              <c:tx>
                <c:rich>
                  <a:bodyPr/>
                  <a:lstStyle/>
                  <a:p>
                    <a:fld id="{5E0CE646-A51F-4AA3-99DC-C48BC0DB36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84-429C-9C62-1A483D66DD89}"/>
                </c:ext>
              </c:extLst>
            </c:dLbl>
            <c:dLbl>
              <c:idx val="2"/>
              <c:tx>
                <c:rich>
                  <a:bodyPr/>
                  <a:lstStyle/>
                  <a:p>
                    <a:fld id="{3AD2738B-7C5D-43B4-9BA0-B643AAE081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84-429C-9C62-1A483D66DD89}"/>
                </c:ext>
              </c:extLst>
            </c:dLbl>
            <c:dLbl>
              <c:idx val="3"/>
              <c:layout>
                <c:manualLayout>
                  <c:x val="-3.3707499852363805E-3"/>
                  <c:y val="-2.0044447352668172E-2"/>
                </c:manualLayout>
              </c:layout>
              <c:tx>
                <c:rich>
                  <a:bodyPr/>
                  <a:lstStyle/>
                  <a:p>
                    <a:fld id="{917B832E-4F56-4AC5-8986-51B9BC3B850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31-4882-99E7-76721037B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Hoja1!$B$185:$B$188</c:f>
              <c:strCache>
                <c:ptCount val="4"/>
                <c:pt idx="0">
                  <c:v>EXCELENTE</c:v>
                </c:pt>
                <c:pt idx="1">
                  <c:v>BUENA</c:v>
                </c:pt>
                <c:pt idx="2">
                  <c:v>REGULAR</c:v>
                </c:pt>
                <c:pt idx="3">
                  <c:v>MALA</c:v>
                </c:pt>
              </c:strCache>
            </c:strRef>
          </c:cat>
          <c:val>
            <c:numRef>
              <c:f>Hoja1!$D$185:$D$188</c:f>
              <c:numCache>
                <c:formatCode>###0</c:formatCode>
                <c:ptCount val="4"/>
                <c:pt idx="0">
                  <c:v>38.554216867469883</c:v>
                </c:pt>
                <c:pt idx="1">
                  <c:v>55.421686746987952</c:v>
                </c:pt>
                <c:pt idx="2">
                  <c:v>6.024096385542169</c:v>
                </c:pt>
                <c:pt idx="3">
                  <c:v>0</c:v>
                </c:pt>
              </c:numCache>
            </c:numRef>
          </c:val>
          <c:extLst>
            <c:ext xmlns:c16="http://schemas.microsoft.com/office/drawing/2014/chart" uri="{C3380CC4-5D6E-409C-BE32-E72D297353CC}">
              <c16:uniqueId val="{00000000-6284-429C-9C62-1A483D66DD89}"/>
            </c:ext>
          </c:extLst>
        </c:ser>
        <c:dLbls>
          <c:dLblPos val="inEnd"/>
          <c:showLegendKey val="0"/>
          <c:showVal val="1"/>
          <c:showCatName val="0"/>
          <c:showSerName val="0"/>
          <c:showPercent val="0"/>
          <c:showBubbleSize val="0"/>
        </c:dLbls>
        <c:gapWidth val="150"/>
        <c:overlap val="100"/>
        <c:axId val="1995993472"/>
        <c:axId val="7442544"/>
      </c:barChart>
      <c:catAx>
        <c:axId val="1995993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42544"/>
        <c:crosses val="autoZero"/>
        <c:auto val="1"/>
        <c:lblAlgn val="ctr"/>
        <c:lblOffset val="100"/>
        <c:noMultiLvlLbl val="0"/>
      </c:catAx>
      <c:valAx>
        <c:axId val="7442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9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1354299254423074E-3"/>
                  <c:y val="-4.599347708855242E-2"/>
                </c:manualLayout>
              </c:layout>
              <c:tx>
                <c:rich>
                  <a:bodyPr/>
                  <a:lstStyle/>
                  <a:p>
                    <a:fld id="{EC3DB9AA-8526-497C-9184-561042BEBF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7F-4D3F-8E34-F0C2757D469B}"/>
                </c:ext>
              </c:extLst>
            </c:dLbl>
            <c:dLbl>
              <c:idx val="1"/>
              <c:tx>
                <c:rich>
                  <a:bodyPr/>
                  <a:lstStyle/>
                  <a:p>
                    <a:fld id="{B8EF07A7-E438-44C1-9A72-D04833DCF2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7F-4D3F-8E34-F0C2757D46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Hoja1!$B$192:$B$193</c:f>
              <c:strCache>
                <c:ptCount val="2"/>
                <c:pt idx="0">
                  <c:v>NO</c:v>
                </c:pt>
                <c:pt idx="1">
                  <c:v>SI</c:v>
                </c:pt>
              </c:strCache>
            </c:strRef>
          </c:cat>
          <c:val>
            <c:numRef>
              <c:f>Hoja1!$D$192:$D$193</c:f>
              <c:numCache>
                <c:formatCode>###0</c:formatCode>
                <c:ptCount val="2"/>
                <c:pt idx="0">
                  <c:v>1.2048192771084338</c:v>
                </c:pt>
                <c:pt idx="1">
                  <c:v>98.795180722891558</c:v>
                </c:pt>
              </c:numCache>
            </c:numRef>
          </c:val>
          <c:extLst>
            <c:ext xmlns:c16="http://schemas.microsoft.com/office/drawing/2014/chart" uri="{C3380CC4-5D6E-409C-BE32-E72D297353CC}">
              <c16:uniqueId val="{00000000-007F-4D3F-8E34-F0C2757D469B}"/>
            </c:ext>
          </c:extLst>
        </c:ser>
        <c:dLbls>
          <c:dLblPos val="inEnd"/>
          <c:showLegendKey val="0"/>
          <c:showVal val="1"/>
          <c:showCatName val="0"/>
          <c:showSerName val="0"/>
          <c:showPercent val="0"/>
          <c:showBubbleSize val="0"/>
        </c:dLbls>
        <c:gapWidth val="150"/>
        <c:overlap val="100"/>
        <c:axId val="4258688"/>
        <c:axId val="1996566400"/>
      </c:barChart>
      <c:catAx>
        <c:axId val="42586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566400"/>
        <c:crosses val="autoZero"/>
        <c:auto val="1"/>
        <c:lblAlgn val="ctr"/>
        <c:lblOffset val="100"/>
        <c:noMultiLvlLbl val="0"/>
      </c:catAx>
      <c:valAx>
        <c:axId val="1996566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86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D0EDF61-BB6F-4346-A963-8DCAB94DE9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0-4BF1-965E-C1CE9C9ACDEB}"/>
                </c:ext>
              </c:extLst>
            </c:dLbl>
            <c:dLbl>
              <c:idx val="1"/>
              <c:tx>
                <c:rich>
                  <a:bodyPr/>
                  <a:lstStyle/>
                  <a:p>
                    <a:fld id="{E3136FDF-3A48-4666-9FE8-451DC4928D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10-4BF1-965E-C1CE9C9ACD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Hoja1!$B$198:$B$199</c:f>
              <c:strCache>
                <c:ptCount val="2"/>
                <c:pt idx="0">
                  <c:v>NO</c:v>
                </c:pt>
                <c:pt idx="1">
                  <c:v>SI</c:v>
                </c:pt>
              </c:strCache>
            </c:strRef>
          </c:cat>
          <c:val>
            <c:numRef>
              <c:f>Hoja1!$D$198:$D$199</c:f>
              <c:numCache>
                <c:formatCode>###0</c:formatCode>
                <c:ptCount val="2"/>
                <c:pt idx="0">
                  <c:v>8.4337349397590362</c:v>
                </c:pt>
                <c:pt idx="1">
                  <c:v>91.566265060240966</c:v>
                </c:pt>
              </c:numCache>
            </c:numRef>
          </c:val>
          <c:extLst>
            <c:ext xmlns:c16="http://schemas.microsoft.com/office/drawing/2014/chart" uri="{C3380CC4-5D6E-409C-BE32-E72D297353CC}">
              <c16:uniqueId val="{00000000-8610-4BF1-965E-C1CE9C9ACDEB}"/>
            </c:ext>
          </c:extLst>
        </c:ser>
        <c:dLbls>
          <c:dLblPos val="inEnd"/>
          <c:showLegendKey val="0"/>
          <c:showVal val="1"/>
          <c:showCatName val="0"/>
          <c:showSerName val="0"/>
          <c:showPercent val="0"/>
          <c:showBubbleSize val="0"/>
        </c:dLbls>
        <c:gapWidth val="150"/>
        <c:overlap val="100"/>
        <c:axId val="4273888"/>
        <c:axId val="1991672688"/>
      </c:barChart>
      <c:catAx>
        <c:axId val="4273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1672688"/>
        <c:crosses val="autoZero"/>
        <c:auto val="1"/>
        <c:lblAlgn val="ctr"/>
        <c:lblOffset val="100"/>
        <c:noMultiLvlLbl val="0"/>
      </c:catAx>
      <c:valAx>
        <c:axId val="1991672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Hoja1!$E$203</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E62-4F4D-B182-B48703BBF471}"/>
              </c:ext>
            </c:extLst>
          </c:dPt>
          <c:dPt>
            <c:idx val="1"/>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FE62-4F4D-B182-B48703BBF471}"/>
              </c:ext>
            </c:extLst>
          </c:dPt>
          <c:dLbls>
            <c:dLbl>
              <c:idx val="0"/>
              <c:tx>
                <c:rich>
                  <a:bodyPr/>
                  <a:lstStyle/>
                  <a:p>
                    <a:fld id="{9651719D-BF03-41EC-AAC0-09DB1F1037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62-4F4D-B182-B48703BBF471}"/>
                </c:ext>
              </c:extLst>
            </c:dLbl>
            <c:dLbl>
              <c:idx val="1"/>
              <c:tx>
                <c:rich>
                  <a:bodyPr/>
                  <a:lstStyle/>
                  <a:p>
                    <a:fld id="{A8875BB1-BF06-4F23-AEA1-F56AAA7B47F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62-4F4D-B182-B48703BBF471}"/>
                </c:ext>
              </c:extLst>
            </c:dLbl>
            <c:dLbl>
              <c:idx val="2"/>
              <c:layout>
                <c:manualLayout>
                  <c:x val="0"/>
                  <c:y val="-1.5462320913039959E-2"/>
                </c:manualLayout>
              </c:layout>
              <c:tx>
                <c:rich>
                  <a:bodyPr/>
                  <a:lstStyle/>
                  <a:p>
                    <a:fld id="{9D69715C-5DA1-4F40-88A5-4CCCAAB6372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9A-462F-81E9-075D48A12B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Hoja1!$B$204:$B$206</c:f>
              <c:strCache>
                <c:ptCount val="3"/>
                <c:pt idx="0">
                  <c:v>SIEMPRE</c:v>
                </c:pt>
                <c:pt idx="1">
                  <c:v>ALGUNAS VECES</c:v>
                </c:pt>
                <c:pt idx="2">
                  <c:v>NUNCA</c:v>
                </c:pt>
              </c:strCache>
            </c:strRef>
          </c:cat>
          <c:val>
            <c:numRef>
              <c:f>Hoja1!$E$204:$E$206</c:f>
              <c:numCache>
                <c:formatCode>###0</c:formatCode>
                <c:ptCount val="3"/>
                <c:pt idx="0">
                  <c:v>62.5</c:v>
                </c:pt>
                <c:pt idx="1">
                  <c:v>37.5</c:v>
                </c:pt>
                <c:pt idx="2" formatCode="General">
                  <c:v>0</c:v>
                </c:pt>
              </c:numCache>
            </c:numRef>
          </c:val>
          <c:extLst>
            <c:ext xmlns:c16="http://schemas.microsoft.com/office/drawing/2014/chart" uri="{C3380CC4-5D6E-409C-BE32-E72D297353CC}">
              <c16:uniqueId val="{00000000-FE62-4F4D-B182-B48703BBF471}"/>
            </c:ext>
          </c:extLst>
        </c:ser>
        <c:dLbls>
          <c:dLblPos val="inEnd"/>
          <c:showLegendKey val="0"/>
          <c:showVal val="1"/>
          <c:showCatName val="0"/>
          <c:showSerName val="0"/>
          <c:showPercent val="0"/>
          <c:showBubbleSize val="0"/>
        </c:dLbls>
        <c:gapWidth val="150"/>
        <c:overlap val="100"/>
        <c:axId val="1989364720"/>
        <c:axId val="9168800"/>
      </c:barChart>
      <c:catAx>
        <c:axId val="1989364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68800"/>
        <c:crosses val="autoZero"/>
        <c:auto val="1"/>
        <c:lblAlgn val="ctr"/>
        <c:lblOffset val="100"/>
        <c:noMultiLvlLbl val="0"/>
      </c:catAx>
      <c:valAx>
        <c:axId val="916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6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Hoja1!$E$211</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93F-4F1E-BCFD-7D3E08109933}"/>
              </c:ext>
            </c:extLst>
          </c:dPt>
          <c:dPt>
            <c:idx val="1"/>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D93F-4F1E-BCFD-7D3E08109933}"/>
              </c:ext>
            </c:extLst>
          </c:dPt>
          <c:dPt>
            <c:idx val="2"/>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93F-4F1E-BCFD-7D3E08109933}"/>
              </c:ext>
            </c:extLst>
          </c:dPt>
          <c:dLbls>
            <c:dLbl>
              <c:idx val="0"/>
              <c:tx>
                <c:rich>
                  <a:bodyPr/>
                  <a:lstStyle/>
                  <a:p>
                    <a:fld id="{2AAF59FD-197E-4288-AE7A-B520973C64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F-4F1E-BCFD-7D3E08109933}"/>
                </c:ext>
              </c:extLst>
            </c:dLbl>
            <c:dLbl>
              <c:idx val="1"/>
              <c:tx>
                <c:rich>
                  <a:bodyPr/>
                  <a:lstStyle/>
                  <a:p>
                    <a:fld id="{2010B3A5-8AFD-493D-9FD7-6857694362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F-4F1E-BCFD-7D3E08109933}"/>
                </c:ext>
              </c:extLst>
            </c:dLbl>
            <c:dLbl>
              <c:idx val="2"/>
              <c:tx>
                <c:rich>
                  <a:bodyPr/>
                  <a:lstStyle/>
                  <a:p>
                    <a:fld id="{8368F717-7C63-4E49-A7B6-D3EEFF3A5A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3F-4F1E-BCFD-7D3E081099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Hoja1!$B$212:$B$214</c:f>
              <c:strCache>
                <c:ptCount val="3"/>
                <c:pt idx="0">
                  <c:v>NUNCA</c:v>
                </c:pt>
                <c:pt idx="1">
                  <c:v>ALGUNAS VECES</c:v>
                </c:pt>
                <c:pt idx="2">
                  <c:v>SIEMPRE</c:v>
                </c:pt>
              </c:strCache>
            </c:strRef>
          </c:cat>
          <c:val>
            <c:numRef>
              <c:f>Hoja1!$E$212:$E$214</c:f>
              <c:numCache>
                <c:formatCode>###0</c:formatCode>
                <c:ptCount val="3"/>
                <c:pt idx="0">
                  <c:v>12.5</c:v>
                </c:pt>
                <c:pt idx="1">
                  <c:v>37.5</c:v>
                </c:pt>
                <c:pt idx="2">
                  <c:v>50</c:v>
                </c:pt>
              </c:numCache>
            </c:numRef>
          </c:val>
          <c:extLst>
            <c:ext xmlns:c16="http://schemas.microsoft.com/office/drawing/2014/chart" uri="{C3380CC4-5D6E-409C-BE32-E72D297353CC}">
              <c16:uniqueId val="{00000000-D93F-4F1E-BCFD-7D3E08109933}"/>
            </c:ext>
          </c:extLst>
        </c:ser>
        <c:dLbls>
          <c:dLblPos val="inEnd"/>
          <c:showLegendKey val="0"/>
          <c:showVal val="1"/>
          <c:showCatName val="0"/>
          <c:showSerName val="0"/>
          <c:showPercent val="0"/>
          <c:showBubbleSize val="0"/>
        </c:dLbls>
        <c:gapWidth val="150"/>
        <c:overlap val="100"/>
        <c:axId val="4265088"/>
        <c:axId val="9167552"/>
      </c:barChart>
      <c:catAx>
        <c:axId val="4265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67552"/>
        <c:crosses val="autoZero"/>
        <c:auto val="1"/>
        <c:lblAlgn val="ctr"/>
        <c:lblOffset val="100"/>
        <c:noMultiLvlLbl val="0"/>
      </c:catAx>
      <c:valAx>
        <c:axId val="9167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50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Hoja1!$E$220</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3D2E9B3-336A-48A0-A937-FEBB5FC18C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AF-434D-8B47-8A80645B894B}"/>
                </c:ext>
              </c:extLst>
            </c:dLbl>
            <c:dLbl>
              <c:idx val="1"/>
              <c:tx>
                <c:rich>
                  <a:bodyPr/>
                  <a:lstStyle/>
                  <a:p>
                    <a:fld id="{8F4AE40F-A4BA-4B2A-8FA5-43424F5240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AF-434D-8B47-8A80645B894B}"/>
                </c:ext>
              </c:extLst>
            </c:dLbl>
            <c:dLbl>
              <c:idx val="2"/>
              <c:layout>
                <c:manualLayout>
                  <c:x val="-3.3940933955619421E-3"/>
                  <c:y val="-3.138860705391442E-2"/>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E8-4B11-9043-FAC1571935FE}"/>
                </c:ext>
              </c:extLst>
            </c:dLbl>
            <c:dLbl>
              <c:idx val="3"/>
              <c:layout>
                <c:manualLayout>
                  <c:x val="3.3940933955619421E-3"/>
                  <c:y val="-1.6909232394119182E-3"/>
                </c:manualLayout>
              </c:layout>
              <c:tx>
                <c:rich>
                  <a:bodyPr/>
                  <a:lstStyle/>
                  <a:p>
                    <a:fld id="{261E871F-29D7-445B-8ABD-9D85875B9DC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E8-4B11-9043-FAC1571935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Hoja1!$B$221:$B$224</c:f>
              <c:strCache>
                <c:ptCount val="4"/>
                <c:pt idx="0">
                  <c:v>EXCELENTE</c:v>
                </c:pt>
                <c:pt idx="1">
                  <c:v>BUENAS</c:v>
                </c:pt>
                <c:pt idx="2">
                  <c:v>REGULARES</c:v>
                </c:pt>
                <c:pt idx="3">
                  <c:v>MALAS</c:v>
                </c:pt>
              </c:strCache>
            </c:strRef>
          </c:cat>
          <c:val>
            <c:numRef>
              <c:f>Hoja1!$E$221:$E$224</c:f>
              <c:numCache>
                <c:formatCode>###0</c:formatCode>
                <c:ptCount val="4"/>
                <c:pt idx="0">
                  <c:v>50</c:v>
                </c:pt>
                <c:pt idx="1">
                  <c:v>50</c:v>
                </c:pt>
                <c:pt idx="2" formatCode="General">
                  <c:v>0</c:v>
                </c:pt>
                <c:pt idx="3">
                  <c:v>0</c:v>
                </c:pt>
              </c:numCache>
            </c:numRef>
          </c:val>
          <c:extLst>
            <c:ext xmlns:c16="http://schemas.microsoft.com/office/drawing/2014/chart" uri="{C3380CC4-5D6E-409C-BE32-E72D297353CC}">
              <c16:uniqueId val="{00000000-97AF-434D-8B47-8A80645B894B}"/>
            </c:ext>
          </c:extLst>
        </c:ser>
        <c:dLbls>
          <c:dLblPos val="inEnd"/>
          <c:showLegendKey val="0"/>
          <c:showVal val="1"/>
          <c:showCatName val="0"/>
          <c:showSerName val="0"/>
          <c:showPercent val="0"/>
          <c:showBubbleSize val="0"/>
        </c:dLbls>
        <c:gapWidth val="150"/>
        <c:overlap val="100"/>
        <c:axId val="1996017072"/>
        <c:axId val="2000626640"/>
      </c:barChart>
      <c:catAx>
        <c:axId val="199601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0626640"/>
        <c:crosses val="autoZero"/>
        <c:auto val="1"/>
        <c:lblAlgn val="ctr"/>
        <c:lblOffset val="100"/>
        <c:noMultiLvlLbl val="0"/>
      </c:catAx>
      <c:valAx>
        <c:axId val="2000626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1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Hoja1!$E$228</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F5D8DB1-4D68-40D4-BCEF-7A7155C0BA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5F-4170-9AA7-3975B9A9C960}"/>
                </c:ext>
              </c:extLst>
            </c:dLbl>
            <c:dLbl>
              <c:idx val="1"/>
              <c:tx>
                <c:rich>
                  <a:bodyPr/>
                  <a:lstStyle/>
                  <a:p>
                    <a:fld id="{6488BDAA-9828-49FD-A97C-CACD96D2F2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5F-4170-9AA7-3975B9A9C960}"/>
                </c:ext>
              </c:extLst>
            </c:dLbl>
            <c:dLbl>
              <c:idx val="2"/>
              <c:layout>
                <c:manualLayout>
                  <c:x val="-5.0997428043097507E-3"/>
                  <c:y val="-8.6366079795243168E-3"/>
                </c:manualLayout>
              </c:layout>
              <c:tx>
                <c:rich>
                  <a:bodyPr/>
                  <a:lstStyle/>
                  <a:p>
                    <a:fld id="{E8953D7E-14B6-45B0-8D6E-A6DD7A9D83D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A7-4693-9720-4E081D19F1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Hoja1!$B$229:$B$231</c:f>
              <c:strCache>
                <c:ptCount val="3"/>
                <c:pt idx="0">
                  <c:v>SIEMPRE</c:v>
                </c:pt>
                <c:pt idx="1">
                  <c:v>ALGUNAS VECES</c:v>
                </c:pt>
                <c:pt idx="2">
                  <c:v>NUNCA</c:v>
                </c:pt>
              </c:strCache>
            </c:strRef>
          </c:cat>
          <c:val>
            <c:numRef>
              <c:f>Hoja1!$E$229:$E$231</c:f>
              <c:numCache>
                <c:formatCode>###0</c:formatCode>
                <c:ptCount val="3"/>
                <c:pt idx="0">
                  <c:v>73.4375</c:v>
                </c:pt>
                <c:pt idx="1">
                  <c:v>26.5625</c:v>
                </c:pt>
                <c:pt idx="2" formatCode="General">
                  <c:v>0</c:v>
                </c:pt>
              </c:numCache>
            </c:numRef>
          </c:val>
          <c:extLst>
            <c:ext xmlns:c16="http://schemas.microsoft.com/office/drawing/2014/chart" uri="{C3380CC4-5D6E-409C-BE32-E72D297353CC}">
              <c16:uniqueId val="{00000000-7D5F-4170-9AA7-3975B9A9C960}"/>
            </c:ext>
          </c:extLst>
        </c:ser>
        <c:dLbls>
          <c:dLblPos val="inEnd"/>
          <c:showLegendKey val="0"/>
          <c:showVal val="1"/>
          <c:showCatName val="0"/>
          <c:showSerName val="0"/>
          <c:showPercent val="0"/>
          <c:showBubbleSize val="0"/>
        </c:dLbls>
        <c:gapWidth val="150"/>
        <c:overlap val="100"/>
        <c:axId val="1989368720"/>
        <c:axId val="9168384"/>
      </c:barChart>
      <c:catAx>
        <c:axId val="198936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68384"/>
        <c:crosses val="autoZero"/>
        <c:auto val="1"/>
        <c:lblAlgn val="ctr"/>
        <c:lblOffset val="100"/>
        <c:noMultiLvlLbl val="0"/>
      </c:catAx>
      <c:valAx>
        <c:axId val="916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6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Hoja1!$E$236</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26DA65E-C335-4CC9-8EDD-76834D5E2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20-4F36-9FED-454D43C8356C}"/>
                </c:ext>
              </c:extLst>
            </c:dLbl>
            <c:dLbl>
              <c:idx val="1"/>
              <c:tx>
                <c:rich>
                  <a:bodyPr/>
                  <a:lstStyle/>
                  <a:p>
                    <a:fld id="{CB0E9CB6-27ED-430E-9AAD-1C0782C049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20-4F36-9FED-454D43C8356C}"/>
                </c:ext>
              </c:extLst>
            </c:dLbl>
            <c:dLbl>
              <c:idx val="2"/>
              <c:layout>
                <c:manualLayout>
                  <c:x val="-6.847281231723454E-3"/>
                  <c:y val="8.518509530473518E-3"/>
                </c:manualLayout>
              </c:layout>
              <c:tx>
                <c:rich>
                  <a:bodyPr/>
                  <a:lstStyle/>
                  <a:p>
                    <a:fld id="{4EAF14DF-0B2D-4181-96FC-311A8FA3FB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82-4EA2-902A-84AF0DA9F2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Hoja1!$B$237:$B$239</c:f>
              <c:strCache>
                <c:ptCount val="3"/>
                <c:pt idx="0">
                  <c:v>SIEMPRE</c:v>
                </c:pt>
                <c:pt idx="1">
                  <c:v>ALGUNAS VECES</c:v>
                </c:pt>
                <c:pt idx="2">
                  <c:v>NUNCA</c:v>
                </c:pt>
              </c:strCache>
            </c:strRef>
          </c:cat>
          <c:val>
            <c:numRef>
              <c:f>Hoja1!$E$237:$E$239</c:f>
              <c:numCache>
                <c:formatCode>###0</c:formatCode>
                <c:ptCount val="3"/>
                <c:pt idx="0">
                  <c:v>68.75</c:v>
                </c:pt>
                <c:pt idx="1">
                  <c:v>31.25</c:v>
                </c:pt>
                <c:pt idx="2" formatCode="General">
                  <c:v>0</c:v>
                </c:pt>
              </c:numCache>
            </c:numRef>
          </c:val>
          <c:extLst>
            <c:ext xmlns:c16="http://schemas.microsoft.com/office/drawing/2014/chart" uri="{C3380CC4-5D6E-409C-BE32-E72D297353CC}">
              <c16:uniqueId val="{00000000-4220-4F36-9FED-454D43C8356C}"/>
            </c:ext>
          </c:extLst>
        </c:ser>
        <c:dLbls>
          <c:dLblPos val="inEnd"/>
          <c:showLegendKey val="0"/>
          <c:showVal val="1"/>
          <c:showCatName val="0"/>
          <c:showSerName val="0"/>
          <c:showPercent val="0"/>
          <c:showBubbleSize val="0"/>
        </c:dLbls>
        <c:gapWidth val="150"/>
        <c:overlap val="100"/>
        <c:axId val="4256288"/>
        <c:axId val="2001371472"/>
      </c:barChart>
      <c:catAx>
        <c:axId val="425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1472"/>
        <c:crosses val="autoZero"/>
        <c:auto val="1"/>
        <c:lblAlgn val="ctr"/>
        <c:lblOffset val="100"/>
        <c:noMultiLvlLbl val="0"/>
      </c:catAx>
      <c:valAx>
        <c:axId val="2001371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Hoja1!$E$244</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08003001979491E-3"/>
                  <c:y val="-3.9465407270270113E-2"/>
                </c:manualLayout>
              </c:layout>
              <c:tx>
                <c:rich>
                  <a:bodyPr/>
                  <a:lstStyle/>
                  <a:p>
                    <a:fld id="{AA739557-844F-48BD-AB8B-AAEB8A2FD5A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A7-4BFF-9A83-0AB22054F7CA}"/>
                </c:ext>
              </c:extLst>
            </c:dLbl>
            <c:dLbl>
              <c:idx val="1"/>
              <c:tx>
                <c:rich>
                  <a:bodyPr/>
                  <a:lstStyle/>
                  <a:p>
                    <a:fld id="{F2D10D11-1A7F-465D-8CD2-962A3CC1F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A7-4BFF-9A83-0AB22054F7CA}"/>
                </c:ext>
              </c:extLst>
            </c:dLbl>
            <c:dLbl>
              <c:idx val="2"/>
              <c:layout>
                <c:manualLayout>
                  <c:x val="1.7008003001979491E-3"/>
                  <c:y val="-2.5691437037229849E-2"/>
                </c:manualLayout>
              </c:layout>
              <c:tx>
                <c:rich>
                  <a:bodyPr/>
                  <a:lstStyle/>
                  <a:p>
                    <a:fld id="{4BEEC93B-0ECC-4B73-BD68-024763078004}"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A7-4BFF-9A83-0AB22054F7CA}"/>
                </c:ext>
              </c:extLst>
            </c:dLbl>
            <c:dLbl>
              <c:idx val="3"/>
              <c:tx>
                <c:rich>
                  <a:bodyPr/>
                  <a:lstStyle/>
                  <a:p>
                    <a:fld id="{37ED7074-7116-4813-A5A4-E993A37BF8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A7-4BFF-9A83-0AB22054F7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Hoja1!$B$245:$B$248</c:f>
              <c:strCache>
                <c:ptCount val="4"/>
                <c:pt idx="0">
                  <c:v>SIEMPRE</c:v>
                </c:pt>
                <c:pt idx="1">
                  <c:v>ALGUNAS VECES</c:v>
                </c:pt>
                <c:pt idx="2">
                  <c:v>NUNCA</c:v>
                </c:pt>
                <c:pt idx="3">
                  <c:v>NO APLICA</c:v>
                </c:pt>
              </c:strCache>
            </c:strRef>
          </c:cat>
          <c:val>
            <c:numRef>
              <c:f>Hoja1!$E$245:$E$248</c:f>
              <c:numCache>
                <c:formatCode>###0</c:formatCode>
                <c:ptCount val="4"/>
                <c:pt idx="0">
                  <c:v>42.1875</c:v>
                </c:pt>
                <c:pt idx="1">
                  <c:v>15.625</c:v>
                </c:pt>
                <c:pt idx="2">
                  <c:v>1.5625</c:v>
                </c:pt>
                <c:pt idx="3">
                  <c:v>40.625</c:v>
                </c:pt>
              </c:numCache>
            </c:numRef>
          </c:val>
          <c:extLst>
            <c:ext xmlns:c16="http://schemas.microsoft.com/office/drawing/2014/chart" uri="{C3380CC4-5D6E-409C-BE32-E72D297353CC}">
              <c16:uniqueId val="{00000000-5EA7-4BFF-9A83-0AB22054F7CA}"/>
            </c:ext>
          </c:extLst>
        </c:ser>
        <c:dLbls>
          <c:dLblPos val="inEnd"/>
          <c:showLegendKey val="0"/>
          <c:showVal val="1"/>
          <c:showCatName val="0"/>
          <c:showSerName val="0"/>
          <c:showPercent val="0"/>
          <c:showBubbleSize val="0"/>
        </c:dLbls>
        <c:gapWidth val="150"/>
        <c:overlap val="100"/>
        <c:axId val="4270288"/>
        <c:axId val="9168800"/>
      </c:barChart>
      <c:catAx>
        <c:axId val="42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68800"/>
        <c:crosses val="autoZero"/>
        <c:auto val="1"/>
        <c:lblAlgn val="ctr"/>
        <c:lblOffset val="100"/>
        <c:noMultiLvlLbl val="0"/>
      </c:catAx>
      <c:valAx>
        <c:axId val="916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Hoja1!$E$254</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6051B9-31B0-4F53-B189-D4A8803579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64-48AF-8F19-9B1CCD6CB544}"/>
                </c:ext>
              </c:extLst>
            </c:dLbl>
            <c:dLbl>
              <c:idx val="1"/>
              <c:layout>
                <c:manualLayout>
                  <c:x val="-5.0641034416896401E-3"/>
                  <c:y val="-1.8251288393715478E-2"/>
                </c:manualLayout>
              </c:layout>
              <c:tx>
                <c:rich>
                  <a:bodyPr/>
                  <a:lstStyle/>
                  <a:p>
                    <a:fld id="{FB717322-96F3-4BCC-A0CA-AE1B532597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64-48AF-8F19-9B1CCD6CB544}"/>
                </c:ext>
              </c:extLst>
            </c:dLbl>
            <c:dLbl>
              <c:idx val="2"/>
              <c:layout>
                <c:manualLayout>
                  <c:x val="-1.6880344805632133E-3"/>
                  <c:y val="-1.4940361605345748E-2"/>
                </c:manualLayout>
              </c:layout>
              <c:tx>
                <c:rich>
                  <a:bodyPr/>
                  <a:lstStyle/>
                  <a:p>
                    <a:fld id="{555B1F57-5C07-49D6-9C3D-CF76A51BD5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D64-48AF-8F19-9B1CCD6CB5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Hoja1!$B$255:$B$257</c:f>
              <c:strCache>
                <c:ptCount val="3"/>
                <c:pt idx="0">
                  <c:v>SIEMPRE</c:v>
                </c:pt>
                <c:pt idx="1">
                  <c:v>ALGUNAS VECES</c:v>
                </c:pt>
                <c:pt idx="2">
                  <c:v>NUNCA</c:v>
                </c:pt>
              </c:strCache>
            </c:strRef>
          </c:cat>
          <c:val>
            <c:numRef>
              <c:f>Hoja1!$E$255:$E$257</c:f>
              <c:numCache>
                <c:formatCode>###0</c:formatCode>
                <c:ptCount val="3"/>
                <c:pt idx="0">
                  <c:v>100</c:v>
                </c:pt>
                <c:pt idx="1">
                  <c:v>0</c:v>
                </c:pt>
                <c:pt idx="2">
                  <c:v>0</c:v>
                </c:pt>
              </c:numCache>
            </c:numRef>
          </c:val>
          <c:extLst>
            <c:ext xmlns:c16="http://schemas.microsoft.com/office/drawing/2014/chart" uri="{C3380CC4-5D6E-409C-BE32-E72D297353CC}">
              <c16:uniqueId val="{00000000-AD64-48AF-8F19-9B1CCD6CB544}"/>
            </c:ext>
          </c:extLst>
        </c:ser>
        <c:dLbls>
          <c:dLblPos val="inEnd"/>
          <c:showLegendKey val="0"/>
          <c:showVal val="1"/>
          <c:showCatName val="0"/>
          <c:showSerName val="0"/>
          <c:showPercent val="0"/>
          <c:showBubbleSize val="0"/>
        </c:dLbls>
        <c:gapWidth val="150"/>
        <c:overlap val="100"/>
        <c:axId val="93802800"/>
        <c:axId val="93805296"/>
      </c:barChart>
      <c:catAx>
        <c:axId val="9380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3805296"/>
        <c:crosses val="autoZero"/>
        <c:auto val="1"/>
        <c:lblAlgn val="ctr"/>
        <c:lblOffset val="100"/>
        <c:noMultiLvlLbl val="0"/>
      </c:catAx>
      <c:valAx>
        <c:axId val="93805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380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Hoja1!$E$260</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F7905D1-7B04-4D33-8B94-A43DB9FD1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23-4B17-9E7E-EB55F13EF8D7}"/>
                </c:ext>
              </c:extLst>
            </c:dLbl>
            <c:dLbl>
              <c:idx val="1"/>
              <c:tx>
                <c:rich>
                  <a:bodyPr/>
                  <a:lstStyle/>
                  <a:p>
                    <a:fld id="{71A26F4F-83C8-4EFA-8655-060C3EC5C3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23-4B17-9E7E-EB55F13EF8D7}"/>
                </c:ext>
              </c:extLst>
            </c:dLbl>
            <c:dLbl>
              <c:idx val="2"/>
              <c:layout>
                <c:manualLayout>
                  <c:x val="-1.3230013612043958E-16"/>
                  <c:y val="-1.7329342720504436E-3"/>
                </c:manualLayout>
              </c:layout>
              <c:tx>
                <c:rich>
                  <a:bodyPr/>
                  <a:lstStyle/>
                  <a:p>
                    <a:fld id="{592AC8B4-E298-46D9-AE10-08641037FFC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94-4DF4-917D-681B7B7B1C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Hoja1!$B$261:$B$263</c:f>
              <c:strCache>
                <c:ptCount val="3"/>
                <c:pt idx="0">
                  <c:v>SIEMPRE</c:v>
                </c:pt>
                <c:pt idx="1">
                  <c:v>ALGUNAS VECES</c:v>
                </c:pt>
                <c:pt idx="2">
                  <c:v>NUNCA</c:v>
                </c:pt>
              </c:strCache>
            </c:strRef>
          </c:cat>
          <c:val>
            <c:numRef>
              <c:f>Hoja1!$E$261:$E$263</c:f>
              <c:numCache>
                <c:formatCode>###0</c:formatCode>
                <c:ptCount val="3"/>
                <c:pt idx="0">
                  <c:v>72.727272727272734</c:v>
                </c:pt>
                <c:pt idx="1">
                  <c:v>27.27272727272727</c:v>
                </c:pt>
                <c:pt idx="2" formatCode="General">
                  <c:v>0</c:v>
                </c:pt>
              </c:numCache>
            </c:numRef>
          </c:val>
          <c:extLst>
            <c:ext xmlns:c16="http://schemas.microsoft.com/office/drawing/2014/chart" uri="{C3380CC4-5D6E-409C-BE32-E72D297353CC}">
              <c16:uniqueId val="{00000000-A623-4B17-9E7E-EB55F13EF8D7}"/>
            </c:ext>
          </c:extLst>
        </c:ser>
        <c:dLbls>
          <c:dLblPos val="inEnd"/>
          <c:showLegendKey val="0"/>
          <c:showVal val="1"/>
          <c:showCatName val="0"/>
          <c:showSerName val="0"/>
          <c:showPercent val="0"/>
          <c:showBubbleSize val="0"/>
        </c:dLbls>
        <c:gapWidth val="150"/>
        <c:overlap val="100"/>
        <c:axId val="4245088"/>
        <c:axId val="6658288"/>
      </c:barChart>
      <c:catAx>
        <c:axId val="424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58288"/>
        <c:crosses val="autoZero"/>
        <c:auto val="1"/>
        <c:lblAlgn val="ctr"/>
        <c:lblOffset val="100"/>
        <c:noMultiLvlLbl val="0"/>
      </c:catAx>
      <c:valAx>
        <c:axId val="6658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4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718182289455382E-17"/>
                  <c:y val="-4.0194690831933347E-2"/>
                </c:manualLayout>
              </c:layout>
              <c:tx>
                <c:rich>
                  <a:bodyPr/>
                  <a:lstStyle/>
                  <a:p>
                    <a:fld id="{601F8C2B-9A97-4486-B43D-95C9580A2CA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98-4ED6-B156-8FD606F0930E}"/>
                </c:ext>
              </c:extLst>
            </c:dLbl>
            <c:dLbl>
              <c:idx val="1"/>
              <c:tx>
                <c:rich>
                  <a:bodyPr/>
                  <a:lstStyle/>
                  <a:p>
                    <a:fld id="{2A7AB05D-C921-4C8A-AD00-3AC5CD2303A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98-4ED6-B156-8FD606F0930E}"/>
                </c:ext>
              </c:extLst>
            </c:dLbl>
            <c:dLbl>
              <c:idx val="2"/>
              <c:tx>
                <c:rich>
                  <a:bodyPr/>
                  <a:lstStyle/>
                  <a:p>
                    <a:fld id="{C1813846-B129-417A-A2EF-4961F8099EF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98-4ED6-B156-8FD606F093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Hoja1!$B$269:$B$271</c:f>
              <c:strCache>
                <c:ptCount val="3"/>
                <c:pt idx="0">
                  <c:v>MALAS</c:v>
                </c:pt>
                <c:pt idx="1">
                  <c:v>BUENAS</c:v>
                </c:pt>
                <c:pt idx="2">
                  <c:v>EXCELENTE</c:v>
                </c:pt>
              </c:strCache>
            </c:strRef>
          </c:cat>
          <c:val>
            <c:numRef>
              <c:f>Hoja1!$D$269:$D$271</c:f>
              <c:numCache>
                <c:formatCode>###0</c:formatCode>
                <c:ptCount val="3"/>
                <c:pt idx="0">
                  <c:v>1.2048192771084338</c:v>
                </c:pt>
                <c:pt idx="1">
                  <c:v>87.951807228915655</c:v>
                </c:pt>
                <c:pt idx="2">
                  <c:v>10.843373493975903</c:v>
                </c:pt>
              </c:numCache>
            </c:numRef>
          </c:val>
          <c:extLst>
            <c:ext xmlns:c16="http://schemas.microsoft.com/office/drawing/2014/chart" uri="{C3380CC4-5D6E-409C-BE32-E72D297353CC}">
              <c16:uniqueId val="{00000000-F998-4ED6-B156-8FD606F0930E}"/>
            </c:ext>
          </c:extLst>
        </c:ser>
        <c:dLbls>
          <c:dLblPos val="inEnd"/>
          <c:showLegendKey val="0"/>
          <c:showVal val="1"/>
          <c:showCatName val="0"/>
          <c:showSerName val="0"/>
          <c:showPercent val="0"/>
          <c:showBubbleSize val="0"/>
        </c:dLbls>
        <c:gapWidth val="150"/>
        <c:overlap val="100"/>
        <c:axId val="4272288"/>
        <c:axId val="9167136"/>
      </c:barChart>
      <c:catAx>
        <c:axId val="42722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67136"/>
        <c:crosses val="autoZero"/>
        <c:auto val="1"/>
        <c:lblAlgn val="ctr"/>
        <c:lblOffset val="100"/>
        <c:noMultiLvlLbl val="0"/>
      </c:catAx>
      <c:valAx>
        <c:axId val="916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22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16B5A87-30B5-4FF6-8CA1-26C126C31F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31-43CD-87CD-44D835BE7C0C}"/>
                </c:ext>
              </c:extLst>
            </c:dLbl>
            <c:dLbl>
              <c:idx val="1"/>
              <c:tx>
                <c:rich>
                  <a:bodyPr/>
                  <a:lstStyle/>
                  <a:p>
                    <a:fld id="{EFAC3AB1-E288-424D-83F4-1D3EA99CC2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31-43CD-87CD-44D835BE7C0C}"/>
                </c:ext>
              </c:extLst>
            </c:dLbl>
            <c:dLbl>
              <c:idx val="2"/>
              <c:layout>
                <c:manualLayout>
                  <c:x val="-6.7996570724131265E-3"/>
                  <c:y val="-1.2774943384584349E-2"/>
                </c:manualLayout>
              </c:layout>
              <c:tx>
                <c:rich>
                  <a:bodyPr/>
                  <a:lstStyle/>
                  <a:p>
                    <a:fld id="{134C1E90-5D41-483E-9A82-F9A5ECBBC3E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94-432F-8738-385A7C6843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Hoja1!$B$276:$B$278</c:f>
              <c:strCache>
                <c:ptCount val="3"/>
                <c:pt idx="0">
                  <c:v>SIEMPRE</c:v>
                </c:pt>
                <c:pt idx="1">
                  <c:v>ALGUNAS VECES</c:v>
                </c:pt>
                <c:pt idx="2">
                  <c:v>NUNCA</c:v>
                </c:pt>
              </c:strCache>
            </c:strRef>
          </c:cat>
          <c:val>
            <c:numRef>
              <c:f>Hoja1!$D$276:$D$278</c:f>
              <c:numCache>
                <c:formatCode>###0</c:formatCode>
                <c:ptCount val="3"/>
                <c:pt idx="0">
                  <c:v>48.192771084337352</c:v>
                </c:pt>
                <c:pt idx="1">
                  <c:v>51.807228915662648</c:v>
                </c:pt>
                <c:pt idx="2" formatCode="General">
                  <c:v>0</c:v>
                </c:pt>
              </c:numCache>
            </c:numRef>
          </c:val>
          <c:extLst>
            <c:ext xmlns:c16="http://schemas.microsoft.com/office/drawing/2014/chart" uri="{C3380CC4-5D6E-409C-BE32-E72D297353CC}">
              <c16:uniqueId val="{00000000-4631-43CD-87CD-44D835BE7C0C}"/>
            </c:ext>
          </c:extLst>
        </c:ser>
        <c:dLbls>
          <c:dLblPos val="inEnd"/>
          <c:showLegendKey val="0"/>
          <c:showVal val="1"/>
          <c:showCatName val="0"/>
          <c:showSerName val="0"/>
          <c:showPercent val="0"/>
          <c:showBubbleSize val="0"/>
        </c:dLbls>
        <c:gapWidth val="150"/>
        <c:overlap val="100"/>
        <c:axId val="4251488"/>
        <c:axId val="1996565568"/>
      </c:barChart>
      <c:catAx>
        <c:axId val="4251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565568"/>
        <c:crosses val="autoZero"/>
        <c:auto val="1"/>
        <c:lblAlgn val="ctr"/>
        <c:lblOffset val="100"/>
        <c:noMultiLvlLbl val="0"/>
      </c:catAx>
      <c:valAx>
        <c:axId val="1996565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98588206070729E-3"/>
                  <c:y val="-3.8291547128040025E-2"/>
                </c:manualLayout>
              </c:layout>
              <c:tx>
                <c:rich>
                  <a:bodyPr/>
                  <a:lstStyle/>
                  <a:p>
                    <a:fld id="{63D2E6CF-697D-4752-A4A6-B8A8FBDB16E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D0-4903-9930-003BC5626C4D}"/>
                </c:ext>
              </c:extLst>
            </c:dLbl>
            <c:dLbl>
              <c:idx val="1"/>
              <c:tx>
                <c:rich>
                  <a:bodyPr/>
                  <a:lstStyle/>
                  <a:p>
                    <a:fld id="{AB5C8897-2CBB-4BCD-87D8-42F0A7F6BC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D0-4903-9930-003BC5626C4D}"/>
                </c:ext>
              </c:extLst>
            </c:dLbl>
            <c:dLbl>
              <c:idx val="2"/>
              <c:tx>
                <c:rich>
                  <a:bodyPr/>
                  <a:lstStyle/>
                  <a:p>
                    <a:fld id="{65B41A40-D2BD-41C6-B2B9-952A41A088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D0-4903-9930-003BC5626C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Hoja1!$B$282:$B$284</c:f>
              <c:strCache>
                <c:ptCount val="3"/>
                <c:pt idx="0">
                  <c:v>NUNCA</c:v>
                </c:pt>
                <c:pt idx="1">
                  <c:v>ALGUNAS VECES</c:v>
                </c:pt>
                <c:pt idx="2">
                  <c:v>SIEMPRE</c:v>
                </c:pt>
              </c:strCache>
            </c:strRef>
          </c:cat>
          <c:val>
            <c:numRef>
              <c:f>Hoja1!$D$282:$D$284</c:f>
              <c:numCache>
                <c:formatCode>###0</c:formatCode>
                <c:ptCount val="3"/>
                <c:pt idx="0">
                  <c:v>3.6144578313253009</c:v>
                </c:pt>
                <c:pt idx="1">
                  <c:v>60.24096385542169</c:v>
                </c:pt>
                <c:pt idx="2">
                  <c:v>36.144578313253014</c:v>
                </c:pt>
              </c:numCache>
            </c:numRef>
          </c:val>
          <c:extLst>
            <c:ext xmlns:c16="http://schemas.microsoft.com/office/drawing/2014/chart" uri="{C3380CC4-5D6E-409C-BE32-E72D297353CC}">
              <c16:uniqueId val="{00000000-61D0-4903-9930-003BC5626C4D}"/>
            </c:ext>
          </c:extLst>
        </c:ser>
        <c:dLbls>
          <c:dLblPos val="inEnd"/>
          <c:showLegendKey val="0"/>
          <c:showVal val="1"/>
          <c:showCatName val="0"/>
          <c:showSerName val="0"/>
          <c:showPercent val="0"/>
          <c:showBubbleSize val="0"/>
        </c:dLbls>
        <c:gapWidth val="150"/>
        <c:overlap val="100"/>
        <c:axId val="1992574496"/>
        <c:axId val="2001376464"/>
      </c:barChart>
      <c:catAx>
        <c:axId val="19925744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6464"/>
        <c:crosses val="autoZero"/>
        <c:auto val="1"/>
        <c:lblAlgn val="ctr"/>
        <c:lblOffset val="100"/>
        <c:noMultiLvlLbl val="0"/>
      </c:catAx>
      <c:valAx>
        <c:axId val="200137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25744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B83A8D8-303C-4E5E-B3BF-C27D3B2810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51-4C13-8026-2D1CAA3AA3FD}"/>
                </c:ext>
              </c:extLst>
            </c:dLbl>
            <c:dLbl>
              <c:idx val="1"/>
              <c:tx>
                <c:rich>
                  <a:bodyPr/>
                  <a:lstStyle/>
                  <a:p>
                    <a:fld id="{7AE3EA9A-1868-4D1E-A9DC-1D6FF99A4E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51-4C13-8026-2D1CAA3AA3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Hoja1!$B$289:$B$290</c:f>
              <c:strCache>
                <c:ptCount val="2"/>
                <c:pt idx="0">
                  <c:v>NO</c:v>
                </c:pt>
                <c:pt idx="1">
                  <c:v>SI</c:v>
                </c:pt>
              </c:strCache>
            </c:strRef>
          </c:cat>
          <c:val>
            <c:numRef>
              <c:f>Hoja1!$D$289:$D$290</c:f>
              <c:numCache>
                <c:formatCode>###0</c:formatCode>
                <c:ptCount val="2"/>
                <c:pt idx="0">
                  <c:v>36.144578313253014</c:v>
                </c:pt>
                <c:pt idx="1">
                  <c:v>63.855421686746979</c:v>
                </c:pt>
              </c:numCache>
            </c:numRef>
          </c:val>
          <c:extLst>
            <c:ext xmlns:c16="http://schemas.microsoft.com/office/drawing/2014/chart" uri="{C3380CC4-5D6E-409C-BE32-E72D297353CC}">
              <c16:uniqueId val="{00000000-4851-4C13-8026-2D1CAA3AA3FD}"/>
            </c:ext>
          </c:extLst>
        </c:ser>
        <c:dLbls>
          <c:dLblPos val="inEnd"/>
          <c:showLegendKey val="0"/>
          <c:showVal val="1"/>
          <c:showCatName val="0"/>
          <c:showSerName val="0"/>
          <c:showPercent val="0"/>
          <c:showBubbleSize val="0"/>
        </c:dLbls>
        <c:gapWidth val="150"/>
        <c:overlap val="100"/>
        <c:axId val="4250288"/>
        <c:axId val="1993075136"/>
      </c:barChart>
      <c:catAx>
        <c:axId val="42502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3075136"/>
        <c:crosses val="autoZero"/>
        <c:auto val="1"/>
        <c:lblAlgn val="ctr"/>
        <c:lblOffset val="100"/>
        <c:noMultiLvlLbl val="0"/>
      </c:catAx>
      <c:valAx>
        <c:axId val="199307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02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Hoja1!$D$294</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504CA51-D5EC-4C6D-AA36-F7E26553689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1-4D81-BA80-7684BABF13FD}"/>
                </c:ext>
              </c:extLst>
            </c:dLbl>
            <c:dLbl>
              <c:idx val="1"/>
              <c:tx>
                <c:rich>
                  <a:bodyPr/>
                  <a:lstStyle/>
                  <a:p>
                    <a:fld id="{3F54E58E-74F7-4EA2-BDF0-906FBC338C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1-4D81-BA80-7684BABF13FD}"/>
                </c:ext>
              </c:extLst>
            </c:dLbl>
            <c:dLbl>
              <c:idx val="2"/>
              <c:tx>
                <c:rich>
                  <a:bodyPr/>
                  <a:lstStyle/>
                  <a:p>
                    <a:fld id="{F5C18B28-1AE7-4B4F-BF3E-22E11827E7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E1-4D81-BA80-7684BABF13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Hoja1!$B$295:$B$297</c:f>
              <c:strCache>
                <c:ptCount val="3"/>
                <c:pt idx="0">
                  <c:v>NUNCA</c:v>
                </c:pt>
                <c:pt idx="1">
                  <c:v>ALGUNAS VECES</c:v>
                </c:pt>
                <c:pt idx="2">
                  <c:v>SIEMPRE</c:v>
                </c:pt>
              </c:strCache>
            </c:strRef>
          </c:cat>
          <c:val>
            <c:numRef>
              <c:f>Hoja1!$D$295:$D$297</c:f>
              <c:numCache>
                <c:formatCode>###0</c:formatCode>
                <c:ptCount val="3"/>
                <c:pt idx="0">
                  <c:v>10.843373493975903</c:v>
                </c:pt>
                <c:pt idx="1">
                  <c:v>65.060240963855421</c:v>
                </c:pt>
                <c:pt idx="2">
                  <c:v>24.096385542168676</c:v>
                </c:pt>
              </c:numCache>
            </c:numRef>
          </c:val>
          <c:extLst>
            <c:ext xmlns:c16="http://schemas.microsoft.com/office/drawing/2014/chart" uri="{C3380CC4-5D6E-409C-BE32-E72D297353CC}">
              <c16:uniqueId val="{00000000-9AE1-4D81-BA80-7684BABF13FD}"/>
            </c:ext>
          </c:extLst>
        </c:ser>
        <c:dLbls>
          <c:dLblPos val="inEnd"/>
          <c:showLegendKey val="0"/>
          <c:showVal val="1"/>
          <c:showCatName val="0"/>
          <c:showSerName val="0"/>
          <c:showPercent val="0"/>
          <c:showBubbleSize val="0"/>
        </c:dLbls>
        <c:gapWidth val="150"/>
        <c:overlap val="100"/>
        <c:axId val="1996011472"/>
        <c:axId val="1988511616"/>
      </c:barChart>
      <c:catAx>
        <c:axId val="1996011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8511616"/>
        <c:crosses val="autoZero"/>
        <c:auto val="1"/>
        <c:lblAlgn val="ctr"/>
        <c:lblOffset val="100"/>
        <c:noMultiLvlLbl val="0"/>
      </c:catAx>
      <c:valAx>
        <c:axId val="198851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11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Hoja1!$I$309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952179A-08D3-48BB-8697-A7213F502C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5-44C7-938A-EEA3D3F29A39}"/>
                </c:ext>
              </c:extLst>
            </c:dLbl>
            <c:dLbl>
              <c:idx val="1"/>
              <c:tx>
                <c:rich>
                  <a:bodyPr/>
                  <a:lstStyle/>
                  <a:p>
                    <a:fld id="{DBA94B2E-9B6B-4F8D-BE0E-6C6ED2E495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95-44C7-938A-EEA3D3F29A39}"/>
                </c:ext>
              </c:extLst>
            </c:dLbl>
            <c:dLbl>
              <c:idx val="2"/>
              <c:tx>
                <c:rich>
                  <a:bodyPr/>
                  <a:lstStyle/>
                  <a:p>
                    <a:fld id="{0ABC50AD-1CB3-4C34-855A-CFF7AAE34B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95-44C7-938A-EEA3D3F29A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Hoja1!$H$310:$H$312</c:f>
              <c:strCache>
                <c:ptCount val="3"/>
                <c:pt idx="0">
                  <c:v>con compañeros</c:v>
                </c:pt>
                <c:pt idx="1">
                  <c:v>personales</c:v>
                </c:pt>
                <c:pt idx="2">
                  <c:v>Institucionales</c:v>
                </c:pt>
              </c:strCache>
            </c:strRef>
          </c:cat>
          <c:val>
            <c:numRef>
              <c:f>Hoja1!$I$310:$I$312</c:f>
              <c:numCache>
                <c:formatCode>0</c:formatCode>
                <c:ptCount val="3"/>
                <c:pt idx="0">
                  <c:v>95.1</c:v>
                </c:pt>
                <c:pt idx="1">
                  <c:v>65.099999999999994</c:v>
                </c:pt>
                <c:pt idx="2">
                  <c:v>48.2</c:v>
                </c:pt>
              </c:numCache>
            </c:numRef>
          </c:val>
          <c:extLst>
            <c:ext xmlns:c16="http://schemas.microsoft.com/office/drawing/2014/chart" uri="{C3380CC4-5D6E-409C-BE32-E72D297353CC}">
              <c16:uniqueId val="{00000000-B995-44C7-938A-EEA3D3F29A39}"/>
            </c:ext>
          </c:extLst>
        </c:ser>
        <c:dLbls>
          <c:dLblPos val="inEnd"/>
          <c:showLegendKey val="0"/>
          <c:showVal val="1"/>
          <c:showCatName val="0"/>
          <c:showSerName val="0"/>
          <c:showPercent val="0"/>
          <c:showBubbleSize val="0"/>
        </c:dLbls>
        <c:gapWidth val="150"/>
        <c:overlap val="100"/>
        <c:axId val="1992589296"/>
        <c:axId val="1996566400"/>
      </c:barChart>
      <c:catAx>
        <c:axId val="1992589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566400"/>
        <c:crosses val="autoZero"/>
        <c:auto val="1"/>
        <c:lblAlgn val="ctr"/>
        <c:lblOffset val="100"/>
        <c:noMultiLvlLbl val="0"/>
      </c:catAx>
      <c:valAx>
        <c:axId val="1996566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258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Hoja1!$D$326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5612382474047E-3"/>
                  <c:y val="-2.0793467371311554E-2"/>
                </c:manualLayout>
              </c:layout>
              <c:tx>
                <c:rich>
                  <a:bodyPr/>
                  <a:lstStyle/>
                  <a:p>
                    <a:fld id="{1F76E584-AEB6-403E-99EA-15A6B46067A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AE-4033-9DEA-6B853AAD5EC1}"/>
                </c:ext>
              </c:extLst>
            </c:dLbl>
            <c:dLbl>
              <c:idx val="1"/>
              <c:tx>
                <c:rich>
                  <a:bodyPr/>
                  <a:lstStyle/>
                  <a:p>
                    <a:fld id="{60DD556D-117C-4990-8C35-C4A6BAC106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AE-4033-9DEA-6B853AAD5EC1}"/>
                </c:ext>
              </c:extLst>
            </c:dLbl>
            <c:dLbl>
              <c:idx val="2"/>
              <c:layout>
                <c:manualLayout>
                  <c:x val="-5.0296837147423374E-3"/>
                  <c:y val="-0.19870476483278829"/>
                </c:manualLayout>
              </c:layout>
              <c:tx>
                <c:rich>
                  <a:bodyPr/>
                  <a:lstStyle/>
                  <a:p>
                    <a:fld id="{45494F61-92AC-4FA3-9B33-BF39D7472B6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AE-4033-9DEA-6B853AAD5E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Hoja1!$B$327:$B$329</c:f>
              <c:strCache>
                <c:ptCount val="3"/>
                <c:pt idx="0">
                  <c:v>NUNCA</c:v>
                </c:pt>
                <c:pt idx="1">
                  <c:v>ALGUNAS VECES</c:v>
                </c:pt>
                <c:pt idx="2">
                  <c:v>SIEMPRE</c:v>
                </c:pt>
              </c:strCache>
            </c:strRef>
          </c:cat>
          <c:val>
            <c:numRef>
              <c:f>Hoja1!$D$327:$D$329</c:f>
              <c:numCache>
                <c:formatCode>###0</c:formatCode>
                <c:ptCount val="3"/>
                <c:pt idx="0">
                  <c:v>1.2048192771084338</c:v>
                </c:pt>
                <c:pt idx="1">
                  <c:v>42.168674698795186</c:v>
                </c:pt>
                <c:pt idx="2">
                  <c:v>56.626506024096393</c:v>
                </c:pt>
              </c:numCache>
            </c:numRef>
          </c:val>
          <c:extLst>
            <c:ext xmlns:c16="http://schemas.microsoft.com/office/drawing/2014/chart" uri="{C3380CC4-5D6E-409C-BE32-E72D297353CC}">
              <c16:uniqueId val="{00000000-F9AE-4033-9DEA-6B853AAD5EC1}"/>
            </c:ext>
          </c:extLst>
        </c:ser>
        <c:dLbls>
          <c:dLblPos val="inEnd"/>
          <c:showLegendKey val="0"/>
          <c:showVal val="1"/>
          <c:showCatName val="0"/>
          <c:showSerName val="0"/>
          <c:showPercent val="0"/>
          <c:showBubbleSize val="0"/>
        </c:dLbls>
        <c:gapWidth val="150"/>
        <c:overlap val="100"/>
        <c:axId val="1913569904"/>
        <c:axId val="2001381040"/>
      </c:barChart>
      <c:catAx>
        <c:axId val="19135699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81040"/>
        <c:crosses val="autoZero"/>
        <c:auto val="1"/>
        <c:lblAlgn val="ctr"/>
        <c:lblOffset val="100"/>
        <c:noMultiLvlLbl val="0"/>
      </c:catAx>
      <c:valAx>
        <c:axId val="200138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135699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Hoja1!$D$333</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956C9F-D015-4C4D-87E6-BEAB6E16BD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7E-43D6-86DC-5BFDD038FDAB}"/>
                </c:ext>
              </c:extLst>
            </c:dLbl>
            <c:dLbl>
              <c:idx val="1"/>
              <c:tx>
                <c:rich>
                  <a:bodyPr/>
                  <a:lstStyle/>
                  <a:p>
                    <a:fld id="{AB1C9E6C-8819-4634-93DE-AC3984FD1A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7E-43D6-86DC-5BFDD038FDAB}"/>
                </c:ext>
              </c:extLst>
            </c:dLbl>
            <c:dLbl>
              <c:idx val="2"/>
              <c:layout>
                <c:manualLayout>
                  <c:x val="-1.0120450628337873E-2"/>
                  <c:y val="-3.4554221753646717E-2"/>
                </c:manualLayout>
              </c:layout>
              <c:tx>
                <c:rich>
                  <a:bodyPr/>
                  <a:lstStyle/>
                  <a:p>
                    <a:fld id="{BED55D71-F09B-4875-8ED8-83DC400BA2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2B-476E-9E07-2EA60F0DCA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Hoja1!$B$334:$B$336</c:f>
              <c:strCache>
                <c:ptCount val="3"/>
                <c:pt idx="0">
                  <c:v>SIEMPRE</c:v>
                </c:pt>
                <c:pt idx="1">
                  <c:v>ALGUNAS VECES</c:v>
                </c:pt>
                <c:pt idx="2">
                  <c:v>NUNCA</c:v>
                </c:pt>
              </c:strCache>
            </c:strRef>
          </c:cat>
          <c:val>
            <c:numRef>
              <c:f>Hoja1!$D$334:$D$336</c:f>
              <c:numCache>
                <c:formatCode>###0</c:formatCode>
                <c:ptCount val="3"/>
                <c:pt idx="0">
                  <c:v>71.084337349397586</c:v>
                </c:pt>
                <c:pt idx="1">
                  <c:v>28.915662650602407</c:v>
                </c:pt>
                <c:pt idx="2" formatCode="General">
                  <c:v>0</c:v>
                </c:pt>
              </c:numCache>
            </c:numRef>
          </c:val>
          <c:extLst>
            <c:ext xmlns:c16="http://schemas.microsoft.com/office/drawing/2014/chart" uri="{C3380CC4-5D6E-409C-BE32-E72D297353CC}">
              <c16:uniqueId val="{00000000-AB7E-43D6-86DC-5BFDD038FDAB}"/>
            </c:ext>
          </c:extLst>
        </c:ser>
        <c:dLbls>
          <c:dLblPos val="inEnd"/>
          <c:showLegendKey val="0"/>
          <c:showVal val="1"/>
          <c:showCatName val="0"/>
          <c:showSerName val="0"/>
          <c:showPercent val="0"/>
          <c:showBubbleSize val="0"/>
        </c:dLbls>
        <c:gapWidth val="150"/>
        <c:overlap val="100"/>
        <c:axId val="1935675952"/>
        <c:axId val="2001379792"/>
      </c:barChart>
      <c:catAx>
        <c:axId val="193567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9792"/>
        <c:crosses val="autoZero"/>
        <c:auto val="1"/>
        <c:lblAlgn val="ctr"/>
        <c:lblOffset val="100"/>
        <c:noMultiLvlLbl val="0"/>
      </c:catAx>
      <c:valAx>
        <c:axId val="200137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567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Hoja1!$D$339</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6D3A8FA-D903-46C1-9A1C-D82B7FF251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F5-4DB7-A735-9CF714AAF004}"/>
                </c:ext>
              </c:extLst>
            </c:dLbl>
            <c:dLbl>
              <c:idx val="1"/>
              <c:tx>
                <c:rich>
                  <a:bodyPr/>
                  <a:lstStyle/>
                  <a:p>
                    <a:fld id="{E32F6F9F-946D-4338-A827-D83EFAAAD4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F5-4DB7-A735-9CF714AAF004}"/>
                </c:ext>
              </c:extLst>
            </c:dLbl>
            <c:dLbl>
              <c:idx val="2"/>
              <c:layout>
                <c:manualLayout>
                  <c:x val="0"/>
                  <c:y val="-7.2897497318433072E-3"/>
                </c:manualLayout>
              </c:layout>
              <c:tx>
                <c:rich>
                  <a:bodyPr/>
                  <a:lstStyle/>
                  <a:p>
                    <a:fld id="{FA15B0D8-7F23-4761-8EB4-0E646310270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66-45DF-850A-091AF708A3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Hoja1!$B$340:$B$342</c:f>
              <c:strCache>
                <c:ptCount val="3"/>
                <c:pt idx="0">
                  <c:v>SIEMPRE</c:v>
                </c:pt>
                <c:pt idx="1">
                  <c:v>ALGUNAS VECES</c:v>
                </c:pt>
                <c:pt idx="2">
                  <c:v>NUNCA</c:v>
                </c:pt>
              </c:strCache>
            </c:strRef>
          </c:cat>
          <c:val>
            <c:numRef>
              <c:f>Hoja1!$D$340:$D$342</c:f>
              <c:numCache>
                <c:formatCode>###0</c:formatCode>
                <c:ptCount val="3"/>
                <c:pt idx="0">
                  <c:v>50.602409638554214</c:v>
                </c:pt>
                <c:pt idx="1">
                  <c:v>49.397590361445779</c:v>
                </c:pt>
                <c:pt idx="2">
                  <c:v>0</c:v>
                </c:pt>
              </c:numCache>
            </c:numRef>
          </c:val>
          <c:extLst>
            <c:ext xmlns:c16="http://schemas.microsoft.com/office/drawing/2014/chart" uri="{C3380CC4-5D6E-409C-BE32-E72D297353CC}">
              <c16:uniqueId val="{00000000-F6F5-4DB7-A735-9CF714AAF004}"/>
            </c:ext>
          </c:extLst>
        </c:ser>
        <c:dLbls>
          <c:dLblPos val="inEnd"/>
          <c:showLegendKey val="0"/>
          <c:showVal val="1"/>
          <c:showCatName val="0"/>
          <c:showSerName val="0"/>
          <c:showPercent val="0"/>
          <c:showBubbleSize val="0"/>
        </c:dLbls>
        <c:gapWidth val="150"/>
        <c:overlap val="100"/>
        <c:axId val="1932319136"/>
        <c:axId val="2001372304"/>
      </c:barChart>
      <c:catAx>
        <c:axId val="193231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2304"/>
        <c:crosses val="autoZero"/>
        <c:auto val="1"/>
        <c:lblAlgn val="ctr"/>
        <c:lblOffset val="100"/>
        <c:noMultiLvlLbl val="0"/>
      </c:catAx>
      <c:valAx>
        <c:axId val="200137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231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531224764948094E-3"/>
                  <c:y val="-3.4122168246151371E-2"/>
                </c:manualLayout>
              </c:layout>
              <c:tx>
                <c:rich>
                  <a:bodyPr/>
                  <a:lstStyle/>
                  <a:p>
                    <a:fld id="{B932D9D5-0E8B-44EA-8DEC-74184A39D14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06-4247-AE4A-468108F2D4F8}"/>
                </c:ext>
              </c:extLst>
            </c:dLbl>
            <c:dLbl>
              <c:idx val="1"/>
              <c:tx>
                <c:rich>
                  <a:bodyPr/>
                  <a:lstStyle/>
                  <a:p>
                    <a:fld id="{EBD48E00-8DD3-42EC-B6FA-8EF2218FBD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06-4247-AE4A-468108F2D4F8}"/>
                </c:ext>
              </c:extLst>
            </c:dLbl>
            <c:dLbl>
              <c:idx val="2"/>
              <c:tx>
                <c:rich>
                  <a:bodyPr/>
                  <a:lstStyle/>
                  <a:p>
                    <a:fld id="{6FDA30F8-D1C9-43E5-B381-09CAA7A9D1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06-4247-AE4A-468108F2D4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Hoja1!$B$346:$B$348</c:f>
              <c:strCache>
                <c:ptCount val="3"/>
                <c:pt idx="0">
                  <c:v>NUNCA</c:v>
                </c:pt>
                <c:pt idx="1">
                  <c:v>ALGUNAS VECES</c:v>
                </c:pt>
                <c:pt idx="2">
                  <c:v>SIEMPRE</c:v>
                </c:pt>
              </c:strCache>
            </c:strRef>
          </c:cat>
          <c:val>
            <c:numRef>
              <c:f>Hoja1!$D$346:$D$348</c:f>
              <c:numCache>
                <c:formatCode>###0</c:formatCode>
                <c:ptCount val="3"/>
                <c:pt idx="0">
                  <c:v>1.2048192771084338</c:v>
                </c:pt>
                <c:pt idx="1">
                  <c:v>50.602409638554214</c:v>
                </c:pt>
                <c:pt idx="2">
                  <c:v>48.192771084337352</c:v>
                </c:pt>
              </c:numCache>
            </c:numRef>
          </c:val>
          <c:extLst>
            <c:ext xmlns:c16="http://schemas.microsoft.com/office/drawing/2014/chart" uri="{C3380CC4-5D6E-409C-BE32-E72D297353CC}">
              <c16:uniqueId val="{00000000-CE06-4247-AE4A-468108F2D4F8}"/>
            </c:ext>
          </c:extLst>
        </c:ser>
        <c:dLbls>
          <c:dLblPos val="inEnd"/>
          <c:showLegendKey val="0"/>
          <c:showVal val="1"/>
          <c:showCatName val="0"/>
          <c:showSerName val="0"/>
          <c:showPercent val="0"/>
          <c:showBubbleSize val="0"/>
        </c:dLbls>
        <c:gapWidth val="150"/>
        <c:overlap val="100"/>
        <c:axId val="1992584496"/>
        <c:axId val="1993513824"/>
      </c:barChart>
      <c:catAx>
        <c:axId val="19925844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3513824"/>
        <c:crosses val="autoZero"/>
        <c:auto val="1"/>
        <c:lblAlgn val="ctr"/>
        <c:lblOffset val="100"/>
        <c:noMultiLvlLbl val="0"/>
      </c:catAx>
      <c:valAx>
        <c:axId val="199351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25844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CAFB2E-37CF-44FC-8A9B-A6A62C3075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92-4714-A271-F97570E35934}"/>
                </c:ext>
              </c:extLst>
            </c:dLbl>
            <c:dLbl>
              <c:idx val="1"/>
              <c:tx>
                <c:rich>
                  <a:bodyPr/>
                  <a:lstStyle/>
                  <a:p>
                    <a:fld id="{8295C38A-146A-4FD5-A63F-A0CA860AFE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92-4714-A271-F97570E359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Hoja1!$B$353:$B$354</c:f>
              <c:strCache>
                <c:ptCount val="2"/>
                <c:pt idx="0">
                  <c:v>SI</c:v>
                </c:pt>
                <c:pt idx="1">
                  <c:v>NO</c:v>
                </c:pt>
              </c:strCache>
            </c:strRef>
          </c:cat>
          <c:val>
            <c:numRef>
              <c:f>Hoja1!$D$353:$D$354</c:f>
              <c:numCache>
                <c:formatCode>###0</c:formatCode>
                <c:ptCount val="2"/>
                <c:pt idx="0">
                  <c:v>85.542168674698786</c:v>
                </c:pt>
                <c:pt idx="1">
                  <c:v>14.457831325301203</c:v>
                </c:pt>
              </c:numCache>
            </c:numRef>
          </c:val>
          <c:extLst>
            <c:ext xmlns:c16="http://schemas.microsoft.com/office/drawing/2014/chart" uri="{C3380CC4-5D6E-409C-BE32-E72D297353CC}">
              <c16:uniqueId val="{00000000-5192-4714-A271-F97570E35934}"/>
            </c:ext>
          </c:extLst>
        </c:ser>
        <c:dLbls>
          <c:dLblPos val="inEnd"/>
          <c:showLegendKey val="0"/>
          <c:showVal val="1"/>
          <c:showCatName val="0"/>
          <c:showSerName val="0"/>
          <c:showPercent val="0"/>
          <c:showBubbleSize val="0"/>
        </c:dLbls>
        <c:gapWidth val="150"/>
        <c:overlap val="100"/>
        <c:axId val="1932321536"/>
        <c:axId val="2001371472"/>
      </c:barChart>
      <c:catAx>
        <c:axId val="1932321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1472"/>
        <c:crosses val="autoZero"/>
        <c:auto val="1"/>
        <c:lblAlgn val="ctr"/>
        <c:lblOffset val="100"/>
        <c:noMultiLvlLbl val="0"/>
      </c:catAx>
      <c:valAx>
        <c:axId val="2001371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232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446561893598268E-3"/>
                  <c:y val="-2.4093086926762493E-2"/>
                </c:manualLayout>
              </c:layout>
              <c:tx>
                <c:rich>
                  <a:bodyPr/>
                  <a:lstStyle/>
                  <a:p>
                    <a:fld id="{018EADC1-B9C3-4D73-96F3-D2267417220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28-482F-89B0-D9F227CA86B4}"/>
                </c:ext>
              </c:extLst>
            </c:dLbl>
            <c:dLbl>
              <c:idx val="1"/>
              <c:tx>
                <c:rich>
                  <a:bodyPr/>
                  <a:lstStyle/>
                  <a:p>
                    <a:fld id="{2D8F2080-79CC-46F8-A2BF-E260FCCCC1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28-482F-89B0-D9F227CA86B4}"/>
                </c:ext>
              </c:extLst>
            </c:dLbl>
            <c:dLbl>
              <c:idx val="2"/>
              <c:tx>
                <c:rich>
                  <a:bodyPr/>
                  <a:lstStyle/>
                  <a:p>
                    <a:fld id="{1CFFEA4F-5A84-4423-8AA5-C5D88E67D9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28-482F-89B0-D9F227CA86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Hoja1!$B$359:$B$361</c:f>
              <c:strCache>
                <c:ptCount val="3"/>
                <c:pt idx="0">
                  <c:v>NUNCA</c:v>
                </c:pt>
                <c:pt idx="1">
                  <c:v>ALGUNAS VECES</c:v>
                </c:pt>
                <c:pt idx="2">
                  <c:v>SIEMPRE</c:v>
                </c:pt>
              </c:strCache>
            </c:strRef>
          </c:cat>
          <c:val>
            <c:numRef>
              <c:f>Hoja1!$D$359:$D$361</c:f>
              <c:numCache>
                <c:formatCode>###0</c:formatCode>
                <c:ptCount val="3"/>
                <c:pt idx="0">
                  <c:v>2.4096385542168677</c:v>
                </c:pt>
                <c:pt idx="1">
                  <c:v>24.096385542168676</c:v>
                </c:pt>
                <c:pt idx="2">
                  <c:v>73.493975903614455</c:v>
                </c:pt>
              </c:numCache>
            </c:numRef>
          </c:val>
          <c:extLst>
            <c:ext xmlns:c16="http://schemas.microsoft.com/office/drawing/2014/chart" uri="{C3380CC4-5D6E-409C-BE32-E72D297353CC}">
              <c16:uniqueId val="{00000000-4C28-482F-89B0-D9F227CA86B4}"/>
            </c:ext>
          </c:extLst>
        </c:ser>
        <c:dLbls>
          <c:dLblPos val="inEnd"/>
          <c:showLegendKey val="0"/>
          <c:showVal val="1"/>
          <c:showCatName val="0"/>
          <c:showSerName val="0"/>
          <c:showPercent val="0"/>
          <c:showBubbleSize val="0"/>
        </c:dLbls>
        <c:gapWidth val="150"/>
        <c:overlap val="100"/>
        <c:axId val="1995989472"/>
        <c:axId val="1986881408"/>
      </c:barChart>
      <c:catAx>
        <c:axId val="1995989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81408"/>
        <c:crosses val="autoZero"/>
        <c:auto val="1"/>
        <c:lblAlgn val="ctr"/>
        <c:lblOffset val="100"/>
        <c:noMultiLvlLbl val="0"/>
      </c:catAx>
      <c:valAx>
        <c:axId val="198688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89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64374595731874E-3"/>
                  <c:y val="-2.5686983579673386E-2"/>
                </c:manualLayout>
              </c:layout>
              <c:tx>
                <c:rich>
                  <a:bodyPr/>
                  <a:lstStyle/>
                  <a:p>
                    <a:fld id="{DD7D35EE-B162-46FA-AC76-0A54674B68A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2E-4478-A876-FFB547C7240E}"/>
                </c:ext>
              </c:extLst>
            </c:dLbl>
            <c:dLbl>
              <c:idx val="1"/>
              <c:tx>
                <c:rich>
                  <a:bodyPr/>
                  <a:lstStyle/>
                  <a:p>
                    <a:fld id="{B478B607-CD2C-4205-B223-194FF77DE9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2E-4478-A876-FFB547C7240E}"/>
                </c:ext>
              </c:extLst>
            </c:dLbl>
            <c:dLbl>
              <c:idx val="2"/>
              <c:tx>
                <c:rich>
                  <a:bodyPr/>
                  <a:lstStyle/>
                  <a:p>
                    <a:fld id="{9702F942-6F8D-4CEC-9CE7-DAFC614323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2E-4478-A876-FFB547C724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Hoja1!$B$366:$B$368</c:f>
              <c:strCache>
                <c:ptCount val="3"/>
                <c:pt idx="0">
                  <c:v>NUNCA</c:v>
                </c:pt>
                <c:pt idx="1">
                  <c:v>ALGUNAS VECES</c:v>
                </c:pt>
                <c:pt idx="2">
                  <c:v>SIEMPRE</c:v>
                </c:pt>
              </c:strCache>
            </c:strRef>
          </c:cat>
          <c:val>
            <c:numRef>
              <c:f>Hoja1!$D$366:$D$368</c:f>
              <c:numCache>
                <c:formatCode>###0</c:formatCode>
                <c:ptCount val="3"/>
                <c:pt idx="0">
                  <c:v>4.8192771084337354</c:v>
                </c:pt>
                <c:pt idx="1">
                  <c:v>56.626506024096393</c:v>
                </c:pt>
                <c:pt idx="2">
                  <c:v>38.554216867469883</c:v>
                </c:pt>
              </c:numCache>
            </c:numRef>
          </c:val>
          <c:extLst>
            <c:ext xmlns:c16="http://schemas.microsoft.com/office/drawing/2014/chart" uri="{C3380CC4-5D6E-409C-BE32-E72D297353CC}">
              <c16:uniqueId val="{00000000-BC2E-4478-A876-FFB547C7240E}"/>
            </c:ext>
          </c:extLst>
        </c:ser>
        <c:dLbls>
          <c:dLblPos val="inEnd"/>
          <c:showLegendKey val="0"/>
          <c:showVal val="1"/>
          <c:showCatName val="0"/>
          <c:showSerName val="0"/>
          <c:showPercent val="0"/>
          <c:showBubbleSize val="0"/>
        </c:dLbls>
        <c:gapWidth val="150"/>
        <c:overlap val="100"/>
        <c:axId val="1996012672"/>
        <c:axId val="7616352"/>
      </c:barChart>
      <c:catAx>
        <c:axId val="19960126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616352"/>
        <c:crosses val="autoZero"/>
        <c:auto val="1"/>
        <c:lblAlgn val="ctr"/>
        <c:lblOffset val="100"/>
        <c:noMultiLvlLbl val="0"/>
      </c:catAx>
      <c:valAx>
        <c:axId val="7616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126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Hoja1!$D$372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64451300634181E-3"/>
                  <c:y val="-3.4295694055975129E-2"/>
                </c:manualLayout>
              </c:layout>
              <c:tx>
                <c:rich>
                  <a:bodyPr/>
                  <a:lstStyle/>
                  <a:p>
                    <a:fld id="{D22D38C5-66C1-4382-A784-326CEC9257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27-4702-ABA7-8296951BFD88}"/>
                </c:ext>
              </c:extLst>
            </c:dLbl>
            <c:dLbl>
              <c:idx val="1"/>
              <c:tx>
                <c:rich>
                  <a:bodyPr/>
                  <a:lstStyle/>
                  <a:p>
                    <a:fld id="{E7AF4D6E-5E28-41B1-9514-36E5EEAB6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27-4702-ABA7-8296951BFD88}"/>
                </c:ext>
              </c:extLst>
            </c:dLbl>
            <c:dLbl>
              <c:idx val="2"/>
              <c:tx>
                <c:rich>
                  <a:bodyPr/>
                  <a:lstStyle/>
                  <a:p>
                    <a:fld id="{8FE235FB-9D54-49E5-A19A-2B586CC602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27-4702-ABA7-8296951BFD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Hoja1!$B$373:$B$375</c:f>
              <c:strCache>
                <c:ptCount val="3"/>
                <c:pt idx="0">
                  <c:v>NUNCA</c:v>
                </c:pt>
                <c:pt idx="1">
                  <c:v>ALGUNAS VECES</c:v>
                </c:pt>
                <c:pt idx="2">
                  <c:v>SIEMPRE</c:v>
                </c:pt>
              </c:strCache>
            </c:strRef>
          </c:cat>
          <c:val>
            <c:numRef>
              <c:f>Hoja1!$D$373:$D$375</c:f>
              <c:numCache>
                <c:formatCode>###0</c:formatCode>
                <c:ptCount val="3"/>
                <c:pt idx="0">
                  <c:v>4.8192771084337354</c:v>
                </c:pt>
                <c:pt idx="1">
                  <c:v>73.493975903614455</c:v>
                </c:pt>
                <c:pt idx="2">
                  <c:v>21.686746987951807</c:v>
                </c:pt>
              </c:numCache>
            </c:numRef>
          </c:val>
          <c:extLst>
            <c:ext xmlns:c16="http://schemas.microsoft.com/office/drawing/2014/chart" uri="{C3380CC4-5D6E-409C-BE32-E72D297353CC}">
              <c16:uniqueId val="{00000000-FD27-4702-ABA7-8296951BFD88}"/>
            </c:ext>
          </c:extLst>
        </c:ser>
        <c:dLbls>
          <c:dLblPos val="inEnd"/>
          <c:showLegendKey val="0"/>
          <c:showVal val="1"/>
          <c:showCatName val="0"/>
          <c:showSerName val="0"/>
          <c:showPercent val="0"/>
          <c:showBubbleSize val="0"/>
        </c:dLbls>
        <c:gapWidth val="150"/>
        <c:overlap val="100"/>
        <c:axId val="1995992672"/>
        <c:axId val="1986863520"/>
      </c:barChart>
      <c:catAx>
        <c:axId val="19959926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63520"/>
        <c:crosses val="autoZero"/>
        <c:auto val="1"/>
        <c:lblAlgn val="ctr"/>
        <c:lblOffset val="100"/>
        <c:noMultiLvlLbl val="0"/>
      </c:catAx>
      <c:valAx>
        <c:axId val="198686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926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Hoja1!$D$379</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A05912-DD0A-40D4-A323-B27D8C67DA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6D-4A61-A36F-89FB0B905633}"/>
                </c:ext>
              </c:extLst>
            </c:dLbl>
            <c:dLbl>
              <c:idx val="1"/>
              <c:tx>
                <c:rich>
                  <a:bodyPr/>
                  <a:lstStyle/>
                  <a:p>
                    <a:fld id="{FAECD8DE-BF5E-4672-BA91-BF4A6BB1DBD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6D-4A61-A36F-89FB0B905633}"/>
                </c:ext>
              </c:extLst>
            </c:dLbl>
            <c:dLbl>
              <c:idx val="2"/>
              <c:layout>
                <c:manualLayout>
                  <c:x val="1.7112782534397704E-3"/>
                  <c:y val="-2.4648168304664278E-2"/>
                </c:manualLayout>
              </c:layout>
              <c:tx>
                <c:rich>
                  <a:bodyPr/>
                  <a:lstStyle/>
                  <a:p>
                    <a:fld id="{15BE4E7C-284E-47B1-96A2-E806123420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5E-4948-9FF6-427ACBE73C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Hoja1!$B$380:$B$382</c:f>
              <c:strCache>
                <c:ptCount val="3"/>
                <c:pt idx="0">
                  <c:v>SIEMPRE</c:v>
                </c:pt>
                <c:pt idx="1">
                  <c:v>ALGUNAS VECES</c:v>
                </c:pt>
                <c:pt idx="2">
                  <c:v>NUNCA</c:v>
                </c:pt>
              </c:strCache>
            </c:strRef>
          </c:cat>
          <c:val>
            <c:numRef>
              <c:f>Hoja1!$D$380:$D$382</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0-0A6D-4A61-A36F-89FB0B905633}"/>
            </c:ext>
          </c:extLst>
        </c:ser>
        <c:dLbls>
          <c:dLblPos val="inEnd"/>
          <c:showLegendKey val="0"/>
          <c:showVal val="1"/>
          <c:showCatName val="0"/>
          <c:showSerName val="0"/>
          <c:showPercent val="0"/>
          <c:showBubbleSize val="0"/>
        </c:dLbls>
        <c:gapWidth val="150"/>
        <c:overlap val="100"/>
        <c:axId val="1992577296"/>
        <c:axId val="2001366480"/>
      </c:barChart>
      <c:catAx>
        <c:axId val="199257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66480"/>
        <c:crosses val="autoZero"/>
        <c:auto val="1"/>
        <c:lblAlgn val="ctr"/>
        <c:lblOffset val="100"/>
        <c:noMultiLvlLbl val="0"/>
      </c:catAx>
      <c:valAx>
        <c:axId val="2001366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257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0655D-45D3-4E70-A567-DD0628EEA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91-48A4-A325-37386408FE2D}"/>
                </c:ext>
              </c:extLst>
            </c:dLbl>
            <c:dLbl>
              <c:idx val="1"/>
              <c:tx>
                <c:rich>
                  <a:bodyPr/>
                  <a:lstStyle/>
                  <a:p>
                    <a:fld id="{D3E1E32E-D6D4-47FC-8ED9-67A2E1364A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91-48A4-A325-37386408FE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63.855421686746979</c:v>
                </c:pt>
                <c:pt idx="1">
                  <c:v>36.144578313253014</c:v>
                </c:pt>
              </c:numCache>
            </c:numRef>
          </c:val>
          <c:extLst>
            <c:ext xmlns:c16="http://schemas.microsoft.com/office/drawing/2014/chart" uri="{C3380CC4-5D6E-409C-BE32-E72D297353CC}">
              <c16:uniqueId val="{00000000-D191-48A4-A325-37386408FE2D}"/>
            </c:ext>
          </c:extLst>
        </c:ser>
        <c:dLbls>
          <c:dLblPos val="inEnd"/>
          <c:showLegendKey val="0"/>
          <c:showVal val="1"/>
          <c:showCatName val="0"/>
          <c:showSerName val="0"/>
          <c:showPercent val="0"/>
          <c:showBubbleSize val="0"/>
        </c:dLbls>
        <c:gapWidth val="150"/>
        <c:overlap val="100"/>
        <c:axId val="4255888"/>
        <c:axId val="1986877664"/>
      </c:barChart>
      <c:catAx>
        <c:axId val="4255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77664"/>
        <c:crosses val="autoZero"/>
        <c:auto val="1"/>
        <c:lblAlgn val="ctr"/>
        <c:lblOffset val="100"/>
        <c:noMultiLvlLbl val="0"/>
      </c:catAx>
      <c:valAx>
        <c:axId val="198687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5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52814623157997E-3"/>
                  <c:y val="-2.2612174735822953E-2"/>
                </c:manualLayout>
              </c:layout>
              <c:tx>
                <c:rich>
                  <a:bodyPr/>
                  <a:lstStyle/>
                  <a:p>
                    <a:fld id="{C292EE71-C9A9-4667-9BA7-395FF627158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00-4F52-984E-4E7E3C8AD426}"/>
                </c:ext>
              </c:extLst>
            </c:dLbl>
            <c:dLbl>
              <c:idx val="1"/>
              <c:tx>
                <c:rich>
                  <a:bodyPr/>
                  <a:lstStyle/>
                  <a:p>
                    <a:fld id="{5F4979A6-405F-4444-AAE2-5D35BF9DCB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00-4F52-984E-4E7E3C8AD426}"/>
                </c:ext>
              </c:extLst>
            </c:dLbl>
            <c:dLbl>
              <c:idx val="2"/>
              <c:tx>
                <c:rich>
                  <a:bodyPr/>
                  <a:lstStyle/>
                  <a:p>
                    <a:fld id="{8FE57EF1-28FF-4CE7-B4EA-FE622966C2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00-4F52-984E-4E7E3C8AD4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Hoja1!$B$392:$B$394</c:f>
              <c:strCache>
                <c:ptCount val="3"/>
                <c:pt idx="0">
                  <c:v>NUNCA</c:v>
                </c:pt>
                <c:pt idx="1">
                  <c:v>ALGUNAS VECES</c:v>
                </c:pt>
                <c:pt idx="2">
                  <c:v>SIEMPRE</c:v>
                </c:pt>
              </c:strCache>
            </c:strRef>
          </c:cat>
          <c:val>
            <c:numRef>
              <c:f>Hoja1!$D$392:$D$394</c:f>
              <c:numCache>
                <c:formatCode>###0</c:formatCode>
                <c:ptCount val="3"/>
                <c:pt idx="0">
                  <c:v>4.8192771084337354</c:v>
                </c:pt>
                <c:pt idx="1">
                  <c:v>49.397590361445779</c:v>
                </c:pt>
                <c:pt idx="2">
                  <c:v>45.783132530120483</c:v>
                </c:pt>
              </c:numCache>
            </c:numRef>
          </c:val>
          <c:extLst>
            <c:ext xmlns:c16="http://schemas.microsoft.com/office/drawing/2014/chart" uri="{C3380CC4-5D6E-409C-BE32-E72D297353CC}">
              <c16:uniqueId val="{00000000-1500-4F52-984E-4E7E3C8AD426}"/>
            </c:ext>
          </c:extLst>
        </c:ser>
        <c:dLbls>
          <c:dLblPos val="inEnd"/>
          <c:showLegendKey val="0"/>
          <c:showVal val="1"/>
          <c:showCatName val="0"/>
          <c:showSerName val="0"/>
          <c:showPercent val="0"/>
          <c:showBubbleSize val="0"/>
        </c:dLbls>
        <c:gapWidth val="150"/>
        <c:overlap val="100"/>
        <c:axId val="4273888"/>
        <c:axId val="1988511616"/>
      </c:barChart>
      <c:catAx>
        <c:axId val="4273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8511616"/>
        <c:crosses val="autoZero"/>
        <c:auto val="1"/>
        <c:lblAlgn val="ctr"/>
        <c:lblOffset val="100"/>
        <c:noMultiLvlLbl val="0"/>
      </c:catAx>
      <c:valAx>
        <c:axId val="198851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5C0DB9-9FD4-4DA9-85E0-494B4E1F0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A9-4CF1-B563-9788977CD2AC}"/>
                </c:ext>
              </c:extLst>
            </c:dLbl>
            <c:dLbl>
              <c:idx val="1"/>
              <c:tx>
                <c:rich>
                  <a:bodyPr/>
                  <a:lstStyle/>
                  <a:p>
                    <a:fld id="{BAECDA96-9F36-4CD9-A496-97C996B765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A9-4CF1-B563-9788977CD2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Hoja1!$B$399:$B$400</c:f>
              <c:strCache>
                <c:ptCount val="2"/>
                <c:pt idx="0">
                  <c:v>NO</c:v>
                </c:pt>
                <c:pt idx="1">
                  <c:v>SI</c:v>
                </c:pt>
              </c:strCache>
            </c:strRef>
          </c:cat>
          <c:val>
            <c:numRef>
              <c:f>Hoja1!$D$399:$D$400</c:f>
              <c:numCache>
                <c:formatCode>###0</c:formatCode>
                <c:ptCount val="2"/>
                <c:pt idx="0">
                  <c:v>21.686746987951807</c:v>
                </c:pt>
                <c:pt idx="1">
                  <c:v>78.313253012048193</c:v>
                </c:pt>
              </c:numCache>
            </c:numRef>
          </c:val>
          <c:extLst>
            <c:ext xmlns:c16="http://schemas.microsoft.com/office/drawing/2014/chart" uri="{C3380CC4-5D6E-409C-BE32-E72D297353CC}">
              <c16:uniqueId val="{00000000-A7A9-4CF1-B563-9788977CD2AC}"/>
            </c:ext>
          </c:extLst>
        </c:ser>
        <c:dLbls>
          <c:dLblPos val="inEnd"/>
          <c:showLegendKey val="0"/>
          <c:showVal val="1"/>
          <c:showCatName val="0"/>
          <c:showSerName val="0"/>
          <c:showPercent val="0"/>
          <c:showBubbleSize val="0"/>
        </c:dLbls>
        <c:gapWidth val="150"/>
        <c:overlap val="100"/>
        <c:axId val="1996011472"/>
        <c:axId val="1988510784"/>
      </c:barChart>
      <c:catAx>
        <c:axId val="1996011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8510784"/>
        <c:crosses val="autoZero"/>
        <c:auto val="1"/>
        <c:lblAlgn val="ctr"/>
        <c:lblOffset val="100"/>
        <c:noMultiLvlLbl val="0"/>
      </c:catAx>
      <c:valAx>
        <c:axId val="198851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11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Hoja1!$D$404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358443869473995E-3"/>
                  <c:y val="-1.9737359275524016E-2"/>
                </c:manualLayout>
              </c:layout>
              <c:tx>
                <c:rich>
                  <a:bodyPr/>
                  <a:lstStyle/>
                  <a:p>
                    <a:fld id="{9E434E31-FD8A-40CE-8F51-FD05BB9FA42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CC-489B-A6E7-3844FE1B0DA7}"/>
                </c:ext>
              </c:extLst>
            </c:dLbl>
            <c:dLbl>
              <c:idx val="1"/>
              <c:tx>
                <c:rich>
                  <a:bodyPr/>
                  <a:lstStyle/>
                  <a:p>
                    <a:fld id="{B03C1E75-92D9-4E00-B500-ECED596B6C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CC-489B-A6E7-3844FE1B0DA7}"/>
                </c:ext>
              </c:extLst>
            </c:dLbl>
            <c:dLbl>
              <c:idx val="2"/>
              <c:tx>
                <c:rich>
                  <a:bodyPr/>
                  <a:lstStyle/>
                  <a:p>
                    <a:fld id="{28CD40BE-BDF4-4671-B110-4560584DEB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CC-489B-A6E7-3844FE1B0D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Hoja1!$B$405:$B$407</c:f>
              <c:strCache>
                <c:ptCount val="3"/>
                <c:pt idx="0">
                  <c:v>NUNCA</c:v>
                </c:pt>
                <c:pt idx="1">
                  <c:v>ALGUNAS VECES</c:v>
                </c:pt>
                <c:pt idx="2">
                  <c:v>SIEMPRE</c:v>
                </c:pt>
              </c:strCache>
            </c:strRef>
          </c:cat>
          <c:val>
            <c:numRef>
              <c:f>Hoja1!$D$405:$D$407</c:f>
              <c:numCache>
                <c:formatCode>###0</c:formatCode>
                <c:ptCount val="3"/>
                <c:pt idx="0">
                  <c:v>4.8192771084337354</c:v>
                </c:pt>
                <c:pt idx="1">
                  <c:v>19.277108433734941</c:v>
                </c:pt>
                <c:pt idx="2">
                  <c:v>75.903614457831324</c:v>
                </c:pt>
              </c:numCache>
            </c:numRef>
          </c:val>
          <c:extLst>
            <c:ext xmlns:c16="http://schemas.microsoft.com/office/drawing/2014/chart" uri="{C3380CC4-5D6E-409C-BE32-E72D297353CC}">
              <c16:uniqueId val="{00000000-13CC-489B-A6E7-3844FE1B0DA7}"/>
            </c:ext>
          </c:extLst>
        </c:ser>
        <c:dLbls>
          <c:dLblPos val="inEnd"/>
          <c:showLegendKey val="0"/>
          <c:showVal val="1"/>
          <c:showCatName val="0"/>
          <c:showSerName val="0"/>
          <c:showPercent val="0"/>
          <c:showBubbleSize val="0"/>
        </c:dLbls>
        <c:gapWidth val="150"/>
        <c:overlap val="100"/>
        <c:axId val="1995992272"/>
        <c:axId val="1986867680"/>
      </c:barChart>
      <c:catAx>
        <c:axId val="19959922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67680"/>
        <c:crosses val="autoZero"/>
        <c:auto val="1"/>
        <c:lblAlgn val="ctr"/>
        <c:lblOffset val="100"/>
        <c:noMultiLvlLbl val="0"/>
      </c:catAx>
      <c:valAx>
        <c:axId val="1986867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922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65D61B5-3D42-4675-A5AD-15E1F38FE6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FE-49B5-A403-31144F000301}"/>
                </c:ext>
              </c:extLst>
            </c:dLbl>
            <c:dLbl>
              <c:idx val="1"/>
              <c:tx>
                <c:rich>
                  <a:bodyPr/>
                  <a:lstStyle/>
                  <a:p>
                    <a:fld id="{5FCD7210-2120-4D8F-87DB-EDDDD98AAA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FE-49B5-A403-31144F000301}"/>
                </c:ext>
              </c:extLst>
            </c:dLbl>
            <c:dLbl>
              <c:idx val="2"/>
              <c:layout>
                <c:manualLayout>
                  <c:x val="-6.790286415082991E-3"/>
                  <c:y val="-1.4582818893848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3-40A1-9380-9E5CBDE282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Hoja1!$B$412:$B$414</c:f>
              <c:strCache>
                <c:ptCount val="3"/>
                <c:pt idx="0">
                  <c:v>SIEMPRE</c:v>
                </c:pt>
                <c:pt idx="1">
                  <c:v>ALGUNAS VECES</c:v>
                </c:pt>
                <c:pt idx="2">
                  <c:v>NUNCA</c:v>
                </c:pt>
              </c:strCache>
            </c:strRef>
          </c:cat>
          <c:val>
            <c:numRef>
              <c:f>Hoja1!$D$412:$D$414</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0-11FE-49B5-A403-31144F000301}"/>
            </c:ext>
          </c:extLst>
        </c:ser>
        <c:dLbls>
          <c:dLblPos val="inEnd"/>
          <c:showLegendKey val="0"/>
          <c:showVal val="1"/>
          <c:showCatName val="0"/>
          <c:showSerName val="0"/>
          <c:showPercent val="0"/>
          <c:showBubbleSize val="0"/>
        </c:dLbls>
        <c:gapWidth val="150"/>
        <c:overlap val="100"/>
        <c:axId val="1996014272"/>
        <c:axId val="1986871840"/>
      </c:barChart>
      <c:catAx>
        <c:axId val="199601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71840"/>
        <c:crosses val="autoZero"/>
        <c:auto val="1"/>
        <c:lblAlgn val="ctr"/>
        <c:lblOffset val="100"/>
        <c:noMultiLvlLbl val="0"/>
      </c:catAx>
      <c:valAx>
        <c:axId val="1986871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1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8D15E4-897A-42CF-BFB6-3891171BB0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49-4528-A97B-075415C0ED5C}"/>
                </c:ext>
              </c:extLst>
            </c:dLbl>
            <c:dLbl>
              <c:idx val="1"/>
              <c:tx>
                <c:rich>
                  <a:bodyPr/>
                  <a:lstStyle/>
                  <a:p>
                    <a:fld id="{C59DCEE2-A020-48E2-89CD-48657AB30B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49-4528-A97B-075415C0ED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Hoja1!$B$418:$B$419</c:f>
              <c:strCache>
                <c:ptCount val="2"/>
                <c:pt idx="0">
                  <c:v>NO</c:v>
                </c:pt>
                <c:pt idx="1">
                  <c:v>SI</c:v>
                </c:pt>
              </c:strCache>
            </c:strRef>
          </c:cat>
          <c:val>
            <c:numRef>
              <c:f>Hoja1!$D$418:$D$419</c:f>
              <c:numCache>
                <c:formatCode>###0</c:formatCode>
                <c:ptCount val="2"/>
                <c:pt idx="0">
                  <c:v>10.843373493975903</c:v>
                </c:pt>
                <c:pt idx="1">
                  <c:v>89.156626506024097</c:v>
                </c:pt>
              </c:numCache>
            </c:numRef>
          </c:val>
          <c:extLst>
            <c:ext xmlns:c16="http://schemas.microsoft.com/office/drawing/2014/chart" uri="{C3380CC4-5D6E-409C-BE32-E72D297353CC}">
              <c16:uniqueId val="{00000000-8B49-4528-A97B-075415C0ED5C}"/>
            </c:ext>
          </c:extLst>
        </c:ser>
        <c:dLbls>
          <c:dLblPos val="inEnd"/>
          <c:showLegendKey val="0"/>
          <c:showVal val="1"/>
          <c:showCatName val="0"/>
          <c:showSerName val="0"/>
          <c:showPercent val="0"/>
          <c:showBubbleSize val="0"/>
        </c:dLbls>
        <c:gapWidth val="150"/>
        <c:overlap val="100"/>
        <c:axId val="1989358720"/>
        <c:axId val="13455792"/>
      </c:barChart>
      <c:catAx>
        <c:axId val="19893587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455792"/>
        <c:crosses val="autoZero"/>
        <c:auto val="1"/>
        <c:lblAlgn val="ctr"/>
        <c:lblOffset val="100"/>
        <c:noMultiLvlLbl val="0"/>
      </c:catAx>
      <c:valAx>
        <c:axId val="13455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587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sz="1400" dirty="0"/>
              <a:t>PARTICIPACIÓN GENERAL DE TRABAJADORES DEL AREA </a:t>
            </a:r>
            <a:r>
              <a:rPr lang="es-ES" sz="1400" dirty="0"/>
              <a:t>CENTRO DE DESARROLLO INFANTIL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Hoja1!$E$54</c:f>
              <c:strCache>
                <c:ptCount val="1"/>
                <c:pt idx="0">
                  <c:v>ADMINISTRATIVOS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023-4C40-A2E1-234E22AABA2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023-4C40-A2E1-234E22AABA2D}"/>
              </c:ext>
            </c:extLst>
          </c:dPt>
          <c:dLbls>
            <c:dLbl>
              <c:idx val="1"/>
              <c:delete val="1"/>
              <c:extLst>
                <c:ext xmlns:c15="http://schemas.microsoft.com/office/drawing/2012/chart" uri="{CE6537A1-D6FC-4f65-9D91-7224C49458BB}"/>
                <c:ext xmlns:c16="http://schemas.microsoft.com/office/drawing/2014/chart" uri="{C3380CC4-5D6E-409C-BE32-E72D297353CC}">
                  <c16:uniqueId val="{00000003-6023-4C40-A2E1-234E22AABA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Hoja1!$D$55:$D$56</c:f>
              <c:strCache>
                <c:ptCount val="2"/>
                <c:pt idx="0">
                  <c:v>ENCUESTADOS</c:v>
                </c:pt>
                <c:pt idx="1">
                  <c:v>NO ENCUESTADOS</c:v>
                </c:pt>
              </c:strCache>
            </c:strRef>
          </c:cat>
          <c:val>
            <c:numRef>
              <c:f>Hoja1!$E$55:$E$56</c:f>
              <c:numCache>
                <c:formatCode>General</c:formatCode>
                <c:ptCount val="2"/>
                <c:pt idx="0">
                  <c:v>100</c:v>
                </c:pt>
                <c:pt idx="1">
                  <c:v>0</c:v>
                </c:pt>
              </c:numCache>
            </c:numRef>
          </c:val>
          <c:extLst>
            <c:ext xmlns:c16="http://schemas.microsoft.com/office/drawing/2014/chart" uri="{C3380CC4-5D6E-409C-BE32-E72D297353CC}">
              <c16:uniqueId val="{00000004-6023-4C40-A2E1-234E22AABA2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Hoja1!$D$423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023334366070944E-3"/>
                  <c:y val="-2.3132014378618664E-2"/>
                </c:manualLayout>
              </c:layout>
              <c:tx>
                <c:rich>
                  <a:bodyPr/>
                  <a:lstStyle/>
                  <a:p>
                    <a:fld id="{E8FAD865-9F8B-4D2F-AE72-CC2D1FB9788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08-4306-AA02-8EDB554AB1D4}"/>
                </c:ext>
              </c:extLst>
            </c:dLbl>
            <c:dLbl>
              <c:idx val="1"/>
              <c:tx>
                <c:rich>
                  <a:bodyPr/>
                  <a:lstStyle/>
                  <a:p>
                    <a:fld id="{25848149-9901-47D2-A129-425DCC902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08-4306-AA02-8EDB554AB1D4}"/>
                </c:ext>
              </c:extLst>
            </c:dLbl>
            <c:dLbl>
              <c:idx val="2"/>
              <c:layout>
                <c:manualLayout>
                  <c:x val="-3.3023334366070944E-3"/>
                  <c:y val="-2.0275543707824781E-2"/>
                </c:manualLayout>
              </c:layout>
              <c:tx>
                <c:rich>
                  <a:bodyPr/>
                  <a:lstStyle/>
                  <a:p>
                    <a:fld id="{CA6A2637-E99E-4711-91D6-827C3A17180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08-4306-AA02-8EDB554AB1D4}"/>
                </c:ext>
              </c:extLst>
            </c:dLbl>
            <c:dLbl>
              <c:idx val="3"/>
              <c:layout>
                <c:manualLayout>
                  <c:x val="-1.6511667183035472E-3"/>
                  <c:y val="-2.5199244452261731E-2"/>
                </c:manualLayout>
              </c:layout>
              <c:tx>
                <c:rich>
                  <a:bodyPr/>
                  <a:lstStyle/>
                  <a:p>
                    <a:fld id="{ECE62D3C-BF23-4EB8-88AB-648AE37D1F3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08-4306-AA02-8EDB554AB1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Hoja1!$B$424:$B$427</c:f>
              <c:strCache>
                <c:ptCount val="4"/>
                <c:pt idx="0">
                  <c:v>SIEMPRE</c:v>
                </c:pt>
                <c:pt idx="1">
                  <c:v>ALGUNAS VECES</c:v>
                </c:pt>
                <c:pt idx="2">
                  <c:v>NUNCA</c:v>
                </c:pt>
                <c:pt idx="3">
                  <c:v>NO HE SIDO CONVOCADO</c:v>
                </c:pt>
              </c:strCache>
            </c:strRef>
          </c:cat>
          <c:val>
            <c:numRef>
              <c:f>Hoja1!$D$424:$D$427</c:f>
              <c:numCache>
                <c:formatCode>###0</c:formatCode>
                <c:ptCount val="4"/>
                <c:pt idx="0">
                  <c:v>55.421686746987952</c:v>
                </c:pt>
                <c:pt idx="1">
                  <c:v>34.939759036144579</c:v>
                </c:pt>
                <c:pt idx="2">
                  <c:v>3.6144578313253009</c:v>
                </c:pt>
                <c:pt idx="3">
                  <c:v>6.024096385542169</c:v>
                </c:pt>
              </c:numCache>
            </c:numRef>
          </c:val>
          <c:extLst>
            <c:ext xmlns:c16="http://schemas.microsoft.com/office/drawing/2014/chart" uri="{C3380CC4-5D6E-409C-BE32-E72D297353CC}">
              <c16:uniqueId val="{00000000-5108-4306-AA02-8EDB554AB1D4}"/>
            </c:ext>
          </c:extLst>
        </c:ser>
        <c:dLbls>
          <c:dLblPos val="inEnd"/>
          <c:showLegendKey val="0"/>
          <c:showVal val="1"/>
          <c:showCatName val="0"/>
          <c:showSerName val="0"/>
          <c:showPercent val="0"/>
          <c:showBubbleSize val="0"/>
        </c:dLbls>
        <c:gapWidth val="150"/>
        <c:overlap val="100"/>
        <c:axId val="1989364320"/>
        <c:axId val="2001372304"/>
      </c:barChart>
      <c:catAx>
        <c:axId val="198936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72304"/>
        <c:crosses val="autoZero"/>
        <c:auto val="1"/>
        <c:lblAlgn val="ctr"/>
        <c:lblOffset val="100"/>
        <c:noMultiLvlLbl val="0"/>
      </c:catAx>
      <c:valAx>
        <c:axId val="200137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6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Hoja1!$D$431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6627408102012038E-2"/>
                </c:manualLayout>
              </c:layout>
              <c:tx>
                <c:rich>
                  <a:bodyPr/>
                  <a:lstStyle/>
                  <a:p>
                    <a:fld id="{86552305-578B-4566-9386-3B826C226C5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F2-4E96-99BE-55024457B82C}"/>
                </c:ext>
              </c:extLst>
            </c:dLbl>
            <c:dLbl>
              <c:idx val="1"/>
              <c:tx>
                <c:rich>
                  <a:bodyPr/>
                  <a:lstStyle/>
                  <a:p>
                    <a:fld id="{FAB02196-9EE5-4F20-9CFC-1476CEB89D2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F2-4E96-99BE-55024457B82C}"/>
                </c:ext>
              </c:extLst>
            </c:dLbl>
            <c:dLbl>
              <c:idx val="2"/>
              <c:tx>
                <c:rich>
                  <a:bodyPr/>
                  <a:lstStyle/>
                  <a:p>
                    <a:fld id="{7A4BC30B-C954-4BA2-A41C-D506584A54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F2-4E96-99BE-55024457B8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Hoja1!$B$432:$B$434</c:f>
              <c:strCache>
                <c:ptCount val="3"/>
                <c:pt idx="0">
                  <c:v>NUNCA</c:v>
                </c:pt>
                <c:pt idx="1">
                  <c:v>ALGUNAS VECES</c:v>
                </c:pt>
                <c:pt idx="2">
                  <c:v>SIEMPRE</c:v>
                </c:pt>
              </c:strCache>
            </c:strRef>
          </c:cat>
          <c:val>
            <c:numRef>
              <c:f>Hoja1!$D$432:$D$434</c:f>
              <c:numCache>
                <c:formatCode>###0</c:formatCode>
                <c:ptCount val="3"/>
                <c:pt idx="0">
                  <c:v>2.4096385542168677</c:v>
                </c:pt>
                <c:pt idx="1">
                  <c:v>38.554216867469883</c:v>
                </c:pt>
                <c:pt idx="2">
                  <c:v>59.036144578313255</c:v>
                </c:pt>
              </c:numCache>
            </c:numRef>
          </c:val>
          <c:extLst>
            <c:ext xmlns:c16="http://schemas.microsoft.com/office/drawing/2014/chart" uri="{C3380CC4-5D6E-409C-BE32-E72D297353CC}">
              <c16:uniqueId val="{00000000-31F2-4E96-99BE-55024457B82C}"/>
            </c:ext>
          </c:extLst>
        </c:ser>
        <c:dLbls>
          <c:dLblPos val="inEnd"/>
          <c:showLegendKey val="0"/>
          <c:showVal val="1"/>
          <c:showCatName val="0"/>
          <c:showSerName val="0"/>
          <c:showPercent val="0"/>
          <c:showBubbleSize val="0"/>
        </c:dLbls>
        <c:gapWidth val="150"/>
        <c:overlap val="100"/>
        <c:axId val="1995996272"/>
        <c:axId val="1986876416"/>
      </c:barChart>
      <c:catAx>
        <c:axId val="19959962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76416"/>
        <c:crosses val="autoZero"/>
        <c:auto val="1"/>
        <c:lblAlgn val="ctr"/>
        <c:lblOffset val="100"/>
        <c:noMultiLvlLbl val="0"/>
      </c:catAx>
      <c:valAx>
        <c:axId val="1986876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962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089278747361268E-3"/>
                  <c:y val="-3.9774173735256435E-2"/>
                </c:manualLayout>
              </c:layout>
              <c:tx>
                <c:rich>
                  <a:bodyPr/>
                  <a:lstStyle/>
                  <a:p>
                    <a:fld id="{69CDE52F-EFA3-4313-9A81-77CBEFDE5BC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25-40A0-90C0-7EB414334928}"/>
                </c:ext>
              </c:extLst>
            </c:dLbl>
            <c:dLbl>
              <c:idx val="1"/>
              <c:tx>
                <c:rich>
                  <a:bodyPr/>
                  <a:lstStyle/>
                  <a:p>
                    <a:fld id="{A2003DF2-23CB-41EA-B1F8-E3D28F8D22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25-40A0-90C0-7EB4143349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1.2048192771084338</c:v>
                </c:pt>
                <c:pt idx="1">
                  <c:v>98.795180722891558</c:v>
                </c:pt>
              </c:numCache>
            </c:numRef>
          </c:val>
          <c:extLst>
            <c:ext xmlns:c16="http://schemas.microsoft.com/office/drawing/2014/chart" uri="{C3380CC4-5D6E-409C-BE32-E72D297353CC}">
              <c16:uniqueId val="{00000002-B425-40A0-90C0-7EB414334928}"/>
            </c:ext>
          </c:extLst>
        </c:ser>
        <c:dLbls>
          <c:dLblPos val="inEnd"/>
          <c:showLegendKey val="0"/>
          <c:showVal val="1"/>
          <c:showCatName val="0"/>
          <c:showSerName val="0"/>
          <c:showPercent val="0"/>
          <c:showBubbleSize val="0"/>
        </c:dLbls>
        <c:gapWidth val="150"/>
        <c:overlap val="100"/>
        <c:axId val="4253888"/>
        <c:axId val="2001367312"/>
      </c:barChart>
      <c:catAx>
        <c:axId val="4253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67312"/>
        <c:crosses val="autoZero"/>
        <c:auto val="1"/>
        <c:lblAlgn val="ctr"/>
        <c:lblOffset val="100"/>
        <c:noMultiLvlLbl val="0"/>
      </c:catAx>
      <c:valAx>
        <c:axId val="200136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3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99142681032192E-3"/>
                  <c:y val="-1.70063057139275E-2"/>
                </c:manualLayout>
              </c:layout>
              <c:tx>
                <c:rich>
                  <a:bodyPr/>
                  <a:lstStyle/>
                  <a:p>
                    <a:fld id="{1A3A6193-06C6-441B-BEA5-D0EB52BD64C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67-4A34-9DEA-02CC897C89E4}"/>
                </c:ext>
              </c:extLst>
            </c:dLbl>
            <c:dLbl>
              <c:idx val="1"/>
              <c:tx>
                <c:rich>
                  <a:bodyPr/>
                  <a:lstStyle/>
                  <a:p>
                    <a:fld id="{A3B3E0A8-8A7C-4C0E-87A0-39DE568271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67-4A34-9DEA-02CC897C89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Hoja1!$B$445:$B$446</c:f>
              <c:strCache>
                <c:ptCount val="2"/>
                <c:pt idx="0">
                  <c:v>NO</c:v>
                </c:pt>
                <c:pt idx="1">
                  <c:v>SI</c:v>
                </c:pt>
              </c:strCache>
            </c:strRef>
          </c:cat>
          <c:val>
            <c:numRef>
              <c:f>Hoja1!$D$445:$D$446</c:f>
              <c:numCache>
                <c:formatCode>###0</c:formatCode>
                <c:ptCount val="2"/>
                <c:pt idx="0">
                  <c:v>4.8192771084337354</c:v>
                </c:pt>
                <c:pt idx="1">
                  <c:v>95.180722891566262</c:v>
                </c:pt>
              </c:numCache>
            </c:numRef>
          </c:val>
          <c:extLst>
            <c:ext xmlns:c16="http://schemas.microsoft.com/office/drawing/2014/chart" uri="{C3380CC4-5D6E-409C-BE32-E72D297353CC}">
              <c16:uniqueId val="{00000000-3B67-4A34-9DEA-02CC897C89E4}"/>
            </c:ext>
          </c:extLst>
        </c:ser>
        <c:dLbls>
          <c:dLblPos val="inEnd"/>
          <c:showLegendKey val="0"/>
          <c:showVal val="1"/>
          <c:showCatName val="0"/>
          <c:showSerName val="0"/>
          <c:showPercent val="0"/>
          <c:showBubbleSize val="0"/>
        </c:dLbls>
        <c:gapWidth val="150"/>
        <c:overlap val="100"/>
        <c:axId val="1995995472"/>
        <c:axId val="2001366896"/>
      </c:barChart>
      <c:catAx>
        <c:axId val="1995995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66896"/>
        <c:crosses val="autoZero"/>
        <c:auto val="1"/>
        <c:lblAlgn val="ctr"/>
        <c:lblOffset val="100"/>
        <c:noMultiLvlLbl val="0"/>
      </c:catAx>
      <c:valAx>
        <c:axId val="200136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95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8476733180354411E-2"/>
                </c:manualLayout>
              </c:layout>
              <c:tx>
                <c:rich>
                  <a:bodyPr/>
                  <a:lstStyle/>
                  <a:p>
                    <a:fld id="{7EFEE6BD-EA66-4F82-BA6F-68A60B4A5AF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A9-4817-AF9F-6787D1FCBAF6}"/>
                </c:ext>
              </c:extLst>
            </c:dLbl>
            <c:dLbl>
              <c:idx val="1"/>
              <c:tx>
                <c:rich>
                  <a:bodyPr/>
                  <a:lstStyle/>
                  <a:p>
                    <a:fld id="{A040EBC0-4C9A-419D-92F2-56417E5B99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A9-4817-AF9F-6787D1FCBA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3.6144578313253009</c:v>
                </c:pt>
                <c:pt idx="1">
                  <c:v>96.385542168674704</c:v>
                </c:pt>
              </c:numCache>
            </c:numRef>
          </c:val>
          <c:extLst>
            <c:ext xmlns:c16="http://schemas.microsoft.com/office/drawing/2014/chart" uri="{C3380CC4-5D6E-409C-BE32-E72D297353CC}">
              <c16:uniqueId val="{00000000-80A9-4817-AF9F-6787D1FCBAF6}"/>
            </c:ext>
          </c:extLst>
        </c:ser>
        <c:dLbls>
          <c:dLblPos val="inEnd"/>
          <c:showLegendKey val="0"/>
          <c:showVal val="1"/>
          <c:showCatName val="0"/>
          <c:showSerName val="0"/>
          <c:showPercent val="0"/>
          <c:showBubbleSize val="0"/>
        </c:dLbls>
        <c:gapWidth val="150"/>
        <c:overlap val="100"/>
        <c:axId val="1989359520"/>
        <c:axId val="1986863104"/>
      </c:barChart>
      <c:catAx>
        <c:axId val="19893595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63104"/>
        <c:crosses val="autoZero"/>
        <c:auto val="1"/>
        <c:lblAlgn val="ctr"/>
        <c:lblOffset val="100"/>
        <c:noMultiLvlLbl val="0"/>
      </c:catAx>
      <c:valAx>
        <c:axId val="198686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595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Hoja1!$D$456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7F-46E2-9FC1-4A185C69E7BA}"/>
                </c:ext>
              </c:extLst>
            </c:dLbl>
            <c:dLbl>
              <c:idx val="1"/>
              <c:layout>
                <c:manualLayout>
                  <c:x val="1.7772297130977492E-3"/>
                  <c:y val="-4.5255926410583966E-3"/>
                </c:manualLayout>
              </c:layout>
              <c:tx>
                <c:rich>
                  <a:bodyPr/>
                  <a:lstStyle/>
                  <a:p>
                    <a:fld id="{FC963C1A-0EC8-4A44-96FD-E230634CADC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7F-46E2-9FC1-4A185C69E7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Hoja1!$B$457:$B$458</c:f>
              <c:strCache>
                <c:ptCount val="2"/>
                <c:pt idx="0">
                  <c:v>SI</c:v>
                </c:pt>
                <c:pt idx="1">
                  <c:v>NO</c:v>
                </c:pt>
              </c:strCache>
            </c:strRef>
          </c:cat>
          <c:val>
            <c:numRef>
              <c:f>Hoja1!$D$457:$D$458</c:f>
              <c:numCache>
                <c:formatCode>General</c:formatCode>
                <c:ptCount val="2"/>
                <c:pt idx="0" formatCode="###0.0">
                  <c:v>100</c:v>
                </c:pt>
                <c:pt idx="1">
                  <c:v>0</c:v>
                </c:pt>
              </c:numCache>
            </c:numRef>
          </c:val>
          <c:extLst>
            <c:ext xmlns:c16="http://schemas.microsoft.com/office/drawing/2014/chart" uri="{C3380CC4-5D6E-409C-BE32-E72D297353CC}">
              <c16:uniqueId val="{00000000-4C7F-46E2-9FC1-4A185C69E7BA}"/>
            </c:ext>
          </c:extLst>
        </c:ser>
        <c:dLbls>
          <c:dLblPos val="inEnd"/>
          <c:showLegendKey val="0"/>
          <c:showVal val="1"/>
          <c:showCatName val="0"/>
          <c:showSerName val="0"/>
          <c:showPercent val="0"/>
          <c:showBubbleSize val="0"/>
        </c:dLbls>
        <c:gapWidth val="150"/>
        <c:overlap val="100"/>
        <c:axId val="1273676080"/>
        <c:axId val="1273691056"/>
      </c:barChart>
      <c:catAx>
        <c:axId val="127367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3691056"/>
        <c:crosses val="autoZero"/>
        <c:auto val="1"/>
        <c:lblAlgn val="ctr"/>
        <c:lblOffset val="100"/>
        <c:noMultiLvlLbl val="0"/>
      </c:catAx>
      <c:valAx>
        <c:axId val="1273691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36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D0FF88-1129-45E0-AC32-3C2255BC36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2E-4D8C-AA06-3FAA6681E30F}"/>
                </c:ext>
              </c:extLst>
            </c:dLbl>
            <c:dLbl>
              <c:idx val="1"/>
              <c:tx>
                <c:rich>
                  <a:bodyPr/>
                  <a:lstStyle/>
                  <a:p>
                    <a:fld id="{7583DB93-F6B1-41D4-90B5-6400D045F0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2E-4D8C-AA06-3FAA6681E3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7.2289156626506017</c:v>
                </c:pt>
                <c:pt idx="1">
                  <c:v>92.771084337349393</c:v>
                </c:pt>
              </c:numCache>
            </c:numRef>
          </c:val>
          <c:extLst>
            <c:ext xmlns:c16="http://schemas.microsoft.com/office/drawing/2014/chart" uri="{C3380CC4-5D6E-409C-BE32-E72D297353CC}">
              <c16:uniqueId val="{00000000-4C2E-4D8C-AA06-3FAA6681E30F}"/>
            </c:ext>
          </c:extLst>
        </c:ser>
        <c:dLbls>
          <c:dLblPos val="inEnd"/>
          <c:showLegendKey val="0"/>
          <c:showVal val="1"/>
          <c:showCatName val="0"/>
          <c:showSerName val="0"/>
          <c:showPercent val="0"/>
          <c:showBubbleSize val="0"/>
        </c:dLbls>
        <c:gapWidth val="150"/>
        <c:overlap val="100"/>
        <c:axId val="4269888"/>
        <c:axId val="1986858112"/>
      </c:barChart>
      <c:catAx>
        <c:axId val="4269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58112"/>
        <c:crosses val="autoZero"/>
        <c:auto val="1"/>
        <c:lblAlgn val="ctr"/>
        <c:lblOffset val="100"/>
        <c:noMultiLvlLbl val="0"/>
      </c:catAx>
      <c:valAx>
        <c:axId val="1986858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9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564515-4B02-404B-99BE-3AB6EC1A99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EE-4496-A02A-22EAEE18D47E}"/>
                </c:ext>
              </c:extLst>
            </c:dLbl>
            <c:dLbl>
              <c:idx val="1"/>
              <c:tx>
                <c:rich>
                  <a:bodyPr/>
                  <a:lstStyle/>
                  <a:p>
                    <a:fld id="{48BA3883-4F31-4074-AF17-284DAEE850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EE-4496-A02A-22EAEE18D4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Hoja1!$B$467:$B$468</c:f>
              <c:strCache>
                <c:ptCount val="2"/>
                <c:pt idx="0">
                  <c:v>NO</c:v>
                </c:pt>
                <c:pt idx="1">
                  <c:v>SI</c:v>
                </c:pt>
              </c:strCache>
            </c:strRef>
          </c:cat>
          <c:val>
            <c:numRef>
              <c:f>Hoja1!$D$467:$D$468</c:f>
              <c:numCache>
                <c:formatCode>###0</c:formatCode>
                <c:ptCount val="2"/>
                <c:pt idx="0">
                  <c:v>8.4337349397590362</c:v>
                </c:pt>
                <c:pt idx="1">
                  <c:v>91.566265060240966</c:v>
                </c:pt>
              </c:numCache>
            </c:numRef>
          </c:val>
          <c:extLst>
            <c:ext xmlns:c16="http://schemas.microsoft.com/office/drawing/2014/chart" uri="{C3380CC4-5D6E-409C-BE32-E72D297353CC}">
              <c16:uniqueId val="{00000000-24EE-4496-A02A-22EAEE18D47E}"/>
            </c:ext>
          </c:extLst>
        </c:ser>
        <c:dLbls>
          <c:dLblPos val="inEnd"/>
          <c:showLegendKey val="0"/>
          <c:showVal val="1"/>
          <c:showCatName val="0"/>
          <c:showSerName val="0"/>
          <c:showPercent val="0"/>
          <c:showBubbleSize val="0"/>
        </c:dLbls>
        <c:gapWidth val="150"/>
        <c:overlap val="100"/>
        <c:axId val="1996007072"/>
        <c:axId val="6658704"/>
      </c:barChart>
      <c:catAx>
        <c:axId val="19960070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58704"/>
        <c:crosses val="autoZero"/>
        <c:auto val="1"/>
        <c:lblAlgn val="ctr"/>
        <c:lblOffset val="100"/>
        <c:noMultiLvlLbl val="0"/>
      </c:catAx>
      <c:valAx>
        <c:axId val="665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070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ENERGÍA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0EE766A-E6E9-47BE-A840-758B076467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B-43C8-BA53-854EAA4917E8}"/>
                </c:ext>
              </c:extLst>
            </c:dLbl>
            <c:dLbl>
              <c:idx val="1"/>
              <c:tx>
                <c:rich>
                  <a:bodyPr/>
                  <a:lstStyle/>
                  <a:p>
                    <a:fld id="{AE592227-1BE5-4BD9-95D3-2A9877D466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B-43C8-BA53-854EAA4917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12.048192771084338</c:v>
                </c:pt>
                <c:pt idx="1">
                  <c:v>87.951807228915655</c:v>
                </c:pt>
              </c:numCache>
            </c:numRef>
          </c:val>
          <c:extLst>
            <c:ext xmlns:c16="http://schemas.microsoft.com/office/drawing/2014/chart" uri="{C3380CC4-5D6E-409C-BE32-E72D297353CC}">
              <c16:uniqueId val="{00000000-AFCB-43C8-BA53-854EAA4917E8}"/>
            </c:ext>
          </c:extLst>
        </c:ser>
        <c:dLbls>
          <c:dLblPos val="inEnd"/>
          <c:showLegendKey val="0"/>
          <c:showVal val="1"/>
          <c:showCatName val="0"/>
          <c:showSerName val="0"/>
          <c:showPercent val="0"/>
          <c:showBubbleSize val="0"/>
        </c:dLbls>
        <c:gapWidth val="150"/>
        <c:overlap val="100"/>
        <c:axId val="1992585296"/>
        <c:axId val="1993073056"/>
      </c:barChart>
      <c:catAx>
        <c:axId val="19925852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3073056"/>
        <c:crosses val="autoZero"/>
        <c:auto val="1"/>
        <c:lblAlgn val="ctr"/>
        <c:lblOffset val="100"/>
        <c:noMultiLvlLbl val="0"/>
      </c:catAx>
      <c:valAx>
        <c:axId val="199307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2585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517CC79-897F-4E2E-97D4-D7F53508D7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5E-49B9-94C5-7FD9A4008F29}"/>
                </c:ext>
              </c:extLst>
            </c:dLbl>
            <c:dLbl>
              <c:idx val="1"/>
              <c:tx>
                <c:rich>
                  <a:bodyPr/>
                  <a:lstStyle/>
                  <a:p>
                    <a:fld id="{D172A472-0E6E-405D-94C1-3268F885EA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5E-49B9-94C5-7FD9A4008F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Hoja1!$B$479:$B$480</c:f>
              <c:strCache>
                <c:ptCount val="2"/>
                <c:pt idx="0">
                  <c:v>NO</c:v>
                </c:pt>
                <c:pt idx="1">
                  <c:v>SI</c:v>
                </c:pt>
              </c:strCache>
            </c:strRef>
          </c:cat>
          <c:val>
            <c:numRef>
              <c:f>Hoja1!$D$479:$D$480</c:f>
              <c:numCache>
                <c:formatCode>###0</c:formatCode>
                <c:ptCount val="2"/>
                <c:pt idx="0">
                  <c:v>13.253012048192772</c:v>
                </c:pt>
                <c:pt idx="1">
                  <c:v>86.746987951807228</c:v>
                </c:pt>
              </c:numCache>
            </c:numRef>
          </c:val>
          <c:extLst>
            <c:ext xmlns:c16="http://schemas.microsoft.com/office/drawing/2014/chart" uri="{C3380CC4-5D6E-409C-BE32-E72D297353CC}">
              <c16:uniqueId val="{00000000-3C5E-49B9-94C5-7FD9A4008F29}"/>
            </c:ext>
          </c:extLst>
        </c:ser>
        <c:dLbls>
          <c:dLblPos val="inEnd"/>
          <c:showLegendKey val="0"/>
          <c:showVal val="1"/>
          <c:showCatName val="0"/>
          <c:showSerName val="0"/>
          <c:showPercent val="0"/>
          <c:showBubbleSize val="0"/>
        </c:dLbls>
        <c:gapWidth val="150"/>
        <c:overlap val="100"/>
        <c:axId val="1995985472"/>
        <c:axId val="1986858112"/>
      </c:barChart>
      <c:catAx>
        <c:axId val="1995985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58112"/>
        <c:crosses val="autoZero"/>
        <c:auto val="1"/>
        <c:lblAlgn val="ctr"/>
        <c:lblOffset val="100"/>
        <c:noMultiLvlLbl val="0"/>
      </c:catAx>
      <c:valAx>
        <c:axId val="1986858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85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Hoja1!$D$8</c:f>
              <c:strCache>
                <c:ptCount val="1"/>
                <c:pt idx="0">
                  <c:v>PARTICIPACIÓN ADMINISTRATIVA</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5F5-4D57-AEFB-9BC2AD7B63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5F5-4D57-AEFB-9BC2AD7B6338}"/>
              </c:ext>
            </c:extLst>
          </c:dPt>
          <c:dLbls>
            <c:dLbl>
              <c:idx val="1"/>
              <c:delete val="1"/>
              <c:extLst>
                <c:ext xmlns:c15="http://schemas.microsoft.com/office/drawing/2012/chart" uri="{CE6537A1-D6FC-4f65-9D91-7224C49458BB}"/>
                <c:ext xmlns:c16="http://schemas.microsoft.com/office/drawing/2014/chart" uri="{C3380CC4-5D6E-409C-BE32-E72D297353CC}">
                  <c16:uniqueId val="{00000003-E5F5-4D57-AEFB-9BC2AD7B63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Hoja1!$C$9:$C$10</c:f>
              <c:strCache>
                <c:ptCount val="2"/>
                <c:pt idx="0">
                  <c:v>ENCUESTADOS</c:v>
                </c:pt>
                <c:pt idx="1">
                  <c:v>NO ENCUESTADOS</c:v>
                </c:pt>
              </c:strCache>
            </c:strRef>
          </c:cat>
          <c:val>
            <c:numRef>
              <c:f>Hoja1!$D$9:$D$10</c:f>
              <c:numCache>
                <c:formatCode>General</c:formatCode>
                <c:ptCount val="2"/>
                <c:pt idx="0">
                  <c:v>100</c:v>
                </c:pt>
                <c:pt idx="1">
                  <c:v>0</c:v>
                </c:pt>
              </c:numCache>
            </c:numRef>
          </c:val>
          <c:extLst>
            <c:ext xmlns:c16="http://schemas.microsoft.com/office/drawing/2014/chart" uri="{C3380CC4-5D6E-409C-BE32-E72D297353CC}">
              <c16:uniqueId val="{00000004-E5F5-4D57-AEFB-9BC2AD7B6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C94BA88-4DB3-4DCF-BE4B-EF9A9842A4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B9-46F6-BDC0-2875EED74E45}"/>
                </c:ext>
              </c:extLst>
            </c:dLbl>
            <c:dLbl>
              <c:idx val="1"/>
              <c:tx>
                <c:rich>
                  <a:bodyPr/>
                  <a:lstStyle/>
                  <a:p>
                    <a:fld id="{88B70FFB-FA34-4390-977E-F2F9963A00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B9-46F6-BDC0-2875EED74E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7.2289156626506017</c:v>
                </c:pt>
                <c:pt idx="1">
                  <c:v>92.771084337349393</c:v>
                </c:pt>
              </c:numCache>
            </c:numRef>
          </c:val>
          <c:extLst>
            <c:ext xmlns:c16="http://schemas.microsoft.com/office/drawing/2014/chart" uri="{C3380CC4-5D6E-409C-BE32-E72D297353CC}">
              <c16:uniqueId val="{00000000-0BB9-46F6-BDC0-2875EED74E45}"/>
            </c:ext>
          </c:extLst>
        </c:ser>
        <c:dLbls>
          <c:dLblPos val="inEnd"/>
          <c:showLegendKey val="0"/>
          <c:showVal val="1"/>
          <c:showCatName val="0"/>
          <c:showSerName val="0"/>
          <c:showPercent val="0"/>
          <c:showBubbleSize val="0"/>
        </c:dLbls>
        <c:gapWidth val="150"/>
        <c:overlap val="100"/>
        <c:axId val="1927088"/>
        <c:axId val="2001367312"/>
      </c:barChart>
      <c:catAx>
        <c:axId val="1927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01367312"/>
        <c:crosses val="autoZero"/>
        <c:auto val="1"/>
        <c:lblAlgn val="ctr"/>
        <c:lblOffset val="100"/>
        <c:noMultiLvlLbl val="0"/>
      </c:catAx>
      <c:valAx>
        <c:axId val="200136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270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Hoja1!$D$490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1D184C2-5EAA-4E6C-AD33-2447590823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5A-46FA-ACB0-EB4FBD225E95}"/>
                </c:ext>
              </c:extLst>
            </c:dLbl>
            <c:dLbl>
              <c:idx val="1"/>
              <c:tx>
                <c:rich>
                  <a:bodyPr/>
                  <a:lstStyle/>
                  <a:p>
                    <a:fld id="{30DEE2B4-24FC-4086-9535-7BBE0B82D4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5A-46FA-ACB0-EB4FBD225E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Hoja1!$B$491:$B$492</c:f>
              <c:strCache>
                <c:ptCount val="2"/>
                <c:pt idx="0">
                  <c:v>NO</c:v>
                </c:pt>
                <c:pt idx="1">
                  <c:v>SI</c:v>
                </c:pt>
              </c:strCache>
            </c:strRef>
          </c:cat>
          <c:val>
            <c:numRef>
              <c:f>Hoja1!$D$491:$D$492</c:f>
              <c:numCache>
                <c:formatCode>###0</c:formatCode>
                <c:ptCount val="2"/>
                <c:pt idx="0">
                  <c:v>8.4337349397590362</c:v>
                </c:pt>
                <c:pt idx="1">
                  <c:v>91.566265060240966</c:v>
                </c:pt>
              </c:numCache>
            </c:numRef>
          </c:val>
          <c:extLst>
            <c:ext xmlns:c16="http://schemas.microsoft.com/office/drawing/2014/chart" uri="{C3380CC4-5D6E-409C-BE32-E72D297353CC}">
              <c16:uniqueId val="{00000000-5F5A-46FA-ACB0-EB4FBD225E95}"/>
            </c:ext>
          </c:extLst>
        </c:ser>
        <c:dLbls>
          <c:dLblPos val="inEnd"/>
          <c:showLegendKey val="0"/>
          <c:showVal val="1"/>
          <c:showCatName val="0"/>
          <c:showSerName val="0"/>
          <c:showPercent val="0"/>
          <c:showBubbleSize val="0"/>
        </c:dLbls>
        <c:gapWidth val="150"/>
        <c:overlap val="100"/>
        <c:axId val="1338848"/>
        <c:axId val="71418880"/>
      </c:barChart>
      <c:catAx>
        <c:axId val="1338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1418880"/>
        <c:crosses val="autoZero"/>
        <c:auto val="1"/>
        <c:lblAlgn val="ctr"/>
        <c:lblOffset val="100"/>
        <c:noMultiLvlLbl val="0"/>
      </c:catAx>
      <c:valAx>
        <c:axId val="71418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388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08035086853542E-3"/>
                  <c:y val="-3.2791684293656975E-2"/>
                </c:manualLayout>
              </c:layout>
              <c:tx>
                <c:rich>
                  <a:bodyPr/>
                  <a:lstStyle/>
                  <a:p>
                    <a:fld id="{6487FF69-A01F-4D6C-985A-8225946BAC8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11-45DD-AE18-5BE20C71B796}"/>
                </c:ext>
              </c:extLst>
            </c:dLbl>
            <c:dLbl>
              <c:idx val="1"/>
              <c:tx>
                <c:rich>
                  <a:bodyPr/>
                  <a:lstStyle/>
                  <a:p>
                    <a:fld id="{6D4BFE1D-6C7D-41F9-9E9A-9F5CF85AA9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11-45DD-AE18-5BE20C71B7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c:v>
                </c:pt>
                <c:pt idx="1">
                  <c:v>SI</c:v>
                </c:pt>
              </c:strCache>
            </c:strRef>
          </c:cat>
          <c:val>
            <c:numRef>
              <c:f>Hoja1!$D$3:$D$4</c:f>
              <c:numCache>
                <c:formatCode>###0</c:formatCode>
                <c:ptCount val="2"/>
                <c:pt idx="0">
                  <c:v>1.2048192771084338</c:v>
                </c:pt>
                <c:pt idx="1">
                  <c:v>98.795180722891558</c:v>
                </c:pt>
              </c:numCache>
            </c:numRef>
          </c:val>
          <c:extLst>
            <c:ext xmlns:c16="http://schemas.microsoft.com/office/drawing/2014/chart" uri="{C3380CC4-5D6E-409C-BE32-E72D297353CC}">
              <c16:uniqueId val="{00000000-1B11-45DD-AE18-5BE20C71B796}"/>
            </c:ext>
          </c:extLst>
        </c:ser>
        <c:dLbls>
          <c:dLblPos val="inEnd"/>
          <c:showLegendKey val="0"/>
          <c:showVal val="1"/>
          <c:showCatName val="0"/>
          <c:showSerName val="0"/>
          <c:showPercent val="0"/>
          <c:showBubbleSize val="0"/>
        </c:dLbls>
        <c:gapWidth val="150"/>
        <c:overlap val="100"/>
        <c:axId val="1996007072"/>
        <c:axId val="1986861856"/>
      </c:barChart>
      <c:catAx>
        <c:axId val="19960070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6861856"/>
        <c:crosses val="autoZero"/>
        <c:auto val="1"/>
        <c:lblAlgn val="ctr"/>
        <c:lblOffset val="100"/>
        <c:noMultiLvlLbl val="0"/>
      </c:catAx>
      <c:valAx>
        <c:axId val="19868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070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Hoja1!$I$15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56F742C-1715-4652-A0A6-76F2ECEFE4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38-4A81-A9B7-7B705AB1B3B5}"/>
                </c:ext>
              </c:extLst>
            </c:dLbl>
            <c:dLbl>
              <c:idx val="1"/>
              <c:tx>
                <c:rich>
                  <a:bodyPr/>
                  <a:lstStyle/>
                  <a:p>
                    <a:fld id="{E0CDDE36-6440-40EA-A6C0-8316AAC90F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38-4A81-A9B7-7B705AB1B3B5}"/>
                </c:ext>
              </c:extLst>
            </c:dLbl>
            <c:dLbl>
              <c:idx val="2"/>
              <c:tx>
                <c:rich>
                  <a:bodyPr/>
                  <a:lstStyle/>
                  <a:p>
                    <a:fld id="{5553A1D7-35D4-4B6D-84F1-CC12CBC54F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38-4A81-A9B7-7B705AB1B3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Hoja1!$H$16:$H$18</c:f>
              <c:strCache>
                <c:ptCount val="3"/>
                <c:pt idx="0">
                  <c:v>HISTORIA</c:v>
                </c:pt>
                <c:pt idx="1">
                  <c:v>ESCUDO</c:v>
                </c:pt>
                <c:pt idx="2">
                  <c:v>LEMA</c:v>
                </c:pt>
              </c:strCache>
            </c:strRef>
          </c:cat>
          <c:val>
            <c:numRef>
              <c:f>Hoja1!$I$16:$I$18</c:f>
              <c:numCache>
                <c:formatCode>###0</c:formatCode>
                <c:ptCount val="3"/>
                <c:pt idx="0">
                  <c:v>71</c:v>
                </c:pt>
                <c:pt idx="1">
                  <c:v>69.900000000000006</c:v>
                </c:pt>
                <c:pt idx="2">
                  <c:v>55.4</c:v>
                </c:pt>
              </c:numCache>
            </c:numRef>
          </c:val>
          <c:extLst>
            <c:ext xmlns:c16="http://schemas.microsoft.com/office/drawing/2014/chart" uri="{C3380CC4-5D6E-409C-BE32-E72D297353CC}">
              <c16:uniqueId val="{00000000-3A38-4A81-A9B7-7B705AB1B3B5}"/>
            </c:ext>
          </c:extLst>
        </c:ser>
        <c:dLbls>
          <c:dLblPos val="inEnd"/>
          <c:showLegendKey val="0"/>
          <c:showVal val="1"/>
          <c:showCatName val="0"/>
          <c:showSerName val="0"/>
          <c:showPercent val="0"/>
          <c:showBubbleSize val="0"/>
        </c:dLbls>
        <c:gapWidth val="150"/>
        <c:overlap val="100"/>
        <c:axId val="1931402112"/>
        <c:axId val="1933828640"/>
      </c:barChart>
      <c:catAx>
        <c:axId val="1931402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3828640"/>
        <c:crosses val="autoZero"/>
        <c:auto val="1"/>
        <c:lblAlgn val="ctr"/>
        <c:lblOffset val="100"/>
        <c:noMultiLvlLbl val="0"/>
      </c:catAx>
      <c:valAx>
        <c:axId val="1933828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140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580E77-9F2A-4094-9C05-F26526E5EE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0-43F0-9E49-5D2FC64B933E}"/>
                </c:ext>
              </c:extLst>
            </c:dLbl>
            <c:dLbl>
              <c:idx val="1"/>
              <c:tx>
                <c:rich>
                  <a:bodyPr/>
                  <a:lstStyle/>
                  <a:p>
                    <a:fld id="{BFD253E1-20D7-454C-A0BA-B68E1A9A1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80-43F0-9E49-5D2FC64B93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Hoja1!$B$33:$B$34</c:f>
              <c:strCache>
                <c:ptCount val="2"/>
                <c:pt idx="0">
                  <c:v>NO</c:v>
                </c:pt>
                <c:pt idx="1">
                  <c:v>SI</c:v>
                </c:pt>
              </c:strCache>
            </c:strRef>
          </c:cat>
          <c:val>
            <c:numRef>
              <c:f>Hoja1!$D$33:$D$34</c:f>
              <c:numCache>
                <c:formatCode>###0</c:formatCode>
                <c:ptCount val="2"/>
                <c:pt idx="0">
                  <c:v>20.481927710843372</c:v>
                </c:pt>
                <c:pt idx="1">
                  <c:v>79.518072289156621</c:v>
                </c:pt>
              </c:numCache>
            </c:numRef>
          </c:val>
          <c:extLst>
            <c:ext xmlns:c16="http://schemas.microsoft.com/office/drawing/2014/chart" uri="{C3380CC4-5D6E-409C-BE32-E72D297353CC}">
              <c16:uniqueId val="{00000000-D980-43F0-9E49-5D2FC64B933E}"/>
            </c:ext>
          </c:extLst>
        </c:ser>
        <c:dLbls>
          <c:dLblPos val="inEnd"/>
          <c:showLegendKey val="0"/>
          <c:showVal val="1"/>
          <c:showCatName val="0"/>
          <c:showSerName val="0"/>
          <c:showPercent val="0"/>
          <c:showBubbleSize val="0"/>
        </c:dLbls>
        <c:gapWidth val="150"/>
        <c:overlap val="100"/>
        <c:axId val="1989369520"/>
        <c:axId val="8956544"/>
      </c:barChart>
      <c:catAx>
        <c:axId val="19893695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956544"/>
        <c:crosses val="autoZero"/>
        <c:auto val="1"/>
        <c:lblAlgn val="ctr"/>
        <c:lblOffset val="100"/>
        <c:noMultiLvlLbl val="0"/>
      </c:catAx>
      <c:valAx>
        <c:axId val="895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93695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66535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344380" y="4653137"/>
            <a:ext cx="3066801" cy="646331"/>
          </a:xfrm>
          <a:prstGeom prst="rect">
            <a:avLst/>
          </a:prstGeom>
          <a:noFill/>
        </p:spPr>
        <p:txBody>
          <a:bodyPr wrap="none" rtlCol="0">
            <a:spAutoFit/>
          </a:bodyPr>
          <a:lstStyle/>
          <a:p>
            <a:pPr algn="ctr"/>
            <a:r>
              <a:rPr lang="es-MX" b="1" dirty="0"/>
              <a:t>RESULTADOS EVALUACIÓN DE </a:t>
            </a:r>
          </a:p>
          <a:p>
            <a:pPr algn="ctr"/>
            <a:r>
              <a:rPr lang="es-MX" b="1" dirty="0"/>
              <a:t>AMBIENTE DE TRABAJO 2019</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EF9B87D4-BCBF-40E3-95EF-0FD5860C37A5}"/>
              </a:ext>
            </a:extLst>
          </p:cNvPr>
          <p:cNvGraphicFramePr>
            <a:graphicFrameLocks/>
          </p:cNvGraphicFramePr>
          <p:nvPr>
            <p:extLst>
              <p:ext uri="{D42A27DB-BD31-4B8C-83A1-F6EECF244321}">
                <p14:modId xmlns:p14="http://schemas.microsoft.com/office/powerpoint/2010/main" val="3185745569"/>
              </p:ext>
            </p:extLst>
          </p:nvPr>
        </p:nvGraphicFramePr>
        <p:xfrm>
          <a:off x="1279882" y="1314514"/>
          <a:ext cx="7173513" cy="3921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6D348DAE-3C79-4898-927F-926F8060CDD1}"/>
              </a:ext>
            </a:extLst>
          </p:cNvPr>
          <p:cNvGraphicFramePr>
            <a:graphicFrameLocks/>
          </p:cNvGraphicFramePr>
          <p:nvPr>
            <p:extLst>
              <p:ext uri="{D42A27DB-BD31-4B8C-83A1-F6EECF244321}">
                <p14:modId xmlns:p14="http://schemas.microsoft.com/office/powerpoint/2010/main" val="924598588"/>
              </p:ext>
            </p:extLst>
          </p:nvPr>
        </p:nvGraphicFramePr>
        <p:xfrm>
          <a:off x="1110892" y="1448749"/>
          <a:ext cx="7618139"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FD693828-4EE7-4A51-BF94-FC7920CCFF64}"/>
              </a:ext>
            </a:extLst>
          </p:cNvPr>
          <p:cNvGraphicFramePr>
            <a:graphicFrameLocks/>
          </p:cNvGraphicFramePr>
          <p:nvPr>
            <p:extLst>
              <p:ext uri="{D42A27DB-BD31-4B8C-83A1-F6EECF244321}">
                <p14:modId xmlns:p14="http://schemas.microsoft.com/office/powerpoint/2010/main" val="3357607867"/>
              </p:ext>
            </p:extLst>
          </p:nvPr>
        </p:nvGraphicFramePr>
        <p:xfrm>
          <a:off x="984082" y="1187002"/>
          <a:ext cx="7548357" cy="431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BFE2A12F-A4F5-4F56-9F2D-B5A82E7EF8AF}"/>
              </a:ext>
            </a:extLst>
          </p:cNvPr>
          <p:cNvGraphicFramePr>
            <a:graphicFrameLocks/>
          </p:cNvGraphicFramePr>
          <p:nvPr>
            <p:extLst>
              <p:ext uri="{D42A27DB-BD31-4B8C-83A1-F6EECF244321}">
                <p14:modId xmlns:p14="http://schemas.microsoft.com/office/powerpoint/2010/main" val="2408817669"/>
              </p:ext>
            </p:extLst>
          </p:nvPr>
        </p:nvGraphicFramePr>
        <p:xfrm>
          <a:off x="971106" y="1423181"/>
          <a:ext cx="7844878" cy="4127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casi</a:t>
            </a:r>
            <a:r>
              <a:rPr lang="es-MX" b="1" dirty="0"/>
              <a:t> </a:t>
            </a:r>
            <a:r>
              <a:rPr lang="es-MX" dirty="0"/>
              <a:t>el total de los participantes</a:t>
            </a:r>
            <a:r>
              <a:rPr lang="es-MX" b="1" dirty="0"/>
              <a:t> </a:t>
            </a:r>
            <a:r>
              <a:rPr lang="es-MX" dirty="0"/>
              <a:t>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1.-Historia</a:t>
            </a:r>
          </a:p>
          <a:p>
            <a:pPr marL="742950" lvl="1" indent="-285750" algn="just">
              <a:buFont typeface="Arial" panose="020B0604020202020204" pitchFamily="34" charset="0"/>
              <a:buChar char="•"/>
            </a:pPr>
            <a:r>
              <a:rPr lang="es-MX" dirty="0"/>
              <a:t>2.-Escudo</a:t>
            </a:r>
          </a:p>
          <a:p>
            <a:pPr marL="742950" lvl="1" indent="-285750" algn="just">
              <a:buFont typeface="Arial" panose="020B0604020202020204" pitchFamily="34" charset="0"/>
              <a:buChar char="•"/>
            </a:pPr>
            <a:r>
              <a:rPr lang="es-MX" dirty="0"/>
              <a:t>3.-Lema</a:t>
            </a:r>
          </a:p>
          <a:p>
            <a:pPr algn="just"/>
            <a:r>
              <a:rPr lang="es-MX" dirty="0"/>
              <a:t>Se manifiesta que mas del 79%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2.-Transparencia y rendición de cuentas</a:t>
            </a:r>
          </a:p>
          <a:p>
            <a:pPr marL="742950" lvl="1" indent="-285750" algn="just">
              <a:buFont typeface="Arial" panose="020B0604020202020204" pitchFamily="34" charset="0"/>
              <a:buChar char="•"/>
            </a:pPr>
            <a:r>
              <a:rPr lang="es-MX" dirty="0"/>
              <a:t> 3.-Profesionalismo e integridad</a:t>
            </a:r>
          </a:p>
          <a:p>
            <a:pPr marL="742950" lvl="1" indent="-285750" algn="just">
              <a:buFont typeface="Arial" panose="020B0604020202020204" pitchFamily="34" charset="0"/>
              <a:buChar char="•"/>
            </a:pPr>
            <a:r>
              <a:rPr lang="es-MX" dirty="0"/>
              <a:t> 4.-Lealtad y compromiso</a:t>
            </a:r>
          </a:p>
          <a:p>
            <a:pPr marL="742950" lvl="1" indent="-285750" algn="just">
              <a:buFont typeface="Arial" panose="020B0604020202020204" pitchFamily="34" charset="0"/>
              <a:buChar char="•"/>
            </a:pPr>
            <a:r>
              <a:rPr lang="es-MX" dirty="0"/>
              <a:t> 5.-Equidad</a:t>
            </a:r>
          </a:p>
          <a:p>
            <a:pPr marL="742950" lvl="1" indent="-285750" algn="just">
              <a:buFont typeface="Arial" panose="020B0604020202020204" pitchFamily="34" charset="0"/>
              <a:buChar char="•"/>
            </a:pPr>
            <a:r>
              <a:rPr lang="es-MX" dirty="0"/>
              <a:t> 6.-Conciencia ecológica</a:t>
            </a:r>
            <a:endParaRPr lang="es-MX" b="1" dirty="0"/>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 8.-Justicia</a:t>
            </a:r>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a 5">
            <a:extLst>
              <a:ext uri="{FF2B5EF4-FFF2-40B4-BE49-F238E27FC236}">
                <a16:creationId xmlns:a16="http://schemas.microsoft.com/office/drawing/2014/main" id="{722816D3-E149-467E-9F97-AF7643A08A4E}"/>
              </a:ext>
            </a:extLst>
          </p:cNvPr>
          <p:cNvGraphicFramePr>
            <a:graphicFrameLocks noGrp="1"/>
          </p:cNvGraphicFramePr>
          <p:nvPr>
            <p:extLst>
              <p:ext uri="{D42A27DB-BD31-4B8C-83A1-F6EECF244321}">
                <p14:modId xmlns:p14="http://schemas.microsoft.com/office/powerpoint/2010/main" val="2603106004"/>
              </p:ext>
            </p:extLst>
          </p:nvPr>
        </p:nvGraphicFramePr>
        <p:xfrm>
          <a:off x="1807963" y="1696956"/>
          <a:ext cx="6076405" cy="3774557"/>
        </p:xfrm>
        <a:graphic>
          <a:graphicData uri="http://schemas.openxmlformats.org/drawingml/2006/table">
            <a:tbl>
              <a:tblPr firstRow="1" firstCol="1" bandRow="1">
                <a:tableStyleId>{5C22544A-7EE6-4342-B048-85BDC9FD1C3A}</a:tableStyleId>
              </a:tblPr>
              <a:tblGrid>
                <a:gridCol w="3057516">
                  <a:extLst>
                    <a:ext uri="{9D8B030D-6E8A-4147-A177-3AD203B41FA5}">
                      <a16:colId xmlns:a16="http://schemas.microsoft.com/office/drawing/2014/main" val="2973109523"/>
                    </a:ext>
                  </a:extLst>
                </a:gridCol>
                <a:gridCol w="3018889">
                  <a:extLst>
                    <a:ext uri="{9D8B030D-6E8A-4147-A177-3AD203B41FA5}">
                      <a16:colId xmlns:a16="http://schemas.microsoft.com/office/drawing/2014/main" val="1844347416"/>
                    </a:ext>
                  </a:extLst>
                </a:gridCol>
              </a:tblGrid>
              <a:tr h="579404">
                <a:tc gridSpan="2">
                  <a:txBody>
                    <a:bodyPr/>
                    <a:lstStyle/>
                    <a:p>
                      <a:pPr marL="457200" algn="ctr">
                        <a:lnSpc>
                          <a:spcPct val="115000"/>
                        </a:lnSpc>
                        <a:spcAft>
                          <a:spcPts val="1000"/>
                        </a:spcAft>
                      </a:pPr>
                      <a:r>
                        <a:rPr lang="es-MX" sz="1100" dirty="0">
                          <a:effectLst/>
                        </a:rPr>
                        <a:t>ÁREA :CENTRO DE DESARROLLO INFANTIL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257734674"/>
                  </a:ext>
                </a:extLst>
              </a:tr>
              <a:tr h="307640">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725538"/>
                  </a:ext>
                </a:extLst>
              </a:tr>
              <a:tr h="528639">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234328"/>
                  </a:ext>
                </a:extLst>
              </a:tr>
              <a:tr h="289702">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489603"/>
                  </a:ext>
                </a:extLst>
              </a:tr>
              <a:tr h="892426">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679544931"/>
                  </a:ext>
                </a:extLst>
              </a:tr>
              <a:tr h="289702">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204038"/>
                  </a:ext>
                </a:extLst>
              </a:tr>
              <a:tr h="289702">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483586"/>
                  </a:ext>
                </a:extLst>
              </a:tr>
              <a:tr h="289702">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874683"/>
                  </a:ext>
                </a:extLst>
              </a:tr>
              <a:tr h="307640">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5566063"/>
                  </a:ext>
                </a:extLst>
              </a:tr>
            </a:tbl>
          </a:graphicData>
        </a:graphic>
      </p:graphicFrame>
      <p:sp>
        <p:nvSpPr>
          <p:cNvPr id="20" name="CuadroTexto 19">
            <a:extLst>
              <a:ext uri="{FF2B5EF4-FFF2-40B4-BE49-F238E27FC236}">
                <a16:creationId xmlns:a16="http://schemas.microsoft.com/office/drawing/2014/main" id="{2C0824BE-29C7-4456-B95D-6CBD498A7352}"/>
              </a:ext>
            </a:extLst>
          </p:cNvPr>
          <p:cNvSpPr txBox="1"/>
          <p:nvPr/>
        </p:nvSpPr>
        <p:spPr>
          <a:xfrm>
            <a:off x="1155137" y="954503"/>
            <a:ext cx="6833726" cy="338554"/>
          </a:xfrm>
          <a:prstGeom prst="rect">
            <a:avLst/>
          </a:prstGeom>
          <a:noFill/>
        </p:spPr>
        <p:txBody>
          <a:bodyPr wrap="square" rtlCol="0">
            <a:spAutoFit/>
          </a:bodyPr>
          <a:lstStyle/>
          <a:p>
            <a:pPr algn="ctr"/>
            <a:r>
              <a:rPr lang="es-MX" sz="1600" b="1" dirty="0">
                <a:solidFill>
                  <a:schemeClr val="tx2"/>
                </a:solidFill>
              </a:rPr>
              <a:t>Datos Generales</a:t>
            </a:r>
            <a:endParaRPr lang="es-MX" sz="1600" dirty="0">
              <a:solidFill>
                <a:schemeClr val="tx2"/>
              </a:solidFill>
            </a:endParaRP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EB2B2FE6-F81B-424A-9C83-54D675F94BB5}"/>
              </a:ext>
            </a:extLst>
          </p:cNvPr>
          <p:cNvGraphicFramePr>
            <a:graphicFrameLocks/>
          </p:cNvGraphicFramePr>
          <p:nvPr>
            <p:extLst>
              <p:ext uri="{D42A27DB-BD31-4B8C-83A1-F6EECF244321}">
                <p14:modId xmlns:p14="http://schemas.microsoft.com/office/powerpoint/2010/main" val="229295718"/>
              </p:ext>
            </p:extLst>
          </p:nvPr>
        </p:nvGraphicFramePr>
        <p:xfrm>
          <a:off x="1127802" y="1248247"/>
          <a:ext cx="7601229"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6" name="Gráfico 25">
            <a:extLst>
              <a:ext uri="{FF2B5EF4-FFF2-40B4-BE49-F238E27FC236}">
                <a16:creationId xmlns:a16="http://schemas.microsoft.com/office/drawing/2014/main" id="{D5511CE0-1ECB-40DA-BDA9-C8BC2132FE41}"/>
              </a:ext>
            </a:extLst>
          </p:cNvPr>
          <p:cNvGraphicFramePr>
            <a:graphicFrameLocks/>
          </p:cNvGraphicFramePr>
          <p:nvPr>
            <p:extLst>
              <p:ext uri="{D42A27DB-BD31-4B8C-83A1-F6EECF244321}">
                <p14:modId xmlns:p14="http://schemas.microsoft.com/office/powerpoint/2010/main" val="790589806"/>
              </p:ext>
            </p:extLst>
          </p:nvPr>
        </p:nvGraphicFramePr>
        <p:xfrm>
          <a:off x="1050924" y="1202527"/>
          <a:ext cx="772382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521F629E-DE2E-4F81-B376-C25A5A38A412}"/>
              </a:ext>
            </a:extLst>
          </p:cNvPr>
          <p:cNvGraphicFramePr>
            <a:graphicFrameLocks/>
          </p:cNvGraphicFramePr>
          <p:nvPr>
            <p:extLst>
              <p:ext uri="{D42A27DB-BD31-4B8C-83A1-F6EECF244321}">
                <p14:modId xmlns:p14="http://schemas.microsoft.com/office/powerpoint/2010/main" val="1942646062"/>
              </p:ext>
            </p:extLst>
          </p:nvPr>
        </p:nvGraphicFramePr>
        <p:xfrm>
          <a:off x="986431" y="1208389"/>
          <a:ext cx="7605439" cy="4342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3544921B-F606-4B28-AB0C-F945968E35C7}"/>
              </a:ext>
            </a:extLst>
          </p:cNvPr>
          <p:cNvGraphicFramePr>
            <a:graphicFrameLocks/>
          </p:cNvGraphicFramePr>
          <p:nvPr>
            <p:extLst>
              <p:ext uri="{D42A27DB-BD31-4B8C-83A1-F6EECF244321}">
                <p14:modId xmlns:p14="http://schemas.microsoft.com/office/powerpoint/2010/main" val="2290897146"/>
              </p:ext>
            </p:extLst>
          </p:nvPr>
        </p:nvGraphicFramePr>
        <p:xfrm>
          <a:off x="1151188" y="1274535"/>
          <a:ext cx="7381252" cy="4202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DFCDC3A-BF5E-49BA-A20F-00C936CBF9D0}"/>
              </a:ext>
            </a:extLst>
          </p:cNvPr>
          <p:cNvGraphicFramePr>
            <a:graphicFrameLocks/>
          </p:cNvGraphicFramePr>
          <p:nvPr>
            <p:extLst>
              <p:ext uri="{D42A27DB-BD31-4B8C-83A1-F6EECF244321}">
                <p14:modId xmlns:p14="http://schemas.microsoft.com/office/powerpoint/2010/main" val="4160413557"/>
              </p:ext>
            </p:extLst>
          </p:nvPr>
        </p:nvGraphicFramePr>
        <p:xfrm>
          <a:off x="1030432" y="1173645"/>
          <a:ext cx="7646024" cy="4377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BA1ABDE8-7DEA-47EF-AF5C-5981DA8F0728}"/>
              </a:ext>
            </a:extLst>
          </p:cNvPr>
          <p:cNvGraphicFramePr>
            <a:graphicFrameLocks/>
          </p:cNvGraphicFramePr>
          <p:nvPr>
            <p:extLst>
              <p:ext uri="{D42A27DB-BD31-4B8C-83A1-F6EECF244321}">
                <p14:modId xmlns:p14="http://schemas.microsoft.com/office/powerpoint/2010/main" val="2643592107"/>
              </p:ext>
            </p:extLst>
          </p:nvPr>
        </p:nvGraphicFramePr>
        <p:xfrm>
          <a:off x="1023313" y="1260254"/>
          <a:ext cx="7797158" cy="424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E848626D-1BDB-41F0-832A-DBF1646C1176}"/>
              </a:ext>
            </a:extLst>
          </p:cNvPr>
          <p:cNvGraphicFramePr>
            <a:graphicFrameLocks/>
          </p:cNvGraphicFramePr>
          <p:nvPr>
            <p:extLst>
              <p:ext uri="{D42A27DB-BD31-4B8C-83A1-F6EECF244321}">
                <p14:modId xmlns:p14="http://schemas.microsoft.com/office/powerpoint/2010/main" val="416724603"/>
              </p:ext>
            </p:extLst>
          </p:nvPr>
        </p:nvGraphicFramePr>
        <p:xfrm>
          <a:off x="1101427" y="1449713"/>
          <a:ext cx="7719044" cy="4101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3DF23A87-3C71-4FCC-B1EA-EABC19728C56}"/>
              </a:ext>
            </a:extLst>
          </p:cNvPr>
          <p:cNvGraphicFramePr>
            <a:graphicFrameLocks/>
          </p:cNvGraphicFramePr>
          <p:nvPr>
            <p:extLst>
              <p:ext uri="{D42A27DB-BD31-4B8C-83A1-F6EECF244321}">
                <p14:modId xmlns:p14="http://schemas.microsoft.com/office/powerpoint/2010/main" val="1565610262"/>
              </p:ext>
            </p:extLst>
          </p:nvPr>
        </p:nvGraphicFramePr>
        <p:xfrm>
          <a:off x="1023312" y="1424895"/>
          <a:ext cx="7535415" cy="4126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BF2290F9-D406-4703-A8CE-53DA951B1832}"/>
              </a:ext>
            </a:extLst>
          </p:cNvPr>
          <p:cNvGraphicFramePr>
            <a:graphicFrameLocks/>
          </p:cNvGraphicFramePr>
          <p:nvPr>
            <p:extLst>
              <p:ext uri="{D42A27DB-BD31-4B8C-83A1-F6EECF244321}">
                <p14:modId xmlns:p14="http://schemas.microsoft.com/office/powerpoint/2010/main" val="1160727035"/>
              </p:ext>
            </p:extLst>
          </p:nvPr>
        </p:nvGraphicFramePr>
        <p:xfrm>
          <a:off x="1015105" y="1448748"/>
          <a:ext cx="7805365"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23241E6C-B3B6-44B9-8569-A6D79BD89765}"/>
              </a:ext>
            </a:extLst>
          </p:cNvPr>
          <p:cNvGraphicFramePr>
            <a:graphicFrameLocks/>
          </p:cNvGraphicFramePr>
          <p:nvPr>
            <p:extLst>
              <p:ext uri="{D42A27DB-BD31-4B8C-83A1-F6EECF244321}">
                <p14:modId xmlns:p14="http://schemas.microsoft.com/office/powerpoint/2010/main" val="1398243391"/>
              </p:ext>
            </p:extLst>
          </p:nvPr>
        </p:nvGraphicFramePr>
        <p:xfrm>
          <a:off x="1048576" y="1494467"/>
          <a:ext cx="7699887"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228850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excelente, el </a:t>
            </a:r>
            <a:r>
              <a:rPr lang="es-MX" b="1" dirty="0"/>
              <a:t>clima</a:t>
            </a:r>
            <a:r>
              <a:rPr lang="es-MX" dirty="0"/>
              <a:t> del entorno en cual se labora es bueno con una oportunidad a mejorar, el </a:t>
            </a:r>
            <a:r>
              <a:rPr lang="es-MX" b="1" dirty="0"/>
              <a:t>ruido</a:t>
            </a:r>
            <a:r>
              <a:rPr lang="es-MX" dirty="0"/>
              <a:t> es medio por lo que puede incomodar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buena, al igual que la </a:t>
            </a:r>
            <a:r>
              <a:rPr lang="es-MX" b="1" dirty="0"/>
              <a:t>higiene en sanitarios</a:t>
            </a:r>
            <a:r>
              <a:rPr lang="es-MX" dirty="0"/>
              <a:t>,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gran porcentaje, y es muy buena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
        <p:nvSpPr>
          <p:cNvPr id="7" name="CuadroTexto 6">
            <a:extLst>
              <a:ext uri="{FF2B5EF4-FFF2-40B4-BE49-F238E27FC236}">
                <a16:creationId xmlns:a16="http://schemas.microsoft.com/office/drawing/2014/main" id="{68FBEE90-6BA0-4FE4-9882-E733EAC2D0C5}"/>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3" name="Gráfico 22">
            <a:extLst>
              <a:ext uri="{FF2B5EF4-FFF2-40B4-BE49-F238E27FC236}">
                <a16:creationId xmlns:a16="http://schemas.microsoft.com/office/drawing/2014/main" id="{651BF557-6DF7-465F-AC45-F7D0E03D2A5E}"/>
              </a:ext>
            </a:extLst>
          </p:cNvPr>
          <p:cNvGraphicFramePr>
            <a:graphicFrameLocks/>
          </p:cNvGraphicFramePr>
          <p:nvPr>
            <p:extLst>
              <p:ext uri="{D42A27DB-BD31-4B8C-83A1-F6EECF244321}">
                <p14:modId xmlns:p14="http://schemas.microsoft.com/office/powerpoint/2010/main" val="3207722296"/>
              </p:ext>
            </p:extLst>
          </p:nvPr>
        </p:nvGraphicFramePr>
        <p:xfrm>
          <a:off x="1115182" y="1818536"/>
          <a:ext cx="7659569" cy="3706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
        <p:nvSpPr>
          <p:cNvPr id="26" name="CuadroTexto 25">
            <a:extLst>
              <a:ext uri="{FF2B5EF4-FFF2-40B4-BE49-F238E27FC236}">
                <a16:creationId xmlns:a16="http://schemas.microsoft.com/office/drawing/2014/main" id="{62ED3F13-3A16-4328-9613-1CA6E9277511}"/>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3" name="Gráfico 22">
            <a:extLst>
              <a:ext uri="{FF2B5EF4-FFF2-40B4-BE49-F238E27FC236}">
                <a16:creationId xmlns:a16="http://schemas.microsoft.com/office/drawing/2014/main" id="{94C49F09-9FCA-45D9-823A-EBC9E6EA63BE}"/>
              </a:ext>
            </a:extLst>
          </p:cNvPr>
          <p:cNvGraphicFramePr>
            <a:graphicFrameLocks/>
          </p:cNvGraphicFramePr>
          <p:nvPr>
            <p:extLst>
              <p:ext uri="{D42A27DB-BD31-4B8C-83A1-F6EECF244321}">
                <p14:modId xmlns:p14="http://schemas.microsoft.com/office/powerpoint/2010/main" val="3191156280"/>
              </p:ext>
            </p:extLst>
          </p:nvPr>
        </p:nvGraphicFramePr>
        <p:xfrm>
          <a:off x="1174448" y="1794214"/>
          <a:ext cx="7357991" cy="3711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
        <p:nvSpPr>
          <p:cNvPr id="25" name="CuadroTexto 24">
            <a:extLst>
              <a:ext uri="{FF2B5EF4-FFF2-40B4-BE49-F238E27FC236}">
                <a16:creationId xmlns:a16="http://schemas.microsoft.com/office/drawing/2014/main" id="{DAF021E5-7A34-46D3-9D8C-3127812145C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3" name="Gráfico 22">
            <a:extLst>
              <a:ext uri="{FF2B5EF4-FFF2-40B4-BE49-F238E27FC236}">
                <a16:creationId xmlns:a16="http://schemas.microsoft.com/office/drawing/2014/main" id="{AC925E9D-01A9-4420-AD15-4E61133CBF18}"/>
              </a:ext>
            </a:extLst>
          </p:cNvPr>
          <p:cNvGraphicFramePr>
            <a:graphicFrameLocks/>
          </p:cNvGraphicFramePr>
          <p:nvPr>
            <p:extLst>
              <p:ext uri="{D42A27DB-BD31-4B8C-83A1-F6EECF244321}">
                <p14:modId xmlns:p14="http://schemas.microsoft.com/office/powerpoint/2010/main" val="2430858110"/>
              </p:ext>
            </p:extLst>
          </p:nvPr>
        </p:nvGraphicFramePr>
        <p:xfrm>
          <a:off x="1101426" y="1777830"/>
          <a:ext cx="7483589" cy="3848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
        <p:nvSpPr>
          <p:cNvPr id="26" name="CuadroTexto 25">
            <a:extLst>
              <a:ext uri="{FF2B5EF4-FFF2-40B4-BE49-F238E27FC236}">
                <a16:creationId xmlns:a16="http://schemas.microsoft.com/office/drawing/2014/main" id="{99477241-C1F5-4DB9-9639-18699607A034}"/>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3" name="Gráfico 22">
            <a:extLst>
              <a:ext uri="{FF2B5EF4-FFF2-40B4-BE49-F238E27FC236}">
                <a16:creationId xmlns:a16="http://schemas.microsoft.com/office/drawing/2014/main" id="{CE0CBB00-864C-4A4A-BE41-37EA5D3A5F4E}"/>
              </a:ext>
            </a:extLst>
          </p:cNvPr>
          <p:cNvGraphicFramePr>
            <a:graphicFrameLocks/>
          </p:cNvGraphicFramePr>
          <p:nvPr>
            <p:extLst>
              <p:ext uri="{D42A27DB-BD31-4B8C-83A1-F6EECF244321}">
                <p14:modId xmlns:p14="http://schemas.microsoft.com/office/powerpoint/2010/main" val="742732418"/>
              </p:ext>
            </p:extLst>
          </p:nvPr>
        </p:nvGraphicFramePr>
        <p:xfrm>
          <a:off x="1061474" y="1810900"/>
          <a:ext cx="7470965" cy="36945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
        <p:nvSpPr>
          <p:cNvPr id="27" name="CuadroTexto 26">
            <a:extLst>
              <a:ext uri="{FF2B5EF4-FFF2-40B4-BE49-F238E27FC236}">
                <a16:creationId xmlns:a16="http://schemas.microsoft.com/office/drawing/2014/main" id="{A958C0FC-1C37-4FE1-A7D0-4EA19CDE2BC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3" name="Gráfico 22">
            <a:extLst>
              <a:ext uri="{FF2B5EF4-FFF2-40B4-BE49-F238E27FC236}">
                <a16:creationId xmlns:a16="http://schemas.microsoft.com/office/drawing/2014/main" id="{8A065C0C-78EF-410C-85C3-EACADC964545}"/>
              </a:ext>
            </a:extLst>
          </p:cNvPr>
          <p:cNvGraphicFramePr>
            <a:graphicFrameLocks/>
          </p:cNvGraphicFramePr>
          <p:nvPr>
            <p:extLst>
              <p:ext uri="{D42A27DB-BD31-4B8C-83A1-F6EECF244321}">
                <p14:modId xmlns:p14="http://schemas.microsoft.com/office/powerpoint/2010/main" val="272768597"/>
              </p:ext>
            </p:extLst>
          </p:nvPr>
        </p:nvGraphicFramePr>
        <p:xfrm>
          <a:off x="1166013" y="1796776"/>
          <a:ext cx="7419003" cy="3708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sp>
        <p:nvSpPr>
          <p:cNvPr id="23" name="CuadroTexto 22">
            <a:extLst>
              <a:ext uri="{FF2B5EF4-FFF2-40B4-BE49-F238E27FC236}">
                <a16:creationId xmlns:a16="http://schemas.microsoft.com/office/drawing/2014/main" id="{1AB18B4C-53B9-4BBC-B895-BDB5A9A1C873}"/>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4" name="Gráfico 23">
            <a:extLst>
              <a:ext uri="{FF2B5EF4-FFF2-40B4-BE49-F238E27FC236}">
                <a16:creationId xmlns:a16="http://schemas.microsoft.com/office/drawing/2014/main" id="{3F75343F-9073-4171-84BD-9E18C3A6044E}"/>
              </a:ext>
            </a:extLst>
          </p:cNvPr>
          <p:cNvGraphicFramePr>
            <a:graphicFrameLocks/>
          </p:cNvGraphicFramePr>
          <p:nvPr>
            <p:extLst>
              <p:ext uri="{D42A27DB-BD31-4B8C-83A1-F6EECF244321}">
                <p14:modId xmlns:p14="http://schemas.microsoft.com/office/powerpoint/2010/main" val="2963102615"/>
              </p:ext>
            </p:extLst>
          </p:nvPr>
        </p:nvGraphicFramePr>
        <p:xfrm>
          <a:off x="1019647" y="1863009"/>
          <a:ext cx="7467073" cy="36881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sp>
        <p:nvSpPr>
          <p:cNvPr id="26" name="CuadroTexto 25">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graphicFrame>
        <p:nvGraphicFramePr>
          <p:cNvPr id="20" name="Gráfico 19">
            <a:extLst>
              <a:ext uri="{FF2B5EF4-FFF2-40B4-BE49-F238E27FC236}">
                <a16:creationId xmlns:a16="http://schemas.microsoft.com/office/drawing/2014/main" id="{709EABCB-862A-452B-BB87-3A0D07055C92}"/>
              </a:ext>
            </a:extLst>
          </p:cNvPr>
          <p:cNvGraphicFramePr>
            <a:graphicFrameLocks/>
          </p:cNvGraphicFramePr>
          <p:nvPr>
            <p:extLst>
              <p:ext uri="{D42A27DB-BD31-4B8C-83A1-F6EECF244321}">
                <p14:modId xmlns:p14="http://schemas.microsoft.com/office/powerpoint/2010/main" val="2911516388"/>
              </p:ext>
            </p:extLst>
          </p:nvPr>
        </p:nvGraphicFramePr>
        <p:xfrm>
          <a:off x="1061475" y="1836551"/>
          <a:ext cx="7523543" cy="38357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sp>
        <p:nvSpPr>
          <p:cNvPr id="27" name="CuadroTexto 26">
            <a:extLst>
              <a:ext uri="{FF2B5EF4-FFF2-40B4-BE49-F238E27FC236}">
                <a16:creationId xmlns:a16="http://schemas.microsoft.com/office/drawing/2014/main" id="{B7C655E1-0B99-4019-909E-5B4AD18D25AE}"/>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graphicFrame>
        <p:nvGraphicFramePr>
          <p:cNvPr id="23" name="Gráfico 22">
            <a:extLst>
              <a:ext uri="{FF2B5EF4-FFF2-40B4-BE49-F238E27FC236}">
                <a16:creationId xmlns:a16="http://schemas.microsoft.com/office/drawing/2014/main" id="{287D9A68-7AC3-443E-8C40-7F377F2C327E}"/>
              </a:ext>
            </a:extLst>
          </p:cNvPr>
          <p:cNvGraphicFramePr>
            <a:graphicFrameLocks/>
          </p:cNvGraphicFramePr>
          <p:nvPr>
            <p:extLst>
              <p:ext uri="{D42A27DB-BD31-4B8C-83A1-F6EECF244321}">
                <p14:modId xmlns:p14="http://schemas.microsoft.com/office/powerpoint/2010/main" val="3156754015"/>
              </p:ext>
            </p:extLst>
          </p:nvPr>
        </p:nvGraphicFramePr>
        <p:xfrm>
          <a:off x="1348956" y="1795645"/>
          <a:ext cx="7039468" cy="3755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la mitad de las veces, pues el 37.5% menciona que no es siempre. </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pero el 37.6 % menciono que no siempre se da acceso mientras que 12.5% menciona que nunca se tiene acceso.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26%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31.3%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14.6% menciona que no es siempre.</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 se cuenta con el </a:t>
            </a:r>
            <a:r>
              <a:rPr lang="es-MX" b="1" dirty="0"/>
              <a:t>material necesario para la realización de funciones pero hay oportunidad de mejora</a:t>
            </a:r>
            <a:r>
              <a:rPr lang="es-MX" dirty="0"/>
              <a:t>, pues el 100% dice que se cuenta con el material necesario.</a:t>
            </a:r>
          </a:p>
          <a:p>
            <a:pPr marL="285750" indent="-285750" algn="just">
              <a:buFont typeface="Arial" panose="020B0604020202020204" pitchFamily="34" charset="0"/>
              <a:buChar char="•"/>
            </a:pPr>
            <a:r>
              <a:rPr lang="es-MX" dirty="0"/>
              <a:t>72.7% mencionan que se proporciona en tiempo y forma el </a:t>
            </a:r>
            <a:r>
              <a:rPr lang="es-MX" b="1" dirty="0"/>
              <a:t>equipo o herramientas necesarias para realizar sus funciones </a:t>
            </a:r>
            <a:r>
              <a:rPr lang="es-MX" dirty="0"/>
              <a:t>mientras que 27.3 dice que solo algunas veces.</a:t>
            </a:r>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a:extLst>
              <a:ext uri="{FF2B5EF4-FFF2-40B4-BE49-F238E27FC236}">
                <a16:creationId xmlns:a16="http://schemas.microsoft.com/office/drawing/2014/main" id="{B7A554AD-C46E-41B3-B078-A91DE23052DF}"/>
              </a:ext>
            </a:extLst>
          </p:cNvPr>
          <p:cNvGraphicFramePr>
            <a:graphicFrameLocks/>
          </p:cNvGraphicFramePr>
          <p:nvPr>
            <p:extLst>
              <p:ext uri="{D42A27DB-BD31-4B8C-83A1-F6EECF244321}">
                <p14:modId xmlns:p14="http://schemas.microsoft.com/office/powerpoint/2010/main" val="2497872922"/>
              </p:ext>
            </p:extLst>
          </p:nvPr>
        </p:nvGraphicFramePr>
        <p:xfrm>
          <a:off x="1051164" y="1318460"/>
          <a:ext cx="7579571" cy="41869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9DADFC99-B4CE-47FC-B0AB-41FCF687A58E}"/>
              </a:ext>
            </a:extLst>
          </p:cNvPr>
          <p:cNvGraphicFramePr>
            <a:graphicFrameLocks/>
          </p:cNvGraphicFramePr>
          <p:nvPr>
            <p:extLst>
              <p:ext uri="{D42A27DB-BD31-4B8C-83A1-F6EECF244321}">
                <p14:modId xmlns:p14="http://schemas.microsoft.com/office/powerpoint/2010/main" val="1518300384"/>
              </p:ext>
            </p:extLst>
          </p:nvPr>
        </p:nvGraphicFramePr>
        <p:xfrm>
          <a:off x="1061474" y="1038866"/>
          <a:ext cx="7470965" cy="4485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7EFB234B-DF9A-4469-8D82-5D2E770892A8}"/>
              </a:ext>
            </a:extLst>
          </p:cNvPr>
          <p:cNvGraphicFramePr>
            <a:graphicFrameLocks/>
          </p:cNvGraphicFramePr>
          <p:nvPr>
            <p:extLst>
              <p:ext uri="{D42A27DB-BD31-4B8C-83A1-F6EECF244321}">
                <p14:modId xmlns:p14="http://schemas.microsoft.com/office/powerpoint/2010/main" val="2609535950"/>
              </p:ext>
            </p:extLst>
          </p:nvPr>
        </p:nvGraphicFramePr>
        <p:xfrm>
          <a:off x="1051164" y="1297967"/>
          <a:ext cx="7697299" cy="42531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DD545BBC-C92B-45B7-A88E-5D9F86473597}"/>
              </a:ext>
            </a:extLst>
          </p:cNvPr>
          <p:cNvGraphicFramePr>
            <a:graphicFrameLocks/>
          </p:cNvGraphicFramePr>
          <p:nvPr>
            <p:extLst>
              <p:ext uri="{D42A27DB-BD31-4B8C-83A1-F6EECF244321}">
                <p14:modId xmlns:p14="http://schemas.microsoft.com/office/powerpoint/2010/main" val="743622260"/>
              </p:ext>
            </p:extLst>
          </p:nvPr>
        </p:nvGraphicFramePr>
        <p:xfrm>
          <a:off x="1086583" y="1310424"/>
          <a:ext cx="7733888" cy="4194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93AA2A6E-5383-4B58-AD5A-9140AAC9F839}"/>
              </a:ext>
            </a:extLst>
          </p:cNvPr>
          <p:cNvGraphicFramePr>
            <a:graphicFrameLocks/>
          </p:cNvGraphicFramePr>
          <p:nvPr>
            <p:extLst>
              <p:ext uri="{D42A27DB-BD31-4B8C-83A1-F6EECF244321}">
                <p14:modId xmlns:p14="http://schemas.microsoft.com/office/powerpoint/2010/main" val="3434760539"/>
              </p:ext>
            </p:extLst>
          </p:nvPr>
        </p:nvGraphicFramePr>
        <p:xfrm>
          <a:off x="1138408" y="1319862"/>
          <a:ext cx="7826080"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B3C713E3-EA0A-4FE2-8244-D0374A0E2620}"/>
              </a:ext>
            </a:extLst>
          </p:cNvPr>
          <p:cNvGraphicFramePr>
            <a:graphicFrameLocks/>
          </p:cNvGraphicFramePr>
          <p:nvPr>
            <p:extLst>
              <p:ext uri="{D42A27DB-BD31-4B8C-83A1-F6EECF244321}">
                <p14:modId xmlns:p14="http://schemas.microsoft.com/office/powerpoint/2010/main" val="1652301766"/>
              </p:ext>
            </p:extLst>
          </p:nvPr>
        </p:nvGraphicFramePr>
        <p:xfrm>
          <a:off x="1115182" y="1065432"/>
          <a:ext cx="7659569" cy="4439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74579" y="2475055"/>
            <a:ext cx="5832648" cy="1323439"/>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rPr>
              <a:t>C</a:t>
            </a:r>
            <a:r>
              <a:rPr lang="es-MX" sz="4000" b="1" dirty="0">
                <a:effectLst>
                  <a:outerShdw blurRad="38100" dist="38100" dir="2700000" algn="tl">
                    <a:srgbClr val="000000">
                      <a:alpha val="43137"/>
                    </a:srgbClr>
                  </a:outerShdw>
                </a:effectLst>
              </a:rPr>
              <a:t>ENTRO DE DESARROLLO INFANTIL</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A2EF5098-055F-413F-8719-8D6AF6507DF9}"/>
              </a:ext>
            </a:extLst>
          </p:cNvPr>
          <p:cNvGraphicFramePr>
            <a:graphicFrameLocks/>
          </p:cNvGraphicFramePr>
          <p:nvPr>
            <p:extLst>
              <p:ext uri="{D42A27DB-BD31-4B8C-83A1-F6EECF244321}">
                <p14:modId xmlns:p14="http://schemas.microsoft.com/office/powerpoint/2010/main" val="4071806032"/>
              </p:ext>
            </p:extLst>
          </p:nvPr>
        </p:nvGraphicFramePr>
        <p:xfrm>
          <a:off x="1101426" y="1023453"/>
          <a:ext cx="7575029" cy="45276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67415" y="1507777"/>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se fomenta casi siempre, se manifiesta que algunas veces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con compañeros, 2.-conflictos personales, 3.-conflictos institucionales, también se externa que siempre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75FB3544-57A8-40EC-BD65-03DAEA2B551A}"/>
              </a:ext>
            </a:extLst>
          </p:cNvPr>
          <p:cNvGraphicFramePr>
            <a:graphicFrameLocks/>
          </p:cNvGraphicFramePr>
          <p:nvPr>
            <p:extLst>
              <p:ext uri="{D42A27DB-BD31-4B8C-83A1-F6EECF244321}">
                <p14:modId xmlns:p14="http://schemas.microsoft.com/office/powerpoint/2010/main" val="3813265109"/>
              </p:ext>
            </p:extLst>
          </p:nvPr>
        </p:nvGraphicFramePr>
        <p:xfrm>
          <a:off x="1101426" y="1319861"/>
          <a:ext cx="752930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2066F592-DC9A-4DA0-BFA0-3E4A6FE5BF49}"/>
              </a:ext>
            </a:extLst>
          </p:cNvPr>
          <p:cNvGraphicFramePr>
            <a:graphicFrameLocks/>
          </p:cNvGraphicFramePr>
          <p:nvPr>
            <p:extLst>
              <p:ext uri="{D42A27DB-BD31-4B8C-83A1-F6EECF244321}">
                <p14:modId xmlns:p14="http://schemas.microsoft.com/office/powerpoint/2010/main" val="621786599"/>
              </p:ext>
            </p:extLst>
          </p:nvPr>
        </p:nvGraphicFramePr>
        <p:xfrm>
          <a:off x="1061474" y="1128300"/>
          <a:ext cx="7425245" cy="4377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63E0E440-ECF3-4781-8E44-81E51E269E60}"/>
              </a:ext>
            </a:extLst>
          </p:cNvPr>
          <p:cNvGraphicFramePr>
            <a:graphicFrameLocks/>
          </p:cNvGraphicFramePr>
          <p:nvPr>
            <p:extLst>
              <p:ext uri="{D42A27DB-BD31-4B8C-83A1-F6EECF244321}">
                <p14:modId xmlns:p14="http://schemas.microsoft.com/office/powerpoint/2010/main" val="4133129400"/>
              </p:ext>
            </p:extLst>
          </p:nvPr>
        </p:nvGraphicFramePr>
        <p:xfrm>
          <a:off x="1101426" y="1363261"/>
          <a:ext cx="7575029" cy="4187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25728781-9623-4B19-8BEC-F1187F7E7B84}"/>
              </a:ext>
            </a:extLst>
          </p:cNvPr>
          <p:cNvGraphicFramePr>
            <a:graphicFrameLocks/>
          </p:cNvGraphicFramePr>
          <p:nvPr>
            <p:extLst>
              <p:ext uri="{D42A27DB-BD31-4B8C-83A1-F6EECF244321}">
                <p14:modId xmlns:p14="http://schemas.microsoft.com/office/powerpoint/2010/main" val="1743977427"/>
              </p:ext>
            </p:extLst>
          </p:nvPr>
        </p:nvGraphicFramePr>
        <p:xfrm>
          <a:off x="1061474" y="1323725"/>
          <a:ext cx="7765853" cy="4191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445A1D75-1C46-457B-97EC-04EE61C04516}"/>
              </a:ext>
            </a:extLst>
          </p:cNvPr>
          <p:cNvGraphicFramePr>
            <a:graphicFrameLocks/>
          </p:cNvGraphicFramePr>
          <p:nvPr>
            <p:extLst>
              <p:ext uri="{D42A27DB-BD31-4B8C-83A1-F6EECF244321}">
                <p14:modId xmlns:p14="http://schemas.microsoft.com/office/powerpoint/2010/main" val="1426521530"/>
              </p:ext>
            </p:extLst>
          </p:nvPr>
        </p:nvGraphicFramePr>
        <p:xfrm>
          <a:off x="1115183" y="1314225"/>
          <a:ext cx="7705288" cy="4236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ADDD326A-C3C4-4CE9-8872-9F4AB296EACA}"/>
              </a:ext>
            </a:extLst>
          </p:cNvPr>
          <p:cNvGraphicFramePr>
            <a:graphicFrameLocks/>
          </p:cNvGraphicFramePr>
          <p:nvPr>
            <p:extLst>
              <p:ext uri="{D42A27DB-BD31-4B8C-83A1-F6EECF244321}">
                <p14:modId xmlns:p14="http://schemas.microsoft.com/office/powerpoint/2010/main" val="715840239"/>
              </p:ext>
            </p:extLst>
          </p:nvPr>
        </p:nvGraphicFramePr>
        <p:xfrm>
          <a:off x="1115183" y="1319862"/>
          <a:ext cx="770528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0A74A48C-803F-4F65-9DC6-CD54E461720E}"/>
              </a:ext>
            </a:extLst>
          </p:cNvPr>
          <p:cNvGraphicFramePr>
            <a:graphicFrameLocks/>
          </p:cNvGraphicFramePr>
          <p:nvPr>
            <p:extLst>
              <p:ext uri="{D42A27DB-BD31-4B8C-83A1-F6EECF244321}">
                <p14:modId xmlns:p14="http://schemas.microsoft.com/office/powerpoint/2010/main" val="2663810878"/>
              </p:ext>
            </p:extLst>
          </p:nvPr>
        </p:nvGraphicFramePr>
        <p:xfrm>
          <a:off x="1016577" y="1162819"/>
          <a:ext cx="7621013" cy="4388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el 71.1% de las veces funcionan bien las </a:t>
            </a:r>
            <a:r>
              <a:rPr lang="es-MX" b="1" dirty="0"/>
              <a:t>líneas de autoridad </a:t>
            </a:r>
            <a:r>
              <a:rPr lang="es-MX" dirty="0"/>
              <a:t>en el desempeño del trabajo, solo algunas veces se reciben las </a:t>
            </a:r>
            <a:r>
              <a:rPr lang="es-MX" b="1" dirty="0"/>
              <a:t>instrucciones</a:t>
            </a:r>
            <a:r>
              <a:rPr lang="es-MX" dirty="0"/>
              <a:t> de trabajo en tiempo y forma, se percibe que los responsables de área algunas veces distribuyen las </a:t>
            </a:r>
            <a:r>
              <a:rPr lang="es-MX" b="1" dirty="0"/>
              <a:t>actividades de manera equilibrada </a:t>
            </a:r>
            <a:r>
              <a:rPr lang="es-MX" dirty="0"/>
              <a:t>pues el 50% opina que no siempre están de acuerdo, el numero de colaboradores si es adecuado en relación a la </a:t>
            </a:r>
            <a:r>
              <a:rPr lang="es-MX" b="1" dirty="0"/>
              <a:t>carga de trabajo </a:t>
            </a:r>
            <a:r>
              <a:rPr lang="es-MX" dirty="0"/>
              <a:t>el 85.5% de las veces,</a:t>
            </a:r>
            <a:r>
              <a:rPr lang="es-MX" b="1" dirty="0"/>
              <a:t> </a:t>
            </a:r>
            <a:r>
              <a:rPr lang="es-MX" dirty="0"/>
              <a:t>de igual manera la persona que evalúa a los compañeros el 73.5% de las veces lo hace en </a:t>
            </a:r>
            <a:r>
              <a:rPr lang="es-MX" b="1" dirty="0"/>
              <a:t>base a resultados</a:t>
            </a:r>
            <a:r>
              <a:rPr lang="es-MX" dirty="0"/>
              <a:t>, algunas veces se brinda la oportunidad de hacer </a:t>
            </a:r>
            <a:r>
              <a:rPr lang="es-MX" b="1" dirty="0"/>
              <a:t>propuestas de mejora</a:t>
            </a:r>
            <a:r>
              <a:rPr lang="es-MX" dirty="0"/>
              <a:t>,</a:t>
            </a:r>
            <a:r>
              <a:rPr lang="es-MX" b="1" dirty="0"/>
              <a:t> </a:t>
            </a:r>
            <a:r>
              <a:rPr lang="es-MX" dirty="0"/>
              <a:t>pero se expresa que no siempre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3FCA0415-B1C7-4750-8C86-D91F0E769649}"/>
              </a:ext>
            </a:extLst>
          </p:cNvPr>
          <p:cNvGraphicFramePr>
            <a:graphicFrameLocks/>
          </p:cNvGraphicFramePr>
          <p:nvPr>
            <p:extLst>
              <p:ext uri="{D42A27DB-BD31-4B8C-83A1-F6EECF244321}">
                <p14:modId xmlns:p14="http://schemas.microsoft.com/office/powerpoint/2010/main" val="3786087142"/>
              </p:ext>
            </p:extLst>
          </p:nvPr>
        </p:nvGraphicFramePr>
        <p:xfrm>
          <a:off x="1137374" y="1119360"/>
          <a:ext cx="7421353" cy="438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B41FA9A4-181A-4885-9451-9231FE59A4B9}"/>
              </a:ext>
            </a:extLst>
          </p:cNvPr>
          <p:cNvGraphicFramePr>
            <a:graphicFrameLocks/>
          </p:cNvGraphicFramePr>
          <p:nvPr>
            <p:extLst>
              <p:ext uri="{D42A27DB-BD31-4B8C-83A1-F6EECF244321}">
                <p14:modId xmlns:p14="http://schemas.microsoft.com/office/powerpoint/2010/main" val="969898289"/>
              </p:ext>
            </p:extLst>
          </p:nvPr>
        </p:nvGraphicFramePr>
        <p:xfrm>
          <a:off x="1066245" y="1332319"/>
          <a:ext cx="7492483" cy="4206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A86AC158-52BA-403C-B228-FF362ED2D377}"/>
              </a:ext>
            </a:extLst>
          </p:cNvPr>
          <p:cNvGraphicFramePr>
            <a:graphicFrameLocks/>
          </p:cNvGraphicFramePr>
          <p:nvPr>
            <p:extLst>
              <p:ext uri="{D42A27DB-BD31-4B8C-83A1-F6EECF244321}">
                <p14:modId xmlns:p14="http://schemas.microsoft.com/office/powerpoint/2010/main" val="4179636828"/>
              </p:ext>
            </p:extLst>
          </p:nvPr>
        </p:nvGraphicFramePr>
        <p:xfrm>
          <a:off x="1101427" y="1336071"/>
          <a:ext cx="7719044" cy="4071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B65E6A65-59E3-4759-9C7A-E27D62D0673E}"/>
              </a:ext>
            </a:extLst>
          </p:cNvPr>
          <p:cNvGraphicFramePr>
            <a:graphicFrameLocks/>
          </p:cNvGraphicFramePr>
          <p:nvPr>
            <p:extLst>
              <p:ext uri="{D42A27DB-BD31-4B8C-83A1-F6EECF244321}">
                <p14:modId xmlns:p14="http://schemas.microsoft.com/office/powerpoint/2010/main" val="493485549"/>
              </p:ext>
            </p:extLst>
          </p:nvPr>
        </p:nvGraphicFramePr>
        <p:xfrm>
          <a:off x="1061475" y="1130836"/>
          <a:ext cx="7758996" cy="439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C0C239E6-9055-420E-A881-31D207AF9863}"/>
              </a:ext>
            </a:extLst>
          </p:cNvPr>
          <p:cNvGraphicFramePr>
            <a:graphicFrameLocks/>
          </p:cNvGraphicFramePr>
          <p:nvPr>
            <p:extLst>
              <p:ext uri="{D42A27DB-BD31-4B8C-83A1-F6EECF244321}">
                <p14:modId xmlns:p14="http://schemas.microsoft.com/office/powerpoint/2010/main" val="4262667486"/>
              </p:ext>
            </p:extLst>
          </p:nvPr>
        </p:nvGraphicFramePr>
        <p:xfrm>
          <a:off x="1101427" y="1251411"/>
          <a:ext cx="7719044"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B27D09C-1185-489D-8DAA-6554D66BECE1}"/>
              </a:ext>
            </a:extLst>
          </p:cNvPr>
          <p:cNvGraphicFramePr>
            <a:graphicFrameLocks/>
          </p:cNvGraphicFramePr>
          <p:nvPr>
            <p:extLst>
              <p:ext uri="{D42A27DB-BD31-4B8C-83A1-F6EECF244321}">
                <p14:modId xmlns:p14="http://schemas.microsoft.com/office/powerpoint/2010/main" val="3894386442"/>
              </p:ext>
            </p:extLst>
          </p:nvPr>
        </p:nvGraphicFramePr>
        <p:xfrm>
          <a:off x="1051164" y="1087576"/>
          <a:ext cx="7481275" cy="4462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1E5BAE3B-B7B6-42B1-8273-881676FC17D5}"/>
              </a:ext>
            </a:extLst>
          </p:cNvPr>
          <p:cNvGraphicFramePr>
            <a:graphicFrameLocks/>
          </p:cNvGraphicFramePr>
          <p:nvPr>
            <p:extLst>
              <p:ext uri="{D42A27DB-BD31-4B8C-83A1-F6EECF244321}">
                <p14:modId xmlns:p14="http://schemas.microsoft.com/office/powerpoint/2010/main" val="237433306"/>
              </p:ext>
            </p:extLst>
          </p:nvPr>
        </p:nvGraphicFramePr>
        <p:xfrm>
          <a:off x="1050671" y="1128300"/>
          <a:ext cx="7769800" cy="4396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349D975-2597-4003-88B7-A6182644EE30}"/>
              </a:ext>
            </a:extLst>
          </p:cNvPr>
          <p:cNvGraphicFramePr>
            <a:graphicFrameLocks/>
          </p:cNvGraphicFramePr>
          <p:nvPr>
            <p:extLst>
              <p:ext uri="{D42A27DB-BD31-4B8C-83A1-F6EECF244321}">
                <p14:modId xmlns:p14="http://schemas.microsoft.com/office/powerpoint/2010/main" val="4133451532"/>
              </p:ext>
            </p:extLst>
          </p:nvPr>
        </p:nvGraphicFramePr>
        <p:xfrm>
          <a:off x="1128939" y="1105079"/>
          <a:ext cx="7691531" cy="444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7" name="Gráfico 16">
            <a:extLst>
              <a:ext uri="{FF2B5EF4-FFF2-40B4-BE49-F238E27FC236}">
                <a16:creationId xmlns:a16="http://schemas.microsoft.com/office/drawing/2014/main" id="{644663CC-FDF1-4F76-87EE-B0FB9DB7E93A}"/>
              </a:ext>
            </a:extLst>
          </p:cNvPr>
          <p:cNvGraphicFramePr>
            <a:graphicFrameLocks/>
          </p:cNvGraphicFramePr>
          <p:nvPr>
            <p:extLst>
              <p:ext uri="{D42A27DB-BD31-4B8C-83A1-F6EECF244321}">
                <p14:modId xmlns:p14="http://schemas.microsoft.com/office/powerpoint/2010/main" val="637921646"/>
              </p:ext>
            </p:extLst>
          </p:nvPr>
        </p:nvGraphicFramePr>
        <p:xfrm>
          <a:off x="2286000" y="57030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a:extLst>
              <a:ext uri="{FF2B5EF4-FFF2-40B4-BE49-F238E27FC236}">
                <a16:creationId xmlns:a16="http://schemas.microsoft.com/office/drawing/2014/main" id="{562A46C8-6BDA-4D52-B28B-19FD35528B21}"/>
              </a:ext>
            </a:extLst>
          </p:cNvPr>
          <p:cNvGraphicFramePr>
            <a:graphicFrameLocks/>
          </p:cNvGraphicFramePr>
          <p:nvPr>
            <p:extLst>
              <p:ext uri="{D42A27DB-BD31-4B8C-83A1-F6EECF244321}">
                <p14:modId xmlns:p14="http://schemas.microsoft.com/office/powerpoint/2010/main" val="2580631192"/>
              </p:ext>
            </p:extLst>
          </p:nvPr>
        </p:nvGraphicFramePr>
        <p:xfrm>
          <a:off x="2899466" y="3460998"/>
          <a:ext cx="3769486" cy="25991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3E0870DD-26B8-4551-91F1-ED35952A05A0}"/>
              </a:ext>
            </a:extLst>
          </p:cNvPr>
          <p:cNvGraphicFramePr>
            <a:graphicFrameLocks/>
          </p:cNvGraphicFramePr>
          <p:nvPr>
            <p:extLst>
              <p:ext uri="{D42A27DB-BD31-4B8C-83A1-F6EECF244321}">
                <p14:modId xmlns:p14="http://schemas.microsoft.com/office/powerpoint/2010/main" val="2834801148"/>
              </p:ext>
            </p:extLst>
          </p:nvPr>
        </p:nvGraphicFramePr>
        <p:xfrm>
          <a:off x="1115182" y="1362360"/>
          <a:ext cx="7515553" cy="4143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el 89.2% responde que realiza las </a:t>
            </a:r>
            <a:r>
              <a:rPr lang="es-MX" b="1" dirty="0"/>
              <a:t>actividades asignadas con agrado</a:t>
            </a:r>
            <a:r>
              <a:rPr lang="es-MX" dirty="0"/>
              <a:t>, 36.1% de los que contestaron la encuesta consideran un posible </a:t>
            </a:r>
            <a:r>
              <a:rPr lang="es-MX" b="1" dirty="0"/>
              <a:t>cambio de área </a:t>
            </a:r>
            <a:r>
              <a:rPr lang="es-MX" dirty="0"/>
              <a:t>que mejore su situación laboral, se considera que algunas veces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mas del 89% de los encuestados denota que si ha recibido </a:t>
            </a:r>
            <a:r>
              <a:rPr lang="es-MX" b="1" dirty="0"/>
              <a:t>capacitación el ultimo año</a:t>
            </a:r>
            <a:r>
              <a:rPr lang="es-MX" dirty="0"/>
              <a:t>  por parte de la UAN,  se enuncia que se les </a:t>
            </a:r>
            <a:r>
              <a:rPr lang="es-MX" b="1" dirty="0"/>
              <a:t>permite asistir a  los cursos de capacitación </a:t>
            </a:r>
            <a:r>
              <a:rPr lang="es-MX" dirty="0"/>
              <a:t>pero un 6% no ha sido convocado, un gran porcentaje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7" name="Gráfico 26">
            <a:extLst>
              <a:ext uri="{FF2B5EF4-FFF2-40B4-BE49-F238E27FC236}">
                <a16:creationId xmlns:a16="http://schemas.microsoft.com/office/drawing/2014/main" id="{95663FD8-8CF9-45C0-AA47-8E676C5E5C71}"/>
              </a:ext>
            </a:extLst>
          </p:cNvPr>
          <p:cNvGraphicFramePr>
            <a:graphicFrameLocks/>
          </p:cNvGraphicFramePr>
          <p:nvPr>
            <p:extLst>
              <p:ext uri="{D42A27DB-BD31-4B8C-83A1-F6EECF244321}">
                <p14:modId xmlns:p14="http://schemas.microsoft.com/office/powerpoint/2010/main" val="1113116259"/>
              </p:ext>
            </p:extLst>
          </p:nvPr>
        </p:nvGraphicFramePr>
        <p:xfrm>
          <a:off x="1081416" y="1390120"/>
          <a:ext cx="7451023" cy="4159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47FD2A82-343C-4FBB-AC2B-84EACAAC1FA3}"/>
              </a:ext>
            </a:extLst>
          </p:cNvPr>
          <p:cNvGraphicFramePr>
            <a:graphicFrameLocks/>
          </p:cNvGraphicFramePr>
          <p:nvPr>
            <p:extLst>
              <p:ext uri="{D42A27DB-BD31-4B8C-83A1-F6EECF244321}">
                <p14:modId xmlns:p14="http://schemas.microsoft.com/office/powerpoint/2010/main" val="889808354"/>
              </p:ext>
            </p:extLst>
          </p:nvPr>
        </p:nvGraphicFramePr>
        <p:xfrm>
          <a:off x="1061474" y="1070698"/>
          <a:ext cx="7470965" cy="44347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F1E2137B-08D3-4F9F-8F68-04C0CEB1248D}"/>
              </a:ext>
            </a:extLst>
          </p:cNvPr>
          <p:cNvGraphicFramePr>
            <a:graphicFrameLocks/>
          </p:cNvGraphicFramePr>
          <p:nvPr>
            <p:extLst>
              <p:ext uri="{D42A27DB-BD31-4B8C-83A1-F6EECF244321}">
                <p14:modId xmlns:p14="http://schemas.microsoft.com/office/powerpoint/2010/main" val="1965772217"/>
              </p:ext>
            </p:extLst>
          </p:nvPr>
        </p:nvGraphicFramePr>
        <p:xfrm>
          <a:off x="1115183" y="1336603"/>
          <a:ext cx="7705288" cy="4214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039C043F-9F11-4E30-BA48-6F24D4FFBE98}"/>
              </a:ext>
            </a:extLst>
          </p:cNvPr>
          <p:cNvGraphicFramePr>
            <a:graphicFrameLocks/>
          </p:cNvGraphicFramePr>
          <p:nvPr>
            <p:extLst>
              <p:ext uri="{D42A27DB-BD31-4B8C-83A1-F6EECF244321}">
                <p14:modId xmlns:p14="http://schemas.microsoft.com/office/powerpoint/2010/main" val="3319002781"/>
              </p:ext>
            </p:extLst>
          </p:nvPr>
        </p:nvGraphicFramePr>
        <p:xfrm>
          <a:off x="1530503" y="1306819"/>
          <a:ext cx="7145953" cy="4244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9A4E18E-A11F-426B-9F4F-A00A756633CD}"/>
              </a:ext>
            </a:extLst>
          </p:cNvPr>
          <p:cNvGraphicFramePr>
            <a:graphicFrameLocks/>
          </p:cNvGraphicFramePr>
          <p:nvPr>
            <p:extLst>
              <p:ext uri="{D42A27DB-BD31-4B8C-83A1-F6EECF244321}">
                <p14:modId xmlns:p14="http://schemas.microsoft.com/office/powerpoint/2010/main" val="73450298"/>
              </p:ext>
            </p:extLst>
          </p:nvPr>
        </p:nvGraphicFramePr>
        <p:xfrm>
          <a:off x="1157878" y="1322142"/>
          <a:ext cx="737456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29D00D48-6530-4969-B5BA-E7DC50C802A5}"/>
              </a:ext>
            </a:extLst>
          </p:cNvPr>
          <p:cNvGraphicFramePr>
            <a:graphicFrameLocks/>
          </p:cNvGraphicFramePr>
          <p:nvPr>
            <p:extLst>
              <p:ext uri="{D42A27DB-BD31-4B8C-83A1-F6EECF244321}">
                <p14:modId xmlns:p14="http://schemas.microsoft.com/office/powerpoint/2010/main" val="4187549209"/>
              </p:ext>
            </p:extLst>
          </p:nvPr>
        </p:nvGraphicFramePr>
        <p:xfrm>
          <a:off x="1072487" y="1322142"/>
          <a:ext cx="7702263"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FE3894AA-0BDC-4842-867E-25AA7DB75175}"/>
              </a:ext>
            </a:extLst>
          </p:cNvPr>
          <p:cNvGraphicFramePr>
            <a:graphicFrameLocks/>
          </p:cNvGraphicFramePr>
          <p:nvPr>
            <p:extLst>
              <p:ext uri="{D42A27DB-BD31-4B8C-83A1-F6EECF244321}">
                <p14:modId xmlns:p14="http://schemas.microsoft.com/office/powerpoint/2010/main" val="1398940486"/>
              </p:ext>
            </p:extLst>
          </p:nvPr>
        </p:nvGraphicFramePr>
        <p:xfrm>
          <a:off x="1040151" y="1300247"/>
          <a:ext cx="7891999" cy="4250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A5F9291F-F765-4B26-8BF3-A3B546BA092B}"/>
              </a:ext>
            </a:extLst>
          </p:cNvPr>
          <p:cNvGraphicFramePr>
            <a:graphicFrameLocks/>
          </p:cNvGraphicFramePr>
          <p:nvPr>
            <p:extLst>
              <p:ext uri="{D42A27DB-BD31-4B8C-83A1-F6EECF244321}">
                <p14:modId xmlns:p14="http://schemas.microsoft.com/office/powerpoint/2010/main" val="3908406832"/>
              </p:ext>
            </p:extLst>
          </p:nvPr>
        </p:nvGraphicFramePr>
        <p:xfrm>
          <a:off x="1128940" y="1439870"/>
          <a:ext cx="7547516" cy="4111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A9B2FC8-FF25-4AF7-B014-AD5D8936C23D}"/>
              </a:ext>
            </a:extLst>
          </p:cNvPr>
          <p:cNvGraphicFramePr>
            <a:graphicFrameLocks/>
          </p:cNvGraphicFramePr>
          <p:nvPr>
            <p:extLst>
              <p:ext uri="{D42A27DB-BD31-4B8C-83A1-F6EECF244321}">
                <p14:modId xmlns:p14="http://schemas.microsoft.com/office/powerpoint/2010/main" val="1351124152"/>
              </p:ext>
            </p:extLst>
          </p:nvPr>
        </p:nvGraphicFramePr>
        <p:xfrm>
          <a:off x="1072487" y="1345002"/>
          <a:ext cx="7558249"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6" name="Gráfico 25">
            <a:extLst>
              <a:ext uri="{FF2B5EF4-FFF2-40B4-BE49-F238E27FC236}">
                <a16:creationId xmlns:a16="http://schemas.microsoft.com/office/drawing/2014/main" id="{DC9983B0-C317-426B-A244-4690D3678D51}"/>
              </a:ext>
            </a:extLst>
          </p:cNvPr>
          <p:cNvGraphicFramePr>
            <a:graphicFrameLocks/>
          </p:cNvGraphicFramePr>
          <p:nvPr>
            <p:extLst>
              <p:ext uri="{D42A27DB-BD31-4B8C-83A1-F6EECF244321}">
                <p14:modId xmlns:p14="http://schemas.microsoft.com/office/powerpoint/2010/main" val="507009288"/>
              </p:ext>
            </p:extLst>
          </p:nvPr>
        </p:nvGraphicFramePr>
        <p:xfrm>
          <a:off x="1183916" y="1318392"/>
          <a:ext cx="7348523" cy="4187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98.8%</a:t>
            </a:r>
          </a:p>
          <a:p>
            <a:pPr marL="742950" lvl="1" indent="-285750" algn="just">
              <a:buFont typeface="Arial" panose="020B0604020202020204" pitchFamily="34" charset="0"/>
              <a:buChar char="•"/>
            </a:pPr>
            <a:r>
              <a:rPr lang="es-MX" b="1" dirty="0"/>
              <a:t>Olores desagradables </a:t>
            </a:r>
            <a:r>
              <a:rPr lang="es-MX" dirty="0"/>
              <a:t>en un </a:t>
            </a:r>
            <a:r>
              <a:rPr lang="es-MX" b="1" dirty="0"/>
              <a:t>95.2%</a:t>
            </a:r>
          </a:p>
          <a:p>
            <a:pPr marL="742950" lvl="1" indent="-285750" algn="just">
              <a:buFont typeface="Arial" panose="020B0604020202020204" pitchFamily="34" charset="0"/>
              <a:buChar char="•"/>
            </a:pPr>
            <a:r>
              <a:rPr lang="es-MX" b="1" dirty="0"/>
              <a:t>Plagas</a:t>
            </a:r>
            <a:r>
              <a:rPr lang="es-MX" dirty="0"/>
              <a:t> en un </a:t>
            </a:r>
            <a:r>
              <a:rPr lang="es-MX" b="1" dirty="0"/>
              <a:t>96.4%</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92.8%</a:t>
            </a:r>
          </a:p>
          <a:p>
            <a:pPr marL="742950" lvl="1" indent="-285750" algn="just">
              <a:buFont typeface="Arial" panose="020B0604020202020204" pitchFamily="34" charset="0"/>
              <a:buChar char="•"/>
            </a:pPr>
            <a:r>
              <a:rPr lang="es-MX" b="1" dirty="0"/>
              <a:t>Insumos</a:t>
            </a:r>
            <a:r>
              <a:rPr lang="es-MX" dirty="0"/>
              <a:t> en un </a:t>
            </a:r>
            <a:r>
              <a:rPr lang="es-MX" b="1" dirty="0"/>
              <a:t>91.6%</a:t>
            </a:r>
          </a:p>
          <a:p>
            <a:pPr marL="742950" lvl="1" indent="-285750" algn="just">
              <a:buFont typeface="Arial" panose="020B0604020202020204" pitchFamily="34" charset="0"/>
              <a:buChar char="•"/>
            </a:pPr>
            <a:r>
              <a:rPr lang="es-MX" b="1" dirty="0"/>
              <a:t>Energía eléctrica </a:t>
            </a:r>
            <a:r>
              <a:rPr lang="es-MX" dirty="0"/>
              <a:t>en un </a:t>
            </a:r>
            <a:r>
              <a:rPr lang="es-MX" b="1" dirty="0"/>
              <a:t>88%</a:t>
            </a:r>
          </a:p>
          <a:p>
            <a:pPr marL="742950" lvl="1" indent="-285750" algn="just">
              <a:buFont typeface="Arial" panose="020B0604020202020204" pitchFamily="34" charset="0"/>
              <a:buChar char="•"/>
            </a:pPr>
            <a:r>
              <a:rPr lang="es-MX" b="1" dirty="0"/>
              <a:t>Desechos</a:t>
            </a:r>
            <a:r>
              <a:rPr lang="es-MX" dirty="0"/>
              <a:t> en un </a:t>
            </a:r>
            <a:r>
              <a:rPr lang="es-MX" b="1" dirty="0"/>
              <a:t>86.7%</a:t>
            </a:r>
          </a:p>
          <a:p>
            <a:pPr marL="742950" lvl="1" indent="-285750" algn="just">
              <a:buFont typeface="Arial" panose="020B0604020202020204" pitchFamily="34" charset="0"/>
              <a:buChar char="•"/>
            </a:pPr>
            <a:r>
              <a:rPr lang="es-MX" b="1" dirty="0"/>
              <a:t>Áreas verdes </a:t>
            </a:r>
            <a:r>
              <a:rPr lang="es-MX" dirty="0"/>
              <a:t>en un </a:t>
            </a:r>
            <a:r>
              <a:rPr lang="es-MX" b="1" dirty="0"/>
              <a:t>92.8%</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6160</TotalTime>
  <Words>4448</Words>
  <Application>Microsoft Office PowerPoint</Application>
  <PresentationFormat>Presentación en pantalla (4:3)</PresentationFormat>
  <Paragraphs>682</Paragraphs>
  <Slides>83</Slides>
  <Notes>83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83</vt:i4>
      </vt:variant>
    </vt:vector>
  </HeadingPairs>
  <TitlesOfParts>
    <vt:vector size="8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517</cp:revision>
  <dcterms:created xsi:type="dcterms:W3CDTF">2019-02-18T18:05:13Z</dcterms:created>
  <dcterms:modified xsi:type="dcterms:W3CDTF">2021-10-22T18:31:06Z</dcterms:modified>
</cp:coreProperties>
</file>