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12" r:id="rId3"/>
    <p:sldId id="269" r:id="rId4"/>
    <p:sldId id="328" r:id="rId5"/>
    <p:sldId id="327" r:id="rId6"/>
    <p:sldId id="408" r:id="rId7"/>
    <p:sldId id="326" r:id="rId8"/>
    <p:sldId id="332" r:id="rId9"/>
    <p:sldId id="333" r:id="rId10"/>
    <p:sldId id="404" r:id="rId11"/>
    <p:sldId id="335" r:id="rId12"/>
    <p:sldId id="405" r:id="rId13"/>
    <p:sldId id="406"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B28"/>
    <a:srgbClr val="FFA405"/>
    <a:srgbClr val="FF9A2E"/>
    <a:srgbClr val="B0B0B0"/>
    <a:srgbClr val="DB423E"/>
    <a:srgbClr val="855FB3"/>
    <a:srgbClr val="576B2D"/>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eizaky\Documents\Practicas%20Profesionales\TOTALES%20POR%20&#193;REA.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izabeth\AppData\Roaming\Microsoft\Excel\TOTALES%20POR%20&#193;REA%20(version%201).xlsb"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lizabeth\AppData\Roaming\Microsoft\Excel\TOTALES%20POR%20&#193;REA%20(version%201).xlsb"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78-4647-BCAD-2DCAA1D1D10C}"/>
                </c:ext>
              </c:extLst>
            </c:dLbl>
            <c:dLbl>
              <c:idx val="1"/>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78-4647-BCAD-2DCAA1D1D10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Sheet1!$G$69:$G$70</c:f>
              <c:strCache>
                <c:ptCount val="2"/>
                <c:pt idx="0">
                  <c:v>SI</c:v>
                </c:pt>
                <c:pt idx="1">
                  <c:v>NO</c:v>
                </c:pt>
              </c:strCache>
            </c:strRef>
          </c:cat>
          <c:val>
            <c:numRef>
              <c:f>Sheet1!$J$69:$J$70</c:f>
              <c:numCache>
                <c:formatCode>###0.0</c:formatCode>
                <c:ptCount val="2"/>
                <c:pt idx="0">
                  <c:v>75.609756097560975</c:v>
                </c:pt>
                <c:pt idx="1">
                  <c:v>24.390243902439025</c:v>
                </c:pt>
              </c:numCache>
            </c:numRef>
          </c:val>
          <c:extLst>
            <c:ext xmlns:c16="http://schemas.microsoft.com/office/drawing/2014/chart" uri="{C3380CC4-5D6E-409C-BE32-E72D297353CC}">
              <c16:uniqueId val="{00000002-6C78-4647-BCAD-2DCAA1D1D10C}"/>
            </c:ext>
          </c:extLst>
        </c:ser>
        <c:dLbls>
          <c:dLblPos val="inEnd"/>
          <c:showLegendKey val="0"/>
          <c:showVal val="1"/>
          <c:showCatName val="0"/>
          <c:showSerName val="0"/>
          <c:showPercent val="0"/>
          <c:showBubbleSize val="0"/>
        </c:dLbls>
        <c:gapWidth val="100"/>
        <c:overlap val="-24"/>
        <c:axId val="1062406160"/>
        <c:axId val="995114256"/>
      </c:barChart>
      <c:catAx>
        <c:axId val="1062406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114256"/>
        <c:crosses val="autoZero"/>
        <c:auto val="1"/>
        <c:lblAlgn val="ctr"/>
        <c:lblOffset val="100"/>
        <c:noMultiLvlLbl val="0"/>
      </c:catAx>
      <c:valAx>
        <c:axId val="995114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6240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C2-4DA8-B89B-FEF6E0ED433C}"/>
                </c:ext>
              </c:extLst>
            </c:dLbl>
            <c:dLbl>
              <c:idx val="1"/>
              <c:tx>
                <c:rich>
                  <a:bodyPr/>
                  <a:lstStyle/>
                  <a:p>
                    <a:r>
                      <a:rPr lang="en-US" dirty="0"/>
                      <a:t>27 %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C2-4DA8-B89B-FEF6E0ED433C}"/>
                </c:ext>
              </c:extLst>
            </c:dLbl>
            <c:dLbl>
              <c:idx val="2"/>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C2-4DA8-B89B-FEF6E0ED433C}"/>
                </c:ext>
              </c:extLst>
            </c:dLbl>
            <c:dLbl>
              <c:idx val="3"/>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C2-4DA8-B89B-FEF6E0ED433C}"/>
                </c:ext>
              </c:extLst>
            </c:dLbl>
            <c:dLbl>
              <c:idx val="4"/>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C2-4DA8-B89B-FEF6E0ED433C}"/>
                </c:ext>
              </c:extLst>
            </c:dLbl>
            <c:dLbl>
              <c:idx val="5"/>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C2-4DA8-B89B-FEF6E0ED433C}"/>
                </c:ext>
              </c:extLst>
            </c:dLbl>
            <c:dLbl>
              <c:idx val="6"/>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C2-4DA8-B89B-FEF6E0ED433C}"/>
                </c:ext>
              </c:extLst>
            </c:dLbl>
            <c:dLbl>
              <c:idx val="7"/>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C2-4DA8-B89B-FEF6E0ED433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Sheet1!$G$75:$G$82</c:f>
              <c:strCache>
                <c:ptCount val="8"/>
                <c:pt idx="0">
                  <c:v>TRANSPARENCIA Y RENDICIÓN DE CUENTAS</c:v>
                </c:pt>
                <c:pt idx="1">
                  <c:v>CONSCIENCIA ECOLOGICA</c:v>
                </c:pt>
                <c:pt idx="2">
                  <c:v>RESPOSABILIDAD</c:v>
                </c:pt>
                <c:pt idx="3">
                  <c:v>LEALTAD Y COMPROMISO</c:v>
                </c:pt>
                <c:pt idx="4">
                  <c:v>TOLERANCIA</c:v>
                </c:pt>
                <c:pt idx="5">
                  <c:v>EQUIDAD</c:v>
                </c:pt>
                <c:pt idx="6">
                  <c:v>PROFESIONALISMO E INTEGRIDAD</c:v>
                </c:pt>
                <c:pt idx="7">
                  <c:v>JUSTICIA</c:v>
                </c:pt>
              </c:strCache>
            </c:strRef>
          </c:cat>
          <c:val>
            <c:numRef>
              <c:f>Sheet1!$H$75:$H$82</c:f>
              <c:numCache>
                <c:formatCode>###0.0</c:formatCode>
                <c:ptCount val="8"/>
                <c:pt idx="0">
                  <c:v>34.146341463414636</c:v>
                </c:pt>
                <c:pt idx="1">
                  <c:v>26.829268292682929</c:v>
                </c:pt>
                <c:pt idx="2">
                  <c:v>21.951219512195124</c:v>
                </c:pt>
                <c:pt idx="3">
                  <c:v>17.073170731707318</c:v>
                </c:pt>
                <c:pt idx="4">
                  <c:v>12.195121951219512</c:v>
                </c:pt>
                <c:pt idx="5">
                  <c:v>9.7560975609756095</c:v>
                </c:pt>
                <c:pt idx="6">
                  <c:v>9.7560975609756095</c:v>
                </c:pt>
                <c:pt idx="7">
                  <c:v>9.7560975609756095</c:v>
                </c:pt>
              </c:numCache>
            </c:numRef>
          </c:val>
          <c:extLst>
            <c:ext xmlns:c16="http://schemas.microsoft.com/office/drawing/2014/chart" uri="{C3380CC4-5D6E-409C-BE32-E72D297353CC}">
              <c16:uniqueId val="{00000008-D8C2-4DA8-B89B-FEF6E0ED433C}"/>
            </c:ext>
          </c:extLst>
        </c:ser>
        <c:dLbls>
          <c:dLblPos val="inEnd"/>
          <c:showLegendKey val="0"/>
          <c:showVal val="1"/>
          <c:showCatName val="0"/>
          <c:showSerName val="0"/>
          <c:showPercent val="0"/>
          <c:showBubbleSize val="0"/>
        </c:dLbls>
        <c:gapWidth val="100"/>
        <c:overlap val="-24"/>
        <c:axId val="1062468160"/>
        <c:axId val="923306976"/>
      </c:barChart>
      <c:catAx>
        <c:axId val="106246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923306976"/>
        <c:crosses val="autoZero"/>
        <c:auto val="1"/>
        <c:lblAlgn val="ctr"/>
        <c:lblOffset val="100"/>
        <c:noMultiLvlLbl val="0"/>
      </c:catAx>
      <c:valAx>
        <c:axId val="923306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06246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a:solidFill>
                  <a:schemeClr val="accent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287E-4BBB-AC99-A5D516C3C48C}"/>
              </c:ext>
            </c:extLst>
          </c:dPt>
          <c:dLbls>
            <c:dLbl>
              <c:idx val="0"/>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7E-4BBB-AC99-A5D516C3C48C}"/>
                </c:ext>
              </c:extLst>
            </c:dLbl>
            <c:dLbl>
              <c:idx val="1"/>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7E-4BBB-AC99-A5D516C3C48C}"/>
                </c:ext>
              </c:extLst>
            </c:dLbl>
            <c:dLbl>
              <c:idx val="2"/>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7E-4BBB-AC99-A5D516C3C48C}"/>
                </c:ext>
              </c:extLst>
            </c:dLbl>
            <c:dLbl>
              <c:idx val="3"/>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7E-4BBB-AC99-A5D516C3C48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Sheet1!$G$171:$G$174</c:f>
              <c:strCache>
                <c:ptCount val="4"/>
                <c:pt idx="0">
                  <c:v>EXCELENTE</c:v>
                </c:pt>
                <c:pt idx="1">
                  <c:v>BUENA</c:v>
                </c:pt>
                <c:pt idx="2">
                  <c:v>REGULAR</c:v>
                </c:pt>
                <c:pt idx="3">
                  <c:v>MALA</c:v>
                </c:pt>
              </c:strCache>
            </c:strRef>
          </c:cat>
          <c:val>
            <c:numRef>
              <c:f>Sheet1!$J$171:$J$174</c:f>
              <c:numCache>
                <c:formatCode>###0.0</c:formatCode>
                <c:ptCount val="4"/>
                <c:pt idx="0">
                  <c:v>17.073170731707318</c:v>
                </c:pt>
                <c:pt idx="1">
                  <c:v>46.341463414634148</c:v>
                </c:pt>
                <c:pt idx="2">
                  <c:v>19.512195121951219</c:v>
                </c:pt>
                <c:pt idx="3">
                  <c:v>17.073170731707318</c:v>
                </c:pt>
              </c:numCache>
            </c:numRef>
          </c:val>
          <c:extLst>
            <c:ext xmlns:c16="http://schemas.microsoft.com/office/drawing/2014/chart" uri="{C3380CC4-5D6E-409C-BE32-E72D297353CC}">
              <c16:uniqueId val="{00000004-287E-4BBB-AC99-A5D516C3C48C}"/>
            </c:ext>
          </c:extLst>
        </c:ser>
        <c:dLbls>
          <c:dLblPos val="inEnd"/>
          <c:showLegendKey val="0"/>
          <c:showVal val="1"/>
          <c:showCatName val="0"/>
          <c:showSerName val="0"/>
          <c:showPercent val="0"/>
          <c:showBubbleSize val="0"/>
        </c:dLbls>
        <c:gapWidth val="100"/>
        <c:overlap val="-24"/>
        <c:axId val="984338896"/>
        <c:axId val="550513328"/>
      </c:barChart>
      <c:catAx>
        <c:axId val="984338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0513328"/>
        <c:crosses val="autoZero"/>
        <c:auto val="1"/>
        <c:lblAlgn val="ctr"/>
        <c:lblOffset val="100"/>
        <c:noMultiLvlLbl val="0"/>
      </c:catAx>
      <c:valAx>
        <c:axId val="550513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338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B4-450A-8435-F7C4FE789AAA}"/>
                </c:ext>
              </c:extLst>
            </c:dLbl>
            <c:dLbl>
              <c:idx val="1"/>
              <c:tx>
                <c:rich>
                  <a:bodyPr/>
                  <a:lstStyle/>
                  <a:p>
                    <a:r>
                      <a:rPr lang="en-US" dirty="0"/>
                      <a:t>34 %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B4-450A-8435-F7C4FE789AAA}"/>
                </c:ext>
              </c:extLst>
            </c:dLbl>
            <c:dLbl>
              <c:idx val="2"/>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B4-450A-8435-F7C4FE789AAA}"/>
                </c:ext>
              </c:extLst>
            </c:dLbl>
            <c:dLbl>
              <c:idx val="3"/>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B4-450A-8435-F7C4FE789AA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Sheet1!$G$179:$G$182</c:f>
              <c:strCache>
                <c:ptCount val="4"/>
                <c:pt idx="0">
                  <c:v>EXCELENTE</c:v>
                </c:pt>
                <c:pt idx="1">
                  <c:v>BUENA</c:v>
                </c:pt>
                <c:pt idx="2">
                  <c:v>REGULAR</c:v>
                </c:pt>
                <c:pt idx="3">
                  <c:v>MALO</c:v>
                </c:pt>
              </c:strCache>
            </c:strRef>
          </c:cat>
          <c:val>
            <c:numRef>
              <c:f>Sheet1!$J$179:$J$182</c:f>
              <c:numCache>
                <c:formatCode>###0.0</c:formatCode>
                <c:ptCount val="4"/>
                <c:pt idx="0">
                  <c:v>4.8780487804878048</c:v>
                </c:pt>
                <c:pt idx="1">
                  <c:v>34.146341463414636</c:v>
                </c:pt>
                <c:pt idx="2">
                  <c:v>36.585365853658537</c:v>
                </c:pt>
                <c:pt idx="3">
                  <c:v>24.390243902439025</c:v>
                </c:pt>
              </c:numCache>
            </c:numRef>
          </c:val>
          <c:extLst>
            <c:ext xmlns:c16="http://schemas.microsoft.com/office/drawing/2014/chart" uri="{C3380CC4-5D6E-409C-BE32-E72D297353CC}">
              <c16:uniqueId val="{00000004-7FB4-450A-8435-F7C4FE789AAA}"/>
            </c:ext>
          </c:extLst>
        </c:ser>
        <c:dLbls>
          <c:dLblPos val="inEnd"/>
          <c:showLegendKey val="0"/>
          <c:showVal val="1"/>
          <c:showCatName val="0"/>
          <c:showSerName val="0"/>
          <c:showPercent val="0"/>
          <c:showBubbleSize val="0"/>
        </c:dLbls>
        <c:gapWidth val="100"/>
        <c:overlap val="-24"/>
        <c:axId val="834157120"/>
        <c:axId val="923309056"/>
      </c:barChart>
      <c:catAx>
        <c:axId val="8341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23309056"/>
        <c:crosses val="autoZero"/>
        <c:auto val="1"/>
        <c:lblAlgn val="ctr"/>
        <c:lblOffset val="100"/>
        <c:noMultiLvlLbl val="0"/>
      </c:catAx>
      <c:valAx>
        <c:axId val="923309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415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7F-4162-AE30-B7FA441EC9F3}"/>
                </c:ext>
              </c:extLst>
            </c:dLbl>
            <c:dLbl>
              <c:idx val="1"/>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7F-4162-AE30-B7FA441EC9F3}"/>
                </c:ext>
              </c:extLst>
            </c:dLbl>
            <c:dLbl>
              <c:idx val="2"/>
              <c:tx>
                <c:rich>
                  <a:bodyPr/>
                  <a:lstStyle/>
                  <a:p>
                    <a:r>
                      <a:rPr lang="en-US" dirty="0"/>
                      <a:t>66 %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7F-4162-AE30-B7FA441EC9F3}"/>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7F-4162-AE30-B7FA441EC9F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Sheet1!$B$187:$B$190</c:f>
              <c:strCache>
                <c:ptCount val="4"/>
                <c:pt idx="0">
                  <c:v>MUY ALTO</c:v>
                </c:pt>
                <c:pt idx="1">
                  <c:v>ALTO</c:v>
                </c:pt>
                <c:pt idx="2">
                  <c:v>MEDIO</c:v>
                </c:pt>
                <c:pt idx="3">
                  <c:v>BAJO</c:v>
                </c:pt>
              </c:strCache>
            </c:strRef>
          </c:cat>
          <c:val>
            <c:numRef>
              <c:f>Sheet1!$E$187:$E$190</c:f>
              <c:numCache>
                <c:formatCode>###0.0</c:formatCode>
                <c:ptCount val="4"/>
                <c:pt idx="0">
                  <c:v>12.195121951219512</c:v>
                </c:pt>
                <c:pt idx="1">
                  <c:v>19.512195121951219</c:v>
                </c:pt>
                <c:pt idx="2">
                  <c:v>65.853658536585371</c:v>
                </c:pt>
                <c:pt idx="3">
                  <c:v>2.4390243902439024</c:v>
                </c:pt>
              </c:numCache>
            </c:numRef>
          </c:val>
          <c:extLst>
            <c:ext xmlns:c16="http://schemas.microsoft.com/office/drawing/2014/chart" uri="{C3380CC4-5D6E-409C-BE32-E72D297353CC}">
              <c16:uniqueId val="{00000004-477F-4162-AE30-B7FA441EC9F3}"/>
            </c:ext>
          </c:extLst>
        </c:ser>
        <c:dLbls>
          <c:dLblPos val="inEnd"/>
          <c:showLegendKey val="0"/>
          <c:showVal val="1"/>
          <c:showCatName val="0"/>
          <c:showSerName val="0"/>
          <c:showPercent val="0"/>
          <c:showBubbleSize val="0"/>
        </c:dLbls>
        <c:gapWidth val="100"/>
        <c:overlap val="-24"/>
        <c:axId val="1062485360"/>
        <c:axId val="956019184"/>
      </c:barChart>
      <c:catAx>
        <c:axId val="1062485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6019184"/>
        <c:crosses val="autoZero"/>
        <c:auto val="1"/>
        <c:lblAlgn val="ctr"/>
        <c:lblOffset val="100"/>
        <c:noMultiLvlLbl val="0"/>
      </c:catAx>
      <c:valAx>
        <c:axId val="956019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6248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4E-4546-B1D5-BA80407B9712}"/>
                </c:ext>
              </c:extLst>
            </c:dLbl>
            <c:dLbl>
              <c:idx val="1"/>
              <c:tx>
                <c:rich>
                  <a:bodyPr/>
                  <a:lstStyle/>
                  <a:p>
                    <a:r>
                      <a:rPr lang="en-US" dirty="0"/>
                      <a:t>42 %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4E-4546-B1D5-BA80407B9712}"/>
                </c:ext>
              </c:extLst>
            </c:dLbl>
            <c:dLbl>
              <c:idx val="2"/>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4E-4546-B1D5-BA80407B9712}"/>
                </c:ext>
              </c:extLst>
            </c:dLbl>
            <c:dLbl>
              <c:idx val="3"/>
              <c:tx>
                <c:rich>
                  <a:bodyPr/>
                  <a:lstStyle/>
                  <a:p>
                    <a:r>
                      <a:rPr lang="en-US" dirty="0"/>
                      <a:t>19 %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4E-4546-B1D5-BA80407B971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Sheet1!$G$195:$G$198</c:f>
              <c:strCache>
                <c:ptCount val="4"/>
                <c:pt idx="0">
                  <c:v>EXCELENTE</c:v>
                </c:pt>
                <c:pt idx="1">
                  <c:v>BUENA</c:v>
                </c:pt>
                <c:pt idx="2">
                  <c:v>REGULAR</c:v>
                </c:pt>
                <c:pt idx="3">
                  <c:v>MALO</c:v>
                </c:pt>
              </c:strCache>
            </c:strRef>
          </c:cat>
          <c:val>
            <c:numRef>
              <c:f>Sheet1!$J$195:$J$198</c:f>
              <c:numCache>
                <c:formatCode>###0.0</c:formatCode>
                <c:ptCount val="4"/>
                <c:pt idx="0">
                  <c:v>7.3170731707317067</c:v>
                </c:pt>
                <c:pt idx="1">
                  <c:v>41.463414634146339</c:v>
                </c:pt>
                <c:pt idx="2">
                  <c:v>31.707317073170731</c:v>
                </c:pt>
                <c:pt idx="3">
                  <c:v>19.512195121951219</c:v>
                </c:pt>
              </c:numCache>
            </c:numRef>
          </c:val>
          <c:extLst>
            <c:ext xmlns:c16="http://schemas.microsoft.com/office/drawing/2014/chart" uri="{C3380CC4-5D6E-409C-BE32-E72D297353CC}">
              <c16:uniqueId val="{00000004-DD4E-4546-B1D5-BA80407B9712}"/>
            </c:ext>
          </c:extLst>
        </c:ser>
        <c:dLbls>
          <c:dLblPos val="inEnd"/>
          <c:showLegendKey val="0"/>
          <c:showVal val="1"/>
          <c:showCatName val="0"/>
          <c:showSerName val="0"/>
          <c:showPercent val="0"/>
          <c:showBubbleSize val="0"/>
        </c:dLbls>
        <c:gapWidth val="100"/>
        <c:overlap val="-24"/>
        <c:axId val="915616048"/>
        <c:axId val="956017936"/>
      </c:barChart>
      <c:catAx>
        <c:axId val="91561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6017936"/>
        <c:crosses val="autoZero"/>
        <c:auto val="1"/>
        <c:lblAlgn val="ctr"/>
        <c:lblOffset val="100"/>
        <c:noMultiLvlLbl val="0"/>
      </c:catAx>
      <c:valAx>
        <c:axId val="956017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61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AA-4717-918C-456E29DF98FB}"/>
                </c:ext>
              </c:extLst>
            </c:dLbl>
            <c:dLbl>
              <c:idx val="1"/>
              <c:tx>
                <c:rich>
                  <a:bodyPr/>
                  <a:lstStyle/>
                  <a:p>
                    <a:r>
                      <a:rPr lang="en-US" dirty="0"/>
                      <a:t>47 %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AA-4717-918C-456E29DF98FB}"/>
                </c:ext>
              </c:extLst>
            </c:dLbl>
            <c:dLbl>
              <c:idx val="2"/>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AA-4717-918C-456E29DF98FB}"/>
                </c:ext>
              </c:extLst>
            </c:dLbl>
            <c:dLbl>
              <c:idx val="3"/>
              <c:tx>
                <c:rich>
                  <a:bodyPr/>
                  <a:lstStyle/>
                  <a:p>
                    <a:r>
                      <a:rPr lang="en-US" dirty="0"/>
                      <a:t>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AA-4717-918C-456E29DF98F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Sheet1!$G$203:$G$206</c:f>
              <c:strCache>
                <c:ptCount val="4"/>
                <c:pt idx="0">
                  <c:v>EXCELENTE</c:v>
                </c:pt>
                <c:pt idx="1">
                  <c:v>BUENA</c:v>
                </c:pt>
                <c:pt idx="2">
                  <c:v>REGULAR</c:v>
                </c:pt>
                <c:pt idx="3">
                  <c:v>MALO</c:v>
                </c:pt>
              </c:strCache>
            </c:strRef>
          </c:cat>
          <c:val>
            <c:numRef>
              <c:f>Sheet1!$J$203:$J$206</c:f>
              <c:numCache>
                <c:formatCode>###0.0</c:formatCode>
                <c:ptCount val="4"/>
                <c:pt idx="0">
                  <c:v>7.3170731707317067</c:v>
                </c:pt>
                <c:pt idx="1">
                  <c:v>46.341463414634148</c:v>
                </c:pt>
                <c:pt idx="2">
                  <c:v>39.024390243902438</c:v>
                </c:pt>
                <c:pt idx="3">
                  <c:v>7.3170731707317067</c:v>
                </c:pt>
              </c:numCache>
            </c:numRef>
          </c:val>
          <c:extLst>
            <c:ext xmlns:c16="http://schemas.microsoft.com/office/drawing/2014/chart" uri="{C3380CC4-5D6E-409C-BE32-E72D297353CC}">
              <c16:uniqueId val="{00000004-29AA-4717-918C-456E29DF98FB}"/>
            </c:ext>
          </c:extLst>
        </c:ser>
        <c:dLbls>
          <c:dLblPos val="inEnd"/>
          <c:showLegendKey val="0"/>
          <c:showVal val="1"/>
          <c:showCatName val="0"/>
          <c:showSerName val="0"/>
          <c:showPercent val="0"/>
          <c:showBubbleSize val="0"/>
        </c:dLbls>
        <c:gapWidth val="100"/>
        <c:overlap val="-24"/>
        <c:axId val="651079952"/>
        <c:axId val="995119664"/>
      </c:barChart>
      <c:catAx>
        <c:axId val="651079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119664"/>
        <c:crosses val="autoZero"/>
        <c:auto val="1"/>
        <c:lblAlgn val="ctr"/>
        <c:lblOffset val="100"/>
        <c:noMultiLvlLbl val="0"/>
      </c:catAx>
      <c:valAx>
        <c:axId val="995119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1079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E1-4B4D-BD5F-7A9C3F585138}"/>
                </c:ext>
              </c:extLst>
            </c:dLbl>
            <c:dLbl>
              <c:idx val="1"/>
              <c:tx>
                <c:rich>
                  <a:bodyPr/>
                  <a:lstStyle/>
                  <a:p>
                    <a:r>
                      <a:rPr lang="en-US" dirty="0"/>
                      <a:t>34 %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E1-4B4D-BD5F-7A9C3F585138}"/>
                </c:ext>
              </c:extLst>
            </c:dLbl>
            <c:dLbl>
              <c:idx val="2"/>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E1-4B4D-BD5F-7A9C3F585138}"/>
                </c:ext>
              </c:extLst>
            </c:dLbl>
            <c:dLbl>
              <c:idx val="3"/>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E1-4B4D-BD5F-7A9C3F58513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Sheet1!$G$211:$G$214</c:f>
              <c:strCache>
                <c:ptCount val="4"/>
                <c:pt idx="0">
                  <c:v>EXCELENTE</c:v>
                </c:pt>
                <c:pt idx="1">
                  <c:v>BUENA</c:v>
                </c:pt>
                <c:pt idx="2">
                  <c:v>REGULAR</c:v>
                </c:pt>
                <c:pt idx="3">
                  <c:v>MALO</c:v>
                </c:pt>
              </c:strCache>
            </c:strRef>
          </c:cat>
          <c:val>
            <c:numRef>
              <c:f>Sheet1!$I$211:$I$214</c:f>
              <c:numCache>
                <c:formatCode>###0.0</c:formatCode>
                <c:ptCount val="4"/>
                <c:pt idx="0">
                  <c:v>4.8780487804878048</c:v>
                </c:pt>
                <c:pt idx="1">
                  <c:v>34.146341463414636</c:v>
                </c:pt>
                <c:pt idx="2">
                  <c:v>43.902439024390247</c:v>
                </c:pt>
                <c:pt idx="3">
                  <c:v>17.073170731707318</c:v>
                </c:pt>
              </c:numCache>
            </c:numRef>
          </c:val>
          <c:extLst>
            <c:ext xmlns:c16="http://schemas.microsoft.com/office/drawing/2014/chart" uri="{C3380CC4-5D6E-409C-BE32-E72D297353CC}">
              <c16:uniqueId val="{00000004-F3E1-4B4D-BD5F-7A9C3F585138}"/>
            </c:ext>
          </c:extLst>
        </c:ser>
        <c:dLbls>
          <c:dLblPos val="inEnd"/>
          <c:showLegendKey val="0"/>
          <c:showVal val="1"/>
          <c:showCatName val="0"/>
          <c:showSerName val="0"/>
          <c:showPercent val="0"/>
          <c:showBubbleSize val="0"/>
        </c:dLbls>
        <c:gapWidth val="100"/>
        <c:overlap val="-24"/>
        <c:axId val="984227296"/>
        <c:axId val="955933184"/>
      </c:barChart>
      <c:catAx>
        <c:axId val="98422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5933184"/>
        <c:crosses val="autoZero"/>
        <c:auto val="1"/>
        <c:lblAlgn val="ctr"/>
        <c:lblOffset val="100"/>
        <c:noMultiLvlLbl val="0"/>
      </c:catAx>
      <c:valAx>
        <c:axId val="955933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22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a:solidFill>
                  <a:schemeClr val="accent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34B-4547-A1A2-97C2494486FE}"/>
              </c:ext>
            </c:extLst>
          </c:dPt>
          <c:dLbls>
            <c:dLbl>
              <c:idx val="0"/>
              <c:tx>
                <c:rich>
                  <a:bodyPr/>
                  <a:lstStyle/>
                  <a:p>
                    <a:r>
                      <a:rPr lang="en-US" dirty="0"/>
                      <a:t>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4B-4547-A1A2-97C2494486FE}"/>
                </c:ext>
              </c:extLst>
            </c:dLbl>
            <c:dLbl>
              <c:idx val="1"/>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4B-4547-A1A2-97C2494486FE}"/>
                </c:ext>
              </c:extLst>
            </c:dLbl>
            <c:dLbl>
              <c:idx val="2"/>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4B-4547-A1A2-97C2494486FE}"/>
                </c:ext>
              </c:extLst>
            </c:dLbl>
            <c:dLbl>
              <c:idx val="3"/>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4B-4547-A1A2-97C2494486F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Sheet1!$G$219:$G$222</c:f>
              <c:strCache>
                <c:ptCount val="4"/>
                <c:pt idx="0">
                  <c:v>EXCELENTE</c:v>
                </c:pt>
                <c:pt idx="1">
                  <c:v>BUENA</c:v>
                </c:pt>
                <c:pt idx="2">
                  <c:v>REGULAR</c:v>
                </c:pt>
                <c:pt idx="3">
                  <c:v>MALO</c:v>
                </c:pt>
              </c:strCache>
            </c:strRef>
          </c:cat>
          <c:val>
            <c:numRef>
              <c:f>Sheet1!$I$219:$I$222</c:f>
              <c:numCache>
                <c:formatCode>###0.0</c:formatCode>
                <c:ptCount val="4"/>
                <c:pt idx="0">
                  <c:v>4.8780487804878048</c:v>
                </c:pt>
                <c:pt idx="1">
                  <c:v>19.512195121951219</c:v>
                </c:pt>
                <c:pt idx="2">
                  <c:v>48.780487804878049</c:v>
                </c:pt>
                <c:pt idx="3">
                  <c:v>26.829268292682929</c:v>
                </c:pt>
              </c:numCache>
            </c:numRef>
          </c:val>
          <c:extLst>
            <c:ext xmlns:c16="http://schemas.microsoft.com/office/drawing/2014/chart" uri="{C3380CC4-5D6E-409C-BE32-E72D297353CC}">
              <c16:uniqueId val="{00000004-334B-4547-A1A2-97C2494486FE}"/>
            </c:ext>
          </c:extLst>
        </c:ser>
        <c:dLbls>
          <c:dLblPos val="inEnd"/>
          <c:showLegendKey val="0"/>
          <c:showVal val="1"/>
          <c:showCatName val="0"/>
          <c:showSerName val="0"/>
          <c:showPercent val="0"/>
          <c:showBubbleSize val="0"/>
        </c:dLbls>
        <c:gapWidth val="100"/>
        <c:overlap val="-24"/>
        <c:axId val="834156320"/>
        <c:axId val="956015856"/>
      </c:barChart>
      <c:catAx>
        <c:axId val="834156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6015856"/>
        <c:crosses val="autoZero"/>
        <c:auto val="1"/>
        <c:lblAlgn val="ctr"/>
        <c:lblOffset val="100"/>
        <c:noMultiLvlLbl val="0"/>
      </c:catAx>
      <c:valAx>
        <c:axId val="956015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415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5F-4019-AD76-8CFCCC66C7A0}"/>
                </c:ext>
              </c:extLst>
            </c:dLbl>
            <c:dLbl>
              <c:idx val="1"/>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5F-4019-AD76-8CFCCC66C7A0}"/>
                </c:ext>
              </c:extLst>
            </c:dLbl>
            <c:dLbl>
              <c:idx val="2"/>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5F-4019-AD76-8CFCCC66C7A0}"/>
                </c:ext>
              </c:extLst>
            </c:dLbl>
            <c:dLbl>
              <c:idx val="3"/>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5F-4019-AD76-8CFCCC66C7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Sheet1!$G$227:$G$230</c:f>
              <c:strCache>
                <c:ptCount val="4"/>
                <c:pt idx="0">
                  <c:v>EXCELENTE</c:v>
                </c:pt>
                <c:pt idx="1">
                  <c:v>BUENA</c:v>
                </c:pt>
                <c:pt idx="2">
                  <c:v>REGULAR</c:v>
                </c:pt>
                <c:pt idx="3">
                  <c:v>MALO</c:v>
                </c:pt>
              </c:strCache>
            </c:strRef>
          </c:cat>
          <c:val>
            <c:numRef>
              <c:f>Sheet1!$J$227:$J$230</c:f>
              <c:numCache>
                <c:formatCode>###0.0</c:formatCode>
                <c:ptCount val="4"/>
                <c:pt idx="0">
                  <c:v>2.4390243902439024</c:v>
                </c:pt>
                <c:pt idx="1">
                  <c:v>31.707317073170731</c:v>
                </c:pt>
                <c:pt idx="2">
                  <c:v>48.780487804878049</c:v>
                </c:pt>
                <c:pt idx="3">
                  <c:v>17.073170731707318</c:v>
                </c:pt>
              </c:numCache>
            </c:numRef>
          </c:val>
          <c:extLst>
            <c:ext xmlns:c16="http://schemas.microsoft.com/office/drawing/2014/chart" uri="{C3380CC4-5D6E-409C-BE32-E72D297353CC}">
              <c16:uniqueId val="{00000004-625F-4019-AD76-8CFCCC66C7A0}"/>
            </c:ext>
          </c:extLst>
        </c:ser>
        <c:dLbls>
          <c:dLblPos val="inEnd"/>
          <c:showLegendKey val="0"/>
          <c:showVal val="1"/>
          <c:showCatName val="0"/>
          <c:showSerName val="0"/>
          <c:showPercent val="0"/>
          <c:showBubbleSize val="0"/>
        </c:dLbls>
        <c:gapWidth val="100"/>
        <c:overlap val="-24"/>
        <c:axId val="1062435760"/>
        <c:axId val="877833600"/>
      </c:barChart>
      <c:catAx>
        <c:axId val="106243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833600"/>
        <c:crosses val="autoZero"/>
        <c:auto val="1"/>
        <c:lblAlgn val="ctr"/>
        <c:lblOffset val="100"/>
        <c:noMultiLvlLbl val="0"/>
      </c:catAx>
      <c:valAx>
        <c:axId val="877833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624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EE-40A4-BBEE-52DF6DE8E723}"/>
                </c:ext>
              </c:extLst>
            </c:dLbl>
            <c:dLbl>
              <c:idx val="1"/>
              <c:tx>
                <c:rich>
                  <a:bodyPr/>
                  <a:lstStyle/>
                  <a:p>
                    <a:r>
                      <a:rPr lang="en-US" dirty="0"/>
                      <a:t>29 %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EE-40A4-BBEE-52DF6DE8E72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Sheet1!$G$235:$G$236</c:f>
              <c:strCache>
                <c:ptCount val="2"/>
                <c:pt idx="0">
                  <c:v>SI</c:v>
                </c:pt>
                <c:pt idx="1">
                  <c:v>NO</c:v>
                </c:pt>
              </c:strCache>
            </c:strRef>
          </c:cat>
          <c:val>
            <c:numRef>
              <c:f>Sheet1!$J$235:$J$236</c:f>
              <c:numCache>
                <c:formatCode>###0.0</c:formatCode>
                <c:ptCount val="2"/>
                <c:pt idx="0">
                  <c:v>70.731707317073173</c:v>
                </c:pt>
                <c:pt idx="1">
                  <c:v>29.268292682926827</c:v>
                </c:pt>
              </c:numCache>
            </c:numRef>
          </c:val>
          <c:extLst>
            <c:ext xmlns:c16="http://schemas.microsoft.com/office/drawing/2014/chart" uri="{C3380CC4-5D6E-409C-BE32-E72D297353CC}">
              <c16:uniqueId val="{00000002-1BEE-40A4-BBEE-52DF6DE8E723}"/>
            </c:ext>
          </c:extLst>
        </c:ser>
        <c:dLbls>
          <c:dLblPos val="inEnd"/>
          <c:showLegendKey val="0"/>
          <c:showVal val="1"/>
          <c:showCatName val="0"/>
          <c:showSerName val="0"/>
          <c:showPercent val="0"/>
          <c:showBubbleSize val="0"/>
        </c:dLbls>
        <c:gapWidth val="100"/>
        <c:overlap val="-24"/>
        <c:axId val="1062461760"/>
        <c:axId val="840165648"/>
      </c:barChart>
      <c:catAx>
        <c:axId val="106246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0165648"/>
        <c:crosses val="autoZero"/>
        <c:auto val="1"/>
        <c:lblAlgn val="ctr"/>
        <c:lblOffset val="100"/>
        <c:noMultiLvlLbl val="0"/>
      </c:catAx>
      <c:valAx>
        <c:axId val="840165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6246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46C7-A35A-3DC2C6EDBC1D}"/>
                </c:ext>
              </c:extLst>
            </c:dLbl>
            <c:dLbl>
              <c:idx val="1"/>
              <c:tx>
                <c:rich>
                  <a:bodyPr/>
                  <a:lstStyle/>
                  <a:p>
                    <a:r>
                      <a:rPr lang="en-US" dirty="0"/>
                      <a:t>68 %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B1-46C7-A35A-3DC2C6EDBC1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Sheet1!$G$241:$G$242</c:f>
              <c:strCache>
                <c:ptCount val="2"/>
                <c:pt idx="0">
                  <c:v>SI</c:v>
                </c:pt>
                <c:pt idx="1">
                  <c:v>NO</c:v>
                </c:pt>
              </c:strCache>
            </c:strRef>
          </c:cat>
          <c:val>
            <c:numRef>
              <c:f>Sheet1!$J$241:$J$242</c:f>
              <c:numCache>
                <c:formatCode>###0.0</c:formatCode>
                <c:ptCount val="2"/>
                <c:pt idx="0">
                  <c:v>31.707317073170731</c:v>
                </c:pt>
                <c:pt idx="1">
                  <c:v>68.292682926829272</c:v>
                </c:pt>
              </c:numCache>
            </c:numRef>
          </c:val>
          <c:extLst>
            <c:ext xmlns:c16="http://schemas.microsoft.com/office/drawing/2014/chart" uri="{C3380CC4-5D6E-409C-BE32-E72D297353CC}">
              <c16:uniqueId val="{00000002-D0B1-46C7-A35A-3DC2C6EDBC1D}"/>
            </c:ext>
          </c:extLst>
        </c:ser>
        <c:dLbls>
          <c:dLblPos val="inEnd"/>
          <c:showLegendKey val="0"/>
          <c:showVal val="1"/>
          <c:showCatName val="0"/>
          <c:showSerName val="0"/>
          <c:showPercent val="0"/>
          <c:showBubbleSize val="0"/>
        </c:dLbls>
        <c:gapWidth val="100"/>
        <c:overlap val="-24"/>
        <c:axId val="954274528"/>
        <c:axId val="956019600"/>
      </c:barChart>
      <c:catAx>
        <c:axId val="954274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6019600"/>
        <c:crosses val="autoZero"/>
        <c:auto val="1"/>
        <c:lblAlgn val="ctr"/>
        <c:lblOffset val="100"/>
        <c:noMultiLvlLbl val="0"/>
      </c:catAx>
      <c:valAx>
        <c:axId val="956019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4274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AA-4880-9FC5-223BC0E8F961}"/>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AA-4880-9FC5-223BC0E8F961}"/>
                </c:ext>
              </c:extLst>
            </c:dLbl>
            <c:dLbl>
              <c:idx val="2"/>
              <c:tx>
                <c:rich>
                  <a:bodyPr/>
                  <a:lstStyle/>
                  <a:p>
                    <a:r>
                      <a:rPr lang="en-US" dirty="0"/>
                      <a:t>25 %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AA-4880-9FC5-223BC0E8F96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Sheet1!$G$247:$G$249</c:f>
              <c:strCache>
                <c:ptCount val="3"/>
                <c:pt idx="0">
                  <c:v>SIEMPRE</c:v>
                </c:pt>
                <c:pt idx="1">
                  <c:v>ALGUNAS VECES</c:v>
                </c:pt>
                <c:pt idx="2">
                  <c:v>NUNCA</c:v>
                </c:pt>
              </c:strCache>
            </c:strRef>
          </c:cat>
          <c:val>
            <c:numRef>
              <c:f>Sheet1!$J$247:$J$249</c:f>
              <c:numCache>
                <c:formatCode>###0.0</c:formatCode>
                <c:ptCount val="3"/>
                <c:pt idx="0">
                  <c:v>25</c:v>
                </c:pt>
                <c:pt idx="1">
                  <c:v>50</c:v>
                </c:pt>
                <c:pt idx="2">
                  <c:v>25</c:v>
                </c:pt>
              </c:numCache>
            </c:numRef>
          </c:val>
          <c:extLst>
            <c:ext xmlns:c16="http://schemas.microsoft.com/office/drawing/2014/chart" uri="{C3380CC4-5D6E-409C-BE32-E72D297353CC}">
              <c16:uniqueId val="{00000003-BFAA-4880-9FC5-223BC0E8F961}"/>
            </c:ext>
          </c:extLst>
        </c:ser>
        <c:dLbls>
          <c:dLblPos val="inEnd"/>
          <c:showLegendKey val="0"/>
          <c:showVal val="1"/>
          <c:showCatName val="0"/>
          <c:showSerName val="0"/>
          <c:showPercent val="0"/>
          <c:showBubbleSize val="0"/>
        </c:dLbls>
        <c:gapWidth val="100"/>
        <c:overlap val="-24"/>
        <c:axId val="984299296"/>
        <c:axId val="955919040"/>
      </c:barChart>
      <c:catAx>
        <c:axId val="984299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5919040"/>
        <c:crosses val="autoZero"/>
        <c:auto val="1"/>
        <c:lblAlgn val="ctr"/>
        <c:lblOffset val="100"/>
        <c:noMultiLvlLbl val="0"/>
      </c:catAx>
      <c:valAx>
        <c:axId val="955919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29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94-4253-8234-37393FFF9D60}"/>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94-4253-8234-37393FFF9D60}"/>
                </c:ext>
              </c:extLst>
            </c:dLbl>
            <c:dLbl>
              <c:idx val="2"/>
              <c:tx>
                <c:rich>
                  <a:bodyPr/>
                  <a:lstStyle/>
                  <a:p>
                    <a:r>
                      <a:rPr lang="en-US" dirty="0"/>
                      <a:t>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94-4253-8234-37393FFF9D6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Sheet1!$G$256:$G$258</c:f>
              <c:strCache>
                <c:ptCount val="3"/>
                <c:pt idx="0">
                  <c:v>SIEMPRE</c:v>
                </c:pt>
                <c:pt idx="1">
                  <c:v>ALGUNAS VECES</c:v>
                </c:pt>
                <c:pt idx="2">
                  <c:v>NUNCA</c:v>
                </c:pt>
              </c:strCache>
            </c:strRef>
          </c:cat>
          <c:val>
            <c:numRef>
              <c:f>Sheet1!$J$256:$J$258</c:f>
              <c:numCache>
                <c:formatCode>###0.0</c:formatCode>
                <c:ptCount val="3"/>
                <c:pt idx="0">
                  <c:v>45</c:v>
                </c:pt>
                <c:pt idx="1">
                  <c:v>50</c:v>
                </c:pt>
                <c:pt idx="2">
                  <c:v>5</c:v>
                </c:pt>
              </c:numCache>
            </c:numRef>
          </c:val>
          <c:extLst>
            <c:ext xmlns:c16="http://schemas.microsoft.com/office/drawing/2014/chart" uri="{C3380CC4-5D6E-409C-BE32-E72D297353CC}">
              <c16:uniqueId val="{00000003-A394-4253-8234-37393FFF9D60}"/>
            </c:ext>
          </c:extLst>
        </c:ser>
        <c:dLbls>
          <c:dLblPos val="inEnd"/>
          <c:showLegendKey val="0"/>
          <c:showVal val="1"/>
          <c:showCatName val="0"/>
          <c:showSerName val="0"/>
          <c:showPercent val="0"/>
          <c:showBubbleSize val="0"/>
        </c:dLbls>
        <c:gapWidth val="100"/>
        <c:overlap val="-24"/>
        <c:axId val="647860288"/>
        <c:axId val="955923616"/>
      </c:barChart>
      <c:catAx>
        <c:axId val="64786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5923616"/>
        <c:crosses val="autoZero"/>
        <c:auto val="1"/>
        <c:lblAlgn val="ctr"/>
        <c:lblOffset val="100"/>
        <c:noMultiLvlLbl val="0"/>
      </c:catAx>
      <c:valAx>
        <c:axId val="955923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786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49-4A44-88A7-36DAB8028ACD}"/>
                </c:ext>
              </c:extLst>
            </c:dLbl>
            <c:dLbl>
              <c:idx val="1"/>
              <c:tx>
                <c:rich>
                  <a:bodyPr/>
                  <a:lstStyle/>
                  <a:p>
                    <a:r>
                      <a:rPr lang="en-US"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49-4A44-88A7-36DAB8028ACD}"/>
                </c:ext>
              </c:extLst>
            </c:dLbl>
            <c:dLbl>
              <c:idx val="2"/>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49-4A44-88A7-36DAB8028AC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Sheet1!$G$265:$G$267</c:f>
              <c:strCache>
                <c:ptCount val="3"/>
                <c:pt idx="0">
                  <c:v>BUENAS</c:v>
                </c:pt>
                <c:pt idx="1">
                  <c:v>MALAS</c:v>
                </c:pt>
                <c:pt idx="2">
                  <c:v>PESIMAS</c:v>
                </c:pt>
              </c:strCache>
            </c:strRef>
          </c:cat>
          <c:val>
            <c:numRef>
              <c:f>Sheet1!$J$265:$J$267</c:f>
              <c:numCache>
                <c:formatCode>###0.0</c:formatCode>
                <c:ptCount val="3"/>
                <c:pt idx="0">
                  <c:v>55.000000000000007</c:v>
                </c:pt>
                <c:pt idx="1">
                  <c:v>35</c:v>
                </c:pt>
                <c:pt idx="2">
                  <c:v>10</c:v>
                </c:pt>
              </c:numCache>
            </c:numRef>
          </c:val>
          <c:extLst>
            <c:ext xmlns:c16="http://schemas.microsoft.com/office/drawing/2014/chart" uri="{C3380CC4-5D6E-409C-BE32-E72D297353CC}">
              <c16:uniqueId val="{00000003-9E49-4A44-88A7-36DAB8028ACD}"/>
            </c:ext>
          </c:extLst>
        </c:ser>
        <c:dLbls>
          <c:dLblPos val="inEnd"/>
          <c:showLegendKey val="0"/>
          <c:showVal val="1"/>
          <c:showCatName val="0"/>
          <c:showSerName val="0"/>
          <c:showPercent val="0"/>
          <c:showBubbleSize val="0"/>
        </c:dLbls>
        <c:gapWidth val="100"/>
        <c:overlap val="-24"/>
        <c:axId val="984256096"/>
        <c:axId val="955931104"/>
      </c:barChart>
      <c:catAx>
        <c:axId val="984256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5931104"/>
        <c:crosses val="autoZero"/>
        <c:auto val="1"/>
        <c:lblAlgn val="ctr"/>
        <c:lblOffset val="100"/>
        <c:noMultiLvlLbl val="0"/>
      </c:catAx>
      <c:valAx>
        <c:axId val="955931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25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EE-4C1E-866B-099BB1D86095}"/>
                </c:ext>
              </c:extLst>
            </c:dLbl>
            <c:dLbl>
              <c:idx val="1"/>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EE-4C1E-866B-099BB1D8609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Sheet1!$G$274:$G$275</c:f>
              <c:strCache>
                <c:ptCount val="2"/>
                <c:pt idx="0">
                  <c:v>SIEMPRE</c:v>
                </c:pt>
                <c:pt idx="1">
                  <c:v>ALGUNAS VECES</c:v>
                </c:pt>
              </c:strCache>
            </c:strRef>
          </c:cat>
          <c:val>
            <c:numRef>
              <c:f>Sheet1!$J$274:$J$275</c:f>
              <c:numCache>
                <c:formatCode>###0.0</c:formatCode>
                <c:ptCount val="2"/>
                <c:pt idx="0">
                  <c:v>53.846153846153847</c:v>
                </c:pt>
                <c:pt idx="1">
                  <c:v>46.153846153846153</c:v>
                </c:pt>
              </c:numCache>
            </c:numRef>
          </c:val>
          <c:extLst>
            <c:ext xmlns:c16="http://schemas.microsoft.com/office/drawing/2014/chart" uri="{C3380CC4-5D6E-409C-BE32-E72D297353CC}">
              <c16:uniqueId val="{00000002-E0EE-4C1E-866B-099BB1D86095}"/>
            </c:ext>
          </c:extLst>
        </c:ser>
        <c:dLbls>
          <c:dLblPos val="inEnd"/>
          <c:showLegendKey val="0"/>
          <c:showVal val="1"/>
          <c:showCatName val="0"/>
          <c:showSerName val="0"/>
          <c:showPercent val="0"/>
          <c:showBubbleSize val="0"/>
        </c:dLbls>
        <c:gapWidth val="100"/>
        <c:overlap val="-24"/>
        <c:axId val="871506176"/>
        <c:axId val="995118000"/>
      </c:barChart>
      <c:catAx>
        <c:axId val="871506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118000"/>
        <c:crosses val="autoZero"/>
        <c:auto val="1"/>
        <c:lblAlgn val="ctr"/>
        <c:lblOffset val="100"/>
        <c:noMultiLvlLbl val="0"/>
      </c:catAx>
      <c:valAx>
        <c:axId val="995118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150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5C-450C-9425-13907D421BFC}"/>
                </c:ext>
              </c:extLst>
            </c:dLbl>
            <c:dLbl>
              <c:idx val="1"/>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C-450C-9425-13907D421BF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Sheet1!$G$274:$G$275</c:f>
              <c:strCache>
                <c:ptCount val="2"/>
                <c:pt idx="0">
                  <c:v>SIEMPRE</c:v>
                </c:pt>
                <c:pt idx="1">
                  <c:v>ALGUNAS VECES</c:v>
                </c:pt>
              </c:strCache>
            </c:strRef>
          </c:cat>
          <c:val>
            <c:numRef>
              <c:f>Sheet1!$J$274:$J$275</c:f>
              <c:numCache>
                <c:formatCode>###0.0</c:formatCode>
                <c:ptCount val="2"/>
                <c:pt idx="0">
                  <c:v>53.846153846153847</c:v>
                </c:pt>
                <c:pt idx="1">
                  <c:v>46.153846153846153</c:v>
                </c:pt>
              </c:numCache>
            </c:numRef>
          </c:val>
          <c:extLst>
            <c:ext xmlns:c16="http://schemas.microsoft.com/office/drawing/2014/chart" uri="{C3380CC4-5D6E-409C-BE32-E72D297353CC}">
              <c16:uniqueId val="{00000002-F65C-450C-9425-13907D421BFC}"/>
            </c:ext>
          </c:extLst>
        </c:ser>
        <c:dLbls>
          <c:dLblPos val="inEnd"/>
          <c:showLegendKey val="0"/>
          <c:showVal val="1"/>
          <c:showCatName val="0"/>
          <c:showSerName val="0"/>
          <c:showPercent val="0"/>
          <c:showBubbleSize val="0"/>
        </c:dLbls>
        <c:gapWidth val="100"/>
        <c:overlap val="-24"/>
        <c:axId val="871506176"/>
        <c:axId val="995118000"/>
      </c:barChart>
      <c:catAx>
        <c:axId val="871506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118000"/>
        <c:crosses val="autoZero"/>
        <c:auto val="1"/>
        <c:lblAlgn val="ctr"/>
        <c:lblOffset val="100"/>
        <c:noMultiLvlLbl val="0"/>
      </c:catAx>
      <c:valAx>
        <c:axId val="995118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150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80-44FA-8884-13E874518138}"/>
                </c:ext>
              </c:extLst>
            </c:dLbl>
            <c:dLbl>
              <c:idx val="1"/>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80-44FA-8884-13E87451813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Sheet1!$G$290:$G$291</c:f>
              <c:strCache>
                <c:ptCount val="2"/>
                <c:pt idx="0">
                  <c:v>SIEMPRE</c:v>
                </c:pt>
                <c:pt idx="1">
                  <c:v>ALGUNAS VECES</c:v>
                </c:pt>
              </c:strCache>
            </c:strRef>
          </c:cat>
          <c:val>
            <c:numRef>
              <c:f>Sheet1!$J$290:$J$291</c:f>
              <c:numCache>
                <c:formatCode>###0.0</c:formatCode>
                <c:ptCount val="2"/>
                <c:pt idx="0">
                  <c:v>61.53846153846154</c:v>
                </c:pt>
                <c:pt idx="1">
                  <c:v>38.461538461538467</c:v>
                </c:pt>
              </c:numCache>
            </c:numRef>
          </c:val>
          <c:extLst>
            <c:ext xmlns:c16="http://schemas.microsoft.com/office/drawing/2014/chart" uri="{C3380CC4-5D6E-409C-BE32-E72D297353CC}">
              <c16:uniqueId val="{00000002-FA80-44FA-8884-13E874518138}"/>
            </c:ext>
          </c:extLst>
        </c:ser>
        <c:dLbls>
          <c:dLblPos val="inEnd"/>
          <c:showLegendKey val="0"/>
          <c:showVal val="1"/>
          <c:showCatName val="0"/>
          <c:showSerName val="0"/>
          <c:showPercent val="0"/>
          <c:showBubbleSize val="0"/>
        </c:dLbls>
        <c:gapWidth val="100"/>
        <c:overlap val="-24"/>
        <c:axId val="871540576"/>
        <c:axId val="956021264"/>
      </c:barChart>
      <c:catAx>
        <c:axId val="87154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6021264"/>
        <c:crosses val="autoZero"/>
        <c:auto val="1"/>
        <c:lblAlgn val="ctr"/>
        <c:lblOffset val="100"/>
        <c:noMultiLvlLbl val="0"/>
      </c:catAx>
      <c:valAx>
        <c:axId val="956021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154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C9-4AF0-B9CA-A6F103B8DB10}"/>
                </c:ext>
              </c:extLst>
            </c:dLbl>
            <c:dLbl>
              <c:idx val="1"/>
              <c:tx>
                <c:rich>
                  <a:bodyPr/>
                  <a:lstStyle/>
                  <a:p>
                    <a:r>
                      <a:rPr lang="en-US" dirty="0"/>
                      <a:t>62 %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C9-4AF0-B9CA-A6F103B8DB1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Sheet1!$G$298:$G$299</c:f>
              <c:strCache>
                <c:ptCount val="2"/>
                <c:pt idx="0">
                  <c:v>SIEMPRE</c:v>
                </c:pt>
                <c:pt idx="1">
                  <c:v>ALGUNAS VECES</c:v>
                </c:pt>
              </c:strCache>
            </c:strRef>
          </c:cat>
          <c:val>
            <c:numRef>
              <c:f>Sheet1!$J$298:$J$299</c:f>
              <c:numCache>
                <c:formatCode>###0.0</c:formatCode>
                <c:ptCount val="2"/>
                <c:pt idx="0">
                  <c:v>37.5</c:v>
                </c:pt>
                <c:pt idx="1">
                  <c:v>62.5</c:v>
                </c:pt>
              </c:numCache>
            </c:numRef>
          </c:val>
          <c:extLst>
            <c:ext xmlns:c16="http://schemas.microsoft.com/office/drawing/2014/chart" uri="{C3380CC4-5D6E-409C-BE32-E72D297353CC}">
              <c16:uniqueId val="{00000002-B3C9-4AF0-B9CA-A6F103B8DB10}"/>
            </c:ext>
          </c:extLst>
        </c:ser>
        <c:dLbls>
          <c:dLblPos val="inEnd"/>
          <c:showLegendKey val="0"/>
          <c:showVal val="1"/>
          <c:showCatName val="0"/>
          <c:showSerName val="0"/>
          <c:showPercent val="0"/>
          <c:showBubbleSize val="0"/>
        </c:dLbls>
        <c:gapWidth val="100"/>
        <c:overlap val="-24"/>
        <c:axId val="936913952"/>
        <c:axId val="842406880"/>
      </c:barChart>
      <c:catAx>
        <c:axId val="936913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2406880"/>
        <c:crosses val="autoZero"/>
        <c:auto val="1"/>
        <c:lblAlgn val="ctr"/>
        <c:lblOffset val="100"/>
        <c:noMultiLvlLbl val="0"/>
      </c:catAx>
      <c:valAx>
        <c:axId val="842406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3691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22-4C24-BE33-267338085C71}"/>
                </c:ext>
              </c:extLst>
            </c:dLbl>
            <c:dLbl>
              <c:idx val="1"/>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22-4C24-BE33-267338085C71}"/>
                </c:ext>
              </c:extLst>
            </c:dLbl>
            <c:dLbl>
              <c:idx val="2"/>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22-4C24-BE33-267338085C7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Sheet1!$G$306:$G$308</c:f>
              <c:strCache>
                <c:ptCount val="3"/>
                <c:pt idx="0">
                  <c:v>SIEMPRE</c:v>
                </c:pt>
                <c:pt idx="1">
                  <c:v>ALGUNAS VECES</c:v>
                </c:pt>
                <c:pt idx="2">
                  <c:v>NUNCA</c:v>
                </c:pt>
              </c:strCache>
            </c:strRef>
          </c:cat>
          <c:val>
            <c:numRef>
              <c:f>Sheet1!$J$306:$J$308</c:f>
              <c:numCache>
                <c:formatCode>###0.0</c:formatCode>
                <c:ptCount val="3"/>
                <c:pt idx="0">
                  <c:v>37.5</c:v>
                </c:pt>
                <c:pt idx="1">
                  <c:v>37.5</c:v>
                </c:pt>
                <c:pt idx="2">
                  <c:v>25</c:v>
                </c:pt>
              </c:numCache>
            </c:numRef>
          </c:val>
          <c:extLst>
            <c:ext xmlns:c16="http://schemas.microsoft.com/office/drawing/2014/chart" uri="{C3380CC4-5D6E-409C-BE32-E72D297353CC}">
              <c16:uniqueId val="{00000003-E622-4C24-BE33-267338085C71}"/>
            </c:ext>
          </c:extLst>
        </c:ser>
        <c:dLbls>
          <c:dLblPos val="inEnd"/>
          <c:showLegendKey val="0"/>
          <c:showVal val="1"/>
          <c:showCatName val="0"/>
          <c:showSerName val="0"/>
          <c:showPercent val="0"/>
          <c:showBubbleSize val="0"/>
        </c:dLbls>
        <c:gapWidth val="100"/>
        <c:overlap val="-24"/>
        <c:axId val="674375008"/>
        <c:axId val="874612592"/>
      </c:barChart>
      <c:catAx>
        <c:axId val="674375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4612592"/>
        <c:crosses val="autoZero"/>
        <c:auto val="1"/>
        <c:lblAlgn val="ctr"/>
        <c:lblOffset val="100"/>
        <c:noMultiLvlLbl val="0"/>
      </c:catAx>
      <c:valAx>
        <c:axId val="874612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37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897311147432177E-3"/>
                  <c:y val="1.24164105754157E-2"/>
                </c:manualLayout>
              </c:layout>
              <c:tx>
                <c:rich>
                  <a:bodyPr/>
                  <a:lstStyle/>
                  <a:p>
                    <a:r>
                      <a:rPr lang="en-US" dirty="0"/>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8D-4D51-B982-3F8454CCF69A}"/>
                </c:ext>
              </c:extLst>
            </c:dLbl>
            <c:dLbl>
              <c:idx val="1"/>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8D-4D51-B982-3F8454CCF69A}"/>
                </c:ext>
              </c:extLst>
            </c:dLbl>
            <c:dLbl>
              <c:idx val="2"/>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8D-4D51-B982-3F8454CCF69A}"/>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8D-4D51-B982-3F8454CCF69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Sheet1!$G$315:$G$318</c:f>
              <c:strCache>
                <c:ptCount val="4"/>
                <c:pt idx="0">
                  <c:v>EXCELENTE</c:v>
                </c:pt>
                <c:pt idx="1">
                  <c:v>BUENAS</c:v>
                </c:pt>
                <c:pt idx="2">
                  <c:v>MALAS</c:v>
                </c:pt>
                <c:pt idx="3">
                  <c:v>PESIMAS</c:v>
                </c:pt>
              </c:strCache>
            </c:strRef>
          </c:cat>
          <c:val>
            <c:numRef>
              <c:f>Sheet1!$I$315:$I$318</c:f>
              <c:numCache>
                <c:formatCode>###0.0</c:formatCode>
                <c:ptCount val="4"/>
                <c:pt idx="0">
                  <c:v>4.8780487804878048</c:v>
                </c:pt>
                <c:pt idx="1">
                  <c:v>60.975609756097562</c:v>
                </c:pt>
                <c:pt idx="2">
                  <c:v>31.707317073170731</c:v>
                </c:pt>
                <c:pt idx="3">
                  <c:v>2.4390243902439024</c:v>
                </c:pt>
              </c:numCache>
            </c:numRef>
          </c:val>
          <c:extLst>
            <c:ext xmlns:c16="http://schemas.microsoft.com/office/drawing/2014/chart" uri="{C3380CC4-5D6E-409C-BE32-E72D297353CC}">
              <c16:uniqueId val="{00000004-6E8D-4D51-B982-3F8454CCF69A}"/>
            </c:ext>
          </c:extLst>
        </c:ser>
        <c:dLbls>
          <c:dLblPos val="inEnd"/>
          <c:showLegendKey val="0"/>
          <c:showVal val="1"/>
          <c:showCatName val="0"/>
          <c:showSerName val="0"/>
          <c:showPercent val="0"/>
          <c:showBubbleSize val="0"/>
        </c:dLbls>
        <c:gapWidth val="100"/>
        <c:overlap val="-24"/>
        <c:axId val="984602320"/>
        <c:axId val="838915952"/>
      </c:barChart>
      <c:catAx>
        <c:axId val="984602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8915952"/>
        <c:crosses val="autoZero"/>
        <c:auto val="1"/>
        <c:lblAlgn val="ctr"/>
        <c:lblOffset val="100"/>
        <c:noMultiLvlLbl val="0"/>
      </c:catAx>
      <c:valAx>
        <c:axId val="83891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602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5D-4001-848B-B2E58FE3C1CA}"/>
                </c:ext>
              </c:extLst>
            </c:dLbl>
            <c:dLbl>
              <c:idx val="1"/>
              <c:tx>
                <c:rich>
                  <a:bodyPr/>
                  <a:lstStyle/>
                  <a:p>
                    <a:r>
                      <a:rPr lang="en-US" dirty="0"/>
                      <a:t>63 %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D-4001-848B-B2E58FE3C1CA}"/>
                </c:ext>
              </c:extLst>
            </c:dLbl>
            <c:dLbl>
              <c:idx val="2"/>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5D-4001-848B-B2E58FE3C1C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Sheet1!$G$322:$G$324</c:f>
              <c:strCache>
                <c:ptCount val="3"/>
                <c:pt idx="0">
                  <c:v>SIEMPRE</c:v>
                </c:pt>
                <c:pt idx="1">
                  <c:v>ALGUNAS VECES</c:v>
                </c:pt>
                <c:pt idx="2">
                  <c:v>NUNCA</c:v>
                </c:pt>
              </c:strCache>
            </c:strRef>
          </c:cat>
          <c:val>
            <c:numRef>
              <c:f>Sheet1!$J$322:$J$324</c:f>
              <c:numCache>
                <c:formatCode>###0.0</c:formatCode>
                <c:ptCount val="3"/>
                <c:pt idx="0">
                  <c:v>12.195121951219512</c:v>
                </c:pt>
                <c:pt idx="1">
                  <c:v>63.414634146341463</c:v>
                </c:pt>
                <c:pt idx="2">
                  <c:v>24.390243902439025</c:v>
                </c:pt>
              </c:numCache>
            </c:numRef>
          </c:val>
          <c:extLst>
            <c:ext xmlns:c16="http://schemas.microsoft.com/office/drawing/2014/chart" uri="{C3380CC4-5D6E-409C-BE32-E72D297353CC}">
              <c16:uniqueId val="{00000003-B75D-4001-848B-B2E58FE3C1CA}"/>
            </c:ext>
          </c:extLst>
        </c:ser>
        <c:dLbls>
          <c:dLblPos val="inEnd"/>
          <c:showLegendKey val="0"/>
          <c:showVal val="1"/>
          <c:showCatName val="0"/>
          <c:showSerName val="0"/>
          <c:showPercent val="0"/>
          <c:showBubbleSize val="0"/>
        </c:dLbls>
        <c:gapWidth val="100"/>
        <c:overlap val="-24"/>
        <c:axId val="550761712"/>
        <c:axId val="874613008"/>
      </c:barChart>
      <c:catAx>
        <c:axId val="550761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4613008"/>
        <c:crosses val="autoZero"/>
        <c:auto val="1"/>
        <c:lblAlgn val="ctr"/>
        <c:lblOffset val="100"/>
        <c:noMultiLvlLbl val="0"/>
      </c:catAx>
      <c:valAx>
        <c:axId val="874613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076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FB-4E98-9F83-E8C6D8399248}"/>
                </c:ext>
              </c:extLst>
            </c:dLbl>
            <c:dLbl>
              <c:idx val="1"/>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FB-4E98-9F83-E8C6D8399248}"/>
                </c:ext>
              </c:extLst>
            </c:dLbl>
            <c:dLbl>
              <c:idx val="2"/>
              <c:layout>
                <c:manualLayout>
                  <c:x val="0"/>
                  <c:y val="1.8660349694738641E-2"/>
                </c:manualLayout>
              </c:layout>
              <c:tx>
                <c:rich>
                  <a:bodyPr/>
                  <a:lstStyle/>
                  <a:p>
                    <a:r>
                      <a:rPr lang="en-US" dirty="0"/>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FB-4E98-9F83-E8C6D839924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Sheet1!$G$330:$G$332</c:f>
              <c:strCache>
                <c:ptCount val="3"/>
                <c:pt idx="0">
                  <c:v>SIEMPRE</c:v>
                </c:pt>
                <c:pt idx="1">
                  <c:v>ALGUNAS VECES</c:v>
                </c:pt>
                <c:pt idx="2">
                  <c:v>NUNCA</c:v>
                </c:pt>
              </c:strCache>
            </c:strRef>
          </c:cat>
          <c:val>
            <c:numRef>
              <c:f>Sheet1!$J$330:$J$332</c:f>
              <c:numCache>
                <c:formatCode>###0.0</c:formatCode>
                <c:ptCount val="3"/>
                <c:pt idx="0">
                  <c:v>39.024390243902438</c:v>
                </c:pt>
                <c:pt idx="1">
                  <c:v>53.658536585365859</c:v>
                </c:pt>
                <c:pt idx="2">
                  <c:v>7.3170731707317067</c:v>
                </c:pt>
              </c:numCache>
            </c:numRef>
          </c:val>
          <c:extLst>
            <c:ext xmlns:c16="http://schemas.microsoft.com/office/drawing/2014/chart" uri="{C3380CC4-5D6E-409C-BE32-E72D297353CC}">
              <c16:uniqueId val="{00000003-53FB-4E98-9F83-E8C6D8399248}"/>
            </c:ext>
          </c:extLst>
        </c:ser>
        <c:dLbls>
          <c:dLblPos val="inEnd"/>
          <c:showLegendKey val="0"/>
          <c:showVal val="1"/>
          <c:showCatName val="0"/>
          <c:showSerName val="0"/>
          <c:showPercent val="0"/>
          <c:showBubbleSize val="0"/>
        </c:dLbls>
        <c:gapWidth val="100"/>
        <c:overlap val="-24"/>
        <c:axId val="984625120"/>
        <c:axId val="542979808"/>
      </c:barChart>
      <c:catAx>
        <c:axId val="984625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2979808"/>
        <c:crosses val="autoZero"/>
        <c:auto val="1"/>
        <c:lblAlgn val="ctr"/>
        <c:lblOffset val="100"/>
        <c:noMultiLvlLbl val="0"/>
      </c:catAx>
      <c:valAx>
        <c:axId val="54297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62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4F-4C0B-AF74-0E46AFE0F3CD}"/>
                </c:ext>
              </c:extLst>
            </c:dLbl>
            <c:dLbl>
              <c:idx val="1"/>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4F-4C0B-AF74-0E46AFE0F3C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Sheet1!$G$337:$G$338</c:f>
              <c:strCache>
                <c:ptCount val="2"/>
                <c:pt idx="0">
                  <c:v>SI</c:v>
                </c:pt>
                <c:pt idx="1">
                  <c:v>NO</c:v>
                </c:pt>
              </c:strCache>
            </c:strRef>
          </c:cat>
          <c:val>
            <c:numRef>
              <c:f>Sheet1!$I$337:$I$338</c:f>
              <c:numCache>
                <c:formatCode>###0.0</c:formatCode>
                <c:ptCount val="2"/>
                <c:pt idx="0">
                  <c:v>85.365853658536579</c:v>
                </c:pt>
                <c:pt idx="1">
                  <c:v>14.634146341463413</c:v>
                </c:pt>
              </c:numCache>
            </c:numRef>
          </c:val>
          <c:extLst>
            <c:ext xmlns:c16="http://schemas.microsoft.com/office/drawing/2014/chart" uri="{C3380CC4-5D6E-409C-BE32-E72D297353CC}">
              <c16:uniqueId val="{00000002-994F-4C0B-AF74-0E46AFE0F3CD}"/>
            </c:ext>
          </c:extLst>
        </c:ser>
        <c:dLbls>
          <c:dLblPos val="inEnd"/>
          <c:showLegendKey val="0"/>
          <c:showVal val="1"/>
          <c:showCatName val="0"/>
          <c:showSerName val="0"/>
          <c:showPercent val="0"/>
          <c:showBubbleSize val="0"/>
        </c:dLbls>
        <c:gapWidth val="100"/>
        <c:overlap val="-24"/>
        <c:axId val="963975376"/>
        <c:axId val="643583008"/>
      </c:barChart>
      <c:catAx>
        <c:axId val="963975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3583008"/>
        <c:crosses val="autoZero"/>
        <c:auto val="1"/>
        <c:lblAlgn val="ctr"/>
        <c:lblOffset val="100"/>
        <c:noMultiLvlLbl val="0"/>
      </c:catAx>
      <c:valAx>
        <c:axId val="643583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6397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33-4E9E-A099-C728A2AEF761}"/>
                </c:ext>
              </c:extLst>
            </c:dLbl>
            <c:dLbl>
              <c:idx val="1"/>
              <c:tx>
                <c:rich>
                  <a:bodyPr/>
                  <a:lstStyle/>
                  <a:p>
                    <a:r>
                      <a:rPr lang="en-US" dirty="0"/>
                      <a:t>42 %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33-4E9E-A099-C728A2AEF761}"/>
                </c:ext>
              </c:extLst>
            </c:dLbl>
            <c:dLbl>
              <c:idx val="2"/>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33-4E9E-A099-C728A2AEF76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Sheet1!$G$343:$G$345</c:f>
              <c:strCache>
                <c:ptCount val="3"/>
                <c:pt idx="0">
                  <c:v>SIEMPRE</c:v>
                </c:pt>
                <c:pt idx="1">
                  <c:v>ALGUNAS VECES</c:v>
                </c:pt>
                <c:pt idx="2">
                  <c:v>NUNCA</c:v>
                </c:pt>
              </c:strCache>
            </c:strRef>
          </c:cat>
          <c:val>
            <c:numRef>
              <c:f>Sheet1!$J$343:$J$345</c:f>
              <c:numCache>
                <c:formatCode>###0.0</c:formatCode>
                <c:ptCount val="3"/>
                <c:pt idx="0">
                  <c:v>56.09756097560976</c:v>
                </c:pt>
                <c:pt idx="1">
                  <c:v>41.463414634146339</c:v>
                </c:pt>
                <c:pt idx="2">
                  <c:v>2.4390243902439024</c:v>
                </c:pt>
              </c:numCache>
            </c:numRef>
          </c:val>
          <c:extLst>
            <c:ext xmlns:c16="http://schemas.microsoft.com/office/drawing/2014/chart" uri="{C3380CC4-5D6E-409C-BE32-E72D297353CC}">
              <c16:uniqueId val="{00000000-5BA7-404E-A366-092B3002D061}"/>
            </c:ext>
          </c:extLst>
        </c:ser>
        <c:dLbls>
          <c:dLblPos val="inEnd"/>
          <c:showLegendKey val="0"/>
          <c:showVal val="1"/>
          <c:showCatName val="0"/>
          <c:showSerName val="0"/>
          <c:showPercent val="0"/>
          <c:showBubbleSize val="0"/>
        </c:dLbls>
        <c:gapWidth val="100"/>
        <c:overlap val="-24"/>
        <c:axId val="951220800"/>
        <c:axId val="653015728"/>
      </c:barChart>
      <c:catAx>
        <c:axId val="951220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3015728"/>
        <c:crosses val="autoZero"/>
        <c:auto val="1"/>
        <c:lblAlgn val="ctr"/>
        <c:lblOffset val="100"/>
        <c:noMultiLvlLbl val="0"/>
      </c:catAx>
      <c:valAx>
        <c:axId val="653015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12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81-4AD1-A4AA-00430713EEA5}"/>
                </c:ext>
              </c:extLst>
            </c:dLbl>
            <c:dLbl>
              <c:idx val="1"/>
              <c:tx>
                <c:rich>
                  <a:bodyPr/>
                  <a:lstStyle/>
                  <a:p>
                    <a:r>
                      <a:rPr lang="en-US" dirty="0"/>
                      <a:t>42 %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81-4AD1-A4AA-00430713EEA5}"/>
                </c:ext>
              </c:extLst>
            </c:dLbl>
            <c:dLbl>
              <c:idx val="2"/>
              <c:layout>
                <c:manualLayout>
                  <c:x val="-3.5727537857827467E-3"/>
                  <c:y val="0.10082520027347772"/>
                </c:manualLayout>
              </c:layout>
              <c:tx>
                <c:rich>
                  <a:bodyPr/>
                  <a:lstStyle/>
                  <a:p>
                    <a:r>
                      <a:rPr lang="en-US" dirty="0"/>
                      <a:t>37 %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81-4AD1-A4AA-00430713EEA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Sheet1!$G$357:$G$359</c:f>
              <c:strCache>
                <c:ptCount val="3"/>
                <c:pt idx="0">
                  <c:v>INSTITUCIONALES</c:v>
                </c:pt>
                <c:pt idx="1">
                  <c:v> CON LOS COMPAÑEROS</c:v>
                </c:pt>
                <c:pt idx="2">
                  <c:v>PERSONALES</c:v>
                </c:pt>
              </c:strCache>
            </c:strRef>
          </c:cat>
          <c:val>
            <c:numRef>
              <c:f>Sheet1!$J$357:$J$359</c:f>
              <c:numCache>
                <c:formatCode>###0.0</c:formatCode>
                <c:ptCount val="3"/>
                <c:pt idx="0">
                  <c:v>60.975609756097562</c:v>
                </c:pt>
                <c:pt idx="1">
                  <c:v>41.463414634146339</c:v>
                </c:pt>
                <c:pt idx="2">
                  <c:v>36.585365853658537</c:v>
                </c:pt>
              </c:numCache>
            </c:numRef>
          </c:val>
          <c:extLst>
            <c:ext xmlns:c16="http://schemas.microsoft.com/office/drawing/2014/chart" uri="{C3380CC4-5D6E-409C-BE32-E72D297353CC}">
              <c16:uniqueId val="{00000003-9581-4AD1-A4AA-00430713EEA5}"/>
            </c:ext>
          </c:extLst>
        </c:ser>
        <c:dLbls>
          <c:dLblPos val="inEnd"/>
          <c:showLegendKey val="0"/>
          <c:showVal val="1"/>
          <c:showCatName val="0"/>
          <c:showSerName val="0"/>
          <c:showPercent val="0"/>
          <c:showBubbleSize val="0"/>
        </c:dLbls>
        <c:gapWidth val="100"/>
        <c:overlap val="-24"/>
        <c:axId val="871521776"/>
        <c:axId val="995119248"/>
      </c:barChart>
      <c:catAx>
        <c:axId val="871521776"/>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119248"/>
        <c:crosses val="autoZero"/>
        <c:auto val="1"/>
        <c:lblAlgn val="ctr"/>
        <c:lblOffset val="100"/>
        <c:noMultiLvlLbl val="0"/>
      </c:catAx>
      <c:valAx>
        <c:axId val="995119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152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w="12700">
                <a:solidFill>
                  <a:schemeClr val="accent4">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DD97-4E40-BD4A-B2AC2B347C49}"/>
              </c:ext>
            </c:extLst>
          </c:dPt>
          <c:dLbls>
            <c:dLbl>
              <c:idx val="0"/>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97-4E40-BD4A-B2AC2B347C49}"/>
                </c:ext>
              </c:extLst>
            </c:dLbl>
            <c:dLbl>
              <c:idx val="1"/>
              <c:tx>
                <c:rich>
                  <a:bodyPr/>
                  <a:lstStyle/>
                  <a:p>
                    <a:r>
                      <a:rPr lang="en-US" dirty="0"/>
                      <a:t>63 %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97-4E40-BD4A-B2AC2B347C49}"/>
                </c:ext>
              </c:extLst>
            </c:dLbl>
            <c:dLbl>
              <c:idx val="2"/>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97-4E40-BD4A-B2AC2B347C4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Sheet1!$G$374:$G$376</c:f>
              <c:strCache>
                <c:ptCount val="3"/>
                <c:pt idx="0">
                  <c:v>SIEMPRE</c:v>
                </c:pt>
                <c:pt idx="1">
                  <c:v>ALGUNAS VECES</c:v>
                </c:pt>
                <c:pt idx="2">
                  <c:v>NUNCA</c:v>
                </c:pt>
              </c:strCache>
            </c:strRef>
          </c:cat>
          <c:val>
            <c:numRef>
              <c:f>Sheet1!$I$374:$I$376</c:f>
              <c:numCache>
                <c:formatCode>###0.0</c:formatCode>
                <c:ptCount val="3"/>
                <c:pt idx="0">
                  <c:v>19.512195121951219</c:v>
                </c:pt>
                <c:pt idx="1">
                  <c:v>63.414634146341463</c:v>
                </c:pt>
                <c:pt idx="2">
                  <c:v>17.073170731707318</c:v>
                </c:pt>
              </c:numCache>
            </c:numRef>
          </c:val>
          <c:extLst>
            <c:ext xmlns:c16="http://schemas.microsoft.com/office/drawing/2014/chart" uri="{C3380CC4-5D6E-409C-BE32-E72D297353CC}">
              <c16:uniqueId val="{00000003-DD97-4E40-BD4A-B2AC2B347C49}"/>
            </c:ext>
          </c:extLst>
        </c:ser>
        <c:dLbls>
          <c:dLblPos val="inEnd"/>
          <c:showLegendKey val="0"/>
          <c:showVal val="1"/>
          <c:showCatName val="0"/>
          <c:showSerName val="0"/>
          <c:showPercent val="0"/>
          <c:showBubbleSize val="0"/>
        </c:dLbls>
        <c:gapWidth val="100"/>
        <c:overlap val="-24"/>
        <c:axId val="951241200"/>
        <c:axId val="995361888"/>
      </c:barChart>
      <c:catAx>
        <c:axId val="951241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361888"/>
        <c:crosses val="autoZero"/>
        <c:auto val="1"/>
        <c:lblAlgn val="ctr"/>
        <c:lblOffset val="100"/>
        <c:noMultiLvlLbl val="0"/>
      </c:catAx>
      <c:valAx>
        <c:axId val="995361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1241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06-455D-B81B-7357B588A652}"/>
                </c:ext>
              </c:extLst>
            </c:dLbl>
            <c:dLbl>
              <c:idx val="1"/>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06-455D-B81B-7357B588A652}"/>
                </c:ext>
              </c:extLst>
            </c:dLbl>
            <c:dLbl>
              <c:idx val="2"/>
              <c:layout>
                <c:manualLayout>
                  <c:x val="0"/>
                  <c:y val="1.9124077137251928E-2"/>
                </c:manualLayout>
              </c:layout>
              <c:tx>
                <c:rich>
                  <a:bodyPr/>
                  <a:lstStyle/>
                  <a:p>
                    <a:r>
                      <a:rPr lang="en-US" dirty="0"/>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06-455D-B81B-7357B588A65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Sheet1!$G$381:$G$383</c:f>
              <c:strCache>
                <c:ptCount val="3"/>
                <c:pt idx="0">
                  <c:v>SIEMPRE</c:v>
                </c:pt>
                <c:pt idx="1">
                  <c:v>ALGUNAS VECES</c:v>
                </c:pt>
                <c:pt idx="2">
                  <c:v>NUNCA</c:v>
                </c:pt>
              </c:strCache>
            </c:strRef>
          </c:cat>
          <c:val>
            <c:numRef>
              <c:f>Sheet1!$I$381:$I$383</c:f>
              <c:numCache>
                <c:formatCode>###0.0</c:formatCode>
                <c:ptCount val="3"/>
                <c:pt idx="0">
                  <c:v>48.780487804878049</c:v>
                </c:pt>
                <c:pt idx="1">
                  <c:v>43.902439024390247</c:v>
                </c:pt>
                <c:pt idx="2">
                  <c:v>7.3170731707317067</c:v>
                </c:pt>
              </c:numCache>
            </c:numRef>
          </c:val>
          <c:extLst>
            <c:ext xmlns:c16="http://schemas.microsoft.com/office/drawing/2014/chart" uri="{C3380CC4-5D6E-409C-BE32-E72D297353CC}">
              <c16:uniqueId val="{00000003-D906-455D-B81B-7357B588A652}"/>
            </c:ext>
          </c:extLst>
        </c:ser>
        <c:dLbls>
          <c:dLblPos val="inEnd"/>
          <c:showLegendKey val="0"/>
          <c:showVal val="1"/>
          <c:showCatName val="0"/>
          <c:showSerName val="0"/>
          <c:showPercent val="0"/>
          <c:showBubbleSize val="0"/>
        </c:dLbls>
        <c:gapWidth val="100"/>
        <c:overlap val="-24"/>
        <c:axId val="674342208"/>
        <c:axId val="995363552"/>
      </c:barChart>
      <c:catAx>
        <c:axId val="674342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363552"/>
        <c:crosses val="autoZero"/>
        <c:auto val="1"/>
        <c:lblAlgn val="ctr"/>
        <c:lblOffset val="100"/>
        <c:noMultiLvlLbl val="0"/>
      </c:catAx>
      <c:valAx>
        <c:axId val="995363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34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B4-4237-9C40-AC71D46AB862}"/>
                </c:ext>
              </c:extLst>
            </c:dLbl>
            <c:dLbl>
              <c:idx val="1"/>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B4-4237-9C40-AC71D46AB862}"/>
                </c:ext>
              </c:extLst>
            </c:dLbl>
            <c:dLbl>
              <c:idx val="2"/>
              <c:layout>
                <c:manualLayout>
                  <c:x val="0"/>
                  <c:y val="9.057988816933692E-3"/>
                </c:manualLayout>
              </c:layout>
              <c:tx>
                <c:rich>
                  <a:bodyPr/>
                  <a:lstStyle/>
                  <a:p>
                    <a:r>
                      <a:rPr lang="en-US" dirty="0"/>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B4-4237-9C40-AC71D46AB86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Sheet1!$G$388:$G$390</c:f>
              <c:strCache>
                <c:ptCount val="3"/>
                <c:pt idx="0">
                  <c:v>SIEMPRE</c:v>
                </c:pt>
                <c:pt idx="1">
                  <c:v>ALGUNAS VECES</c:v>
                </c:pt>
                <c:pt idx="2">
                  <c:v>NUNCA</c:v>
                </c:pt>
              </c:strCache>
            </c:strRef>
          </c:cat>
          <c:val>
            <c:numRef>
              <c:f>Sheet1!$J$388:$J$390</c:f>
              <c:numCache>
                <c:formatCode>###0.0</c:formatCode>
                <c:ptCount val="3"/>
                <c:pt idx="0">
                  <c:v>46.341463414634148</c:v>
                </c:pt>
                <c:pt idx="1">
                  <c:v>48.780487804878049</c:v>
                </c:pt>
                <c:pt idx="2">
                  <c:v>4.8780487804878048</c:v>
                </c:pt>
              </c:numCache>
            </c:numRef>
          </c:val>
          <c:extLst>
            <c:ext xmlns:c16="http://schemas.microsoft.com/office/drawing/2014/chart" uri="{C3380CC4-5D6E-409C-BE32-E72D297353CC}">
              <c16:uniqueId val="{00000003-D1B4-4237-9C40-AC71D46AB862}"/>
            </c:ext>
          </c:extLst>
        </c:ser>
        <c:dLbls>
          <c:dLblPos val="inEnd"/>
          <c:showLegendKey val="0"/>
          <c:showVal val="1"/>
          <c:showCatName val="0"/>
          <c:showSerName val="0"/>
          <c:showPercent val="0"/>
          <c:showBubbleSize val="0"/>
        </c:dLbls>
        <c:gapWidth val="100"/>
        <c:overlap val="-24"/>
        <c:axId val="984576320"/>
        <c:axId val="877831520"/>
      </c:barChart>
      <c:catAx>
        <c:axId val="984576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831520"/>
        <c:crosses val="autoZero"/>
        <c:auto val="1"/>
        <c:lblAlgn val="ctr"/>
        <c:lblOffset val="100"/>
        <c:noMultiLvlLbl val="0"/>
      </c:catAx>
      <c:valAx>
        <c:axId val="877831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57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CB-40C2-82CD-0FFE9B0B81F0}"/>
                </c:ext>
              </c:extLst>
            </c:dLbl>
            <c:dLbl>
              <c:idx val="1"/>
              <c:tx>
                <c:rich>
                  <a:bodyPr/>
                  <a:lstStyle/>
                  <a:p>
                    <a:r>
                      <a:rPr lang="en-US" dirty="0"/>
                      <a:t>51 %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CB-40C2-82CD-0FFE9B0B81F0}"/>
                </c:ext>
              </c:extLst>
            </c:dLbl>
            <c:dLbl>
              <c:idx val="2"/>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CB-40C2-82CD-0FFE9B0B81F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Sheet1!$G$395:$G$397</c:f>
              <c:strCache>
                <c:ptCount val="3"/>
                <c:pt idx="0">
                  <c:v>SIEMPRE</c:v>
                </c:pt>
                <c:pt idx="1">
                  <c:v>ALGUNAS VECES</c:v>
                </c:pt>
                <c:pt idx="2">
                  <c:v>NUNCA</c:v>
                </c:pt>
              </c:strCache>
            </c:strRef>
          </c:cat>
          <c:val>
            <c:numRef>
              <c:f>Sheet1!$I$395:$I$397</c:f>
              <c:numCache>
                <c:formatCode>###0.0</c:formatCode>
                <c:ptCount val="3"/>
                <c:pt idx="0">
                  <c:v>34.146341463414636</c:v>
                </c:pt>
                <c:pt idx="1">
                  <c:v>51.219512195121951</c:v>
                </c:pt>
                <c:pt idx="2">
                  <c:v>14.634146341463413</c:v>
                </c:pt>
              </c:numCache>
            </c:numRef>
          </c:val>
          <c:extLst>
            <c:ext xmlns:c16="http://schemas.microsoft.com/office/drawing/2014/chart" uri="{C3380CC4-5D6E-409C-BE32-E72D297353CC}">
              <c16:uniqueId val="{00000003-E5CB-40C2-82CD-0FFE9B0B81F0}"/>
            </c:ext>
          </c:extLst>
        </c:ser>
        <c:dLbls>
          <c:dLblPos val="inEnd"/>
          <c:showLegendKey val="0"/>
          <c:showVal val="1"/>
          <c:showCatName val="0"/>
          <c:showSerName val="0"/>
          <c:showPercent val="0"/>
          <c:showBubbleSize val="0"/>
        </c:dLbls>
        <c:gapWidth val="100"/>
        <c:overlap val="-24"/>
        <c:axId val="936924352"/>
        <c:axId val="877827360"/>
      </c:barChart>
      <c:catAx>
        <c:axId val="936924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827360"/>
        <c:crosses val="autoZero"/>
        <c:auto val="1"/>
        <c:lblAlgn val="ctr"/>
        <c:lblOffset val="100"/>
        <c:noMultiLvlLbl val="0"/>
      </c:catAx>
      <c:valAx>
        <c:axId val="87782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36924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0-4F5D-A300-5F15228FCFA8}"/>
                </c:ext>
              </c:extLst>
            </c:dLbl>
            <c:dLbl>
              <c:idx val="1"/>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F0-4F5D-A300-5F15228FCF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Sheet1!$B$402:$B$403</c:f>
              <c:strCache>
                <c:ptCount val="2"/>
                <c:pt idx="0">
                  <c:v>SI</c:v>
                </c:pt>
                <c:pt idx="1">
                  <c:v>NO</c:v>
                </c:pt>
              </c:strCache>
            </c:strRef>
          </c:cat>
          <c:val>
            <c:numRef>
              <c:f>Sheet1!$E$402:$E$403</c:f>
              <c:numCache>
                <c:formatCode>###0.0</c:formatCode>
                <c:ptCount val="2"/>
                <c:pt idx="0">
                  <c:v>60.975609756097562</c:v>
                </c:pt>
                <c:pt idx="1">
                  <c:v>39.024390243902438</c:v>
                </c:pt>
              </c:numCache>
            </c:numRef>
          </c:val>
          <c:extLst>
            <c:ext xmlns:c16="http://schemas.microsoft.com/office/drawing/2014/chart" uri="{C3380CC4-5D6E-409C-BE32-E72D297353CC}">
              <c16:uniqueId val="{00000002-B8F0-4F5D-A300-5F15228FCFA8}"/>
            </c:ext>
          </c:extLst>
        </c:ser>
        <c:dLbls>
          <c:dLblPos val="inEnd"/>
          <c:showLegendKey val="0"/>
          <c:showVal val="1"/>
          <c:showCatName val="0"/>
          <c:showSerName val="0"/>
          <c:showPercent val="0"/>
          <c:showBubbleSize val="0"/>
        </c:dLbls>
        <c:gapWidth val="100"/>
        <c:overlap val="-24"/>
        <c:axId val="550738512"/>
        <c:axId val="923306144"/>
      </c:barChart>
      <c:catAx>
        <c:axId val="550738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23306144"/>
        <c:crosses val="autoZero"/>
        <c:auto val="1"/>
        <c:lblAlgn val="ctr"/>
        <c:lblOffset val="100"/>
        <c:noMultiLvlLbl val="0"/>
      </c:catAx>
      <c:valAx>
        <c:axId val="923306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073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17-4F27-A65A-76ADE5E24A12}"/>
                </c:ext>
              </c:extLst>
            </c:dLbl>
            <c:dLbl>
              <c:idx val="1"/>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17-4F27-A65A-76ADE5E24A12}"/>
                </c:ext>
              </c:extLst>
            </c:dLbl>
            <c:dLbl>
              <c:idx val="2"/>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17-4F27-A65A-76ADE5E24A1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Sheet1!$G$408:$G$410</c:f>
              <c:strCache>
                <c:ptCount val="3"/>
                <c:pt idx="0">
                  <c:v>SIEMPRE</c:v>
                </c:pt>
                <c:pt idx="1">
                  <c:v>ALGUNAS VECES</c:v>
                </c:pt>
                <c:pt idx="2">
                  <c:v>NUNCA</c:v>
                </c:pt>
              </c:strCache>
            </c:strRef>
          </c:cat>
          <c:val>
            <c:numRef>
              <c:f>Sheet1!$J$408:$J$410</c:f>
              <c:numCache>
                <c:formatCode>###0.0</c:formatCode>
                <c:ptCount val="3"/>
                <c:pt idx="0">
                  <c:v>31.707317073170731</c:v>
                </c:pt>
                <c:pt idx="1">
                  <c:v>46.341463414634148</c:v>
                </c:pt>
                <c:pt idx="2">
                  <c:v>21.951219512195124</c:v>
                </c:pt>
              </c:numCache>
            </c:numRef>
          </c:val>
          <c:extLst>
            <c:ext xmlns:c16="http://schemas.microsoft.com/office/drawing/2014/chart" uri="{C3380CC4-5D6E-409C-BE32-E72D297353CC}">
              <c16:uniqueId val="{00000003-9517-4F27-A65A-76ADE5E24A12}"/>
            </c:ext>
          </c:extLst>
        </c:ser>
        <c:dLbls>
          <c:dLblPos val="inEnd"/>
          <c:showLegendKey val="0"/>
          <c:showVal val="1"/>
          <c:showCatName val="0"/>
          <c:showSerName val="0"/>
          <c:showPercent val="0"/>
          <c:showBubbleSize val="0"/>
        </c:dLbls>
        <c:gapWidth val="100"/>
        <c:overlap val="-24"/>
        <c:axId val="871488976"/>
        <c:axId val="995114672"/>
      </c:barChart>
      <c:catAx>
        <c:axId val="871488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114672"/>
        <c:crosses val="autoZero"/>
        <c:auto val="1"/>
        <c:lblAlgn val="ctr"/>
        <c:lblOffset val="100"/>
        <c:noMultiLvlLbl val="0"/>
      </c:catAx>
      <c:valAx>
        <c:axId val="995114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148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ED-40E0-B12C-213F5211267E}"/>
                </c:ext>
              </c:extLst>
            </c:dLbl>
            <c:dLbl>
              <c:idx val="1"/>
              <c:tx>
                <c:rich>
                  <a:bodyPr/>
                  <a:lstStyle/>
                  <a:p>
                    <a:r>
                      <a:rPr lang="en-US" dirty="0"/>
                      <a:t>42 %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ED-40E0-B12C-213F5211267E}"/>
                </c:ext>
              </c:extLst>
            </c:dLbl>
            <c:dLbl>
              <c:idx val="2"/>
              <c:tx>
                <c:rich>
                  <a:bodyPr/>
                  <a:lstStyle/>
                  <a:p>
                    <a:r>
                      <a:rPr lang="en-US" dirty="0"/>
                      <a:t>19 %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ED-40E0-B12C-213F5211267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Sheet1!$G$415:$G$417</c:f>
              <c:strCache>
                <c:ptCount val="3"/>
                <c:pt idx="0">
                  <c:v>SIEMPRE</c:v>
                </c:pt>
                <c:pt idx="1">
                  <c:v>ALGUNAS VECES</c:v>
                </c:pt>
                <c:pt idx="2">
                  <c:v>NUNCA</c:v>
                </c:pt>
              </c:strCache>
            </c:strRef>
          </c:cat>
          <c:val>
            <c:numRef>
              <c:f>Sheet1!$J$415:$J$417</c:f>
              <c:numCache>
                <c:formatCode>###0.0</c:formatCode>
                <c:ptCount val="3"/>
                <c:pt idx="0">
                  <c:v>39.024390243902438</c:v>
                </c:pt>
                <c:pt idx="1">
                  <c:v>41.463414634146339</c:v>
                </c:pt>
                <c:pt idx="2">
                  <c:v>19.512195121951219</c:v>
                </c:pt>
              </c:numCache>
            </c:numRef>
          </c:val>
          <c:extLst>
            <c:ext xmlns:c16="http://schemas.microsoft.com/office/drawing/2014/chart" uri="{C3380CC4-5D6E-409C-BE32-E72D297353CC}">
              <c16:uniqueId val="{00000003-5DED-40E0-B12C-213F5211267E}"/>
            </c:ext>
          </c:extLst>
        </c:ser>
        <c:dLbls>
          <c:dLblPos val="inEnd"/>
          <c:showLegendKey val="0"/>
          <c:showVal val="1"/>
          <c:showCatName val="0"/>
          <c:showSerName val="0"/>
          <c:showPercent val="0"/>
          <c:showBubbleSize val="0"/>
        </c:dLbls>
        <c:gapWidth val="100"/>
        <c:overlap val="-24"/>
        <c:axId val="1062387760"/>
        <c:axId val="549075632"/>
      </c:barChart>
      <c:catAx>
        <c:axId val="106238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9075632"/>
        <c:crosses val="autoZero"/>
        <c:auto val="1"/>
        <c:lblAlgn val="ctr"/>
        <c:lblOffset val="100"/>
        <c:noMultiLvlLbl val="0"/>
      </c:catAx>
      <c:valAx>
        <c:axId val="549075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6238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96-49B8-BE6D-21EAAFBA275C}"/>
                </c:ext>
              </c:extLst>
            </c:dLbl>
            <c:dLbl>
              <c:idx val="1"/>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96-49B8-BE6D-21EAAFBA275C}"/>
                </c:ext>
              </c:extLst>
            </c:dLbl>
            <c:dLbl>
              <c:idx val="2"/>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96-49B8-BE6D-21EAAFBA275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Sheet1!$G$422:$G$424</c:f>
              <c:strCache>
                <c:ptCount val="3"/>
                <c:pt idx="0">
                  <c:v>SIEMPRE</c:v>
                </c:pt>
                <c:pt idx="1">
                  <c:v>ALGUNAS VECES</c:v>
                </c:pt>
                <c:pt idx="2">
                  <c:v>NUNCA</c:v>
                </c:pt>
              </c:strCache>
            </c:strRef>
          </c:cat>
          <c:val>
            <c:numRef>
              <c:f>Sheet1!$J$422:$J$424</c:f>
              <c:numCache>
                <c:formatCode>###0.0</c:formatCode>
                <c:ptCount val="3"/>
                <c:pt idx="0">
                  <c:v>24.390243902439025</c:v>
                </c:pt>
                <c:pt idx="1">
                  <c:v>56.09756097560976</c:v>
                </c:pt>
                <c:pt idx="2">
                  <c:v>19.512195121951219</c:v>
                </c:pt>
              </c:numCache>
            </c:numRef>
          </c:val>
          <c:extLst>
            <c:ext xmlns:c16="http://schemas.microsoft.com/office/drawing/2014/chart" uri="{C3380CC4-5D6E-409C-BE32-E72D297353CC}">
              <c16:uniqueId val="{00000003-BF96-49B8-BE6D-21EAAFBA275C}"/>
            </c:ext>
          </c:extLst>
        </c:ser>
        <c:dLbls>
          <c:dLblPos val="inEnd"/>
          <c:showLegendKey val="0"/>
          <c:showVal val="1"/>
          <c:showCatName val="0"/>
          <c:showSerName val="0"/>
          <c:showPercent val="0"/>
          <c:showBubbleSize val="0"/>
        </c:dLbls>
        <c:gapWidth val="100"/>
        <c:overlap val="-24"/>
        <c:axId val="834146320"/>
        <c:axId val="546848272"/>
      </c:barChart>
      <c:catAx>
        <c:axId val="834146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6848272"/>
        <c:crosses val="autoZero"/>
        <c:auto val="1"/>
        <c:lblAlgn val="ctr"/>
        <c:lblOffset val="100"/>
        <c:noMultiLvlLbl val="0"/>
      </c:catAx>
      <c:valAx>
        <c:axId val="546848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414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a:t>78 %</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08-46BB-9194-288E928B0823}"/>
                </c:ext>
              </c:extLst>
            </c:dLbl>
            <c:dLbl>
              <c:idx val="1"/>
              <c:tx>
                <c:rich>
                  <a:bodyPr/>
                  <a:lstStyle/>
                  <a:p>
                    <a:r>
                      <a:rPr lang="en-US"/>
                      <a:t>22 %</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08-46BB-9194-288E928B082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Sheet1!$G$429:$G$430</c:f>
              <c:strCache>
                <c:ptCount val="2"/>
                <c:pt idx="0">
                  <c:v>SIEMPRE</c:v>
                </c:pt>
                <c:pt idx="1">
                  <c:v>ALGUNAS VECES</c:v>
                </c:pt>
              </c:strCache>
            </c:strRef>
          </c:cat>
          <c:val>
            <c:numRef>
              <c:f>Sheet1!$I$429:$I$430</c:f>
              <c:numCache>
                <c:formatCode>###0.0</c:formatCode>
                <c:ptCount val="2"/>
                <c:pt idx="0">
                  <c:v>78.048780487804876</c:v>
                </c:pt>
                <c:pt idx="1">
                  <c:v>21.951219512195124</c:v>
                </c:pt>
              </c:numCache>
            </c:numRef>
          </c:val>
          <c:extLst>
            <c:ext xmlns:c16="http://schemas.microsoft.com/office/drawing/2014/chart" uri="{C3380CC4-5D6E-409C-BE32-E72D297353CC}">
              <c16:uniqueId val="{00000000-5209-4C12-99BE-4DADBD13D06D}"/>
            </c:ext>
          </c:extLst>
        </c:ser>
        <c:dLbls>
          <c:dLblPos val="inEnd"/>
          <c:showLegendKey val="0"/>
          <c:showVal val="1"/>
          <c:showCatName val="0"/>
          <c:showSerName val="0"/>
          <c:showPercent val="0"/>
          <c:showBubbleSize val="0"/>
        </c:dLbls>
        <c:gapWidth val="100"/>
        <c:overlap val="-24"/>
        <c:axId val="470419072"/>
        <c:axId val="546589424"/>
      </c:barChart>
      <c:catAx>
        <c:axId val="47041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6589424"/>
        <c:crosses val="autoZero"/>
        <c:auto val="1"/>
        <c:lblAlgn val="ctr"/>
        <c:lblOffset val="100"/>
        <c:noMultiLvlLbl val="0"/>
      </c:catAx>
      <c:valAx>
        <c:axId val="54658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7041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75-4AD8-A6E6-F4F093844EC7}"/>
                </c:ext>
              </c:extLst>
            </c:dLbl>
            <c:dLbl>
              <c:idx val="1"/>
              <c:tx>
                <c:rich>
                  <a:bodyPr/>
                  <a:lstStyle/>
                  <a:p>
                    <a:r>
                      <a:rPr lang="en-US" dirty="0"/>
                      <a:t>59 %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75-4AD8-A6E6-F4F093844E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Sheet1!$G$435:$G$436</c:f>
              <c:strCache>
                <c:ptCount val="2"/>
                <c:pt idx="0">
                  <c:v>SI</c:v>
                </c:pt>
                <c:pt idx="1">
                  <c:v>NO</c:v>
                </c:pt>
              </c:strCache>
            </c:strRef>
          </c:cat>
          <c:val>
            <c:numRef>
              <c:f>Sheet1!$I$435:$I$436</c:f>
              <c:numCache>
                <c:formatCode>###0.0</c:formatCode>
                <c:ptCount val="2"/>
                <c:pt idx="0">
                  <c:v>41.463414634146339</c:v>
                </c:pt>
                <c:pt idx="1">
                  <c:v>58.536585365853654</c:v>
                </c:pt>
              </c:numCache>
            </c:numRef>
          </c:val>
          <c:extLst>
            <c:ext xmlns:c16="http://schemas.microsoft.com/office/drawing/2014/chart" uri="{C3380CC4-5D6E-409C-BE32-E72D297353CC}">
              <c16:uniqueId val="{00000002-2A75-4AD8-A6E6-F4F093844EC7}"/>
            </c:ext>
          </c:extLst>
        </c:ser>
        <c:dLbls>
          <c:dLblPos val="inEnd"/>
          <c:showLegendKey val="0"/>
          <c:showVal val="1"/>
          <c:showCatName val="0"/>
          <c:showSerName val="0"/>
          <c:showPercent val="0"/>
          <c:showBubbleSize val="0"/>
        </c:dLbls>
        <c:gapWidth val="100"/>
        <c:overlap val="-24"/>
        <c:axId val="1136729344"/>
        <c:axId val="874618720"/>
      </c:barChart>
      <c:catAx>
        <c:axId val="1136729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4618720"/>
        <c:crosses val="autoZero"/>
        <c:auto val="1"/>
        <c:lblAlgn val="ctr"/>
        <c:lblOffset val="100"/>
        <c:noMultiLvlLbl val="0"/>
      </c:catAx>
      <c:valAx>
        <c:axId val="874618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3672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8C-494E-A50C-6969FCC9BD20}"/>
                </c:ext>
              </c:extLst>
            </c:dLbl>
            <c:dLbl>
              <c:idx val="1"/>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8C-494E-A50C-6969FCC9BD20}"/>
                </c:ext>
              </c:extLst>
            </c:dLbl>
            <c:dLbl>
              <c:idx val="2"/>
              <c:layout>
                <c:manualLayout>
                  <c:x val="5.334821669233495E-3"/>
                  <c:y val="2.1954592317264873E-2"/>
                </c:manualLayout>
              </c:layout>
              <c:tx>
                <c:rich>
                  <a:bodyPr/>
                  <a:lstStyle/>
                  <a:p>
                    <a:r>
                      <a:rPr lang="en-US" dirty="0"/>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8C-494E-A50C-6969FCC9BD2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Sheet1!$G$441:$G$443</c:f>
              <c:strCache>
                <c:ptCount val="3"/>
                <c:pt idx="0">
                  <c:v>SIEMPRE</c:v>
                </c:pt>
                <c:pt idx="1">
                  <c:v>ALGUNAS VECES</c:v>
                </c:pt>
                <c:pt idx="2">
                  <c:v>NUNCA</c:v>
                </c:pt>
              </c:strCache>
            </c:strRef>
          </c:cat>
          <c:val>
            <c:numRef>
              <c:f>Sheet1!$J$441:$J$443</c:f>
              <c:numCache>
                <c:formatCode>###0.0</c:formatCode>
                <c:ptCount val="3"/>
                <c:pt idx="0">
                  <c:v>48.780487804878049</c:v>
                </c:pt>
                <c:pt idx="1">
                  <c:v>46.341463414634148</c:v>
                </c:pt>
                <c:pt idx="2">
                  <c:v>4.8780487804878048</c:v>
                </c:pt>
              </c:numCache>
            </c:numRef>
          </c:val>
          <c:extLst>
            <c:ext xmlns:c16="http://schemas.microsoft.com/office/drawing/2014/chart" uri="{C3380CC4-5D6E-409C-BE32-E72D297353CC}">
              <c16:uniqueId val="{00000003-A18C-494E-A50C-6969FCC9BD20}"/>
            </c:ext>
          </c:extLst>
        </c:ser>
        <c:dLbls>
          <c:dLblPos val="inEnd"/>
          <c:showLegendKey val="0"/>
          <c:showVal val="1"/>
          <c:showCatName val="0"/>
          <c:showSerName val="0"/>
          <c:showPercent val="0"/>
          <c:showBubbleSize val="0"/>
        </c:dLbls>
        <c:gapWidth val="100"/>
        <c:overlap val="-24"/>
        <c:axId val="1234066624"/>
        <c:axId val="995116752"/>
      </c:barChart>
      <c:catAx>
        <c:axId val="1234066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116752"/>
        <c:crosses val="autoZero"/>
        <c:auto val="1"/>
        <c:lblAlgn val="ctr"/>
        <c:lblOffset val="100"/>
        <c:noMultiLvlLbl val="0"/>
      </c:catAx>
      <c:valAx>
        <c:axId val="995116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406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34-46F7-91C6-630D134992C5}"/>
                </c:ext>
              </c:extLst>
            </c:dLbl>
            <c:dLbl>
              <c:idx val="1"/>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34-46F7-91C6-630D134992C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Sheet1!$G$448:$G$449</c:f>
              <c:strCache>
                <c:ptCount val="2"/>
                <c:pt idx="0">
                  <c:v>SI</c:v>
                </c:pt>
                <c:pt idx="1">
                  <c:v>NO</c:v>
                </c:pt>
              </c:strCache>
            </c:strRef>
          </c:cat>
          <c:val>
            <c:numRef>
              <c:f>Sheet1!$J$448:$J$449</c:f>
              <c:numCache>
                <c:formatCode>###0.0</c:formatCode>
                <c:ptCount val="2"/>
                <c:pt idx="0">
                  <c:v>85.365853658536579</c:v>
                </c:pt>
                <c:pt idx="1">
                  <c:v>14.634146341463413</c:v>
                </c:pt>
              </c:numCache>
            </c:numRef>
          </c:val>
          <c:extLst>
            <c:ext xmlns:c16="http://schemas.microsoft.com/office/drawing/2014/chart" uri="{C3380CC4-5D6E-409C-BE32-E72D297353CC}">
              <c16:uniqueId val="{00000002-8634-46F7-91C6-630D134992C5}"/>
            </c:ext>
          </c:extLst>
        </c:ser>
        <c:dLbls>
          <c:dLblPos val="inEnd"/>
          <c:showLegendKey val="0"/>
          <c:showVal val="1"/>
          <c:showCatName val="0"/>
          <c:showSerName val="0"/>
          <c:showPercent val="0"/>
          <c:showBubbleSize val="0"/>
        </c:dLbls>
        <c:gapWidth val="100"/>
        <c:overlap val="-24"/>
        <c:axId val="963992176"/>
        <c:axId val="923307808"/>
      </c:barChart>
      <c:catAx>
        <c:axId val="963992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23307808"/>
        <c:crosses val="autoZero"/>
        <c:auto val="1"/>
        <c:lblAlgn val="ctr"/>
        <c:lblOffset val="100"/>
        <c:noMultiLvlLbl val="0"/>
      </c:catAx>
      <c:valAx>
        <c:axId val="923307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63992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91-4FE2-B0D5-B471B4B0DAD7}"/>
                </c:ext>
              </c:extLst>
            </c:dLbl>
            <c:dLbl>
              <c:idx val="1"/>
              <c:tx>
                <c:rich>
                  <a:bodyPr/>
                  <a:lstStyle/>
                  <a:p>
                    <a:r>
                      <a:rPr lang="en-US" dirty="0"/>
                      <a:t>19 %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91-4FE2-B0D5-B471B4B0DAD7}"/>
                </c:ext>
              </c:extLst>
            </c:dLbl>
            <c:dLbl>
              <c:idx val="2"/>
              <c:layout>
                <c:manualLayout>
                  <c:x val="0"/>
                  <c:y val="1.3017087992193171E-2"/>
                </c:manualLayout>
              </c:layout>
              <c:tx>
                <c:rich>
                  <a:bodyPr/>
                  <a:lstStyle/>
                  <a:p>
                    <a:r>
                      <a:rPr lang="en-US" dirty="0"/>
                      <a:t>5 %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91-4FE2-B0D5-B471B4B0DAD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Sheet1!$G$454:$G$456</c:f>
              <c:strCache>
                <c:ptCount val="3"/>
                <c:pt idx="0">
                  <c:v>SIEMPRE</c:v>
                </c:pt>
                <c:pt idx="1">
                  <c:v>ALGUNAS VECES</c:v>
                </c:pt>
                <c:pt idx="2">
                  <c:v>NUNCA</c:v>
                </c:pt>
              </c:strCache>
            </c:strRef>
          </c:cat>
          <c:val>
            <c:numRef>
              <c:f>Sheet1!$J$454:$J$456</c:f>
              <c:numCache>
                <c:formatCode>###0.0</c:formatCode>
                <c:ptCount val="3"/>
                <c:pt idx="0">
                  <c:v>75.609756097560975</c:v>
                </c:pt>
                <c:pt idx="1">
                  <c:v>19.512195121951219</c:v>
                </c:pt>
                <c:pt idx="2">
                  <c:v>4.8780487804878048</c:v>
                </c:pt>
              </c:numCache>
            </c:numRef>
          </c:val>
          <c:extLst>
            <c:ext xmlns:c16="http://schemas.microsoft.com/office/drawing/2014/chart" uri="{C3380CC4-5D6E-409C-BE32-E72D297353CC}">
              <c16:uniqueId val="{00000003-F791-4FE2-B0D5-B471B4B0DAD7}"/>
            </c:ext>
          </c:extLst>
        </c:ser>
        <c:dLbls>
          <c:dLblPos val="inEnd"/>
          <c:showLegendKey val="0"/>
          <c:showVal val="1"/>
          <c:showCatName val="0"/>
          <c:showSerName val="0"/>
          <c:showPercent val="0"/>
          <c:showBubbleSize val="0"/>
        </c:dLbls>
        <c:gapWidth val="100"/>
        <c:overlap val="-24"/>
        <c:axId val="1234064624"/>
        <c:axId val="956015024"/>
      </c:barChart>
      <c:catAx>
        <c:axId val="1234064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6015024"/>
        <c:crosses val="autoZero"/>
        <c:auto val="1"/>
        <c:lblAlgn val="ctr"/>
        <c:lblOffset val="100"/>
        <c:noMultiLvlLbl val="0"/>
      </c:catAx>
      <c:valAx>
        <c:axId val="95601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4064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w="2540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CA-488C-92C0-BCAE26FDDC80}"/>
                </c:ext>
              </c:extLst>
            </c:dLbl>
            <c:dLbl>
              <c:idx val="1"/>
              <c:tx>
                <c:rich>
                  <a:bodyPr/>
                  <a:lstStyle/>
                  <a:p>
                    <a:r>
                      <a:rPr lang="en-US" dirty="0"/>
                      <a:t>17 %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CA-488C-92C0-BCAE26FDDC80}"/>
                </c:ext>
              </c:extLst>
            </c:dLbl>
            <c:dLbl>
              <c:idx val="2"/>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CA-488C-92C0-BCAE26FDDC8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Sheet1!$G$461:$G$463</c:f>
              <c:strCache>
                <c:ptCount val="3"/>
                <c:pt idx="0">
                  <c:v>SIEMPRE</c:v>
                </c:pt>
                <c:pt idx="1">
                  <c:v>ALGUNAS VECES</c:v>
                </c:pt>
                <c:pt idx="2">
                  <c:v>NUNCA</c:v>
                </c:pt>
              </c:strCache>
            </c:strRef>
          </c:cat>
          <c:val>
            <c:numRef>
              <c:f>Sheet1!$J$461:$J$463</c:f>
              <c:numCache>
                <c:formatCode>###0.0</c:formatCode>
                <c:ptCount val="3"/>
                <c:pt idx="0">
                  <c:v>80.487804878048792</c:v>
                </c:pt>
                <c:pt idx="1">
                  <c:v>17.073170731707318</c:v>
                </c:pt>
                <c:pt idx="2">
                  <c:v>2.4390243902439024</c:v>
                </c:pt>
              </c:numCache>
            </c:numRef>
          </c:val>
          <c:extLst>
            <c:ext xmlns:c16="http://schemas.microsoft.com/office/drawing/2014/chart" uri="{C3380CC4-5D6E-409C-BE32-E72D297353CC}">
              <c16:uniqueId val="{00000003-0BCA-488C-92C0-BCAE26FDDC80}"/>
            </c:ext>
          </c:extLst>
        </c:ser>
        <c:dLbls>
          <c:dLblPos val="inEnd"/>
          <c:showLegendKey val="0"/>
          <c:showVal val="1"/>
          <c:showCatName val="0"/>
          <c:showSerName val="0"/>
          <c:showPercent val="0"/>
          <c:showBubbleSize val="0"/>
        </c:dLbls>
        <c:gapWidth val="100"/>
        <c:overlap val="-24"/>
        <c:axId val="1239357808"/>
        <c:axId val="542980224"/>
      </c:barChart>
      <c:catAx>
        <c:axId val="1239357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2980224"/>
        <c:crosses val="autoZero"/>
        <c:auto val="1"/>
        <c:lblAlgn val="ctr"/>
        <c:lblOffset val="100"/>
        <c:noMultiLvlLbl val="0"/>
      </c:catAx>
      <c:valAx>
        <c:axId val="542980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935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MX"/>
              <a:t>PARTICIPACIÓN GENERAL</a:t>
            </a:r>
            <a:r>
              <a:rPr lang="es-MX" baseline="0"/>
              <a:t> DE TRABAJADORES DEL ÁREA 70 - PREPARATORIA NO. 7 COMPOSTELA</a:t>
            </a:r>
            <a:endParaRPr lang="es-MX"/>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C1F-4F99-A22C-E1D8A4F44E46}"/>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C1F-4F99-A22C-E1D8A4F44E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Hoja1!$J$20:$J$21</c:f>
              <c:strCache>
                <c:ptCount val="2"/>
                <c:pt idx="0">
                  <c:v>ENCUESTADOS</c:v>
                </c:pt>
                <c:pt idx="1">
                  <c:v>NO ENCUESTADOS</c:v>
                </c:pt>
              </c:strCache>
            </c:strRef>
          </c:cat>
          <c:val>
            <c:numRef>
              <c:f>Hoja1!$N$20:$N$21</c:f>
              <c:numCache>
                <c:formatCode>0.00%</c:formatCode>
                <c:ptCount val="2"/>
                <c:pt idx="0">
                  <c:v>0.93</c:v>
                </c:pt>
                <c:pt idx="1">
                  <c:v>7.0000000000000007E-2</c:v>
                </c:pt>
              </c:numCache>
            </c:numRef>
          </c:val>
          <c:extLst>
            <c:ext xmlns:c16="http://schemas.microsoft.com/office/drawing/2014/chart" uri="{C3380CC4-5D6E-409C-BE32-E72D297353CC}">
              <c16:uniqueId val="{00000004-3C1F-4F99-A22C-E1D8A4F44E46}"/>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E4-4098-B2D5-77FAF588C7FA}"/>
                </c:ext>
              </c:extLst>
            </c:dLbl>
            <c:dLbl>
              <c:idx val="1"/>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4-4098-B2D5-77FAF588C7F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Sheet1!$G$468:$G$469</c:f>
              <c:strCache>
                <c:ptCount val="2"/>
                <c:pt idx="0">
                  <c:v>SI</c:v>
                </c:pt>
                <c:pt idx="1">
                  <c:v>NO</c:v>
                </c:pt>
              </c:strCache>
            </c:strRef>
          </c:cat>
          <c:val>
            <c:numRef>
              <c:f>Sheet1!$J$468:$J$469</c:f>
              <c:numCache>
                <c:formatCode>###0.0</c:formatCode>
                <c:ptCount val="2"/>
                <c:pt idx="0">
                  <c:v>51.219512195121951</c:v>
                </c:pt>
                <c:pt idx="1">
                  <c:v>48.780487804878049</c:v>
                </c:pt>
              </c:numCache>
            </c:numRef>
          </c:val>
          <c:extLst>
            <c:ext xmlns:c16="http://schemas.microsoft.com/office/drawing/2014/chart" uri="{C3380CC4-5D6E-409C-BE32-E72D297353CC}">
              <c16:uniqueId val="{00000002-2FE4-4098-B2D5-77FAF588C7FA}"/>
            </c:ext>
          </c:extLst>
        </c:ser>
        <c:dLbls>
          <c:dLblPos val="inEnd"/>
          <c:showLegendKey val="0"/>
          <c:showVal val="1"/>
          <c:showCatName val="0"/>
          <c:showSerName val="0"/>
          <c:showPercent val="0"/>
          <c:showBubbleSize val="0"/>
        </c:dLbls>
        <c:gapWidth val="100"/>
        <c:overlap val="-24"/>
        <c:axId val="1234068224"/>
        <c:axId val="546847440"/>
      </c:barChart>
      <c:catAx>
        <c:axId val="1234068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6847440"/>
        <c:crosses val="autoZero"/>
        <c:auto val="1"/>
        <c:lblAlgn val="ctr"/>
        <c:lblOffset val="100"/>
        <c:noMultiLvlLbl val="0"/>
      </c:catAx>
      <c:valAx>
        <c:axId val="546847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406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13-4608-A7C7-F08A4FED68A6}"/>
                </c:ext>
              </c:extLst>
            </c:dLbl>
            <c:dLbl>
              <c:idx val="1"/>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13-4608-A7C7-F08A4FED68A6}"/>
                </c:ext>
              </c:extLst>
            </c:dLbl>
            <c:dLbl>
              <c:idx val="2"/>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13-4608-A7C7-F08A4FED68A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Sheet1!$G$474:$G$476</c:f>
              <c:strCache>
                <c:ptCount val="3"/>
                <c:pt idx="0">
                  <c:v>SIEMPRE</c:v>
                </c:pt>
                <c:pt idx="1">
                  <c:v>ALGUNAS VECES</c:v>
                </c:pt>
                <c:pt idx="2">
                  <c:v>NO HE SIDO CONVOCADO</c:v>
                </c:pt>
              </c:strCache>
            </c:strRef>
          </c:cat>
          <c:val>
            <c:numRef>
              <c:f>Sheet1!$J$474:$J$476</c:f>
              <c:numCache>
                <c:formatCode>###0.0</c:formatCode>
                <c:ptCount val="3"/>
                <c:pt idx="0">
                  <c:v>53.6</c:v>
                </c:pt>
                <c:pt idx="1">
                  <c:v>21.951219512195124</c:v>
                </c:pt>
                <c:pt idx="2">
                  <c:v>24.390243902439025</c:v>
                </c:pt>
              </c:numCache>
            </c:numRef>
          </c:val>
          <c:extLst>
            <c:ext xmlns:c16="http://schemas.microsoft.com/office/drawing/2014/chart" uri="{C3380CC4-5D6E-409C-BE32-E72D297353CC}">
              <c16:uniqueId val="{00000003-1513-4608-A7C7-F08A4FED68A6}"/>
            </c:ext>
          </c:extLst>
        </c:ser>
        <c:dLbls>
          <c:dLblPos val="inEnd"/>
          <c:showLegendKey val="0"/>
          <c:showVal val="1"/>
          <c:showCatName val="0"/>
          <c:showSerName val="0"/>
          <c:showPercent val="0"/>
          <c:showBubbleSize val="0"/>
        </c:dLbls>
        <c:gapWidth val="100"/>
        <c:overlap val="-24"/>
        <c:axId val="984333696"/>
        <c:axId val="546584848"/>
      </c:barChart>
      <c:catAx>
        <c:axId val="984333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6584848"/>
        <c:crosses val="autoZero"/>
        <c:auto val="1"/>
        <c:lblAlgn val="ctr"/>
        <c:lblOffset val="100"/>
        <c:noMultiLvlLbl val="0"/>
      </c:catAx>
      <c:valAx>
        <c:axId val="546584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33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0D-4F4E-870B-FA0711A7E292}"/>
                </c:ext>
              </c:extLst>
            </c:dLbl>
            <c:dLbl>
              <c:idx val="1"/>
              <c:layout>
                <c:manualLayout>
                  <c:x val="1.7880033422991611E-3"/>
                  <c:y val="9.5972053734310531E-2"/>
                </c:manualLayout>
              </c:layout>
              <c:tx>
                <c:rich>
                  <a:bodyPr/>
                  <a:lstStyle/>
                  <a:p>
                    <a:r>
                      <a:rPr lang="en-US" dirty="0"/>
                      <a:t>39 %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0D-4F4E-870B-FA0711A7E292}"/>
                </c:ext>
              </c:extLst>
            </c:dLbl>
            <c:dLbl>
              <c:idx val="2"/>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0D-4F4E-870B-FA0711A7E29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Sheet1!$G$481:$G$483</c:f>
              <c:strCache>
                <c:ptCount val="3"/>
                <c:pt idx="0">
                  <c:v>SIEMPRE</c:v>
                </c:pt>
                <c:pt idx="1">
                  <c:v>ALGUNAS VECES</c:v>
                </c:pt>
                <c:pt idx="2">
                  <c:v>NUNCA</c:v>
                </c:pt>
              </c:strCache>
            </c:strRef>
          </c:cat>
          <c:val>
            <c:numRef>
              <c:f>Sheet1!$J$481:$J$483</c:f>
              <c:numCache>
                <c:formatCode>###0.0</c:formatCode>
                <c:ptCount val="3"/>
                <c:pt idx="0">
                  <c:v>46.341463414634148</c:v>
                </c:pt>
                <c:pt idx="1">
                  <c:v>39.024390243902438</c:v>
                </c:pt>
                <c:pt idx="2">
                  <c:v>14.634146341463413</c:v>
                </c:pt>
              </c:numCache>
            </c:numRef>
          </c:val>
          <c:extLst>
            <c:ext xmlns:c16="http://schemas.microsoft.com/office/drawing/2014/chart" uri="{C3380CC4-5D6E-409C-BE32-E72D297353CC}">
              <c16:uniqueId val="{00000003-E70D-4F4E-870B-FA0711A7E292}"/>
            </c:ext>
          </c:extLst>
        </c:ser>
        <c:dLbls>
          <c:dLblPos val="inEnd"/>
          <c:showLegendKey val="0"/>
          <c:showVal val="1"/>
          <c:showCatName val="0"/>
          <c:showSerName val="0"/>
          <c:showPercent val="0"/>
          <c:showBubbleSize val="0"/>
        </c:dLbls>
        <c:gapWidth val="100"/>
        <c:overlap val="-24"/>
        <c:axId val="951265200"/>
        <c:axId val="550514160"/>
      </c:barChart>
      <c:catAx>
        <c:axId val="951265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0514160"/>
        <c:crosses val="autoZero"/>
        <c:auto val="1"/>
        <c:lblAlgn val="ctr"/>
        <c:lblOffset val="100"/>
        <c:noMultiLvlLbl val="0"/>
      </c:catAx>
      <c:valAx>
        <c:axId val="55051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1265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D5-471A-BEE7-8312BB98C909}"/>
                </c:ext>
              </c:extLst>
            </c:dLbl>
            <c:dLbl>
              <c:idx val="1"/>
              <c:tx>
                <c:rich>
                  <a:bodyPr/>
                  <a:lstStyle/>
                  <a:p>
                    <a:r>
                      <a:rPr lang="en-US" dirty="0"/>
                      <a:t>51 %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D5-471A-BEE7-8312BB98C90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Sheet1!$B$488:$B$489</c:f>
              <c:strCache>
                <c:ptCount val="2"/>
                <c:pt idx="0">
                  <c:v>SI</c:v>
                </c:pt>
                <c:pt idx="1">
                  <c:v>NO</c:v>
                </c:pt>
              </c:strCache>
            </c:strRef>
          </c:cat>
          <c:val>
            <c:numRef>
              <c:f>Sheet1!$E$488:$E$489</c:f>
              <c:numCache>
                <c:formatCode>###0.0</c:formatCode>
                <c:ptCount val="2"/>
                <c:pt idx="0">
                  <c:v>48.780487804878049</c:v>
                </c:pt>
                <c:pt idx="1">
                  <c:v>51.219512195121951</c:v>
                </c:pt>
              </c:numCache>
            </c:numRef>
          </c:val>
          <c:extLst>
            <c:ext xmlns:c16="http://schemas.microsoft.com/office/drawing/2014/chart" uri="{C3380CC4-5D6E-409C-BE32-E72D297353CC}">
              <c16:uniqueId val="{00000002-7DD5-471A-BEE7-8312BB98C909}"/>
            </c:ext>
          </c:extLst>
        </c:ser>
        <c:dLbls>
          <c:dLblPos val="inEnd"/>
          <c:showLegendKey val="0"/>
          <c:showVal val="1"/>
          <c:showCatName val="0"/>
          <c:showSerName val="0"/>
          <c:showPercent val="0"/>
          <c:showBubbleSize val="0"/>
        </c:dLbls>
        <c:gapWidth val="100"/>
        <c:overlap val="-24"/>
        <c:axId val="915638448"/>
        <c:axId val="546591504"/>
      </c:barChart>
      <c:catAx>
        <c:axId val="915638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6591504"/>
        <c:crosses val="autoZero"/>
        <c:auto val="1"/>
        <c:lblAlgn val="ctr"/>
        <c:lblOffset val="100"/>
        <c:noMultiLvlLbl val="0"/>
      </c:catAx>
      <c:valAx>
        <c:axId val="546591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63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93-4DC8-949A-A050490DC17B}"/>
                </c:ext>
              </c:extLst>
            </c:dLbl>
            <c:dLbl>
              <c:idx val="1"/>
              <c:tx>
                <c:rich>
                  <a:bodyPr/>
                  <a:lstStyle/>
                  <a:p>
                    <a:r>
                      <a:rPr lang="en-US" dirty="0"/>
                      <a:t>63 %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93-4DC8-949A-A050490DC17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Sheet1!$B$494:$B$495</c:f>
              <c:strCache>
                <c:ptCount val="2"/>
                <c:pt idx="0">
                  <c:v>SI</c:v>
                </c:pt>
                <c:pt idx="1">
                  <c:v>NO</c:v>
                </c:pt>
              </c:strCache>
            </c:strRef>
          </c:cat>
          <c:val>
            <c:numRef>
              <c:f>Sheet1!$E$494:$E$495</c:f>
              <c:numCache>
                <c:formatCode>###0.0</c:formatCode>
                <c:ptCount val="2"/>
                <c:pt idx="0">
                  <c:v>36.585365853658537</c:v>
                </c:pt>
                <c:pt idx="1">
                  <c:v>63.414634146341463</c:v>
                </c:pt>
              </c:numCache>
            </c:numRef>
          </c:val>
          <c:extLst>
            <c:ext xmlns:c16="http://schemas.microsoft.com/office/drawing/2014/chart" uri="{C3380CC4-5D6E-409C-BE32-E72D297353CC}">
              <c16:uniqueId val="{00000002-8193-4DC8-949A-A050490DC17B}"/>
            </c:ext>
          </c:extLst>
        </c:ser>
        <c:dLbls>
          <c:dLblPos val="inEnd"/>
          <c:showLegendKey val="0"/>
          <c:showVal val="1"/>
          <c:showCatName val="0"/>
          <c:showSerName val="0"/>
          <c:showPercent val="0"/>
          <c:showBubbleSize val="0"/>
        </c:dLbls>
        <c:gapWidth val="100"/>
        <c:overlap val="-24"/>
        <c:axId val="990446864"/>
        <c:axId val="838916368"/>
      </c:barChart>
      <c:catAx>
        <c:axId val="990446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8916368"/>
        <c:crosses val="autoZero"/>
        <c:auto val="1"/>
        <c:lblAlgn val="ctr"/>
        <c:lblOffset val="100"/>
        <c:noMultiLvlLbl val="0"/>
      </c:catAx>
      <c:valAx>
        <c:axId val="838916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0446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0C-4BAD-8CC5-CFAEF3380AC4}"/>
                </c:ext>
              </c:extLst>
            </c:dLbl>
            <c:dLbl>
              <c:idx val="1"/>
              <c:tx>
                <c:rich>
                  <a:bodyPr/>
                  <a:lstStyle/>
                  <a:p>
                    <a:r>
                      <a:rPr lang="en-US" dirty="0"/>
                      <a:t>41 %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0C-4BAD-8CC5-CFAEF3380AC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Sheet1!$B$501:$B$502</c:f>
              <c:strCache>
                <c:ptCount val="2"/>
                <c:pt idx="0">
                  <c:v>SI</c:v>
                </c:pt>
                <c:pt idx="1">
                  <c:v>NO</c:v>
                </c:pt>
              </c:strCache>
            </c:strRef>
          </c:cat>
          <c:val>
            <c:numRef>
              <c:f>Sheet1!$E$501:$E$502</c:f>
              <c:numCache>
                <c:formatCode>###0.0</c:formatCode>
                <c:ptCount val="2"/>
                <c:pt idx="0">
                  <c:v>58.536585365853654</c:v>
                </c:pt>
                <c:pt idx="1">
                  <c:v>41.463414634146339</c:v>
                </c:pt>
              </c:numCache>
            </c:numRef>
          </c:val>
          <c:extLst>
            <c:ext xmlns:c16="http://schemas.microsoft.com/office/drawing/2014/chart" uri="{C3380CC4-5D6E-409C-BE32-E72D297353CC}">
              <c16:uniqueId val="{00000002-650C-4BAD-8CC5-CFAEF3380AC4}"/>
            </c:ext>
          </c:extLst>
        </c:ser>
        <c:dLbls>
          <c:dLblPos val="inEnd"/>
          <c:showLegendKey val="0"/>
          <c:showVal val="1"/>
          <c:showCatName val="0"/>
          <c:showSerName val="0"/>
          <c:showPercent val="0"/>
          <c:showBubbleSize val="0"/>
        </c:dLbls>
        <c:gapWidth val="100"/>
        <c:axId val="845097952"/>
        <c:axId val="956021680"/>
      </c:barChart>
      <c:catAx>
        <c:axId val="845097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6021680"/>
        <c:crosses val="autoZero"/>
        <c:auto val="1"/>
        <c:lblAlgn val="ctr"/>
        <c:lblOffset val="100"/>
        <c:noMultiLvlLbl val="0"/>
      </c:catAx>
      <c:valAx>
        <c:axId val="956021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509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A9-4F04-BB05-930AC4840053}"/>
                </c:ext>
              </c:extLst>
            </c:dLbl>
            <c:dLbl>
              <c:idx val="1"/>
              <c:tx>
                <c:rich>
                  <a:bodyPr/>
                  <a:lstStyle/>
                  <a:p>
                    <a:r>
                      <a:rPr lang="en-US" dirty="0"/>
                      <a:t>51 %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A9-4F04-BB05-930AC484005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Sheet1!$B$506:$B$507</c:f>
              <c:strCache>
                <c:ptCount val="2"/>
                <c:pt idx="0">
                  <c:v>SI</c:v>
                </c:pt>
                <c:pt idx="1">
                  <c:v>NO</c:v>
                </c:pt>
              </c:strCache>
            </c:strRef>
          </c:cat>
          <c:val>
            <c:numRef>
              <c:f>Sheet1!$E$506:$E$507</c:f>
              <c:numCache>
                <c:formatCode>###0.0</c:formatCode>
                <c:ptCount val="2"/>
                <c:pt idx="0">
                  <c:v>48.780487804878049</c:v>
                </c:pt>
                <c:pt idx="1">
                  <c:v>51.219512195121951</c:v>
                </c:pt>
              </c:numCache>
            </c:numRef>
          </c:val>
          <c:extLst>
            <c:ext xmlns:c16="http://schemas.microsoft.com/office/drawing/2014/chart" uri="{C3380CC4-5D6E-409C-BE32-E72D297353CC}">
              <c16:uniqueId val="{00000002-22A9-4F04-BB05-930AC4840053}"/>
            </c:ext>
          </c:extLst>
        </c:ser>
        <c:dLbls>
          <c:dLblPos val="inEnd"/>
          <c:showLegendKey val="0"/>
          <c:showVal val="1"/>
          <c:showCatName val="0"/>
          <c:showSerName val="0"/>
          <c:showPercent val="0"/>
          <c:showBubbleSize val="0"/>
        </c:dLbls>
        <c:gapWidth val="100"/>
        <c:overlap val="-24"/>
        <c:axId val="951266800"/>
        <c:axId val="653008768"/>
      </c:barChart>
      <c:catAx>
        <c:axId val="951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3008768"/>
        <c:crosses val="autoZero"/>
        <c:auto val="1"/>
        <c:lblAlgn val="ctr"/>
        <c:lblOffset val="100"/>
        <c:noMultiLvlLbl val="0"/>
      </c:catAx>
      <c:valAx>
        <c:axId val="653008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126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86-4CC4-96E6-3691665A071D}"/>
                </c:ext>
              </c:extLst>
            </c:dLbl>
            <c:dLbl>
              <c:idx val="1"/>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86-4CC4-96E6-3691665A071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Sheet1!$B$513:$B$514</c:f>
              <c:strCache>
                <c:ptCount val="2"/>
                <c:pt idx="0">
                  <c:v>SI</c:v>
                </c:pt>
                <c:pt idx="1">
                  <c:v>NO</c:v>
                </c:pt>
              </c:strCache>
            </c:strRef>
          </c:cat>
          <c:val>
            <c:numRef>
              <c:f>Sheet1!$E$513:$E$514</c:f>
              <c:numCache>
                <c:formatCode>###0.0</c:formatCode>
                <c:ptCount val="2"/>
                <c:pt idx="0">
                  <c:v>63.414634146341463</c:v>
                </c:pt>
                <c:pt idx="1">
                  <c:v>36.585365853658537</c:v>
                </c:pt>
              </c:numCache>
            </c:numRef>
          </c:val>
          <c:extLst>
            <c:ext xmlns:c16="http://schemas.microsoft.com/office/drawing/2014/chart" uri="{C3380CC4-5D6E-409C-BE32-E72D297353CC}">
              <c16:uniqueId val="{00000002-F586-4CC4-96E6-3691665A071D}"/>
            </c:ext>
          </c:extLst>
        </c:ser>
        <c:dLbls>
          <c:dLblPos val="inEnd"/>
          <c:showLegendKey val="0"/>
          <c:showVal val="1"/>
          <c:showCatName val="0"/>
          <c:showSerName val="0"/>
          <c:showPercent val="0"/>
          <c:showBubbleSize val="0"/>
        </c:dLbls>
        <c:gapWidth val="100"/>
        <c:overlap val="-24"/>
        <c:axId val="1223289696"/>
        <c:axId val="995366464"/>
      </c:barChart>
      <c:catAx>
        <c:axId val="1223289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366464"/>
        <c:crosses val="autoZero"/>
        <c:auto val="1"/>
        <c:lblAlgn val="ctr"/>
        <c:lblOffset val="100"/>
        <c:noMultiLvlLbl val="0"/>
      </c:catAx>
      <c:valAx>
        <c:axId val="995366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3289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92-4BD2-8DF6-88A88C7D1647}"/>
                </c:ext>
              </c:extLst>
            </c:dLbl>
            <c:dLbl>
              <c:idx val="1"/>
              <c:tx>
                <c:rich>
                  <a:bodyPr/>
                  <a:lstStyle/>
                  <a:p>
                    <a:r>
                      <a:rPr lang="en-US" dirty="0"/>
                      <a:t>34 %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92-4BD2-8DF6-88A88C7D164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Sheet1!$B$519:$B$520</c:f>
              <c:strCache>
                <c:ptCount val="2"/>
                <c:pt idx="0">
                  <c:v>SI</c:v>
                </c:pt>
                <c:pt idx="1">
                  <c:v>NO</c:v>
                </c:pt>
              </c:strCache>
            </c:strRef>
          </c:cat>
          <c:val>
            <c:numRef>
              <c:f>Sheet1!$D$519:$D$520</c:f>
              <c:numCache>
                <c:formatCode>###0.0</c:formatCode>
                <c:ptCount val="2"/>
                <c:pt idx="0">
                  <c:v>65.853658536585371</c:v>
                </c:pt>
                <c:pt idx="1">
                  <c:v>34.146341463414636</c:v>
                </c:pt>
              </c:numCache>
            </c:numRef>
          </c:val>
          <c:extLst>
            <c:ext xmlns:c16="http://schemas.microsoft.com/office/drawing/2014/chart" uri="{C3380CC4-5D6E-409C-BE32-E72D297353CC}">
              <c16:uniqueId val="{00000002-3192-4BD2-8DF6-88A88C7D1647}"/>
            </c:ext>
          </c:extLst>
        </c:ser>
        <c:dLbls>
          <c:dLblPos val="inEnd"/>
          <c:showLegendKey val="0"/>
          <c:showVal val="1"/>
          <c:showCatName val="0"/>
          <c:showSerName val="0"/>
          <c:showPercent val="0"/>
          <c:showBubbleSize val="0"/>
        </c:dLbls>
        <c:gapWidth val="100"/>
        <c:overlap val="-24"/>
        <c:axId val="1223317696"/>
        <c:axId val="831184832"/>
      </c:barChart>
      <c:catAx>
        <c:axId val="122331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1184832"/>
        <c:crosses val="autoZero"/>
        <c:auto val="1"/>
        <c:lblAlgn val="ctr"/>
        <c:lblOffset val="100"/>
        <c:noMultiLvlLbl val="0"/>
      </c:catAx>
      <c:valAx>
        <c:axId val="83118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331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F0-4A52-95E6-BF04A33692D1}"/>
                </c:ext>
              </c:extLst>
            </c:dLbl>
            <c:dLbl>
              <c:idx val="1"/>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F0-4A52-95E6-BF04A33692D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Sheet1!$B$525:$B$526</c:f>
              <c:strCache>
                <c:ptCount val="2"/>
                <c:pt idx="0">
                  <c:v>SI</c:v>
                </c:pt>
                <c:pt idx="1">
                  <c:v>NO</c:v>
                </c:pt>
              </c:strCache>
            </c:strRef>
          </c:cat>
          <c:val>
            <c:numRef>
              <c:f>Sheet1!$E$525:$E$526</c:f>
              <c:numCache>
                <c:formatCode>###0.0</c:formatCode>
                <c:ptCount val="2"/>
                <c:pt idx="0">
                  <c:v>68.292682926829272</c:v>
                </c:pt>
                <c:pt idx="1">
                  <c:v>31.707317073170731</c:v>
                </c:pt>
              </c:numCache>
            </c:numRef>
          </c:val>
          <c:extLst>
            <c:ext xmlns:c16="http://schemas.microsoft.com/office/drawing/2014/chart" uri="{C3380CC4-5D6E-409C-BE32-E72D297353CC}">
              <c16:uniqueId val="{00000002-66F0-4A52-95E6-BF04A33692D1}"/>
            </c:ext>
          </c:extLst>
        </c:ser>
        <c:dLbls>
          <c:dLblPos val="inEnd"/>
          <c:showLegendKey val="0"/>
          <c:showVal val="1"/>
          <c:showCatName val="0"/>
          <c:showSerName val="0"/>
          <c:showPercent val="0"/>
          <c:showBubbleSize val="0"/>
        </c:dLbls>
        <c:gapWidth val="100"/>
        <c:overlap val="-24"/>
        <c:axId val="653682576"/>
        <c:axId val="546598160"/>
      </c:barChart>
      <c:catAx>
        <c:axId val="65368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6598160"/>
        <c:crosses val="autoZero"/>
        <c:auto val="1"/>
        <c:lblAlgn val="ctr"/>
        <c:lblOffset val="100"/>
        <c:noMultiLvlLbl val="0"/>
      </c:catAx>
      <c:valAx>
        <c:axId val="546598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368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 ADMINISTRATIVA</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D83-4626-8487-73C4E7D3C33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D83-4626-8487-73C4E7D3C33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área'!$R$31:$R$32</c:f>
              <c:strCache>
                <c:ptCount val="2"/>
                <c:pt idx="0">
                  <c:v>ENCUESTADOS</c:v>
                </c:pt>
                <c:pt idx="1">
                  <c:v>NO ENCUESTADOS</c:v>
                </c:pt>
              </c:strCache>
            </c:strRef>
          </c:cat>
          <c:val>
            <c:numRef>
              <c:f>'Encuestados por área'!$S$31:$S$32</c:f>
              <c:numCache>
                <c:formatCode>0%</c:formatCode>
                <c:ptCount val="2"/>
                <c:pt idx="0">
                  <c:v>0.3</c:v>
                </c:pt>
                <c:pt idx="1">
                  <c:v>0.7</c:v>
                </c:pt>
              </c:numCache>
            </c:numRef>
          </c:val>
          <c:extLst>
            <c:ext xmlns:c16="http://schemas.microsoft.com/office/drawing/2014/chart" uri="{C3380CC4-5D6E-409C-BE32-E72D297353CC}">
              <c16:uniqueId val="{00000004-6D83-4626-8487-73C4E7D3C33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74-4762-BF99-D3D2B1CDECAB}"/>
                </c:ext>
              </c:extLst>
            </c:dLbl>
            <c:dLbl>
              <c:idx val="1"/>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74-4762-BF99-D3D2B1CDECA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Sheet1!$B$531:$B$532</c:f>
              <c:strCache>
                <c:ptCount val="2"/>
                <c:pt idx="0">
                  <c:v>SI</c:v>
                </c:pt>
                <c:pt idx="1">
                  <c:v>NO</c:v>
                </c:pt>
              </c:strCache>
            </c:strRef>
          </c:cat>
          <c:val>
            <c:numRef>
              <c:f>Sheet1!$E$531:$E$532</c:f>
              <c:numCache>
                <c:formatCode>###0.0</c:formatCode>
                <c:ptCount val="2"/>
                <c:pt idx="0">
                  <c:v>53.658536585365859</c:v>
                </c:pt>
                <c:pt idx="1">
                  <c:v>46.341463414634148</c:v>
                </c:pt>
              </c:numCache>
            </c:numRef>
          </c:val>
          <c:extLst>
            <c:ext xmlns:c16="http://schemas.microsoft.com/office/drawing/2014/chart" uri="{C3380CC4-5D6E-409C-BE32-E72D297353CC}">
              <c16:uniqueId val="{00000002-1F74-4762-BF99-D3D2B1CDECAB}"/>
            </c:ext>
          </c:extLst>
        </c:ser>
        <c:dLbls>
          <c:dLblPos val="inEnd"/>
          <c:showLegendKey val="0"/>
          <c:showVal val="1"/>
          <c:showCatName val="0"/>
          <c:showSerName val="0"/>
          <c:showPercent val="0"/>
          <c:showBubbleSize val="0"/>
        </c:dLbls>
        <c:gapWidth val="100"/>
        <c:overlap val="-24"/>
        <c:axId val="990441664"/>
        <c:axId val="671845440"/>
      </c:barChart>
      <c:catAx>
        <c:axId val="990441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1845440"/>
        <c:crosses val="autoZero"/>
        <c:auto val="1"/>
        <c:lblAlgn val="ctr"/>
        <c:lblOffset val="100"/>
        <c:noMultiLvlLbl val="0"/>
      </c:catAx>
      <c:valAx>
        <c:axId val="671845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044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3D-4C08-9EB7-29C1475399C0}"/>
                </c:ext>
              </c:extLst>
            </c:dLbl>
            <c:dLbl>
              <c:idx val="1"/>
              <c:tx>
                <c:rich>
                  <a:bodyPr/>
                  <a:lstStyle/>
                  <a:p>
                    <a:r>
                      <a:rPr lang="en-US" dirty="0"/>
                      <a:t>19 %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3D-4C08-9EB7-29C1475399C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Sheet1!$B$537:$B$538</c:f>
              <c:strCache>
                <c:ptCount val="2"/>
                <c:pt idx="0">
                  <c:v>SI</c:v>
                </c:pt>
                <c:pt idx="1">
                  <c:v>NO</c:v>
                </c:pt>
              </c:strCache>
            </c:strRef>
          </c:cat>
          <c:val>
            <c:numRef>
              <c:f>Sheet1!$D$537:$D$538</c:f>
              <c:numCache>
                <c:formatCode>###0.0</c:formatCode>
                <c:ptCount val="2"/>
                <c:pt idx="0">
                  <c:v>80.487804878048792</c:v>
                </c:pt>
                <c:pt idx="1">
                  <c:v>19.512195121951219</c:v>
                </c:pt>
              </c:numCache>
            </c:numRef>
          </c:val>
          <c:extLst>
            <c:ext xmlns:c16="http://schemas.microsoft.com/office/drawing/2014/chart" uri="{C3380CC4-5D6E-409C-BE32-E72D297353CC}">
              <c16:uniqueId val="{00000002-EE3D-4C08-9EB7-29C1475399C0}"/>
            </c:ext>
          </c:extLst>
        </c:ser>
        <c:dLbls>
          <c:dLblPos val="inEnd"/>
          <c:showLegendKey val="0"/>
          <c:showVal val="1"/>
          <c:showCatName val="0"/>
          <c:showSerName val="0"/>
          <c:showPercent val="0"/>
          <c:showBubbleSize val="0"/>
        </c:dLbls>
        <c:gapWidth val="100"/>
        <c:overlap val="-24"/>
        <c:axId val="1234058224"/>
        <c:axId val="956017520"/>
      </c:barChart>
      <c:catAx>
        <c:axId val="1234058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6017520"/>
        <c:crosses val="autoZero"/>
        <c:auto val="1"/>
        <c:lblAlgn val="ctr"/>
        <c:lblOffset val="100"/>
        <c:noMultiLvlLbl val="0"/>
      </c:catAx>
      <c:valAx>
        <c:axId val="956017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405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A2-48A0-981F-BC276C57FDF4}"/>
                </c:ext>
              </c:extLst>
            </c:dLbl>
            <c:dLbl>
              <c:idx val="1"/>
              <c:tx>
                <c:rich>
                  <a:bodyPr/>
                  <a:lstStyle/>
                  <a:p>
                    <a:r>
                      <a:rPr lang="en-US" dirty="0"/>
                      <a:t>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A2-48A0-981F-BC276C57FDF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Sheet1!$B$543:$B$544</c:f>
              <c:strCache>
                <c:ptCount val="2"/>
                <c:pt idx="0">
                  <c:v>SI</c:v>
                </c:pt>
                <c:pt idx="1">
                  <c:v>NO</c:v>
                </c:pt>
              </c:strCache>
            </c:strRef>
          </c:cat>
          <c:val>
            <c:numRef>
              <c:f>Sheet1!$E$543:$E$544</c:f>
              <c:numCache>
                <c:formatCode>###0.0</c:formatCode>
                <c:ptCount val="2"/>
                <c:pt idx="0">
                  <c:v>95.121951219512198</c:v>
                </c:pt>
                <c:pt idx="1">
                  <c:v>4.8780487804878048</c:v>
                </c:pt>
              </c:numCache>
            </c:numRef>
          </c:val>
          <c:extLst>
            <c:ext xmlns:c16="http://schemas.microsoft.com/office/drawing/2014/chart" uri="{C3380CC4-5D6E-409C-BE32-E72D297353CC}">
              <c16:uniqueId val="{00000002-0EA2-48A0-981F-BC276C57FDF4}"/>
            </c:ext>
          </c:extLst>
        </c:ser>
        <c:dLbls>
          <c:dLblPos val="inEnd"/>
          <c:showLegendKey val="0"/>
          <c:showVal val="1"/>
          <c:showCatName val="0"/>
          <c:showSerName val="0"/>
          <c:showPercent val="0"/>
          <c:showBubbleSize val="0"/>
        </c:dLbls>
        <c:gapWidth val="100"/>
        <c:overlap val="-24"/>
        <c:axId val="1223340096"/>
        <c:axId val="644707920"/>
      </c:barChart>
      <c:catAx>
        <c:axId val="1223340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4707920"/>
        <c:crosses val="autoZero"/>
        <c:auto val="1"/>
        <c:lblAlgn val="ctr"/>
        <c:lblOffset val="100"/>
        <c:noMultiLvlLbl val="0"/>
      </c:catAx>
      <c:valAx>
        <c:axId val="64470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334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a:t>
            </a:r>
            <a:r>
              <a:rPr lang="es-MX" sz="1800" baseline="0"/>
              <a:t> DOCENTE</a:t>
            </a:r>
            <a:endParaRPr lang="es-MX" sz="180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103-44F1-B325-61BD11664B4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103-44F1-B325-61BD11664B4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área'!$R$33:$R$34</c:f>
              <c:strCache>
                <c:ptCount val="2"/>
                <c:pt idx="0">
                  <c:v>ENCUESTADOS</c:v>
                </c:pt>
                <c:pt idx="1">
                  <c:v>NO ENCUESTADOS</c:v>
                </c:pt>
              </c:strCache>
            </c:strRef>
          </c:cat>
          <c:val>
            <c:numRef>
              <c:f>'Encuestados por área'!$S$33:$S$34</c:f>
              <c:numCache>
                <c:formatCode>0%</c:formatCode>
                <c:ptCount val="2"/>
                <c:pt idx="0">
                  <c:v>0.82</c:v>
                </c:pt>
                <c:pt idx="1">
                  <c:v>0.18</c:v>
                </c:pt>
              </c:numCache>
            </c:numRef>
          </c:val>
          <c:extLst>
            <c:ext xmlns:c16="http://schemas.microsoft.com/office/drawing/2014/chart" uri="{C3380CC4-5D6E-409C-BE32-E72D297353CC}">
              <c16:uniqueId val="{00000004-F103-44F1-B325-61BD11664B4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BF50-4FDB-89A9-3C3C6D544CF8}"/>
              </c:ext>
            </c:extLst>
          </c:dPt>
          <c:dLbls>
            <c:dLbl>
              <c:idx val="0"/>
              <c:tx>
                <c:rich>
                  <a:bodyPr/>
                  <a:lstStyle/>
                  <a:p>
                    <a:r>
                      <a:rPr lang="en-US" dirty="0"/>
                      <a:t>100 %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50-4FDB-89A9-3C3C6D544CF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Sheet1!$B$44:$B$45</c:f>
              <c:strCache>
                <c:ptCount val="2"/>
                <c:pt idx="0">
                  <c:v>SI</c:v>
                </c:pt>
                <c:pt idx="1">
                  <c:v>NO</c:v>
                </c:pt>
              </c:strCache>
            </c:strRef>
          </c:cat>
          <c:val>
            <c:numRef>
              <c:f>Sheet1!$E$44:$E$45</c:f>
              <c:numCache>
                <c:formatCode>General</c:formatCode>
                <c:ptCount val="2"/>
                <c:pt idx="0" formatCode="###0.0">
                  <c:v>100</c:v>
                </c:pt>
                <c:pt idx="1">
                  <c:v>0</c:v>
                </c:pt>
              </c:numCache>
            </c:numRef>
          </c:val>
          <c:extLst>
            <c:ext xmlns:c16="http://schemas.microsoft.com/office/drawing/2014/chart" uri="{C3380CC4-5D6E-409C-BE32-E72D297353CC}">
              <c16:uniqueId val="{00000001-BF50-4FDB-89A9-3C3C6D544CF8}"/>
            </c:ext>
          </c:extLst>
        </c:ser>
        <c:dLbls>
          <c:dLblPos val="inEnd"/>
          <c:showLegendKey val="0"/>
          <c:showVal val="1"/>
          <c:showCatName val="0"/>
          <c:showSerName val="0"/>
          <c:showPercent val="0"/>
          <c:showBubbleSize val="0"/>
        </c:dLbls>
        <c:gapWidth val="100"/>
        <c:overlap val="-24"/>
        <c:axId val="915571248"/>
        <c:axId val="955922784"/>
      </c:barChart>
      <c:catAx>
        <c:axId val="915571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55922784"/>
        <c:crosses val="autoZero"/>
        <c:auto val="1"/>
        <c:lblAlgn val="ctr"/>
        <c:lblOffset val="100"/>
        <c:noMultiLvlLbl val="0"/>
      </c:catAx>
      <c:valAx>
        <c:axId val="95592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57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52-444B-82F4-2866BB35815E}"/>
                </c:ext>
              </c:extLst>
            </c:dLbl>
            <c:dLbl>
              <c:idx val="1"/>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2-444B-82F4-2866BB35815E}"/>
                </c:ext>
              </c:extLst>
            </c:dLbl>
            <c:dLbl>
              <c:idx val="2"/>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52-444B-82F4-2866BB35815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Sheet1!$G$48:$G$50</c:f>
              <c:strCache>
                <c:ptCount val="3"/>
                <c:pt idx="0">
                  <c:v>ESCUDO</c:v>
                </c:pt>
                <c:pt idx="1">
                  <c:v>LEMA</c:v>
                </c:pt>
                <c:pt idx="2">
                  <c:v>EGRESADOS</c:v>
                </c:pt>
              </c:strCache>
            </c:strRef>
          </c:cat>
          <c:val>
            <c:numRef>
              <c:f>Sheet1!$J$48:$J$50</c:f>
              <c:numCache>
                <c:formatCode>###0.0</c:formatCode>
                <c:ptCount val="3"/>
                <c:pt idx="0">
                  <c:v>75.609756097560975</c:v>
                </c:pt>
                <c:pt idx="1">
                  <c:v>53.658536585365859</c:v>
                </c:pt>
                <c:pt idx="2">
                  <c:v>39.024390243902438</c:v>
                </c:pt>
              </c:numCache>
            </c:numRef>
          </c:val>
          <c:extLst>
            <c:ext xmlns:c16="http://schemas.microsoft.com/office/drawing/2014/chart" uri="{C3380CC4-5D6E-409C-BE32-E72D297353CC}">
              <c16:uniqueId val="{00000003-8552-444B-82F4-2866BB35815E}"/>
            </c:ext>
          </c:extLst>
        </c:ser>
        <c:dLbls>
          <c:dLblPos val="inEnd"/>
          <c:showLegendKey val="0"/>
          <c:showVal val="1"/>
          <c:showCatName val="0"/>
          <c:showSerName val="0"/>
          <c:showPercent val="0"/>
          <c:showBubbleSize val="0"/>
        </c:dLbls>
        <c:gapWidth val="100"/>
        <c:overlap val="-24"/>
        <c:axId val="1062414560"/>
        <c:axId val="883545984"/>
      </c:barChart>
      <c:catAx>
        <c:axId val="1062414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83545984"/>
        <c:crosses val="autoZero"/>
        <c:auto val="1"/>
        <c:lblAlgn val="ctr"/>
        <c:lblOffset val="100"/>
        <c:noMultiLvlLbl val="0"/>
      </c:catAx>
      <c:valAx>
        <c:axId val="88354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6241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1310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54784" y="4653137"/>
            <a:ext cx="7845994"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DEL ÁREA 70 - PREPARATORIA NO. 7 COMPOSTELA</a:t>
            </a:r>
          </a:p>
          <a:p>
            <a:pPr algn="ctr"/>
            <a:endParaRPr lang="es-MX" b="1" dirty="0"/>
          </a:p>
        </p:txBody>
      </p:sp>
      <p:sp>
        <p:nvSpPr>
          <p:cNvPr id="25" name="24 CuadroTexto"/>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7A17DBF2-549C-4AD7-A782-28BCA04B07C9}"/>
              </a:ext>
            </a:extLst>
          </p:cNvPr>
          <p:cNvGraphicFramePr>
            <a:graphicFrameLocks/>
          </p:cNvGraphicFramePr>
          <p:nvPr>
            <p:extLst>
              <p:ext uri="{D42A27DB-BD31-4B8C-83A1-F6EECF244321}">
                <p14:modId xmlns:p14="http://schemas.microsoft.com/office/powerpoint/2010/main" val="3278886950"/>
              </p:ext>
            </p:extLst>
          </p:nvPr>
        </p:nvGraphicFramePr>
        <p:xfrm>
          <a:off x="1423078" y="1315917"/>
          <a:ext cx="6965346" cy="4057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95AE27B3-DAC1-4E65-8666-197C05F917E2}"/>
              </a:ext>
            </a:extLst>
          </p:cNvPr>
          <p:cNvGraphicFramePr>
            <a:graphicFrameLocks/>
          </p:cNvGraphicFramePr>
          <p:nvPr>
            <p:extLst>
              <p:ext uri="{D42A27DB-BD31-4B8C-83A1-F6EECF244321}">
                <p14:modId xmlns:p14="http://schemas.microsoft.com/office/powerpoint/2010/main" val="2907785977"/>
              </p:ext>
            </p:extLst>
          </p:nvPr>
        </p:nvGraphicFramePr>
        <p:xfrm>
          <a:off x="1128940" y="1471609"/>
          <a:ext cx="7187476"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73E2C964-C4A9-474A-9C35-224BAB55F43E}"/>
              </a:ext>
            </a:extLst>
          </p:cNvPr>
          <p:cNvGraphicFramePr>
            <a:graphicFrameLocks/>
          </p:cNvGraphicFramePr>
          <p:nvPr>
            <p:extLst>
              <p:ext uri="{D42A27DB-BD31-4B8C-83A1-F6EECF244321}">
                <p14:modId xmlns:p14="http://schemas.microsoft.com/office/powerpoint/2010/main" val="2888567269"/>
              </p:ext>
            </p:extLst>
          </p:nvPr>
        </p:nvGraphicFramePr>
        <p:xfrm>
          <a:off x="1128939" y="1274536"/>
          <a:ext cx="7096037" cy="42644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8" name="Gráfico 27">
            <a:extLst>
              <a:ext uri="{FF2B5EF4-FFF2-40B4-BE49-F238E27FC236}">
                <a16:creationId xmlns:a16="http://schemas.microsoft.com/office/drawing/2014/main" id="{E620E806-05CD-41F7-B0A4-A76D9FB4A093}"/>
              </a:ext>
            </a:extLst>
          </p:cNvPr>
          <p:cNvGraphicFramePr>
            <a:graphicFrameLocks/>
          </p:cNvGraphicFramePr>
          <p:nvPr>
            <p:extLst>
              <p:ext uri="{D42A27DB-BD31-4B8C-83A1-F6EECF244321}">
                <p14:modId xmlns:p14="http://schemas.microsoft.com/office/powerpoint/2010/main" val="3831364613"/>
              </p:ext>
            </p:extLst>
          </p:nvPr>
        </p:nvGraphicFramePr>
        <p:xfrm>
          <a:off x="940825" y="1464468"/>
          <a:ext cx="8071756" cy="3929063"/>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a16="http://schemas.microsoft.com/office/drawing/2014/main" id="{0F67410E-C6E6-42A0-962B-75B029D98555}"/>
              </a:ext>
            </a:extLst>
          </p:cNvPr>
          <p:cNvSpPr txBox="1"/>
          <p:nvPr/>
        </p:nvSpPr>
        <p:spPr>
          <a:xfrm>
            <a:off x="1640524" y="3450213"/>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a16="http://schemas.microsoft.com/office/drawing/2014/main" id="{DB8F4569-928F-4948-BD04-BF48C4968F06}"/>
              </a:ext>
            </a:extLst>
          </p:cNvPr>
          <p:cNvSpPr txBox="1"/>
          <p:nvPr/>
        </p:nvSpPr>
        <p:spPr>
          <a:xfrm>
            <a:off x="2562452" y="367473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a16="http://schemas.microsoft.com/office/drawing/2014/main" id="{BBCF88FE-D639-48BF-A3C8-1F464C3CC64F}"/>
              </a:ext>
            </a:extLst>
          </p:cNvPr>
          <p:cNvSpPr txBox="1"/>
          <p:nvPr/>
        </p:nvSpPr>
        <p:spPr>
          <a:xfrm>
            <a:off x="3496968" y="3871416"/>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a16="http://schemas.microsoft.com/office/drawing/2014/main" id="{8C7DFD27-75F2-4134-8343-73A93327B69E}"/>
              </a:ext>
            </a:extLst>
          </p:cNvPr>
          <p:cNvSpPr txBox="1"/>
          <p:nvPr/>
        </p:nvSpPr>
        <p:spPr>
          <a:xfrm>
            <a:off x="4458397" y="397677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a16="http://schemas.microsoft.com/office/drawing/2014/main" id="{C4F2CCF3-8223-414E-A869-D33F9F8B74E3}"/>
              </a:ext>
            </a:extLst>
          </p:cNvPr>
          <p:cNvSpPr txBox="1"/>
          <p:nvPr/>
        </p:nvSpPr>
        <p:spPr>
          <a:xfrm>
            <a:off x="5417517" y="414396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7" name="CuadroTexto 25">
            <a:extLst>
              <a:ext uri="{FF2B5EF4-FFF2-40B4-BE49-F238E27FC236}">
                <a16:creationId xmlns:a16="http://schemas.microsoft.com/office/drawing/2014/main" id="{BB641E0F-DFE3-493E-9A42-6538B670003A}"/>
              </a:ext>
            </a:extLst>
          </p:cNvPr>
          <p:cNvSpPr txBox="1"/>
          <p:nvPr/>
        </p:nvSpPr>
        <p:spPr>
          <a:xfrm>
            <a:off x="6350455" y="4253768"/>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a16="http://schemas.microsoft.com/office/drawing/2014/main" id="{73CC14B9-23FB-4D20-BA2E-210533EE539C}"/>
              </a:ext>
            </a:extLst>
          </p:cNvPr>
          <p:cNvSpPr txBox="1"/>
          <p:nvPr/>
        </p:nvSpPr>
        <p:spPr>
          <a:xfrm>
            <a:off x="7274106" y="4282459"/>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2" name="CuadroTexto 30">
            <a:extLst>
              <a:ext uri="{FF2B5EF4-FFF2-40B4-BE49-F238E27FC236}">
                <a16:creationId xmlns:a16="http://schemas.microsoft.com/office/drawing/2014/main" id="{B9B45C47-89CB-4E80-B5AC-B1C2E5249C3B}"/>
              </a:ext>
            </a:extLst>
          </p:cNvPr>
          <p:cNvSpPr txBox="1"/>
          <p:nvPr/>
        </p:nvSpPr>
        <p:spPr>
          <a:xfrm>
            <a:off x="8259487" y="4241274"/>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632311"/>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alto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3.-Egresados</a:t>
            </a:r>
          </a:p>
          <a:p>
            <a:pPr algn="just"/>
            <a:r>
              <a:rPr lang="es-MX" dirty="0"/>
              <a:t>Se manifiesta que 24%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1.-Transparencia y rendición de cuentas</a:t>
            </a:r>
          </a:p>
          <a:p>
            <a:pPr marL="742950" lvl="1" indent="-285750" algn="just">
              <a:buFont typeface="Arial" panose="020B0604020202020204" pitchFamily="34" charset="0"/>
              <a:buChar char="•"/>
            </a:pPr>
            <a:r>
              <a:rPr lang="es-MX" dirty="0"/>
              <a:t>2.- Conciencia ecológica </a:t>
            </a:r>
          </a:p>
          <a:p>
            <a:pPr marL="742950" lvl="1" indent="-285750" algn="just">
              <a:buFont typeface="Arial" panose="020B0604020202020204" pitchFamily="34" charset="0"/>
              <a:buChar char="•"/>
            </a:pPr>
            <a:r>
              <a:rPr lang="es-MX" dirty="0"/>
              <a:t>3.-Responsabilidad</a:t>
            </a:r>
          </a:p>
          <a:p>
            <a:pPr marL="742950" lvl="1" indent="-285750" algn="just">
              <a:buFont typeface="Arial" panose="020B0604020202020204" pitchFamily="34" charset="0"/>
              <a:buChar char="•"/>
            </a:pPr>
            <a:r>
              <a:rPr lang="es-MX" dirty="0"/>
              <a:t>4.-Lealtad y compromiso</a:t>
            </a:r>
          </a:p>
          <a:p>
            <a:pPr marL="742950" lvl="1" indent="-285750" algn="just">
              <a:buFont typeface="Arial" panose="020B0604020202020204" pitchFamily="34" charset="0"/>
              <a:buChar char="•"/>
            </a:pPr>
            <a:r>
              <a:rPr lang="es-MX" dirty="0"/>
              <a:t>5.-Tolerancia</a:t>
            </a:r>
          </a:p>
          <a:p>
            <a:pPr marL="742950" lvl="1" indent="-285750" algn="just">
              <a:buFont typeface="Arial" panose="020B0604020202020204" pitchFamily="34" charset="0"/>
              <a:buChar char="•"/>
            </a:pPr>
            <a:r>
              <a:rPr lang="es-MX" dirty="0"/>
              <a:t>6.- Equidad</a:t>
            </a:r>
          </a:p>
          <a:p>
            <a:pPr marL="742950" lvl="1" indent="-285750" algn="just">
              <a:buFont typeface="Arial" panose="020B0604020202020204" pitchFamily="34" charset="0"/>
              <a:buChar char="•"/>
            </a:pPr>
            <a:r>
              <a:rPr lang="es-MX" dirty="0"/>
              <a:t>7.-Profesionalismo e integridad</a:t>
            </a:r>
          </a:p>
          <a:p>
            <a:pPr marL="742950" lvl="1" indent="-285750" algn="just">
              <a:buFont typeface="Arial" panose="020B0604020202020204" pitchFamily="34" charset="0"/>
              <a:buChar char="•"/>
            </a:pPr>
            <a:r>
              <a:rPr lang="es-MX" dirty="0"/>
              <a:t>8.-Justicia</a:t>
            </a:r>
          </a:p>
          <a:p>
            <a:pPr marL="742950" lvl="1" indent="-285750" algn="just">
              <a:buFont typeface="Arial" panose="020B0604020202020204" pitchFamily="34" charset="0"/>
              <a:buChar char="•"/>
            </a:pP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2CC7ADA1-41CD-4EBD-8182-F37FB8132E92}"/>
              </a:ext>
            </a:extLst>
          </p:cNvPr>
          <p:cNvSpPr txBox="1"/>
          <p:nvPr/>
        </p:nvSpPr>
        <p:spPr>
          <a:xfrm>
            <a:off x="539552" y="1013976"/>
            <a:ext cx="4578926" cy="369332"/>
          </a:xfrm>
          <a:prstGeom prst="rect">
            <a:avLst/>
          </a:prstGeom>
          <a:noFill/>
        </p:spPr>
        <p:txBody>
          <a:bodyPr wrap="square">
            <a:spAutoFit/>
          </a:bodyPr>
          <a:lstStyle/>
          <a:p>
            <a:pPr algn="ctr"/>
            <a:r>
              <a:rPr lang="es-MX" b="1" dirty="0"/>
              <a:t>1. Datos Generales</a:t>
            </a:r>
            <a:endParaRPr lang="es-MX" sz="1800" dirty="0"/>
          </a:p>
        </p:txBody>
      </p:sp>
      <p:graphicFrame>
        <p:nvGraphicFramePr>
          <p:cNvPr id="6" name="Tabla 5">
            <a:extLst>
              <a:ext uri="{FF2B5EF4-FFF2-40B4-BE49-F238E27FC236}">
                <a16:creationId xmlns:a16="http://schemas.microsoft.com/office/drawing/2014/main" id="{C593EC7A-B3EA-4616-B623-59AFF0D6A98B}"/>
              </a:ext>
            </a:extLst>
          </p:cNvPr>
          <p:cNvGraphicFramePr>
            <a:graphicFrameLocks noGrp="1"/>
          </p:cNvGraphicFramePr>
          <p:nvPr>
            <p:extLst>
              <p:ext uri="{D42A27DB-BD31-4B8C-83A1-F6EECF244321}">
                <p14:modId xmlns:p14="http://schemas.microsoft.com/office/powerpoint/2010/main" val="3931579509"/>
              </p:ext>
            </p:extLst>
          </p:nvPr>
        </p:nvGraphicFramePr>
        <p:xfrm>
          <a:off x="2123728" y="1700808"/>
          <a:ext cx="5040559" cy="3908082"/>
        </p:xfrm>
        <a:graphic>
          <a:graphicData uri="http://schemas.openxmlformats.org/drawingml/2006/table">
            <a:tbl>
              <a:tblPr firstRow="1" firstCol="1" bandRow="1">
                <a:tableStyleId>{69012ECD-51FC-41F1-AA8D-1B2483CD663E}</a:tableStyleId>
              </a:tblPr>
              <a:tblGrid>
                <a:gridCol w="2536301">
                  <a:extLst>
                    <a:ext uri="{9D8B030D-6E8A-4147-A177-3AD203B41FA5}">
                      <a16:colId xmlns:a16="http://schemas.microsoft.com/office/drawing/2014/main" val="1416669349"/>
                    </a:ext>
                  </a:extLst>
                </a:gridCol>
                <a:gridCol w="2504258">
                  <a:extLst>
                    <a:ext uri="{9D8B030D-6E8A-4147-A177-3AD203B41FA5}">
                      <a16:colId xmlns:a16="http://schemas.microsoft.com/office/drawing/2014/main" val="592146667"/>
                    </a:ext>
                  </a:extLst>
                </a:gridCol>
              </a:tblGrid>
              <a:tr h="599901">
                <a:tc gridSpan="2">
                  <a:txBody>
                    <a:bodyPr/>
                    <a:lstStyle/>
                    <a:p>
                      <a:pPr marL="457200" algn="ctr">
                        <a:lnSpc>
                          <a:spcPct val="115000"/>
                        </a:lnSpc>
                        <a:spcAft>
                          <a:spcPts val="1000"/>
                        </a:spcAft>
                      </a:pPr>
                      <a:r>
                        <a:rPr lang="es-MX" sz="1600">
                          <a:effectLst/>
                        </a:rPr>
                        <a:t>ÁREA : UNIDAD ACADÉMICA PREPARATORIA #7 COMPOSTELA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226846431"/>
                  </a:ext>
                </a:extLst>
              </a:tr>
              <a:tr h="318523">
                <a:tc>
                  <a:txBody>
                    <a:bodyPr/>
                    <a:lstStyle/>
                    <a:p>
                      <a:pPr marL="457200" algn="ctr">
                        <a:lnSpc>
                          <a:spcPct val="115000"/>
                        </a:lnSpc>
                      </a:pPr>
                      <a:r>
                        <a:rPr lang="es-MX" sz="1600">
                          <a:effectLst/>
                        </a:rPr>
                        <a:t>PERSONAL TOTAL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44</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527699"/>
                  </a:ext>
                </a:extLst>
              </a:tr>
              <a:tr h="547340">
                <a:tc>
                  <a:txBody>
                    <a:bodyPr/>
                    <a:lstStyle/>
                    <a:p>
                      <a:pPr marL="457200" algn="ctr">
                        <a:lnSpc>
                          <a:spcPct val="115000"/>
                        </a:lnSpc>
                      </a:pPr>
                      <a:r>
                        <a:rPr lang="es-MX" sz="1600">
                          <a:effectLst/>
                        </a:rPr>
                        <a:t>PERSONAL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41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9412279"/>
                  </a:ext>
                </a:extLst>
              </a:tr>
              <a:tr h="299950">
                <a:tc>
                  <a:txBody>
                    <a:bodyPr/>
                    <a:lstStyle/>
                    <a:p>
                      <a:pPr marL="457200" algn="ctr">
                        <a:lnSpc>
                          <a:spcPct val="115000"/>
                        </a:lnSpc>
                      </a:pPr>
                      <a:r>
                        <a:rPr lang="es-MX" sz="1600">
                          <a:effectLst/>
                        </a:rPr>
                        <a:t>PORCENTAJE: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93.18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6213069"/>
                  </a:ext>
                </a:extLst>
              </a:tr>
              <a:tr h="923995">
                <a:tc gridSpan="2">
                  <a:txBody>
                    <a:bodyPr/>
                    <a:lstStyle/>
                    <a:p>
                      <a:pPr marL="457200" algn="ctr">
                        <a:lnSpc>
                          <a:spcPct val="115000"/>
                        </a:lnSpc>
                      </a:pPr>
                      <a:r>
                        <a:rPr lang="es-MX" sz="1600">
                          <a:effectLst/>
                        </a:rPr>
                        <a:t> </a:t>
                      </a:r>
                    </a:p>
                    <a:p>
                      <a:pPr marL="457200" algn="ctr">
                        <a:lnSpc>
                          <a:spcPct val="115000"/>
                        </a:lnSpc>
                        <a:spcAft>
                          <a:spcPts val="1000"/>
                        </a:spcAft>
                      </a:pPr>
                      <a:r>
                        <a:rPr lang="es-MX" sz="1600">
                          <a:effectLst/>
                        </a:rPr>
                        <a:t>PERSONAL EN FUNCIONES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423767063"/>
                  </a:ext>
                </a:extLst>
              </a:tr>
              <a:tr h="299950">
                <a:tc>
                  <a:txBody>
                    <a:bodyPr/>
                    <a:lstStyle/>
                    <a:p>
                      <a:pPr marL="457200" algn="ctr">
                        <a:lnSpc>
                          <a:spcPct val="115000"/>
                        </a:lnSpc>
                      </a:pPr>
                      <a:r>
                        <a:rPr lang="es-MX" sz="1600">
                          <a:effectLst/>
                        </a:rPr>
                        <a:t>MANUAL: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7411046"/>
                  </a:ext>
                </a:extLst>
              </a:tr>
              <a:tr h="299950">
                <a:tc>
                  <a:txBody>
                    <a:bodyPr/>
                    <a:lstStyle/>
                    <a:p>
                      <a:pPr marL="457200" algn="ctr">
                        <a:lnSpc>
                          <a:spcPct val="115000"/>
                        </a:lnSpc>
                      </a:pPr>
                      <a:r>
                        <a:rPr lang="es-MX" sz="1600">
                          <a:effectLst/>
                        </a:rPr>
                        <a:t>ADMINISTRATIVO: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10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929350"/>
                  </a:ext>
                </a:extLst>
              </a:tr>
              <a:tr h="299950">
                <a:tc>
                  <a:txBody>
                    <a:bodyPr/>
                    <a:lstStyle/>
                    <a:p>
                      <a:pPr marL="457200" algn="ctr">
                        <a:lnSpc>
                          <a:spcPct val="115000"/>
                        </a:lnSpc>
                      </a:pPr>
                      <a:r>
                        <a:rPr lang="es-MX" sz="1600">
                          <a:effectLst/>
                        </a:rPr>
                        <a:t>DOCENTE: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20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156744"/>
                  </a:ext>
                </a:extLst>
              </a:tr>
              <a:tr h="318523">
                <a:tc>
                  <a:txBody>
                    <a:bodyPr/>
                    <a:lstStyle/>
                    <a:p>
                      <a:pPr marL="457200" algn="ctr">
                        <a:lnSpc>
                          <a:spcPct val="115000"/>
                        </a:lnSpc>
                      </a:pPr>
                      <a:r>
                        <a:rPr lang="es-MX" sz="1600">
                          <a:effectLst/>
                        </a:rPr>
                        <a:t>DIRECTIVO: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dirty="0">
                          <a:effectLst/>
                        </a:rPr>
                        <a:t>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6458004"/>
                  </a:ext>
                </a:extLst>
              </a:tr>
            </a:tbl>
          </a:graphicData>
        </a:graphic>
      </p:graphicFrame>
    </p:spTree>
    <p:extLst>
      <p:ext uri="{BB962C8B-B14F-4D97-AF65-F5344CB8AC3E}">
        <p14:creationId xmlns:p14="http://schemas.microsoft.com/office/powerpoint/2010/main" val="306151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7E4C9139-4126-46B9-B59E-90E8B2BBCFBC}"/>
              </a:ext>
            </a:extLst>
          </p:cNvPr>
          <p:cNvGraphicFramePr>
            <a:graphicFrameLocks/>
          </p:cNvGraphicFramePr>
          <p:nvPr>
            <p:extLst>
              <p:ext uri="{D42A27DB-BD31-4B8C-83A1-F6EECF244321}">
                <p14:modId xmlns:p14="http://schemas.microsoft.com/office/powerpoint/2010/main" val="1017706775"/>
              </p:ext>
            </p:extLst>
          </p:nvPr>
        </p:nvGraphicFramePr>
        <p:xfrm>
          <a:off x="1128940" y="1164363"/>
          <a:ext cx="7187476"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BF2B7D38-F7E7-4C13-91A4-D50BCB2A8EEB}"/>
              </a:ext>
            </a:extLst>
          </p:cNvPr>
          <p:cNvGraphicFramePr>
            <a:graphicFrameLocks/>
          </p:cNvGraphicFramePr>
          <p:nvPr>
            <p:extLst>
              <p:ext uri="{D42A27DB-BD31-4B8C-83A1-F6EECF244321}">
                <p14:modId xmlns:p14="http://schemas.microsoft.com/office/powerpoint/2010/main" val="2825347769"/>
              </p:ext>
            </p:extLst>
          </p:nvPr>
        </p:nvGraphicFramePr>
        <p:xfrm>
          <a:off x="1128940" y="1225387"/>
          <a:ext cx="7187476" cy="4325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BD731CA2-5F93-4A0D-A54A-D52F7AD9CAB1}"/>
              </a:ext>
            </a:extLst>
          </p:cNvPr>
          <p:cNvGraphicFramePr>
            <a:graphicFrameLocks/>
          </p:cNvGraphicFramePr>
          <p:nvPr>
            <p:extLst>
              <p:ext uri="{D42A27DB-BD31-4B8C-83A1-F6EECF244321}">
                <p14:modId xmlns:p14="http://schemas.microsoft.com/office/powerpoint/2010/main" val="2683517059"/>
              </p:ext>
            </p:extLst>
          </p:nvPr>
        </p:nvGraphicFramePr>
        <p:xfrm>
          <a:off x="1128940" y="1257477"/>
          <a:ext cx="7187476"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CD06BFE8-DB13-4F7D-9005-23C574107C7C}"/>
              </a:ext>
            </a:extLst>
          </p:cNvPr>
          <p:cNvGraphicFramePr>
            <a:graphicFrameLocks/>
          </p:cNvGraphicFramePr>
          <p:nvPr>
            <p:extLst>
              <p:ext uri="{D42A27DB-BD31-4B8C-83A1-F6EECF244321}">
                <p14:modId xmlns:p14="http://schemas.microsoft.com/office/powerpoint/2010/main" val="2229516251"/>
              </p:ext>
            </p:extLst>
          </p:nvPr>
        </p:nvGraphicFramePr>
        <p:xfrm>
          <a:off x="1128940" y="1225388"/>
          <a:ext cx="7187476" cy="432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E71BF224-2194-46CC-9D30-A995930188B7}"/>
              </a:ext>
            </a:extLst>
          </p:cNvPr>
          <p:cNvGraphicFramePr>
            <a:graphicFrameLocks/>
          </p:cNvGraphicFramePr>
          <p:nvPr>
            <p:extLst>
              <p:ext uri="{D42A27DB-BD31-4B8C-83A1-F6EECF244321}">
                <p14:modId xmlns:p14="http://schemas.microsoft.com/office/powerpoint/2010/main" val="3329569551"/>
              </p:ext>
            </p:extLst>
          </p:nvPr>
        </p:nvGraphicFramePr>
        <p:xfrm>
          <a:off x="1128940" y="1225387"/>
          <a:ext cx="7187476" cy="4325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C2A3443E-8D8D-4B3B-8462-6BB62CFAE944}"/>
              </a:ext>
            </a:extLst>
          </p:cNvPr>
          <p:cNvGraphicFramePr>
            <a:graphicFrameLocks/>
          </p:cNvGraphicFramePr>
          <p:nvPr>
            <p:extLst>
              <p:ext uri="{D42A27DB-BD31-4B8C-83A1-F6EECF244321}">
                <p14:modId xmlns:p14="http://schemas.microsoft.com/office/powerpoint/2010/main" val="1242735003"/>
              </p:ext>
            </p:extLst>
          </p:nvPr>
        </p:nvGraphicFramePr>
        <p:xfrm>
          <a:off x="1128940" y="1225387"/>
          <a:ext cx="7187476" cy="4344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EA6B7026-249E-4565-9F9B-C76DFE583A5A}"/>
              </a:ext>
            </a:extLst>
          </p:cNvPr>
          <p:cNvGraphicFramePr>
            <a:graphicFrameLocks/>
          </p:cNvGraphicFramePr>
          <p:nvPr>
            <p:extLst>
              <p:ext uri="{D42A27DB-BD31-4B8C-83A1-F6EECF244321}">
                <p14:modId xmlns:p14="http://schemas.microsoft.com/office/powerpoint/2010/main" val="468314870"/>
              </p:ext>
            </p:extLst>
          </p:nvPr>
        </p:nvGraphicFramePr>
        <p:xfrm>
          <a:off x="1128940" y="1448749"/>
          <a:ext cx="7187476"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37ADEA7F-D41F-4FF9-A27F-E93DC8BC487A}"/>
              </a:ext>
            </a:extLst>
          </p:cNvPr>
          <p:cNvGraphicFramePr>
            <a:graphicFrameLocks/>
          </p:cNvGraphicFramePr>
          <p:nvPr>
            <p:extLst>
              <p:ext uri="{D42A27DB-BD31-4B8C-83A1-F6EECF244321}">
                <p14:modId xmlns:p14="http://schemas.microsoft.com/office/powerpoint/2010/main" val="2264928340"/>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0006C426-CA8A-4CDC-BDCB-09B9B32EF6BF}"/>
              </a:ext>
            </a:extLst>
          </p:cNvPr>
          <p:cNvGraphicFramePr>
            <a:graphicFrameLocks/>
          </p:cNvGraphicFramePr>
          <p:nvPr>
            <p:extLst>
              <p:ext uri="{D42A27DB-BD31-4B8C-83A1-F6EECF244321}">
                <p14:modId xmlns:p14="http://schemas.microsoft.com/office/powerpoint/2010/main" val="2911211977"/>
              </p:ext>
            </p:extLst>
          </p:nvPr>
        </p:nvGraphicFramePr>
        <p:xfrm>
          <a:off x="1128940" y="1471609"/>
          <a:ext cx="7187476" cy="4151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2B345F3A-E4D9-4E76-BF59-6198C2000BA6}"/>
              </a:ext>
            </a:extLst>
          </p:cNvPr>
          <p:cNvGraphicFramePr>
            <a:graphicFrameLocks/>
          </p:cNvGraphicFramePr>
          <p:nvPr>
            <p:extLst>
              <p:ext uri="{D42A27DB-BD31-4B8C-83A1-F6EECF244321}">
                <p14:modId xmlns:p14="http://schemas.microsoft.com/office/powerpoint/2010/main" val="2633715293"/>
              </p:ext>
            </p:extLst>
          </p:nvPr>
        </p:nvGraphicFramePr>
        <p:xfrm>
          <a:off x="1233343" y="1448749"/>
          <a:ext cx="7083073"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regular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bueno, el </a:t>
            </a:r>
            <a:r>
              <a:rPr lang="es-MX" b="1" dirty="0"/>
              <a:t>espacio</a:t>
            </a:r>
            <a:r>
              <a:rPr lang="es-MX" dirty="0"/>
              <a:t> permite realizar las actividades de forma normal, la </a:t>
            </a:r>
            <a:r>
              <a:rPr lang="es-MX" b="1" dirty="0"/>
              <a:t>higiene</a:t>
            </a:r>
            <a:r>
              <a:rPr lang="es-MX" dirty="0"/>
              <a:t> en general es regular, pero la </a:t>
            </a:r>
            <a:r>
              <a:rPr lang="es-MX" b="1" dirty="0"/>
              <a:t>higiene en sanitarios </a:t>
            </a:r>
            <a:r>
              <a:rPr lang="es-MX" dirty="0"/>
              <a:t>es limitada, en relación a la respuesta de solicitud de </a:t>
            </a:r>
            <a:r>
              <a:rPr lang="es-MX" b="1" dirty="0"/>
              <a:t>mantenimiento</a:t>
            </a:r>
            <a:r>
              <a:rPr lang="es-MX" dirty="0"/>
              <a:t> de infraestructura se expresa que es regular, se conoce a los </a:t>
            </a:r>
            <a:r>
              <a:rPr lang="es-MX" b="1" dirty="0"/>
              <a:t>integrantes</a:t>
            </a:r>
            <a:r>
              <a:rPr lang="es-MX" dirty="0"/>
              <a:t> </a:t>
            </a:r>
            <a:r>
              <a:rPr lang="es-MX" b="1" dirty="0"/>
              <a:t>de las comisiones de seguridad e higiene </a:t>
            </a:r>
            <a:r>
              <a:rPr lang="es-MX" dirty="0"/>
              <a:t>en un buen porcentaje, pero es carente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E152B009-FF92-4D17-9E17-8B3B49382585}"/>
              </a:ext>
            </a:extLst>
          </p:cNvPr>
          <p:cNvGraphicFramePr>
            <a:graphicFrameLocks/>
          </p:cNvGraphicFramePr>
          <p:nvPr>
            <p:extLst>
              <p:ext uri="{D42A27DB-BD31-4B8C-83A1-F6EECF244321}">
                <p14:modId xmlns:p14="http://schemas.microsoft.com/office/powerpoint/2010/main" val="1324100086"/>
              </p:ext>
            </p:extLst>
          </p:nvPr>
        </p:nvGraphicFramePr>
        <p:xfrm>
          <a:off x="1128940" y="1494468"/>
          <a:ext cx="7187476" cy="41210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28591FE9-443D-4309-9EA3-A43C7C339287}"/>
              </a:ext>
            </a:extLst>
          </p:cNvPr>
          <p:cNvGraphicFramePr>
            <a:graphicFrameLocks/>
          </p:cNvGraphicFramePr>
          <p:nvPr>
            <p:extLst>
              <p:ext uri="{D42A27DB-BD31-4B8C-83A1-F6EECF244321}">
                <p14:modId xmlns:p14="http://schemas.microsoft.com/office/powerpoint/2010/main" val="2495818057"/>
              </p:ext>
            </p:extLst>
          </p:nvPr>
        </p:nvGraphicFramePr>
        <p:xfrm>
          <a:off x="1128940" y="1694971"/>
          <a:ext cx="7187476" cy="3856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1D57CA0B-A6F8-4B9B-B1D9-454F7931CF7F}"/>
              </a:ext>
            </a:extLst>
          </p:cNvPr>
          <p:cNvGraphicFramePr>
            <a:graphicFrameLocks/>
          </p:cNvGraphicFramePr>
          <p:nvPr>
            <p:extLst>
              <p:ext uri="{D42A27DB-BD31-4B8C-83A1-F6EECF244321}">
                <p14:modId xmlns:p14="http://schemas.microsoft.com/office/powerpoint/2010/main" val="2942780348"/>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213F6E3F-006C-4F94-B2EF-3AADC4923B15}"/>
              </a:ext>
            </a:extLst>
          </p:cNvPr>
          <p:cNvGraphicFramePr>
            <a:graphicFrameLocks/>
          </p:cNvGraphicFramePr>
          <p:nvPr>
            <p:extLst>
              <p:ext uri="{D42A27DB-BD31-4B8C-83A1-F6EECF244321}">
                <p14:modId xmlns:p14="http://schemas.microsoft.com/office/powerpoint/2010/main" val="3949387308"/>
              </p:ext>
            </p:extLst>
          </p:nvPr>
        </p:nvGraphicFramePr>
        <p:xfrm>
          <a:off x="1305351" y="1319861"/>
          <a:ext cx="701106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a16="http://schemas.microsoft.com/office/drawing/2014/main" id="{DF986D01-7EF9-44FE-BE46-DE087F217EC9}"/>
              </a:ext>
            </a:extLst>
          </p:cNvPr>
          <p:cNvGraphicFramePr>
            <a:graphicFrameLocks/>
          </p:cNvGraphicFramePr>
          <p:nvPr>
            <p:extLst>
              <p:ext uri="{D42A27DB-BD31-4B8C-83A1-F6EECF244321}">
                <p14:modId xmlns:p14="http://schemas.microsoft.com/office/powerpoint/2010/main" val="2479519801"/>
              </p:ext>
            </p:extLst>
          </p:nvPr>
        </p:nvGraphicFramePr>
        <p:xfrm>
          <a:off x="1128941" y="1319861"/>
          <a:ext cx="7187476"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3C6CC851-7E6C-4F48-B5A9-90E33F80F758}"/>
              </a:ext>
            </a:extLst>
          </p:cNvPr>
          <p:cNvGraphicFramePr>
            <a:graphicFrameLocks/>
          </p:cNvGraphicFramePr>
          <p:nvPr>
            <p:extLst>
              <p:ext uri="{D42A27DB-BD31-4B8C-83A1-F6EECF244321}">
                <p14:modId xmlns:p14="http://schemas.microsoft.com/office/powerpoint/2010/main" val="4165646315"/>
              </p:ext>
            </p:extLst>
          </p:nvPr>
        </p:nvGraphicFramePr>
        <p:xfrm>
          <a:off x="1174659" y="1391869"/>
          <a:ext cx="7141757"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4D4588E9-57AC-49FE-B850-7C6884292E4D}"/>
              </a:ext>
            </a:extLst>
          </p:cNvPr>
          <p:cNvGraphicFramePr>
            <a:graphicFrameLocks/>
          </p:cNvGraphicFramePr>
          <p:nvPr>
            <p:extLst>
              <p:ext uri="{D42A27DB-BD31-4B8C-83A1-F6EECF244321}">
                <p14:modId xmlns:p14="http://schemas.microsoft.com/office/powerpoint/2010/main" val="3708404014"/>
              </p:ext>
            </p:extLst>
          </p:nvPr>
        </p:nvGraphicFramePr>
        <p:xfrm>
          <a:off x="1128940" y="1391869"/>
          <a:ext cx="7187476"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C2793123-053C-4ED5-B590-6EAA797DE5BD}"/>
              </a:ext>
            </a:extLst>
          </p:cNvPr>
          <p:cNvGraphicFramePr>
            <a:graphicFrameLocks/>
          </p:cNvGraphicFramePr>
          <p:nvPr>
            <p:extLst>
              <p:ext uri="{D42A27DB-BD31-4B8C-83A1-F6EECF244321}">
                <p14:modId xmlns:p14="http://schemas.microsoft.com/office/powerpoint/2010/main" val="587717042"/>
              </p:ext>
            </p:extLst>
          </p:nvPr>
        </p:nvGraphicFramePr>
        <p:xfrm>
          <a:off x="1128940" y="1333007"/>
          <a:ext cx="7187476" cy="41723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el 50% menciona que no es siempre y el 25%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el 50% menciona que no es siempre, y el 5% dice que nunca se le entrega.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el 46%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el 46%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38% menciona que no es siempre.</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aparte el 62% indica que no siempre.</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aparte el 24% indica que nunca se le entrega.</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A656B4E3-FBB8-44F6-9CFF-1D483037CCF4}"/>
              </a:ext>
            </a:extLst>
          </p:cNvPr>
          <p:cNvGraphicFramePr>
            <a:graphicFrameLocks/>
          </p:cNvGraphicFramePr>
          <p:nvPr>
            <p:extLst>
              <p:ext uri="{D42A27DB-BD31-4B8C-83A1-F6EECF244321}">
                <p14:modId xmlns:p14="http://schemas.microsoft.com/office/powerpoint/2010/main" val="2359758469"/>
              </p:ext>
            </p:extLst>
          </p:nvPr>
        </p:nvGraphicFramePr>
        <p:xfrm>
          <a:off x="1220378" y="1358609"/>
          <a:ext cx="7096038"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FE92DAE8-C782-4164-B264-31A2D7B6137C}"/>
              </a:ext>
            </a:extLst>
          </p:cNvPr>
          <p:cNvGraphicFramePr>
            <a:graphicFrameLocks/>
          </p:cNvGraphicFramePr>
          <p:nvPr>
            <p:extLst>
              <p:ext uri="{D42A27DB-BD31-4B8C-83A1-F6EECF244321}">
                <p14:modId xmlns:p14="http://schemas.microsoft.com/office/powerpoint/2010/main" val="2539429364"/>
              </p:ext>
            </p:extLst>
          </p:nvPr>
        </p:nvGraphicFramePr>
        <p:xfrm>
          <a:off x="1220378" y="1119359"/>
          <a:ext cx="7096038" cy="44504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E3A966CB-942C-4751-9FA8-88AD3F10360A}"/>
              </a:ext>
            </a:extLst>
          </p:cNvPr>
          <p:cNvGraphicFramePr>
            <a:graphicFrameLocks/>
          </p:cNvGraphicFramePr>
          <p:nvPr>
            <p:extLst>
              <p:ext uri="{D42A27DB-BD31-4B8C-83A1-F6EECF244321}">
                <p14:modId xmlns:p14="http://schemas.microsoft.com/office/powerpoint/2010/main" val="2086810760"/>
              </p:ext>
            </p:extLst>
          </p:nvPr>
        </p:nvGraphicFramePr>
        <p:xfrm>
          <a:off x="1174659" y="1355865"/>
          <a:ext cx="7141757" cy="41952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1C7DB718-0903-43B6-B907-0FA6D0F25E2E}"/>
              </a:ext>
            </a:extLst>
          </p:cNvPr>
          <p:cNvGraphicFramePr>
            <a:graphicFrameLocks/>
          </p:cNvGraphicFramePr>
          <p:nvPr>
            <p:extLst>
              <p:ext uri="{D42A27DB-BD31-4B8C-83A1-F6EECF244321}">
                <p14:modId xmlns:p14="http://schemas.microsoft.com/office/powerpoint/2010/main" val="1473131926"/>
              </p:ext>
            </p:extLst>
          </p:nvPr>
        </p:nvGraphicFramePr>
        <p:xfrm>
          <a:off x="1233343" y="1319861"/>
          <a:ext cx="7083073"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30991A62-875A-415F-9C37-08A4C42FD0C2}"/>
              </a:ext>
            </a:extLst>
          </p:cNvPr>
          <p:cNvGraphicFramePr>
            <a:graphicFrameLocks/>
          </p:cNvGraphicFramePr>
          <p:nvPr>
            <p:extLst>
              <p:ext uri="{D42A27DB-BD31-4B8C-83A1-F6EECF244321}">
                <p14:modId xmlns:p14="http://schemas.microsoft.com/office/powerpoint/2010/main" val="2735865147"/>
              </p:ext>
            </p:extLst>
          </p:nvPr>
        </p:nvGraphicFramePr>
        <p:xfrm>
          <a:off x="1128940" y="1342722"/>
          <a:ext cx="7187476"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ÁREA 70 - PREPARATORIA NO. 7 COMPOSTELA</a:t>
            </a: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21107C72-7512-4EE5-BA94-D6606930B247}"/>
              </a:ext>
            </a:extLst>
          </p:cNvPr>
          <p:cNvGraphicFramePr>
            <a:graphicFrameLocks/>
          </p:cNvGraphicFramePr>
          <p:nvPr>
            <p:extLst>
              <p:ext uri="{D42A27DB-BD31-4B8C-83A1-F6EECF244321}">
                <p14:modId xmlns:p14="http://schemas.microsoft.com/office/powerpoint/2010/main" val="1884965793"/>
              </p:ext>
            </p:extLst>
          </p:nvPr>
        </p:nvGraphicFramePr>
        <p:xfrm>
          <a:off x="1233343" y="1145649"/>
          <a:ext cx="7109362"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BE21120B-6B9B-4DB4-AFF6-28403562A9BE}"/>
              </a:ext>
            </a:extLst>
          </p:cNvPr>
          <p:cNvGraphicFramePr>
            <a:graphicFrameLocks/>
          </p:cNvGraphicFramePr>
          <p:nvPr>
            <p:extLst>
              <p:ext uri="{D42A27DB-BD31-4B8C-83A1-F6EECF244321}">
                <p14:modId xmlns:p14="http://schemas.microsoft.com/office/powerpoint/2010/main" val="922044338"/>
              </p:ext>
            </p:extLst>
          </p:nvPr>
        </p:nvGraphicFramePr>
        <p:xfrm>
          <a:off x="1259632" y="1119359"/>
          <a:ext cx="7056784"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en un alto porcentaje, los encuestados clasificaron la siguiente </a:t>
            </a:r>
            <a:r>
              <a:rPr lang="es-MX" b="1" dirty="0"/>
              <a:t>tipificación</a:t>
            </a:r>
            <a:r>
              <a:rPr lang="es-MX" dirty="0"/>
              <a:t> de conflictos jerarquizándolos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D42B4450-9339-45EC-B6AC-0C6DDE3ADCD3}"/>
              </a:ext>
            </a:extLst>
          </p:cNvPr>
          <p:cNvGraphicFramePr>
            <a:graphicFrameLocks/>
          </p:cNvGraphicFramePr>
          <p:nvPr>
            <p:extLst>
              <p:ext uri="{D42A27DB-BD31-4B8C-83A1-F6EECF244321}">
                <p14:modId xmlns:p14="http://schemas.microsoft.com/office/powerpoint/2010/main" val="4047372979"/>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E88D9429-DC27-433C-9210-0DF570B078B9}"/>
              </a:ext>
            </a:extLst>
          </p:cNvPr>
          <p:cNvGraphicFramePr>
            <a:graphicFrameLocks/>
          </p:cNvGraphicFramePr>
          <p:nvPr>
            <p:extLst>
              <p:ext uri="{D42A27DB-BD31-4B8C-83A1-F6EECF244321}">
                <p14:modId xmlns:p14="http://schemas.microsoft.com/office/powerpoint/2010/main" val="3561760191"/>
              </p:ext>
            </p:extLst>
          </p:nvPr>
        </p:nvGraphicFramePr>
        <p:xfrm>
          <a:off x="1187624" y="1073641"/>
          <a:ext cx="7128791"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03EC1430-DD4B-4C37-8690-D67CEF443CF6}"/>
              </a:ext>
            </a:extLst>
          </p:cNvPr>
          <p:cNvGraphicFramePr>
            <a:graphicFrameLocks/>
          </p:cNvGraphicFramePr>
          <p:nvPr>
            <p:extLst>
              <p:ext uri="{D42A27DB-BD31-4B8C-83A1-F6EECF244321}">
                <p14:modId xmlns:p14="http://schemas.microsoft.com/office/powerpoint/2010/main" val="3562078259"/>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A68A3206-2AC3-47EA-855A-EC5C62F77FFD}"/>
              </a:ext>
            </a:extLst>
          </p:cNvPr>
          <p:cNvGraphicFramePr>
            <a:graphicFrameLocks/>
          </p:cNvGraphicFramePr>
          <p:nvPr>
            <p:extLst>
              <p:ext uri="{D42A27DB-BD31-4B8C-83A1-F6EECF244321}">
                <p14:modId xmlns:p14="http://schemas.microsoft.com/office/powerpoint/2010/main" val="2612408050"/>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9A7219D5-6454-4452-944A-4FA353FBEC0E}"/>
              </a:ext>
            </a:extLst>
          </p:cNvPr>
          <p:cNvGraphicFramePr>
            <a:graphicFrameLocks/>
          </p:cNvGraphicFramePr>
          <p:nvPr>
            <p:extLst>
              <p:ext uri="{D42A27DB-BD31-4B8C-83A1-F6EECF244321}">
                <p14:modId xmlns:p14="http://schemas.microsoft.com/office/powerpoint/2010/main" val="4133819846"/>
              </p:ext>
            </p:extLst>
          </p:nvPr>
        </p:nvGraphicFramePr>
        <p:xfrm>
          <a:off x="1220378" y="1365581"/>
          <a:ext cx="7096038"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9A3831BE-42E9-4117-BDB1-B1E735D93A9B}"/>
              </a:ext>
            </a:extLst>
          </p:cNvPr>
          <p:cNvGraphicFramePr>
            <a:graphicFrameLocks/>
          </p:cNvGraphicFramePr>
          <p:nvPr>
            <p:extLst>
              <p:ext uri="{D42A27DB-BD31-4B8C-83A1-F6EECF244321}">
                <p14:modId xmlns:p14="http://schemas.microsoft.com/office/powerpoint/2010/main" val="3727471592"/>
              </p:ext>
            </p:extLst>
          </p:nvPr>
        </p:nvGraphicFramePr>
        <p:xfrm>
          <a:off x="1174659" y="1319861"/>
          <a:ext cx="7141757"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1188002065"/>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418225244"/>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222773040"/>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322635592"/>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64B7BBA9-D192-4D37-97DB-A3E4B4F5744B}"/>
              </a:ext>
            </a:extLst>
          </p:cNvPr>
          <p:cNvGraphicFramePr>
            <a:graphicFrameLocks/>
          </p:cNvGraphicFramePr>
          <p:nvPr>
            <p:extLst>
              <p:ext uri="{D42A27DB-BD31-4B8C-83A1-F6EECF244321}">
                <p14:modId xmlns:p14="http://schemas.microsoft.com/office/powerpoint/2010/main" val="46292242"/>
              </p:ext>
            </p:extLst>
          </p:nvPr>
        </p:nvGraphicFramePr>
        <p:xfrm>
          <a:off x="1128940" y="999097"/>
          <a:ext cx="7187476" cy="4552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no siempre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88CFDF29-3E5A-45B4-9E3C-9073A01DBCE3}"/>
              </a:ext>
            </a:extLst>
          </p:cNvPr>
          <p:cNvGraphicFramePr>
            <a:graphicFrameLocks/>
          </p:cNvGraphicFramePr>
          <p:nvPr>
            <p:extLst>
              <p:ext uri="{D42A27DB-BD31-4B8C-83A1-F6EECF244321}">
                <p14:modId xmlns:p14="http://schemas.microsoft.com/office/powerpoint/2010/main" val="2759459987"/>
              </p:ext>
            </p:extLst>
          </p:nvPr>
        </p:nvGraphicFramePr>
        <p:xfrm>
          <a:off x="1220378" y="1035477"/>
          <a:ext cx="7096038" cy="4469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2F4049BA-7D8A-4E99-B7DE-188CA4FAB949}"/>
              </a:ext>
            </a:extLst>
          </p:cNvPr>
          <p:cNvGraphicFramePr>
            <a:graphicFrameLocks/>
          </p:cNvGraphicFramePr>
          <p:nvPr>
            <p:extLst>
              <p:ext uri="{D42A27DB-BD31-4B8C-83A1-F6EECF244321}">
                <p14:modId xmlns:p14="http://schemas.microsoft.com/office/powerpoint/2010/main" val="3981518278"/>
              </p:ext>
            </p:extLst>
          </p:nvPr>
        </p:nvGraphicFramePr>
        <p:xfrm>
          <a:off x="1128940" y="1319862"/>
          <a:ext cx="725948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CC13644A-E53A-41F2-9553-4725D3481951}"/>
              </a:ext>
            </a:extLst>
          </p:cNvPr>
          <p:cNvGraphicFramePr>
            <a:graphicFrameLocks/>
          </p:cNvGraphicFramePr>
          <p:nvPr>
            <p:extLst>
              <p:ext uri="{D42A27DB-BD31-4B8C-83A1-F6EECF244321}">
                <p14:modId xmlns:p14="http://schemas.microsoft.com/office/powerpoint/2010/main" val="1752363736"/>
              </p:ext>
            </p:extLst>
          </p:nvPr>
        </p:nvGraphicFramePr>
        <p:xfrm>
          <a:off x="1128939" y="1242471"/>
          <a:ext cx="7141757" cy="4262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57164750-08D0-4480-AE4D-D250318794B3}"/>
              </a:ext>
            </a:extLst>
          </p:cNvPr>
          <p:cNvGraphicFramePr>
            <a:graphicFrameLocks/>
          </p:cNvGraphicFramePr>
          <p:nvPr>
            <p:extLst>
              <p:ext uri="{D42A27DB-BD31-4B8C-83A1-F6EECF244321}">
                <p14:modId xmlns:p14="http://schemas.microsoft.com/office/powerpoint/2010/main" val="2855461088"/>
              </p:ext>
            </p:extLst>
          </p:nvPr>
        </p:nvGraphicFramePr>
        <p:xfrm>
          <a:off x="1128940" y="1145649"/>
          <a:ext cx="7187476" cy="43791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6278A4DA-2E78-42B7-95DB-0C1FD093745E}"/>
              </a:ext>
            </a:extLst>
          </p:cNvPr>
          <p:cNvGraphicFramePr>
            <a:graphicFrameLocks/>
          </p:cNvGraphicFramePr>
          <p:nvPr>
            <p:extLst>
              <p:ext uri="{D42A27DB-BD31-4B8C-83A1-F6EECF244321}">
                <p14:modId xmlns:p14="http://schemas.microsoft.com/office/powerpoint/2010/main" val="1422687347"/>
              </p:ext>
            </p:extLst>
          </p:nvPr>
        </p:nvGraphicFramePr>
        <p:xfrm>
          <a:off x="1128940" y="1288189"/>
          <a:ext cx="7187476" cy="4262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4E4758B7-2ECB-4D0D-9FA9-80BAAC047831}"/>
              </a:ext>
            </a:extLst>
          </p:cNvPr>
          <p:cNvGraphicFramePr>
            <a:graphicFrameLocks/>
          </p:cNvGraphicFramePr>
          <p:nvPr>
            <p:extLst>
              <p:ext uri="{D42A27DB-BD31-4B8C-83A1-F6EECF244321}">
                <p14:modId xmlns:p14="http://schemas.microsoft.com/office/powerpoint/2010/main" val="3948225348"/>
              </p:ext>
            </p:extLst>
          </p:nvPr>
        </p:nvGraphicFramePr>
        <p:xfrm>
          <a:off x="1174659" y="1087576"/>
          <a:ext cx="7141757" cy="44627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8DCBB117-DC14-497F-AAFC-8D994E397CE0}"/>
              </a:ext>
            </a:extLst>
          </p:cNvPr>
          <p:cNvGraphicFramePr>
            <a:graphicFrameLocks/>
          </p:cNvGraphicFramePr>
          <p:nvPr>
            <p:extLst>
              <p:ext uri="{D42A27DB-BD31-4B8C-83A1-F6EECF244321}">
                <p14:modId xmlns:p14="http://schemas.microsoft.com/office/powerpoint/2010/main" val="3772368694"/>
              </p:ext>
            </p:extLst>
          </p:nvPr>
        </p:nvGraphicFramePr>
        <p:xfrm>
          <a:off x="1128940" y="1073641"/>
          <a:ext cx="718747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5F9870F0-9D13-4DF4-98D1-89321943825E}"/>
              </a:ext>
            </a:extLst>
          </p:cNvPr>
          <p:cNvGraphicFramePr>
            <a:graphicFrameLocks/>
          </p:cNvGraphicFramePr>
          <p:nvPr>
            <p:extLst>
              <p:ext uri="{D42A27DB-BD31-4B8C-83A1-F6EECF244321}">
                <p14:modId xmlns:p14="http://schemas.microsoft.com/office/powerpoint/2010/main" val="3628325519"/>
              </p:ext>
            </p:extLst>
          </p:nvPr>
        </p:nvGraphicFramePr>
        <p:xfrm>
          <a:off x="1359508" y="394845"/>
          <a:ext cx="6979176" cy="32135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A34F804D-7786-4DFD-8A27-F08177F9C28E}"/>
              </a:ext>
            </a:extLst>
          </p:cNvPr>
          <p:cNvGraphicFramePr>
            <a:graphicFrameLocks/>
          </p:cNvGraphicFramePr>
          <p:nvPr>
            <p:extLst>
              <p:ext uri="{D42A27DB-BD31-4B8C-83A1-F6EECF244321}">
                <p14:modId xmlns:p14="http://schemas.microsoft.com/office/powerpoint/2010/main" val="3938717558"/>
              </p:ext>
            </p:extLst>
          </p:nvPr>
        </p:nvGraphicFramePr>
        <p:xfrm>
          <a:off x="767676" y="3658938"/>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093E4EA0-9D0D-4D47-BD46-DCA8D87286F1}"/>
              </a:ext>
            </a:extLst>
          </p:cNvPr>
          <p:cNvGraphicFramePr>
            <a:graphicFrameLocks/>
          </p:cNvGraphicFramePr>
          <p:nvPr>
            <p:extLst>
              <p:ext uri="{D42A27DB-BD31-4B8C-83A1-F6EECF244321}">
                <p14:modId xmlns:p14="http://schemas.microsoft.com/office/powerpoint/2010/main" val="501786923"/>
              </p:ext>
            </p:extLst>
          </p:nvPr>
        </p:nvGraphicFramePr>
        <p:xfrm>
          <a:off x="4716016" y="3631230"/>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2817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83308B0A-908B-4484-8F55-2970DA7D69B0}"/>
              </a:ext>
            </a:extLst>
          </p:cNvPr>
          <p:cNvGraphicFramePr>
            <a:graphicFrameLocks/>
          </p:cNvGraphicFramePr>
          <p:nvPr>
            <p:extLst>
              <p:ext uri="{D42A27DB-BD31-4B8C-83A1-F6EECF244321}">
                <p14:modId xmlns:p14="http://schemas.microsoft.com/office/powerpoint/2010/main" val="4283903653"/>
              </p:ext>
            </p:extLst>
          </p:nvPr>
        </p:nvGraphicFramePr>
        <p:xfrm>
          <a:off x="1128939" y="1035477"/>
          <a:ext cx="7213765"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FFA759CF-A55B-4894-99B3-E133A2D7048B}"/>
              </a:ext>
            </a:extLst>
          </p:cNvPr>
          <p:cNvGraphicFramePr>
            <a:graphicFrameLocks/>
          </p:cNvGraphicFramePr>
          <p:nvPr>
            <p:extLst>
              <p:ext uri="{D42A27DB-BD31-4B8C-83A1-F6EECF244321}">
                <p14:modId xmlns:p14="http://schemas.microsoft.com/office/powerpoint/2010/main" val="390409318"/>
              </p:ext>
            </p:extLst>
          </p:nvPr>
        </p:nvGraphicFramePr>
        <p:xfrm>
          <a:off x="1220377" y="1319861"/>
          <a:ext cx="710289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el 41%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49%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24% no ha sido convocado, en un porcentaje mayor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32B2934D-0878-41F5-B493-D839E3D925EA}"/>
              </a:ext>
            </a:extLst>
          </p:cNvPr>
          <p:cNvGraphicFramePr>
            <a:graphicFrameLocks/>
          </p:cNvGraphicFramePr>
          <p:nvPr>
            <p:extLst>
              <p:ext uri="{D42A27DB-BD31-4B8C-83A1-F6EECF244321}">
                <p14:modId xmlns:p14="http://schemas.microsoft.com/office/powerpoint/2010/main" val="1980976985"/>
              </p:ext>
            </p:extLst>
          </p:nvPr>
        </p:nvGraphicFramePr>
        <p:xfrm>
          <a:off x="1174659" y="1035477"/>
          <a:ext cx="7168046"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36F4E67A-6E83-408F-98E4-1744CF13B47C}"/>
              </a:ext>
            </a:extLst>
          </p:cNvPr>
          <p:cNvGraphicFramePr>
            <a:graphicFrameLocks/>
          </p:cNvGraphicFramePr>
          <p:nvPr>
            <p:extLst>
              <p:ext uri="{D42A27DB-BD31-4B8C-83A1-F6EECF244321}">
                <p14:modId xmlns:p14="http://schemas.microsoft.com/office/powerpoint/2010/main" val="3899166500"/>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73177194-B6E2-4058-85B1-B8BA7D3A962A}"/>
              </a:ext>
            </a:extLst>
          </p:cNvPr>
          <p:cNvGraphicFramePr>
            <a:graphicFrameLocks/>
          </p:cNvGraphicFramePr>
          <p:nvPr>
            <p:extLst>
              <p:ext uri="{D42A27DB-BD31-4B8C-83A1-F6EECF244321}">
                <p14:modId xmlns:p14="http://schemas.microsoft.com/office/powerpoint/2010/main" val="3490044909"/>
              </p:ext>
            </p:extLst>
          </p:nvPr>
        </p:nvGraphicFramePr>
        <p:xfrm>
          <a:off x="1279062" y="1319861"/>
          <a:ext cx="703735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77E71FC7-E252-465A-858A-E13F30F93438}"/>
              </a:ext>
            </a:extLst>
          </p:cNvPr>
          <p:cNvGraphicFramePr>
            <a:graphicFrameLocks/>
          </p:cNvGraphicFramePr>
          <p:nvPr>
            <p:extLst>
              <p:ext uri="{D42A27DB-BD31-4B8C-83A1-F6EECF244321}">
                <p14:modId xmlns:p14="http://schemas.microsoft.com/office/powerpoint/2010/main" val="4063557702"/>
              </p:ext>
            </p:extLst>
          </p:nvPr>
        </p:nvGraphicFramePr>
        <p:xfrm>
          <a:off x="1128940" y="1073641"/>
          <a:ext cx="718747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262C39BB-B9CD-4660-8B51-821074BF5506}"/>
              </a:ext>
            </a:extLst>
          </p:cNvPr>
          <p:cNvGraphicFramePr>
            <a:graphicFrameLocks/>
          </p:cNvGraphicFramePr>
          <p:nvPr>
            <p:extLst>
              <p:ext uri="{D42A27DB-BD31-4B8C-83A1-F6EECF244321}">
                <p14:modId xmlns:p14="http://schemas.microsoft.com/office/powerpoint/2010/main" val="1768609049"/>
              </p:ext>
            </p:extLst>
          </p:nvPr>
        </p:nvGraphicFramePr>
        <p:xfrm>
          <a:off x="1233343" y="1367861"/>
          <a:ext cx="7083073" cy="41783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37E9446-4F99-4A02-86E8-416CAA423C76}"/>
              </a:ext>
            </a:extLst>
          </p:cNvPr>
          <p:cNvGraphicFramePr>
            <a:graphicFrameLocks/>
          </p:cNvGraphicFramePr>
          <p:nvPr>
            <p:extLst>
              <p:ext uri="{D42A27DB-BD31-4B8C-83A1-F6EECF244321}">
                <p14:modId xmlns:p14="http://schemas.microsoft.com/office/powerpoint/2010/main" val="2186818981"/>
              </p:ext>
            </p:extLst>
          </p:nvPr>
        </p:nvGraphicFramePr>
        <p:xfrm>
          <a:off x="1128939" y="1322143"/>
          <a:ext cx="7050317"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C5CA57E5-12EE-47F5-9C01-611B12796E78}"/>
              </a:ext>
            </a:extLst>
          </p:cNvPr>
          <p:cNvGraphicFramePr>
            <a:graphicFrameLocks/>
          </p:cNvGraphicFramePr>
          <p:nvPr>
            <p:extLst>
              <p:ext uri="{D42A27DB-BD31-4B8C-83A1-F6EECF244321}">
                <p14:modId xmlns:p14="http://schemas.microsoft.com/office/powerpoint/2010/main" val="1388102349"/>
              </p:ext>
            </p:extLst>
          </p:nvPr>
        </p:nvGraphicFramePr>
        <p:xfrm>
          <a:off x="1128940" y="1322143"/>
          <a:ext cx="7187476"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991A1EF-E582-44F0-A8E8-F92105450144}"/>
              </a:ext>
            </a:extLst>
          </p:cNvPr>
          <p:cNvGraphicFramePr>
            <a:graphicFrameLocks/>
          </p:cNvGraphicFramePr>
          <p:nvPr>
            <p:extLst>
              <p:ext uri="{D42A27DB-BD31-4B8C-83A1-F6EECF244321}">
                <p14:modId xmlns:p14="http://schemas.microsoft.com/office/powerpoint/2010/main" val="3776783452"/>
              </p:ext>
            </p:extLst>
          </p:nvPr>
        </p:nvGraphicFramePr>
        <p:xfrm>
          <a:off x="1128940" y="1345003"/>
          <a:ext cx="7187476" cy="42061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C0001996-A5B5-42FD-A146-4EDAEC171FA8}"/>
              </a:ext>
            </a:extLst>
          </p:cNvPr>
          <p:cNvGraphicFramePr>
            <a:graphicFrameLocks/>
          </p:cNvGraphicFramePr>
          <p:nvPr>
            <p:extLst>
              <p:ext uri="{D42A27DB-BD31-4B8C-83A1-F6EECF244321}">
                <p14:modId xmlns:p14="http://schemas.microsoft.com/office/powerpoint/2010/main" val="2914578382"/>
              </p:ext>
            </p:extLst>
          </p:nvPr>
        </p:nvGraphicFramePr>
        <p:xfrm>
          <a:off x="1305351" y="1288190"/>
          <a:ext cx="7011065" cy="42172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91ABB128-85A2-494E-9200-D5B387120BDD}"/>
              </a:ext>
            </a:extLst>
          </p:cNvPr>
          <p:cNvGraphicFramePr>
            <a:graphicFrameLocks/>
          </p:cNvGraphicFramePr>
          <p:nvPr>
            <p:extLst>
              <p:ext uri="{D42A27DB-BD31-4B8C-83A1-F6EECF244321}">
                <p14:modId xmlns:p14="http://schemas.microsoft.com/office/powerpoint/2010/main" val="898026513"/>
              </p:ext>
            </p:extLst>
          </p:nvPr>
        </p:nvGraphicFramePr>
        <p:xfrm>
          <a:off x="1128940" y="1322143"/>
          <a:ext cx="7187476" cy="4227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49%</a:t>
            </a:r>
          </a:p>
          <a:p>
            <a:pPr marL="742950" lvl="1" indent="-285750" algn="just">
              <a:buFont typeface="Arial" panose="020B0604020202020204" pitchFamily="34" charset="0"/>
              <a:buChar char="•"/>
            </a:pPr>
            <a:r>
              <a:rPr lang="es-MX" b="1" dirty="0"/>
              <a:t>Olores desagradables </a:t>
            </a:r>
            <a:r>
              <a:rPr lang="es-MX" dirty="0"/>
              <a:t>en un </a:t>
            </a:r>
            <a:r>
              <a:rPr lang="es-MX" b="1" dirty="0"/>
              <a:t>37%</a:t>
            </a:r>
          </a:p>
          <a:p>
            <a:pPr marL="742950" lvl="1" indent="-285750" algn="just">
              <a:buFont typeface="Arial" panose="020B0604020202020204" pitchFamily="34" charset="0"/>
              <a:buChar char="•"/>
            </a:pPr>
            <a:r>
              <a:rPr lang="es-MX" b="1" dirty="0"/>
              <a:t>Plagas</a:t>
            </a:r>
            <a:r>
              <a:rPr lang="es-MX" dirty="0"/>
              <a:t> en un </a:t>
            </a:r>
            <a:r>
              <a:rPr lang="es-MX" b="1" dirty="0"/>
              <a:t>59%</a:t>
            </a:r>
          </a:p>
          <a:p>
            <a:pPr marL="742950" lvl="1" indent="-285750" algn="just">
              <a:buFont typeface="Arial" panose="020B0604020202020204" pitchFamily="34" charset="0"/>
              <a:buChar char="•"/>
            </a:pPr>
            <a:r>
              <a:rPr lang="es-MX" b="1" dirty="0"/>
              <a:t>Agua estancada </a:t>
            </a:r>
            <a:r>
              <a:rPr lang="es-MX" dirty="0"/>
              <a:t>en un </a:t>
            </a:r>
            <a:r>
              <a:rPr lang="es-MX" b="1" dirty="0"/>
              <a:t>49%</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63%</a:t>
            </a:r>
          </a:p>
          <a:p>
            <a:pPr marL="742950" lvl="1" indent="-285750" algn="just">
              <a:buFont typeface="Arial" panose="020B0604020202020204" pitchFamily="34" charset="0"/>
              <a:buChar char="•"/>
            </a:pPr>
            <a:r>
              <a:rPr lang="es-MX" b="1" dirty="0"/>
              <a:t>Insumos</a:t>
            </a:r>
            <a:r>
              <a:rPr lang="es-MX" dirty="0"/>
              <a:t> en un </a:t>
            </a:r>
            <a:r>
              <a:rPr lang="es-MX" b="1" dirty="0"/>
              <a:t>66%</a:t>
            </a:r>
          </a:p>
          <a:p>
            <a:pPr marL="742950" lvl="1" indent="-285750" algn="just">
              <a:buFont typeface="Arial" panose="020B0604020202020204" pitchFamily="34" charset="0"/>
              <a:buChar char="•"/>
            </a:pPr>
            <a:r>
              <a:rPr lang="es-MX" b="1" dirty="0"/>
              <a:t>Energía eléctrica </a:t>
            </a:r>
            <a:r>
              <a:rPr lang="es-MX" dirty="0"/>
              <a:t>en un </a:t>
            </a:r>
            <a:r>
              <a:rPr lang="es-MX" b="1" dirty="0"/>
              <a:t>68%</a:t>
            </a:r>
          </a:p>
          <a:p>
            <a:pPr marL="742950" lvl="1" indent="-285750" algn="just">
              <a:buFont typeface="Arial" panose="020B0604020202020204" pitchFamily="34" charset="0"/>
              <a:buChar char="•"/>
            </a:pPr>
            <a:r>
              <a:rPr lang="es-MX" b="1" dirty="0"/>
              <a:t>Desechos</a:t>
            </a:r>
            <a:r>
              <a:rPr lang="es-MX" dirty="0"/>
              <a:t> en un </a:t>
            </a:r>
            <a:r>
              <a:rPr lang="es-MX" b="1" dirty="0"/>
              <a:t>54%</a:t>
            </a:r>
          </a:p>
          <a:p>
            <a:pPr marL="742950" lvl="1" indent="-285750" algn="just">
              <a:buFont typeface="Arial" panose="020B0604020202020204" pitchFamily="34" charset="0"/>
              <a:buChar char="•"/>
            </a:pPr>
            <a:r>
              <a:rPr lang="es-MX" b="1" dirty="0"/>
              <a:t>Áreas verdes </a:t>
            </a:r>
            <a:r>
              <a:rPr lang="es-MX" dirty="0"/>
              <a:t>en un </a:t>
            </a:r>
            <a:r>
              <a:rPr lang="es-MX" b="1" dirty="0"/>
              <a:t>81%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5173</TotalTime>
  <Words>4447</Words>
  <Application>Microsoft Office PowerPoint</Application>
  <PresentationFormat>Presentación en pantalla (4:3)</PresentationFormat>
  <Paragraphs>693</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312</cp:revision>
  <dcterms:created xsi:type="dcterms:W3CDTF">2019-02-18T18:05:13Z</dcterms:created>
  <dcterms:modified xsi:type="dcterms:W3CDTF">2021-10-22T17:40:55Z</dcterms:modified>
</cp:coreProperties>
</file>