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3.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7.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9.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1.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2.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7.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58.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9.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0.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1.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2.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3.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7.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68.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6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0.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1.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2.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3.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4.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5.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78"/>
  </p:notesMasterIdLst>
  <p:handoutMasterIdLst>
    <p:handoutMasterId r:id="rId79"/>
  </p:handoutMasterIdLst>
  <p:sldIdLst>
    <p:sldId id="262" r:id="rId2"/>
    <p:sldId id="413" r:id="rId3"/>
    <p:sldId id="414" r:id="rId4"/>
    <p:sldId id="415" r:id="rId5"/>
    <p:sldId id="417" r:id="rId6"/>
    <p:sldId id="424" r:id="rId7"/>
    <p:sldId id="418" r:id="rId8"/>
    <p:sldId id="419" r:id="rId9"/>
    <p:sldId id="420" r:id="rId10"/>
    <p:sldId id="421" r:id="rId11"/>
    <p:sldId id="422" r:id="rId12"/>
    <p:sldId id="423" r:id="rId13"/>
    <p:sldId id="321" r:id="rId14"/>
    <p:sldId id="336" r:id="rId15"/>
    <p:sldId id="337" r:id="rId16"/>
    <p:sldId id="338" r:id="rId17"/>
    <p:sldId id="340" r:id="rId18"/>
    <p:sldId id="339" r:id="rId19"/>
    <p:sldId id="398" r:id="rId20"/>
    <p:sldId id="341" r:id="rId21"/>
    <p:sldId id="342" r:id="rId22"/>
    <p:sldId id="343" r:id="rId23"/>
    <p:sldId id="344" r:id="rId24"/>
    <p:sldId id="345" r:id="rId25"/>
    <p:sldId id="346" r:id="rId26"/>
    <p:sldId id="347" r:id="rId27"/>
    <p:sldId id="349" r:id="rId28"/>
    <p:sldId id="350" r:id="rId29"/>
    <p:sldId id="351" r:id="rId30"/>
    <p:sldId id="348" r:id="rId31"/>
    <p:sldId id="399" r:id="rId32"/>
    <p:sldId id="355" r:id="rId33"/>
    <p:sldId id="356" r:id="rId34"/>
    <p:sldId id="357" r:id="rId35"/>
    <p:sldId id="410" r:id="rId36"/>
    <p:sldId id="400" r:id="rId37"/>
    <p:sldId id="361" r:id="rId38"/>
    <p:sldId id="362" r:id="rId39"/>
    <p:sldId id="363" r:id="rId40"/>
    <p:sldId id="364" r:id="rId41"/>
    <p:sldId id="365" r:id="rId42"/>
    <p:sldId id="366" r:id="rId43"/>
    <p:sldId id="367" r:id="rId44"/>
    <p:sldId id="368" r:id="rId45"/>
    <p:sldId id="401" r:id="rId46"/>
    <p:sldId id="369" r:id="rId47"/>
    <p:sldId id="370" r:id="rId48"/>
    <p:sldId id="371" r:id="rId49"/>
    <p:sldId id="372" r:id="rId50"/>
    <p:sldId id="373" r:id="rId51"/>
    <p:sldId id="374" r:id="rId52"/>
    <p:sldId id="397" r:id="rId53"/>
    <p:sldId id="382" r:id="rId54"/>
    <p:sldId id="402" r:id="rId55"/>
    <p:sldId id="375" r:id="rId56"/>
    <p:sldId id="376" r:id="rId57"/>
    <p:sldId id="377" r:id="rId58"/>
    <p:sldId id="378" r:id="rId59"/>
    <p:sldId id="379" r:id="rId60"/>
    <p:sldId id="380" r:id="rId61"/>
    <p:sldId id="384" r:id="rId62"/>
    <p:sldId id="381" r:id="rId63"/>
    <p:sldId id="383" r:id="rId64"/>
    <p:sldId id="385" r:id="rId65"/>
    <p:sldId id="403" r:id="rId66"/>
    <p:sldId id="386" r:id="rId67"/>
    <p:sldId id="389" r:id="rId68"/>
    <p:sldId id="388" r:id="rId69"/>
    <p:sldId id="387" r:id="rId70"/>
    <p:sldId id="390" r:id="rId71"/>
    <p:sldId id="391" r:id="rId72"/>
    <p:sldId id="393" r:id="rId73"/>
    <p:sldId id="392" r:id="rId74"/>
    <p:sldId id="395" r:id="rId75"/>
    <p:sldId id="396" r:id="rId76"/>
    <p:sldId id="409" r:id="rId7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iris V. Rivera" initials="OVR" lastIdx="1" clrIdx="0">
    <p:extLst>
      <p:ext uri="{19B8F6BF-5375-455C-9EA6-DF929625EA0E}">
        <p15:presenceInfo xmlns:p15="http://schemas.microsoft.com/office/powerpoint/2012/main" userId="9bf402a34a5bd1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varScale="1">
        <p:scale>
          <a:sx n="71" d="100"/>
          <a:sy n="71" d="100"/>
        </p:scale>
        <p:origin x="55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57.xml"/><Relationship Id="rId1" Type="http://schemas.microsoft.com/office/2011/relationships/chartStyle" Target="style57.xml"/></Relationships>
</file>

<file path=ppt/charts/_rels/chart6.xml.rels><?xml version="1.0" encoding="UTF-8" standalone="yes"?>
<Relationships xmlns="http://schemas.openxmlformats.org/package/2006/relationships"><Relationship Id="rId3" Type="http://schemas.openxmlformats.org/officeDocument/2006/relationships/oleObject" Target="file:///D:\projectpractices\V7.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projectpractices\V7.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projectpractices\issia_5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55DC-43FD-923F-E8CF8F6A2657}"/>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55DC-43FD-923F-E8CF8F6A2657}"/>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DC-43FD-923F-E8CF8F6A2657}"/>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DC-43FD-923F-E8CF8F6A26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55DC-43FD-923F-E8CF8F6A2657}"/>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8765E-3"/>
                  <c:y val="8.819444444444445E-2"/>
                </c:manualLayout>
              </c:layout>
              <c:tx>
                <c:rich>
                  <a:bodyPr/>
                  <a:lstStyle/>
                  <a:p>
                    <a:fld id="{99C736F4-04A2-4E35-A741-C84E45157459}"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7B-42BF-9A7A-B09E7575A84B}"/>
                </c:ext>
              </c:extLst>
            </c:dLbl>
            <c:dLbl>
              <c:idx val="1"/>
              <c:layout>
                <c:manualLayout>
                  <c:x val="-1.9598765432098765E-3"/>
                  <c:y val="8.8194444444444464E-2"/>
                </c:manualLayout>
              </c:layout>
              <c:tx>
                <c:rich>
                  <a:bodyPr/>
                  <a:lstStyle/>
                  <a:p>
                    <a:fld id="{704497EA-8FE3-4155-8B53-D78AE6DF3224}"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7B-42BF-9A7A-B09E7575A84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Hoja2!$C$6:$C$7</c:f>
              <c:strCache>
                <c:ptCount val="2"/>
                <c:pt idx="0">
                  <c:v>NO</c:v>
                </c:pt>
                <c:pt idx="1">
                  <c:v>SI</c:v>
                </c:pt>
              </c:strCache>
            </c:strRef>
          </c:cat>
          <c:val>
            <c:numRef>
              <c:f>Hoja2!$F$6:$F$7</c:f>
              <c:numCache>
                <c:formatCode>0</c:formatCode>
                <c:ptCount val="2"/>
                <c:pt idx="0">
                  <c:v>20</c:v>
                </c:pt>
                <c:pt idx="1">
                  <c:v>80</c:v>
                </c:pt>
              </c:numCache>
            </c:numRef>
          </c:val>
          <c:extLst>
            <c:ext xmlns:c16="http://schemas.microsoft.com/office/drawing/2014/chart" uri="{C3380CC4-5D6E-409C-BE32-E72D297353CC}">
              <c16:uniqueId val="{00000000-897B-42BF-9A7A-B09E7575A84B}"/>
            </c:ext>
          </c:extLst>
        </c:ser>
        <c:dLbls>
          <c:dLblPos val="outEnd"/>
          <c:showLegendKey val="0"/>
          <c:showVal val="1"/>
          <c:showCatName val="0"/>
          <c:showSerName val="0"/>
          <c:showPercent val="0"/>
          <c:showBubbleSize val="0"/>
        </c:dLbls>
        <c:gapWidth val="100"/>
        <c:overlap val="-24"/>
        <c:axId val="451494296"/>
        <c:axId val="451496592"/>
      </c:barChart>
      <c:catAx>
        <c:axId val="4514942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451496592"/>
        <c:crosses val="autoZero"/>
        <c:auto val="1"/>
        <c:lblAlgn val="ctr"/>
        <c:lblOffset val="100"/>
        <c:noMultiLvlLbl val="0"/>
      </c:catAx>
      <c:valAx>
        <c:axId val="451496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1494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7.7257011111778573E-2"/>
                </c:manualLayout>
              </c:layout>
              <c:tx>
                <c:rich>
                  <a:bodyPr/>
                  <a:lstStyle/>
                  <a:p>
                    <a:fld id="{6C1ACBDD-DDDD-46F8-81B3-C9B3D5B22FE8}"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E8-405D-B599-F03BAFAD57C3}"/>
                </c:ext>
              </c:extLst>
            </c:dLbl>
            <c:dLbl>
              <c:idx val="1"/>
              <c:layout>
                <c:manualLayout>
                  <c:x val="0"/>
                  <c:y val="8.6914137500750888E-2"/>
                </c:manualLayout>
              </c:layout>
              <c:tx>
                <c:rich>
                  <a:bodyPr/>
                  <a:lstStyle/>
                  <a:p>
                    <a:fld id="{74F842A0-B875-43AF-806E-745BCDE85370}"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E8-405D-B599-F03BAFAD57C3}"/>
                </c:ext>
              </c:extLst>
            </c:dLbl>
            <c:dLbl>
              <c:idx val="2"/>
              <c:layout>
                <c:manualLayout>
                  <c:x val="0"/>
                  <c:y val="7.7257011111778573E-2"/>
                </c:manualLayout>
              </c:layout>
              <c:tx>
                <c:rich>
                  <a:bodyPr/>
                  <a:lstStyle/>
                  <a:p>
                    <a:fld id="{EF28DBB6-04A7-4E3A-9E63-EDE9823486B9}"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E8-405D-B599-F03BAFAD57C3}"/>
                </c:ext>
              </c:extLst>
            </c:dLbl>
            <c:dLbl>
              <c:idx val="3"/>
              <c:layout>
                <c:manualLayout>
                  <c:x val="-1.8518518518518519E-3"/>
                  <c:y val="8.6914137500750901E-2"/>
                </c:manualLayout>
              </c:layout>
              <c:tx>
                <c:rich>
                  <a:bodyPr/>
                  <a:lstStyle/>
                  <a:p>
                    <a:fld id="{11F27687-A8C8-4F3D-85A9-E2CB8D23C005}"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6E8-405D-B599-F03BAFAD57C3}"/>
                </c:ext>
              </c:extLst>
            </c:dLbl>
            <c:dLbl>
              <c:idx val="4"/>
              <c:layout>
                <c:manualLayout>
                  <c:x val="-6.7900450176106624E-17"/>
                  <c:y val="9.0133179630408344E-2"/>
                </c:manualLayout>
              </c:layout>
              <c:tx>
                <c:rich>
                  <a:bodyPr/>
                  <a:lstStyle/>
                  <a:p>
                    <a:fld id="{86D2916B-5BB2-441C-9EF3-AB41D929140D}"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6E8-405D-B599-F03BAFAD57C3}"/>
                </c:ext>
              </c:extLst>
            </c:dLbl>
            <c:dLbl>
              <c:idx val="5"/>
              <c:layout>
                <c:manualLayout>
                  <c:x val="-1.3580090035221325E-16"/>
                  <c:y val="9.0133179630408344E-2"/>
                </c:manualLayout>
              </c:layout>
              <c:tx>
                <c:rich>
                  <a:bodyPr/>
                  <a:lstStyle/>
                  <a:p>
                    <a:fld id="{316C1A7F-AF60-4362-B025-B71F359B289F}"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6E8-405D-B599-F03BAFAD57C3}"/>
                </c:ext>
              </c:extLst>
            </c:dLbl>
            <c:dLbl>
              <c:idx val="6"/>
              <c:layout>
                <c:manualLayout>
                  <c:x val="0"/>
                  <c:y val="8.3695095371093403E-2"/>
                </c:manualLayout>
              </c:layout>
              <c:tx>
                <c:rich>
                  <a:bodyPr/>
                  <a:lstStyle/>
                  <a:p>
                    <a:fld id="{4B3490B8-1375-4977-A0FD-AB2291532485}"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6E8-405D-B599-F03BAFAD57C3}"/>
                </c:ext>
              </c:extLst>
            </c:dLbl>
            <c:dLbl>
              <c:idx val="7"/>
              <c:layout>
                <c:manualLayout>
                  <c:x val="7.2907553222513848E-8"/>
                  <c:y val="8.3695095371093403E-2"/>
                </c:manualLayout>
              </c:layout>
              <c:tx>
                <c:rich>
                  <a:bodyPr/>
                  <a:lstStyle/>
                  <a:p>
                    <a:fld id="{17939F08-981A-45FC-A8FA-E0DC517C0900}"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6.9203703703703698E-2"/>
                      <c:h val="8.0395703922136699E-2"/>
                    </c:manualLayout>
                  </c15:layout>
                  <c15:dlblFieldTable/>
                  <c15:showDataLabelsRange val="0"/>
                </c:ext>
                <c:ext xmlns:c16="http://schemas.microsoft.com/office/drawing/2014/chart" uri="{C3380CC4-5D6E-409C-BE32-E72D297353CC}">
                  <c16:uniqueId val="{00000008-F6E8-405D-B599-F03BAFAD57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[issia_520.xlsx]Hoja2!$CD$7:$CD$14</c:f>
              <c:strCache>
                <c:ptCount val="8"/>
                <c:pt idx="0">
                  <c:v>TRANSPARENCIA Y RENDICIÓN DE CUENTAS</c:v>
                </c:pt>
                <c:pt idx="1">
                  <c:v>RESPONSABILIDAD</c:v>
                </c:pt>
                <c:pt idx="2">
                  <c:v>TOLERANCIA</c:v>
                </c:pt>
                <c:pt idx="3">
                  <c:v>EQUIDAD</c:v>
                </c:pt>
                <c:pt idx="4">
                  <c:v>JUSTICIA</c:v>
                </c:pt>
                <c:pt idx="5">
                  <c:v>LEALTAD Y COMPROMISO</c:v>
                </c:pt>
                <c:pt idx="6">
                  <c:v>PROFESIONALISMO E INTEGRIDAD</c:v>
                </c:pt>
                <c:pt idx="7">
                  <c:v>CONCIENCIA ECOLÓGICA</c:v>
                </c:pt>
              </c:strCache>
            </c:strRef>
          </c:cat>
          <c:val>
            <c:numRef>
              <c:f>[issia_520.xlsx]Hoja2!$CE$7:$CE$14</c:f>
              <c:numCache>
                <c:formatCode>General</c:formatCode>
                <c:ptCount val="8"/>
                <c:pt idx="0">
                  <c:v>30</c:v>
                </c:pt>
                <c:pt idx="1">
                  <c:v>40</c:v>
                </c:pt>
                <c:pt idx="2">
                  <c:v>30</c:v>
                </c:pt>
                <c:pt idx="3">
                  <c:v>30</c:v>
                </c:pt>
                <c:pt idx="4">
                  <c:v>30</c:v>
                </c:pt>
                <c:pt idx="5">
                  <c:v>40</c:v>
                </c:pt>
                <c:pt idx="6">
                  <c:v>20</c:v>
                </c:pt>
                <c:pt idx="7">
                  <c:v>20</c:v>
                </c:pt>
              </c:numCache>
            </c:numRef>
          </c:val>
          <c:extLst>
            <c:ext xmlns:c16="http://schemas.microsoft.com/office/drawing/2014/chart" uri="{C3380CC4-5D6E-409C-BE32-E72D297353CC}">
              <c16:uniqueId val="{00000000-F6E8-405D-B599-F03BAFAD57C3}"/>
            </c:ext>
          </c:extLst>
        </c:ser>
        <c:dLbls>
          <c:showLegendKey val="0"/>
          <c:showVal val="0"/>
          <c:showCatName val="0"/>
          <c:showSerName val="0"/>
          <c:showPercent val="0"/>
          <c:showBubbleSize val="0"/>
        </c:dLbls>
        <c:gapWidth val="100"/>
        <c:overlap val="-24"/>
        <c:axId val="310346952"/>
        <c:axId val="310347936"/>
      </c:barChart>
      <c:catAx>
        <c:axId val="310346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s-MX"/>
          </a:p>
        </c:txPr>
        <c:crossAx val="310347936"/>
        <c:crosses val="autoZero"/>
        <c:auto val="1"/>
        <c:lblAlgn val="ctr"/>
        <c:lblOffset val="100"/>
        <c:noMultiLvlLbl val="0"/>
      </c:catAx>
      <c:valAx>
        <c:axId val="31034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0346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7665439649030878E-3"/>
                  <c:y val="0.10502565685829941"/>
                </c:manualLayout>
              </c:layout>
              <c:tx>
                <c:rich>
                  <a:bodyPr/>
                  <a:lstStyle/>
                  <a:p>
                    <a:fld id="{EA5DF738-D1F8-4FA0-AA31-7ACEFEC0ABF0}"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FB-44E8-ABB6-21D683B39433}"/>
                </c:ext>
              </c:extLst>
            </c:dLbl>
            <c:dLbl>
              <c:idx val="1"/>
              <c:layout>
                <c:manualLayout>
                  <c:x val="5.7665439649030878E-3"/>
                  <c:y val="0.10064958782253704"/>
                </c:manualLayout>
              </c:layout>
              <c:tx>
                <c:rich>
                  <a:bodyPr/>
                  <a:lstStyle/>
                  <a:p>
                    <a:fld id="{B9943249-B849-46F9-98F6-A984F32C9F90}"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FB-44E8-ABB6-21D683B394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Hoja3!$C$6:$C$7</c:f>
              <c:strCache>
                <c:ptCount val="2"/>
                <c:pt idx="0">
                  <c:v>BUENA</c:v>
                </c:pt>
                <c:pt idx="1">
                  <c:v>EXCELENTE</c:v>
                </c:pt>
              </c:strCache>
            </c:strRef>
          </c:cat>
          <c:val>
            <c:numRef>
              <c:f>Hoja3!$F$6:$F$7</c:f>
              <c:numCache>
                <c:formatCode>0</c:formatCode>
                <c:ptCount val="2"/>
                <c:pt idx="0">
                  <c:v>80</c:v>
                </c:pt>
                <c:pt idx="1">
                  <c:v>20</c:v>
                </c:pt>
              </c:numCache>
            </c:numRef>
          </c:val>
          <c:extLst>
            <c:ext xmlns:c16="http://schemas.microsoft.com/office/drawing/2014/chart" uri="{C3380CC4-5D6E-409C-BE32-E72D297353CC}">
              <c16:uniqueId val="{00000000-A0FB-44E8-ABB6-21D683B39433}"/>
            </c:ext>
          </c:extLst>
        </c:ser>
        <c:dLbls>
          <c:dLblPos val="outEnd"/>
          <c:showLegendKey val="0"/>
          <c:showVal val="1"/>
          <c:showCatName val="0"/>
          <c:showSerName val="0"/>
          <c:showPercent val="0"/>
          <c:showBubbleSize val="0"/>
        </c:dLbls>
        <c:gapWidth val="100"/>
        <c:overlap val="-24"/>
        <c:axId val="451239360"/>
        <c:axId val="451236736"/>
      </c:barChart>
      <c:catAx>
        <c:axId val="451239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1236736"/>
        <c:crosses val="autoZero"/>
        <c:auto val="1"/>
        <c:lblAlgn val="ctr"/>
        <c:lblOffset val="100"/>
        <c:noMultiLvlLbl val="0"/>
      </c:catAx>
      <c:valAx>
        <c:axId val="451236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123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22222222222238"/>
                </c:manualLayout>
              </c:layout>
              <c:tx>
                <c:rich>
                  <a:bodyPr/>
                  <a:lstStyle/>
                  <a:p>
                    <a:fld id="{E4FB6431-4088-457C-8F61-686740AE7292}"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69-43BB-BBEC-269719E798EE}"/>
                </c:ext>
              </c:extLst>
            </c:dLbl>
            <c:dLbl>
              <c:idx val="1"/>
              <c:layout>
                <c:manualLayout>
                  <c:x val="0"/>
                  <c:y val="0.12444444444444444"/>
                </c:manualLayout>
              </c:layout>
              <c:tx>
                <c:rich>
                  <a:bodyPr/>
                  <a:lstStyle/>
                  <a:p>
                    <a:fld id="{9D7EE2D5-896A-41EA-A33F-5948AFF83B41}"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E69-43BB-BBEC-269719E798EE}"/>
                </c:ext>
              </c:extLst>
            </c:dLbl>
            <c:dLbl>
              <c:idx val="2"/>
              <c:layout>
                <c:manualLayout>
                  <c:x val="0"/>
                  <c:y val="0.10666666666666667"/>
                </c:manualLayout>
              </c:layout>
              <c:tx>
                <c:rich>
                  <a:bodyPr/>
                  <a:lstStyle/>
                  <a:p>
                    <a:fld id="{7E7E23BF-56FA-476A-B039-389CAF3D4287}"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E69-43BB-BBEC-269719E798E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Hoja4!$C$6:$C$8</c:f>
              <c:strCache>
                <c:ptCount val="3"/>
                <c:pt idx="0">
                  <c:v>REGULAR</c:v>
                </c:pt>
                <c:pt idx="1">
                  <c:v>BUENA</c:v>
                </c:pt>
                <c:pt idx="2">
                  <c:v>EXCELENTE</c:v>
                </c:pt>
              </c:strCache>
            </c:strRef>
          </c:cat>
          <c:val>
            <c:numRef>
              <c:f>Hoja4!$F$6:$F$8</c:f>
              <c:numCache>
                <c:formatCode>0</c:formatCode>
                <c:ptCount val="3"/>
                <c:pt idx="0">
                  <c:v>10</c:v>
                </c:pt>
                <c:pt idx="1">
                  <c:v>70</c:v>
                </c:pt>
                <c:pt idx="2">
                  <c:v>20</c:v>
                </c:pt>
              </c:numCache>
            </c:numRef>
          </c:val>
          <c:extLst>
            <c:ext xmlns:c16="http://schemas.microsoft.com/office/drawing/2014/chart" uri="{C3380CC4-5D6E-409C-BE32-E72D297353CC}">
              <c16:uniqueId val="{00000000-AE69-43BB-BBEC-269719E798EE}"/>
            </c:ext>
          </c:extLst>
        </c:ser>
        <c:dLbls>
          <c:dLblPos val="outEnd"/>
          <c:showLegendKey val="0"/>
          <c:showVal val="1"/>
          <c:showCatName val="0"/>
          <c:showSerName val="0"/>
          <c:showPercent val="0"/>
          <c:showBubbleSize val="0"/>
        </c:dLbls>
        <c:gapWidth val="100"/>
        <c:overlap val="-24"/>
        <c:axId val="574156952"/>
        <c:axId val="574155640"/>
      </c:barChart>
      <c:catAx>
        <c:axId val="574156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4155640"/>
        <c:crosses val="autoZero"/>
        <c:auto val="1"/>
        <c:lblAlgn val="ctr"/>
        <c:lblOffset val="100"/>
        <c:noMultiLvlLbl val="0"/>
      </c:catAx>
      <c:valAx>
        <c:axId val="5741556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4156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3777777777777769"/>
                </c:manualLayout>
              </c:layout>
              <c:tx>
                <c:rich>
                  <a:bodyPr/>
                  <a:lstStyle/>
                  <a:p>
                    <a:fld id="{94DFFA6A-ED12-4322-9122-8B4D4556C4F9}"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17C-472B-9B0B-CA2D91785357}"/>
                </c:ext>
              </c:extLst>
            </c:dLbl>
            <c:dLbl>
              <c:idx val="1"/>
              <c:layout>
                <c:manualLayout>
                  <c:x val="-2.8735632183908575E-3"/>
                  <c:y val="0.1111111111111111"/>
                </c:manualLayout>
              </c:layout>
              <c:tx>
                <c:rich>
                  <a:bodyPr/>
                  <a:lstStyle/>
                  <a:p>
                    <a:fld id="{23AC793E-E927-4D26-B35E-A1955B67D657}"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17C-472B-9B0B-CA2D91785357}"/>
                </c:ext>
              </c:extLst>
            </c:dLbl>
            <c:dLbl>
              <c:idx val="2"/>
              <c:layout>
                <c:manualLayout>
                  <c:x val="0"/>
                  <c:y val="0.12"/>
                </c:manualLayout>
              </c:layout>
              <c:tx>
                <c:rich>
                  <a:bodyPr/>
                  <a:lstStyle/>
                  <a:p>
                    <a:fld id="{6BB62085-C618-48DC-888B-E181CCBA43F8}"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17C-472B-9B0B-CA2D91785357}"/>
                </c:ext>
              </c:extLst>
            </c:dLbl>
            <c:dLbl>
              <c:idx val="3"/>
              <c:layout>
                <c:manualLayout>
                  <c:x val="0"/>
                  <c:y val="0.13777777777777769"/>
                </c:manualLayout>
              </c:layout>
              <c:tx>
                <c:rich>
                  <a:bodyPr/>
                  <a:lstStyle/>
                  <a:p>
                    <a:fld id="{8A2FCAE6-F70D-43AD-AE18-B09D1E6B7714}"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17C-472B-9B0B-CA2D9178535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Hoja5!$C$6:$C$9</c:f>
              <c:strCache>
                <c:ptCount val="4"/>
                <c:pt idx="0">
                  <c:v>MUY ALTO</c:v>
                </c:pt>
                <c:pt idx="1">
                  <c:v>ALTO</c:v>
                </c:pt>
                <c:pt idx="2">
                  <c:v>MEDIO</c:v>
                </c:pt>
                <c:pt idx="3">
                  <c:v>BAJO</c:v>
                </c:pt>
              </c:strCache>
            </c:strRef>
          </c:cat>
          <c:val>
            <c:numRef>
              <c:f>Hoja5!$F$6:$F$9</c:f>
              <c:numCache>
                <c:formatCode>0</c:formatCode>
                <c:ptCount val="4"/>
                <c:pt idx="0">
                  <c:v>20</c:v>
                </c:pt>
                <c:pt idx="1">
                  <c:v>10</c:v>
                </c:pt>
                <c:pt idx="2">
                  <c:v>50</c:v>
                </c:pt>
                <c:pt idx="3">
                  <c:v>20</c:v>
                </c:pt>
              </c:numCache>
            </c:numRef>
          </c:val>
          <c:extLst>
            <c:ext xmlns:c16="http://schemas.microsoft.com/office/drawing/2014/chart" uri="{C3380CC4-5D6E-409C-BE32-E72D297353CC}">
              <c16:uniqueId val="{00000000-917C-472B-9B0B-CA2D91785357}"/>
            </c:ext>
          </c:extLst>
        </c:ser>
        <c:dLbls>
          <c:dLblPos val="outEnd"/>
          <c:showLegendKey val="0"/>
          <c:showVal val="1"/>
          <c:showCatName val="0"/>
          <c:showSerName val="0"/>
          <c:showPercent val="0"/>
          <c:showBubbleSize val="0"/>
        </c:dLbls>
        <c:gapWidth val="100"/>
        <c:overlap val="-24"/>
        <c:axId val="577630000"/>
        <c:axId val="577624752"/>
      </c:barChart>
      <c:catAx>
        <c:axId val="57763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7624752"/>
        <c:crosses val="autoZero"/>
        <c:auto val="1"/>
        <c:lblAlgn val="ctr"/>
        <c:lblOffset val="100"/>
        <c:noMultiLvlLbl val="0"/>
      </c:catAx>
      <c:valAx>
        <c:axId val="577624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7630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333333333333333"/>
                </c:manualLayout>
              </c:layout>
              <c:tx>
                <c:rich>
                  <a:bodyPr/>
                  <a:lstStyle/>
                  <a:p>
                    <a:fld id="{89D5AFF8-FAC6-46E8-95DB-BBE9AE9FB4F1}"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FC6-4F45-A99D-A9312C32AE29}"/>
                </c:ext>
              </c:extLst>
            </c:dLbl>
            <c:dLbl>
              <c:idx val="1"/>
              <c:layout>
                <c:manualLayout>
                  <c:x val="0"/>
                  <c:y val="0.10936111111111105"/>
                </c:manualLayout>
              </c:layout>
              <c:tx>
                <c:rich>
                  <a:bodyPr/>
                  <a:lstStyle/>
                  <a:p>
                    <a:fld id="{35C98C6D-5F9D-444B-BFC7-48F41157072A}"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C6-4F45-A99D-A9312C32AE29}"/>
                </c:ext>
              </c:extLst>
            </c:dLbl>
            <c:dLbl>
              <c:idx val="2"/>
              <c:layout>
                <c:manualLayout>
                  <c:x val="-1.437226195394257E-16"/>
                  <c:y val="8.4666666666666668E-2"/>
                </c:manualLayout>
              </c:layout>
              <c:tx>
                <c:rich>
                  <a:bodyPr/>
                  <a:lstStyle/>
                  <a:p>
                    <a:fld id="{60B016AE-5CA6-421C-A678-F9BE6D1B2383}"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FC6-4F45-A99D-A9312C32AE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Hoja6!$C$6:$C$8</c:f>
              <c:strCache>
                <c:ptCount val="3"/>
                <c:pt idx="0">
                  <c:v>MALO</c:v>
                </c:pt>
                <c:pt idx="1">
                  <c:v>REGULAR</c:v>
                </c:pt>
                <c:pt idx="2">
                  <c:v>EXCELENTE</c:v>
                </c:pt>
              </c:strCache>
            </c:strRef>
          </c:cat>
          <c:val>
            <c:numRef>
              <c:f>Hoja6!$F$6:$F$8</c:f>
              <c:numCache>
                <c:formatCode>0</c:formatCode>
                <c:ptCount val="3"/>
                <c:pt idx="0">
                  <c:v>60</c:v>
                </c:pt>
                <c:pt idx="1">
                  <c:v>30</c:v>
                </c:pt>
                <c:pt idx="2">
                  <c:v>10</c:v>
                </c:pt>
              </c:numCache>
            </c:numRef>
          </c:val>
          <c:extLst>
            <c:ext xmlns:c16="http://schemas.microsoft.com/office/drawing/2014/chart" uri="{C3380CC4-5D6E-409C-BE32-E72D297353CC}">
              <c16:uniqueId val="{00000000-2FC6-4F45-A99D-A9312C32AE29}"/>
            </c:ext>
          </c:extLst>
        </c:ser>
        <c:dLbls>
          <c:dLblPos val="outEnd"/>
          <c:showLegendKey val="0"/>
          <c:showVal val="1"/>
          <c:showCatName val="0"/>
          <c:showSerName val="0"/>
          <c:showPercent val="0"/>
          <c:showBubbleSize val="0"/>
        </c:dLbls>
        <c:gapWidth val="100"/>
        <c:overlap val="-24"/>
        <c:axId val="577876848"/>
        <c:axId val="577877176"/>
      </c:barChart>
      <c:catAx>
        <c:axId val="577876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7877176"/>
        <c:crosses val="autoZero"/>
        <c:auto val="1"/>
        <c:lblAlgn val="ctr"/>
        <c:lblOffset val="100"/>
        <c:noMultiLvlLbl val="0"/>
      </c:catAx>
      <c:valAx>
        <c:axId val="577877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7876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936111111111112"/>
                </c:manualLayout>
              </c:layout>
              <c:tx>
                <c:rich>
                  <a:bodyPr/>
                  <a:lstStyle/>
                  <a:p>
                    <a:fld id="{93C479EC-2930-43A2-9B00-C84544B03FE0}"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BC-4F4F-8179-B91562C88FDD}"/>
                </c:ext>
              </c:extLst>
            </c:dLbl>
            <c:dLbl>
              <c:idx val="1"/>
              <c:layout>
                <c:manualLayout>
                  <c:x val="0"/>
                  <c:y val="0.10936111111111112"/>
                </c:manualLayout>
              </c:layout>
              <c:tx>
                <c:rich>
                  <a:bodyPr/>
                  <a:lstStyle/>
                  <a:p>
                    <a:fld id="{9F35CAE2-6AC2-4B63-BCE3-26FBD6B90F2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BBC-4F4F-8179-B91562C88FDD}"/>
                </c:ext>
              </c:extLst>
            </c:dLbl>
            <c:dLbl>
              <c:idx val="2"/>
              <c:layout>
                <c:manualLayout>
                  <c:x val="-1.437226195394257E-16"/>
                  <c:y val="9.8777777777777784E-2"/>
                </c:manualLayout>
              </c:layout>
              <c:tx>
                <c:rich>
                  <a:bodyPr/>
                  <a:lstStyle/>
                  <a:p>
                    <a:fld id="{12E96518-44D8-41D9-95DF-F68B2CC4A0A7}"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6BBC-4F4F-8179-B91562C88F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Hoja7!$C$6:$C$8</c:f>
              <c:strCache>
                <c:ptCount val="3"/>
                <c:pt idx="0">
                  <c:v>MALO</c:v>
                </c:pt>
                <c:pt idx="1">
                  <c:v>REGULAR</c:v>
                </c:pt>
                <c:pt idx="2">
                  <c:v>EXCELENTE</c:v>
                </c:pt>
              </c:strCache>
            </c:strRef>
          </c:cat>
          <c:val>
            <c:numRef>
              <c:f>Hoja7!$F$6:$F$8</c:f>
              <c:numCache>
                <c:formatCode>0</c:formatCode>
                <c:ptCount val="3"/>
                <c:pt idx="0">
                  <c:v>50</c:v>
                </c:pt>
                <c:pt idx="1">
                  <c:v>40</c:v>
                </c:pt>
                <c:pt idx="2">
                  <c:v>10</c:v>
                </c:pt>
              </c:numCache>
            </c:numRef>
          </c:val>
          <c:extLst>
            <c:ext xmlns:c16="http://schemas.microsoft.com/office/drawing/2014/chart" uri="{C3380CC4-5D6E-409C-BE32-E72D297353CC}">
              <c16:uniqueId val="{00000000-6BBC-4F4F-8179-B91562C88FDD}"/>
            </c:ext>
          </c:extLst>
        </c:ser>
        <c:dLbls>
          <c:dLblPos val="outEnd"/>
          <c:showLegendKey val="0"/>
          <c:showVal val="1"/>
          <c:showCatName val="0"/>
          <c:showSerName val="0"/>
          <c:showPercent val="0"/>
          <c:showBubbleSize val="0"/>
        </c:dLbls>
        <c:gapWidth val="100"/>
        <c:overlap val="-24"/>
        <c:axId val="580205392"/>
        <c:axId val="580205720"/>
      </c:barChart>
      <c:catAx>
        <c:axId val="5802053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0205720"/>
        <c:crosses val="autoZero"/>
        <c:auto val="1"/>
        <c:lblAlgn val="ctr"/>
        <c:lblOffset val="100"/>
        <c:noMultiLvlLbl val="0"/>
      </c:catAx>
      <c:valAx>
        <c:axId val="580205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0205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8765E-3"/>
                  <c:y val="0.11994444444444441"/>
                </c:manualLayout>
              </c:layout>
              <c:tx>
                <c:rich>
                  <a:bodyPr/>
                  <a:lstStyle/>
                  <a:p>
                    <a:fld id="{29EF2B67-3EC2-4FA2-AD9A-93C12B17CBC5}"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84-49BA-B9A5-5887912518B4}"/>
                </c:ext>
              </c:extLst>
            </c:dLbl>
            <c:dLbl>
              <c:idx val="1"/>
              <c:layout>
                <c:manualLayout>
                  <c:x val="-3.9197530864197531E-3"/>
                  <c:y val="0.10936111111111105"/>
                </c:manualLayout>
              </c:layout>
              <c:tx>
                <c:rich>
                  <a:bodyPr/>
                  <a:lstStyle/>
                  <a:p>
                    <a:fld id="{A4F9858D-2511-40EA-A7DA-20241C19B88D}"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384-49BA-B9A5-5887912518B4}"/>
                </c:ext>
              </c:extLst>
            </c:dLbl>
            <c:dLbl>
              <c:idx val="2"/>
              <c:layout>
                <c:manualLayout>
                  <c:x val="-1.437226195394257E-16"/>
                  <c:y val="0.10936111111111112"/>
                </c:manualLayout>
              </c:layout>
              <c:tx>
                <c:rich>
                  <a:bodyPr/>
                  <a:lstStyle/>
                  <a:p>
                    <a:fld id="{96FCD8F4-F01B-4B94-94E1-98D6C8D5AC47}"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384-49BA-B9A5-5887912518B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Hoja8!$C$6:$C$8</c:f>
              <c:strCache>
                <c:ptCount val="3"/>
                <c:pt idx="0">
                  <c:v>MALO</c:v>
                </c:pt>
                <c:pt idx="1">
                  <c:v>REGULAR</c:v>
                </c:pt>
                <c:pt idx="2">
                  <c:v>EXCELENTE</c:v>
                </c:pt>
              </c:strCache>
            </c:strRef>
          </c:cat>
          <c:val>
            <c:numRef>
              <c:f>Hoja8!$F$6:$F$8</c:f>
              <c:numCache>
                <c:formatCode>0</c:formatCode>
                <c:ptCount val="3"/>
                <c:pt idx="0">
                  <c:v>60</c:v>
                </c:pt>
                <c:pt idx="1">
                  <c:v>30</c:v>
                </c:pt>
                <c:pt idx="2">
                  <c:v>10</c:v>
                </c:pt>
              </c:numCache>
            </c:numRef>
          </c:val>
          <c:extLst>
            <c:ext xmlns:c16="http://schemas.microsoft.com/office/drawing/2014/chart" uri="{C3380CC4-5D6E-409C-BE32-E72D297353CC}">
              <c16:uniqueId val="{00000000-7384-49BA-B9A5-5887912518B4}"/>
            </c:ext>
          </c:extLst>
        </c:ser>
        <c:dLbls>
          <c:dLblPos val="outEnd"/>
          <c:showLegendKey val="0"/>
          <c:showVal val="1"/>
          <c:showCatName val="0"/>
          <c:showSerName val="0"/>
          <c:showPercent val="0"/>
          <c:showBubbleSize val="0"/>
        </c:dLbls>
        <c:gapWidth val="100"/>
        <c:overlap val="-24"/>
        <c:axId val="577924424"/>
        <c:axId val="577923440"/>
      </c:barChart>
      <c:catAx>
        <c:axId val="577924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7923440"/>
        <c:crosses val="autoZero"/>
        <c:auto val="1"/>
        <c:lblAlgn val="ctr"/>
        <c:lblOffset val="100"/>
        <c:noMultiLvlLbl val="0"/>
      </c:catAx>
      <c:valAx>
        <c:axId val="577923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7924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30555555555555"/>
                </c:manualLayout>
              </c:layout>
              <c:tx>
                <c:rich>
                  <a:bodyPr/>
                  <a:lstStyle/>
                  <a:p>
                    <a:fld id="{F9C47CE2-69B2-4BFF-9020-C9A840309180}"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5C-4349-B625-E3ECABDF3B50}"/>
                </c:ext>
              </c:extLst>
            </c:dLbl>
            <c:dLbl>
              <c:idx val="1"/>
              <c:layout>
                <c:manualLayout>
                  <c:x val="1.9598765432098765E-3"/>
                  <c:y val="9.8777777777777812E-2"/>
                </c:manualLayout>
              </c:layout>
              <c:tx>
                <c:rich>
                  <a:bodyPr/>
                  <a:lstStyle/>
                  <a:p>
                    <a:fld id="{F8DA7794-285A-46F5-937E-3B9FBE64AC28}"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B5C-4349-B625-E3ECABDF3B50}"/>
                </c:ext>
              </c:extLst>
            </c:dLbl>
            <c:dLbl>
              <c:idx val="2"/>
              <c:layout>
                <c:manualLayout>
                  <c:x val="1.9598765432098765E-3"/>
                  <c:y val="0.11288888888888889"/>
                </c:manualLayout>
              </c:layout>
              <c:tx>
                <c:rich>
                  <a:bodyPr/>
                  <a:lstStyle/>
                  <a:p>
                    <a:fld id="{447B6655-ECD1-47AF-8E7D-75D4059CDFBF}"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B5C-4349-B625-E3ECABDF3B5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Hoja9!$C$6:$C$8</c:f>
              <c:strCache>
                <c:ptCount val="3"/>
                <c:pt idx="0">
                  <c:v>MALO</c:v>
                </c:pt>
                <c:pt idx="1">
                  <c:v>REGULAR</c:v>
                </c:pt>
                <c:pt idx="2">
                  <c:v>EXCELENTE</c:v>
                </c:pt>
              </c:strCache>
            </c:strRef>
          </c:cat>
          <c:val>
            <c:numRef>
              <c:f>Hoja9!$F$6:$F$8</c:f>
              <c:numCache>
                <c:formatCode>0</c:formatCode>
                <c:ptCount val="3"/>
                <c:pt idx="0">
                  <c:v>40</c:v>
                </c:pt>
                <c:pt idx="1">
                  <c:v>50</c:v>
                </c:pt>
                <c:pt idx="2">
                  <c:v>10</c:v>
                </c:pt>
              </c:numCache>
            </c:numRef>
          </c:val>
          <c:extLst>
            <c:ext xmlns:c16="http://schemas.microsoft.com/office/drawing/2014/chart" uri="{C3380CC4-5D6E-409C-BE32-E72D297353CC}">
              <c16:uniqueId val="{00000000-1B5C-4349-B625-E3ECABDF3B50}"/>
            </c:ext>
          </c:extLst>
        </c:ser>
        <c:dLbls>
          <c:dLblPos val="outEnd"/>
          <c:showLegendKey val="0"/>
          <c:showVal val="1"/>
          <c:showCatName val="0"/>
          <c:showSerName val="0"/>
          <c:showPercent val="0"/>
          <c:showBubbleSize val="0"/>
        </c:dLbls>
        <c:gapWidth val="100"/>
        <c:overlap val="-24"/>
        <c:axId val="579902592"/>
        <c:axId val="579900624"/>
      </c:barChart>
      <c:catAx>
        <c:axId val="579902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9900624"/>
        <c:crosses val="autoZero"/>
        <c:auto val="1"/>
        <c:lblAlgn val="ctr"/>
        <c:lblOffset val="100"/>
        <c:noMultiLvlLbl val="0"/>
      </c:catAx>
      <c:valAx>
        <c:axId val="579900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902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1759259259259259E-2"/>
                  <c:y val="0.11641666666666667"/>
                </c:manualLayout>
              </c:layout>
              <c:tx>
                <c:rich>
                  <a:bodyPr/>
                  <a:lstStyle/>
                  <a:p>
                    <a:fld id="{64A99D03-2AC5-44D5-9892-FDF6A1F76FF6}"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359-4C3A-835F-799D7F0665C8}"/>
                </c:ext>
              </c:extLst>
            </c:dLbl>
            <c:dLbl>
              <c:idx val="1"/>
              <c:layout>
                <c:manualLayout>
                  <c:x val="0"/>
                  <c:y val="9.5250000000000001E-2"/>
                </c:manualLayout>
              </c:layout>
              <c:tx>
                <c:rich>
                  <a:bodyPr/>
                  <a:lstStyle/>
                  <a:p>
                    <a:fld id="{7C0628F0-32CF-41F4-BD82-D9704644C52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59-4C3A-835F-799D7F0665C8}"/>
                </c:ext>
              </c:extLst>
            </c:dLbl>
            <c:dLbl>
              <c:idx val="2"/>
              <c:layout>
                <c:manualLayout>
                  <c:x val="-1.9598765432098765E-3"/>
                  <c:y val="0.10230555555555555"/>
                </c:manualLayout>
              </c:layout>
              <c:tx>
                <c:rich>
                  <a:bodyPr/>
                  <a:lstStyle/>
                  <a:p>
                    <a:fld id="{04F827B6-0D82-4731-B09E-265C96F3BE97}"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359-4C3A-835F-799D7F0665C8}"/>
                </c:ext>
              </c:extLst>
            </c:dLbl>
            <c:dLbl>
              <c:idx val="3"/>
              <c:layout>
                <c:manualLayout>
                  <c:x val="-1.9598765432100201E-3"/>
                  <c:y val="0.10583333333333321"/>
                </c:manualLayout>
              </c:layout>
              <c:tx>
                <c:rich>
                  <a:bodyPr/>
                  <a:lstStyle/>
                  <a:p>
                    <a:fld id="{EDFB4B7F-545B-4FF5-A1E5-24FBE3B4A193}"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359-4C3A-835F-799D7F0665C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Hoja10!$C$6:$C$9</c:f>
              <c:strCache>
                <c:ptCount val="4"/>
                <c:pt idx="0">
                  <c:v>MALO</c:v>
                </c:pt>
                <c:pt idx="1">
                  <c:v>REGULAR</c:v>
                </c:pt>
                <c:pt idx="2">
                  <c:v>BUENA</c:v>
                </c:pt>
                <c:pt idx="3">
                  <c:v>EXCELENTE</c:v>
                </c:pt>
              </c:strCache>
            </c:strRef>
          </c:cat>
          <c:val>
            <c:numRef>
              <c:f>Hoja10!$F$6:$F$9</c:f>
              <c:numCache>
                <c:formatCode>0</c:formatCode>
                <c:ptCount val="4"/>
                <c:pt idx="0">
                  <c:v>10</c:v>
                </c:pt>
                <c:pt idx="1">
                  <c:v>20</c:v>
                </c:pt>
                <c:pt idx="2">
                  <c:v>50</c:v>
                </c:pt>
                <c:pt idx="3">
                  <c:v>20</c:v>
                </c:pt>
              </c:numCache>
            </c:numRef>
          </c:val>
          <c:extLst>
            <c:ext xmlns:c16="http://schemas.microsoft.com/office/drawing/2014/chart" uri="{C3380CC4-5D6E-409C-BE32-E72D297353CC}">
              <c16:uniqueId val="{00000000-0359-4C3A-835F-799D7F0665C8}"/>
            </c:ext>
          </c:extLst>
        </c:ser>
        <c:dLbls>
          <c:dLblPos val="outEnd"/>
          <c:showLegendKey val="0"/>
          <c:showVal val="1"/>
          <c:showCatName val="0"/>
          <c:showSerName val="0"/>
          <c:showPercent val="0"/>
          <c:showBubbleSize val="0"/>
        </c:dLbls>
        <c:gapWidth val="100"/>
        <c:overlap val="-24"/>
        <c:axId val="584326464"/>
        <c:axId val="584326792"/>
      </c:barChart>
      <c:catAx>
        <c:axId val="584326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4326792"/>
        <c:crosses val="autoZero"/>
        <c:auto val="1"/>
        <c:lblAlgn val="ctr"/>
        <c:lblOffset val="100"/>
        <c:noMultiLvlLbl val="0"/>
      </c:catAx>
      <c:valAx>
        <c:axId val="584326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326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NIVEL MEDIA SUPERIOR</a:t>
            </a:r>
          </a:p>
        </c:rich>
      </c:tx>
      <c:layout>
        <c:manualLayout>
          <c:xMode val="edge"/>
          <c:yMode val="edge"/>
          <c:x val="0.12795712619926522"/>
          <c:y val="2.3840712503158425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A3D-4043-A92E-6061A9D0215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A3D-4043-A92E-6061A9D02153}"/>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A3D-4043-A92E-6061A9D021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9A3D-4043-A92E-6061A9D021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230555555555555"/>
                </c:manualLayout>
              </c:layout>
              <c:tx>
                <c:rich>
                  <a:bodyPr/>
                  <a:lstStyle/>
                  <a:p>
                    <a:fld id="{1DB20C73-60AE-44E1-ADDC-620BB2B13DF6}"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C7-48AD-B5D6-99770D1FECD2}"/>
                </c:ext>
              </c:extLst>
            </c:dLbl>
            <c:dLbl>
              <c:idx val="1"/>
              <c:layout>
                <c:manualLayout>
                  <c:x val="-1.9598765432098765E-3"/>
                  <c:y val="9.5250000000000001E-2"/>
                </c:manualLayout>
              </c:layout>
              <c:tx>
                <c:rich>
                  <a:bodyPr/>
                  <a:lstStyle/>
                  <a:p>
                    <a:fld id="{D8781C29-3D87-4D11-AEFC-48C331C44A32}"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C7-48AD-B5D6-99770D1FEC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Hoja11!$C$6:$C$7</c:f>
              <c:strCache>
                <c:ptCount val="2"/>
                <c:pt idx="0">
                  <c:v>NO</c:v>
                </c:pt>
                <c:pt idx="1">
                  <c:v>SI</c:v>
                </c:pt>
              </c:strCache>
            </c:strRef>
          </c:cat>
          <c:val>
            <c:numRef>
              <c:f>Hoja11!$F$6:$F$7</c:f>
              <c:numCache>
                <c:formatCode>0</c:formatCode>
                <c:ptCount val="2"/>
                <c:pt idx="0">
                  <c:v>50</c:v>
                </c:pt>
                <c:pt idx="1">
                  <c:v>50</c:v>
                </c:pt>
              </c:numCache>
            </c:numRef>
          </c:val>
          <c:extLst>
            <c:ext xmlns:c16="http://schemas.microsoft.com/office/drawing/2014/chart" uri="{C3380CC4-5D6E-409C-BE32-E72D297353CC}">
              <c16:uniqueId val="{00000000-FCC7-48AD-B5D6-99770D1FECD2}"/>
            </c:ext>
          </c:extLst>
        </c:ser>
        <c:dLbls>
          <c:dLblPos val="outEnd"/>
          <c:showLegendKey val="0"/>
          <c:showVal val="1"/>
          <c:showCatName val="0"/>
          <c:showSerName val="0"/>
          <c:showPercent val="0"/>
          <c:showBubbleSize val="0"/>
        </c:dLbls>
        <c:gapWidth val="100"/>
        <c:overlap val="-24"/>
        <c:axId val="451458696"/>
        <c:axId val="451463944"/>
      </c:barChart>
      <c:catAx>
        <c:axId val="451458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51463944"/>
        <c:crosses val="autoZero"/>
        <c:auto val="1"/>
        <c:lblAlgn val="ctr"/>
        <c:lblOffset val="100"/>
        <c:noMultiLvlLbl val="0"/>
      </c:catAx>
      <c:valAx>
        <c:axId val="451463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51458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0"/>
              <c:layout>
                <c:manualLayout>
                  <c:x val="5.8796296296296296E-3"/>
                  <c:y val="9.5250000000000001E-2"/>
                </c:manualLayout>
              </c:layout>
              <c:tx>
                <c:rich>
                  <a:bodyPr/>
                  <a:lstStyle/>
                  <a:p>
                    <a:fld id="{34781DBF-9328-4A29-BBCD-CCF051A4199B}"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B1F-434A-B8C0-9E799E7EBC1E}"/>
                </c:ext>
              </c:extLst>
            </c:dLbl>
            <c:dLbl>
              <c:idx val="1"/>
              <c:layout>
                <c:manualLayout>
                  <c:x val="3.9197530864197531E-3"/>
                  <c:y val="7.4083333333333209E-2"/>
                </c:manualLayout>
              </c:layout>
              <c:tx>
                <c:rich>
                  <a:bodyPr/>
                  <a:lstStyle/>
                  <a:p>
                    <a:fld id="{9136985F-8E01-4BE1-9A43-86A6949CBF54}"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B1F-434A-B8C0-9E799E7EBC1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Hoja12!$C$6:$C$7</c:f>
              <c:strCache>
                <c:ptCount val="2"/>
                <c:pt idx="0">
                  <c:v>NO</c:v>
                </c:pt>
                <c:pt idx="1">
                  <c:v>SI</c:v>
                </c:pt>
              </c:strCache>
            </c:strRef>
          </c:cat>
          <c:val>
            <c:numRef>
              <c:f>Hoja12!$F$6:$F$7</c:f>
              <c:numCache>
                <c:formatCode>0</c:formatCode>
                <c:ptCount val="2"/>
                <c:pt idx="0">
                  <c:v>90</c:v>
                </c:pt>
                <c:pt idx="1">
                  <c:v>10</c:v>
                </c:pt>
              </c:numCache>
            </c:numRef>
          </c:val>
          <c:extLst>
            <c:ext xmlns:c16="http://schemas.microsoft.com/office/drawing/2014/chart" uri="{C3380CC4-5D6E-409C-BE32-E72D297353CC}">
              <c16:uniqueId val="{00000000-5B1F-434A-B8C0-9E799E7EBC1E}"/>
            </c:ext>
          </c:extLst>
        </c:ser>
        <c:dLbls>
          <c:dLblPos val="outEnd"/>
          <c:showLegendKey val="0"/>
          <c:showVal val="1"/>
          <c:showCatName val="0"/>
          <c:showSerName val="0"/>
          <c:showPercent val="0"/>
          <c:showBubbleSize val="0"/>
        </c:dLbls>
        <c:gapWidth val="219"/>
        <c:overlap val="-27"/>
        <c:axId val="582775752"/>
        <c:axId val="582771816"/>
      </c:barChart>
      <c:catAx>
        <c:axId val="582775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582771816"/>
        <c:crosses val="autoZero"/>
        <c:auto val="1"/>
        <c:lblAlgn val="ctr"/>
        <c:lblOffset val="100"/>
        <c:noMultiLvlLbl val="0"/>
      </c:catAx>
      <c:valAx>
        <c:axId val="582771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582775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6ADF-453E-AAE5-30CC06BC1A59}"/>
              </c:ext>
            </c:extLst>
          </c:dPt>
          <c:dPt>
            <c:idx val="1"/>
            <c:invertIfNegative val="0"/>
            <c:bubble3D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ADF-453E-AAE5-30CC06BC1A59}"/>
              </c:ext>
            </c:extLst>
          </c:dPt>
          <c:dLbls>
            <c:dLbl>
              <c:idx val="0"/>
              <c:layout>
                <c:manualLayout>
                  <c:x val="0"/>
                  <c:y val="9.8777777777777839E-2"/>
                </c:manualLayout>
              </c:layout>
              <c:tx>
                <c:rich>
                  <a:bodyPr/>
                  <a:lstStyle/>
                  <a:p>
                    <a:fld id="{E4ED2DB7-8C0A-45A3-BFDC-0473E1B83E18}"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DF-453E-AAE5-30CC06BC1A59}"/>
                </c:ext>
              </c:extLst>
            </c:dLbl>
            <c:dLbl>
              <c:idx val="1"/>
              <c:layout>
                <c:manualLayout>
                  <c:x val="3.9197530864197531E-3"/>
                  <c:y val="9.1722222222222205E-2"/>
                </c:manualLayout>
              </c:layout>
              <c:tx>
                <c:rich>
                  <a:bodyPr/>
                  <a:lstStyle/>
                  <a:p>
                    <a:fld id="{A7209446-76AA-4C06-AB53-81DE169D263E}"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DF-453E-AAE5-30CC06BC1A5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Hoja16!$C$6:$C$7</c:f>
              <c:strCache>
                <c:ptCount val="2"/>
                <c:pt idx="0">
                  <c:v>ALGUNAS VECES</c:v>
                </c:pt>
                <c:pt idx="1">
                  <c:v>SIEMPRE</c:v>
                </c:pt>
              </c:strCache>
            </c:strRef>
          </c:cat>
          <c:val>
            <c:numRef>
              <c:f>Hoja16!$F$6:$F$7</c:f>
              <c:numCache>
                <c:formatCode>0</c:formatCode>
                <c:ptCount val="2"/>
                <c:pt idx="0">
                  <c:v>30</c:v>
                </c:pt>
                <c:pt idx="1">
                  <c:v>70</c:v>
                </c:pt>
              </c:numCache>
            </c:numRef>
          </c:val>
          <c:extLst>
            <c:ext xmlns:c16="http://schemas.microsoft.com/office/drawing/2014/chart" uri="{C3380CC4-5D6E-409C-BE32-E72D297353CC}">
              <c16:uniqueId val="{00000000-6ADF-453E-AAE5-30CC06BC1A59}"/>
            </c:ext>
          </c:extLst>
        </c:ser>
        <c:dLbls>
          <c:dLblPos val="outEnd"/>
          <c:showLegendKey val="0"/>
          <c:showVal val="1"/>
          <c:showCatName val="0"/>
          <c:showSerName val="0"/>
          <c:showPercent val="0"/>
          <c:showBubbleSize val="0"/>
        </c:dLbls>
        <c:gapWidth val="100"/>
        <c:overlap val="-24"/>
        <c:axId val="579511056"/>
        <c:axId val="579511384"/>
      </c:barChart>
      <c:catAx>
        <c:axId val="579511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9511384"/>
        <c:crosses val="autoZero"/>
        <c:auto val="1"/>
        <c:lblAlgn val="ctr"/>
        <c:lblOffset val="100"/>
        <c:noMultiLvlLbl val="0"/>
      </c:catAx>
      <c:valAx>
        <c:axId val="5795113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511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88888888888889"/>
                </c:manualLayout>
              </c:layout>
              <c:tx>
                <c:rich>
                  <a:bodyPr/>
                  <a:lstStyle/>
                  <a:p>
                    <a:fld id="{68C42526-E272-459E-BC62-B13EEFAB4556}"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19-4010-BEE4-A856DC9AAC60}"/>
                </c:ext>
              </c:extLst>
            </c:dLbl>
            <c:dLbl>
              <c:idx val="1"/>
              <c:layout>
                <c:manualLayout>
                  <c:x val="1.9598765432098765E-3"/>
                  <c:y val="8.1138888888888885E-2"/>
                </c:manualLayout>
              </c:layout>
              <c:tx>
                <c:rich>
                  <a:bodyPr/>
                  <a:lstStyle/>
                  <a:p>
                    <a:fld id="{16FA5A37-70E6-4A71-843F-C52AF0D3B5B1}"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19-4010-BEE4-A856DC9AAC6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Hoja17!$C$6:$C$7</c:f>
              <c:strCache>
                <c:ptCount val="2"/>
                <c:pt idx="0">
                  <c:v>ALGUNAS VECES</c:v>
                </c:pt>
                <c:pt idx="1">
                  <c:v>SIEMPRE</c:v>
                </c:pt>
              </c:strCache>
            </c:strRef>
          </c:cat>
          <c:val>
            <c:numRef>
              <c:f>Hoja17!$F$6:$F$7</c:f>
              <c:numCache>
                <c:formatCode>0</c:formatCode>
                <c:ptCount val="2"/>
                <c:pt idx="0">
                  <c:v>30</c:v>
                </c:pt>
                <c:pt idx="1">
                  <c:v>70</c:v>
                </c:pt>
              </c:numCache>
            </c:numRef>
          </c:val>
          <c:extLst>
            <c:ext xmlns:c16="http://schemas.microsoft.com/office/drawing/2014/chart" uri="{C3380CC4-5D6E-409C-BE32-E72D297353CC}">
              <c16:uniqueId val="{00000000-4919-4010-BEE4-A856DC9AAC60}"/>
            </c:ext>
          </c:extLst>
        </c:ser>
        <c:dLbls>
          <c:dLblPos val="outEnd"/>
          <c:showLegendKey val="0"/>
          <c:showVal val="1"/>
          <c:showCatName val="0"/>
          <c:showSerName val="0"/>
          <c:showPercent val="0"/>
          <c:showBubbleSize val="0"/>
        </c:dLbls>
        <c:gapWidth val="100"/>
        <c:overlap val="-24"/>
        <c:axId val="579514664"/>
        <c:axId val="579514992"/>
      </c:barChart>
      <c:catAx>
        <c:axId val="579514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9514992"/>
        <c:crosses val="autoZero"/>
        <c:auto val="1"/>
        <c:lblAlgn val="ctr"/>
        <c:lblOffset val="100"/>
        <c:noMultiLvlLbl val="0"/>
      </c:catAx>
      <c:valAx>
        <c:axId val="579514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514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9125E-3"/>
                  <c:y val="9.8777777777777784E-2"/>
                </c:manualLayout>
              </c:layout>
              <c:tx>
                <c:rich>
                  <a:bodyPr/>
                  <a:lstStyle/>
                  <a:p>
                    <a:fld id="{A9D48222-95D5-4965-A768-98C22AD88A69}"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268-470B-A1CC-80A8625D03DA}"/>
                </c:ext>
              </c:extLst>
            </c:dLbl>
            <c:dLbl>
              <c:idx val="1"/>
              <c:layout>
                <c:manualLayout>
                  <c:x val="-5.8796296296296296E-3"/>
                  <c:y val="9.5250000000000001E-2"/>
                </c:manualLayout>
              </c:layout>
              <c:tx>
                <c:rich>
                  <a:bodyPr/>
                  <a:lstStyle/>
                  <a:p>
                    <a:fld id="{DC34999B-6204-46E9-B485-48008F634B64}"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68-470B-A1CC-80A8625D03D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Hoja18!$C$6:$C$7</c:f>
              <c:strCache>
                <c:ptCount val="2"/>
                <c:pt idx="0">
                  <c:v>ALGUNAS VECES</c:v>
                </c:pt>
                <c:pt idx="1">
                  <c:v>SIEMPRE</c:v>
                </c:pt>
              </c:strCache>
            </c:strRef>
          </c:cat>
          <c:val>
            <c:numRef>
              <c:f>Hoja18!$F$6:$F$7</c:f>
              <c:numCache>
                <c:formatCode>0</c:formatCode>
                <c:ptCount val="2"/>
                <c:pt idx="0">
                  <c:v>20</c:v>
                </c:pt>
                <c:pt idx="1">
                  <c:v>80</c:v>
                </c:pt>
              </c:numCache>
            </c:numRef>
          </c:val>
          <c:extLst>
            <c:ext xmlns:c16="http://schemas.microsoft.com/office/drawing/2014/chart" uri="{C3380CC4-5D6E-409C-BE32-E72D297353CC}">
              <c16:uniqueId val="{00000000-3268-470B-A1CC-80A8625D03DA}"/>
            </c:ext>
          </c:extLst>
        </c:ser>
        <c:dLbls>
          <c:dLblPos val="outEnd"/>
          <c:showLegendKey val="0"/>
          <c:showVal val="1"/>
          <c:showCatName val="0"/>
          <c:showSerName val="0"/>
          <c:showPercent val="0"/>
          <c:showBubbleSize val="0"/>
        </c:dLbls>
        <c:gapWidth val="100"/>
        <c:overlap val="-24"/>
        <c:axId val="587883872"/>
        <c:axId val="587880920"/>
      </c:barChart>
      <c:catAx>
        <c:axId val="587883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7880920"/>
        <c:crosses val="autoZero"/>
        <c:auto val="1"/>
        <c:lblAlgn val="ctr"/>
        <c:lblOffset val="100"/>
        <c:noMultiLvlLbl val="0"/>
      </c:catAx>
      <c:valAx>
        <c:axId val="587880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88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9125E-3"/>
                  <c:y val="9.5249999999999932E-2"/>
                </c:manualLayout>
              </c:layout>
              <c:tx>
                <c:rich>
                  <a:bodyPr/>
                  <a:lstStyle/>
                  <a:p>
                    <a:fld id="{28ED30A6-B158-4AC0-8738-2600DFC2FB30}"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A4-43E9-9D9F-95311814EA4C}"/>
                </c:ext>
              </c:extLst>
            </c:dLbl>
            <c:dLbl>
              <c:idx val="1"/>
              <c:layout>
                <c:manualLayout>
                  <c:x val="-1.9598765432098765E-3"/>
                  <c:y val="9.8777777777777784E-2"/>
                </c:manualLayout>
              </c:layout>
              <c:tx>
                <c:rich>
                  <a:bodyPr/>
                  <a:lstStyle/>
                  <a:p>
                    <a:fld id="{7E6205AB-9779-4083-AFCE-3E55F2632F2F}"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6A4-43E9-9D9F-95311814EA4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Hoja21!$C$6:$C$7</c:f>
              <c:strCache>
                <c:ptCount val="2"/>
                <c:pt idx="0">
                  <c:v>BUENAS</c:v>
                </c:pt>
                <c:pt idx="1">
                  <c:v>EXCELENTE</c:v>
                </c:pt>
              </c:strCache>
            </c:strRef>
          </c:cat>
          <c:val>
            <c:numRef>
              <c:f>Hoja21!$F$6:$F$7</c:f>
              <c:numCache>
                <c:formatCode>0</c:formatCode>
                <c:ptCount val="2"/>
                <c:pt idx="0">
                  <c:v>40</c:v>
                </c:pt>
                <c:pt idx="1">
                  <c:v>60</c:v>
                </c:pt>
              </c:numCache>
            </c:numRef>
          </c:val>
          <c:extLst>
            <c:ext xmlns:c16="http://schemas.microsoft.com/office/drawing/2014/chart" uri="{C3380CC4-5D6E-409C-BE32-E72D297353CC}">
              <c16:uniqueId val="{00000000-B6A4-43E9-9D9F-95311814EA4C}"/>
            </c:ext>
          </c:extLst>
        </c:ser>
        <c:dLbls>
          <c:dLblPos val="outEnd"/>
          <c:showLegendKey val="0"/>
          <c:showVal val="1"/>
          <c:showCatName val="0"/>
          <c:showSerName val="0"/>
          <c:showPercent val="0"/>
          <c:showBubbleSize val="0"/>
        </c:dLbls>
        <c:gapWidth val="100"/>
        <c:overlap val="-24"/>
        <c:axId val="93727656"/>
        <c:axId val="93729952"/>
      </c:barChart>
      <c:catAx>
        <c:axId val="93727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3729952"/>
        <c:crosses val="autoZero"/>
        <c:auto val="1"/>
        <c:lblAlgn val="ctr"/>
        <c:lblOffset val="100"/>
        <c:noMultiLvlLbl val="0"/>
      </c:catAx>
      <c:valAx>
        <c:axId val="93729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93727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886E-3"/>
                  <c:y val="9.1722222222222219E-2"/>
                </c:manualLayout>
              </c:layout>
              <c:tx>
                <c:rich>
                  <a:bodyPr/>
                  <a:lstStyle/>
                  <a:p>
                    <a:fld id="{3A9EEE0B-1DF6-4A2E-9596-53255EDE0136}"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22-4C12-8E29-C86B94293D80}"/>
                </c:ext>
              </c:extLst>
            </c:dLbl>
            <c:dLbl>
              <c:idx val="1"/>
              <c:layout>
                <c:manualLayout>
                  <c:x val="-1.3719135802469137E-2"/>
                  <c:y val="9.8777777777777784E-2"/>
                </c:manualLayout>
              </c:layout>
              <c:tx>
                <c:rich>
                  <a:bodyPr/>
                  <a:lstStyle/>
                  <a:p>
                    <a:fld id="{9D0A7CD5-A0C9-49A9-ABA6-289C0DF034F1}"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22-4C12-8E29-C86B94293D8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Hoja22!$C$6:$C$7</c:f>
              <c:strCache>
                <c:ptCount val="2"/>
                <c:pt idx="0">
                  <c:v>ALGUNAS VECES</c:v>
                </c:pt>
                <c:pt idx="1">
                  <c:v>SIEMPRE</c:v>
                </c:pt>
              </c:strCache>
            </c:strRef>
          </c:cat>
          <c:val>
            <c:numRef>
              <c:f>Hoja22!$F$6:$F$7</c:f>
              <c:numCache>
                <c:formatCode>0</c:formatCode>
                <c:ptCount val="2"/>
                <c:pt idx="0">
                  <c:v>20</c:v>
                </c:pt>
                <c:pt idx="1">
                  <c:v>80</c:v>
                </c:pt>
              </c:numCache>
            </c:numRef>
          </c:val>
          <c:extLst>
            <c:ext xmlns:c16="http://schemas.microsoft.com/office/drawing/2014/chart" uri="{C3380CC4-5D6E-409C-BE32-E72D297353CC}">
              <c16:uniqueId val="{00000000-C222-4C12-8E29-C86B94293D80}"/>
            </c:ext>
          </c:extLst>
        </c:ser>
        <c:dLbls>
          <c:dLblPos val="outEnd"/>
          <c:showLegendKey val="0"/>
          <c:showVal val="1"/>
          <c:showCatName val="0"/>
          <c:showSerName val="0"/>
          <c:showPercent val="0"/>
          <c:showBubbleSize val="0"/>
        </c:dLbls>
        <c:gapWidth val="100"/>
        <c:overlap val="-24"/>
        <c:axId val="587881904"/>
        <c:axId val="587882232"/>
      </c:barChart>
      <c:catAx>
        <c:axId val="587881904"/>
        <c:scaling>
          <c:orientation val="minMax"/>
        </c:scaling>
        <c:delete val="0"/>
        <c:axPos val="b"/>
        <c:title>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7882232"/>
        <c:crosses val="autoZero"/>
        <c:auto val="1"/>
        <c:lblAlgn val="ctr"/>
        <c:lblOffset val="100"/>
        <c:noMultiLvlLbl val="0"/>
      </c:catAx>
      <c:valAx>
        <c:axId val="587882232"/>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881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9125E-3"/>
                  <c:y val="9.1722222222222094E-2"/>
                </c:manualLayout>
              </c:layout>
              <c:tx>
                <c:rich>
                  <a:bodyPr/>
                  <a:lstStyle/>
                  <a:p>
                    <a:fld id="{5CBF6051-0FEE-4337-B96F-312251996126}"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D2-4E65-AE3A-028E9637F04F}"/>
                </c:ext>
              </c:extLst>
            </c:dLbl>
            <c:dLbl>
              <c:idx val="1"/>
              <c:layout>
                <c:manualLayout>
                  <c:x val="-5.8796296296296296E-3"/>
                  <c:y val="9.5250000000000001E-2"/>
                </c:manualLayout>
              </c:layout>
              <c:tx>
                <c:rich>
                  <a:bodyPr/>
                  <a:lstStyle/>
                  <a:p>
                    <a:fld id="{FAB3A351-1C64-49D1-8E54-1B30454A1029}"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D2-4E65-AE3A-028E9637F04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Hoja23!$C$6:$C$7</c:f>
              <c:strCache>
                <c:ptCount val="2"/>
                <c:pt idx="0">
                  <c:v>ALGUNAS VECES</c:v>
                </c:pt>
                <c:pt idx="1">
                  <c:v>SIEMPRE</c:v>
                </c:pt>
              </c:strCache>
            </c:strRef>
          </c:cat>
          <c:val>
            <c:numRef>
              <c:f>Hoja23!$F$6:$F$7</c:f>
              <c:numCache>
                <c:formatCode>0</c:formatCode>
                <c:ptCount val="2"/>
                <c:pt idx="0">
                  <c:v>20</c:v>
                </c:pt>
                <c:pt idx="1">
                  <c:v>80</c:v>
                </c:pt>
              </c:numCache>
            </c:numRef>
          </c:val>
          <c:extLst>
            <c:ext xmlns:c16="http://schemas.microsoft.com/office/drawing/2014/chart" uri="{C3380CC4-5D6E-409C-BE32-E72D297353CC}">
              <c16:uniqueId val="{00000000-C0D2-4E65-AE3A-028E9637F04F}"/>
            </c:ext>
          </c:extLst>
        </c:ser>
        <c:dLbls>
          <c:dLblPos val="outEnd"/>
          <c:showLegendKey val="0"/>
          <c:showVal val="1"/>
          <c:showCatName val="0"/>
          <c:showSerName val="0"/>
          <c:showPercent val="0"/>
          <c:showBubbleSize val="0"/>
        </c:dLbls>
        <c:gapWidth val="100"/>
        <c:overlap val="-24"/>
        <c:axId val="577623768"/>
        <c:axId val="577629344"/>
      </c:barChart>
      <c:catAx>
        <c:axId val="577623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7629344"/>
        <c:crosses val="autoZero"/>
        <c:auto val="1"/>
        <c:lblAlgn val="ctr"/>
        <c:lblOffset val="100"/>
        <c:noMultiLvlLbl val="0"/>
      </c:catAx>
      <c:valAx>
        <c:axId val="5776293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7623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8.4666666666666654E-2"/>
                </c:manualLayout>
              </c:layout>
              <c:tx>
                <c:rich>
                  <a:bodyPr/>
                  <a:lstStyle/>
                  <a:p>
                    <a:fld id="{65844AAD-5E5C-41DC-BA9E-B966F14C5258}"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66-40EF-96A6-7BFB378340CC}"/>
                </c:ext>
              </c:extLst>
            </c:dLbl>
            <c:dLbl>
              <c:idx val="1"/>
              <c:layout>
                <c:manualLayout>
                  <c:x val="-7.8395061728395062E-3"/>
                  <c:y val="8.8194444444444381E-2"/>
                </c:manualLayout>
              </c:layout>
              <c:tx>
                <c:rich>
                  <a:bodyPr/>
                  <a:lstStyle/>
                  <a:p>
                    <a:fld id="{D2DA868F-8796-4E2A-99FD-B826BE1F04FF}"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966-40EF-96A6-7BFB378340C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Hoja24!$C$6:$C$7</c:f>
              <c:strCache>
                <c:ptCount val="2"/>
                <c:pt idx="0">
                  <c:v>NO</c:v>
                </c:pt>
                <c:pt idx="1">
                  <c:v>SI</c:v>
                </c:pt>
              </c:strCache>
            </c:strRef>
          </c:cat>
          <c:val>
            <c:numRef>
              <c:f>Hoja24!$F$6:$F$7</c:f>
              <c:numCache>
                <c:formatCode>0</c:formatCode>
                <c:ptCount val="2"/>
                <c:pt idx="0">
                  <c:v>70</c:v>
                </c:pt>
                <c:pt idx="1">
                  <c:v>30</c:v>
                </c:pt>
              </c:numCache>
            </c:numRef>
          </c:val>
          <c:extLst>
            <c:ext xmlns:c16="http://schemas.microsoft.com/office/drawing/2014/chart" uri="{C3380CC4-5D6E-409C-BE32-E72D297353CC}">
              <c16:uniqueId val="{00000000-9966-40EF-96A6-7BFB378340CC}"/>
            </c:ext>
          </c:extLst>
        </c:ser>
        <c:dLbls>
          <c:dLblPos val="outEnd"/>
          <c:showLegendKey val="0"/>
          <c:showVal val="1"/>
          <c:showCatName val="0"/>
          <c:showSerName val="0"/>
          <c:showPercent val="0"/>
          <c:showBubbleSize val="0"/>
        </c:dLbls>
        <c:gapWidth val="100"/>
        <c:overlap val="-24"/>
        <c:axId val="579173072"/>
        <c:axId val="579173400"/>
      </c:barChart>
      <c:catAx>
        <c:axId val="579173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9173400"/>
        <c:crosses val="autoZero"/>
        <c:auto val="1"/>
        <c:lblAlgn val="ctr"/>
        <c:lblOffset val="100"/>
        <c:noMultiLvlLbl val="0"/>
      </c:catAx>
      <c:valAx>
        <c:axId val="579173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17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8765E-3"/>
                  <c:y val="0.10936111111111112"/>
                </c:manualLayout>
              </c:layout>
              <c:tx>
                <c:rich>
                  <a:bodyPr/>
                  <a:lstStyle/>
                  <a:p>
                    <a:fld id="{970116CA-2EFA-469C-9235-95DF8818A5BD}"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F23B-4B60-BE59-015101720F43}"/>
                </c:ext>
              </c:extLst>
            </c:dLbl>
            <c:dLbl>
              <c:idx val="1"/>
              <c:layout>
                <c:manualLayout>
                  <c:x val="0"/>
                  <c:y val="9.1722222222222261E-2"/>
                </c:manualLayout>
              </c:layout>
              <c:tx>
                <c:rich>
                  <a:bodyPr/>
                  <a:lstStyle/>
                  <a:p>
                    <a:fld id="{ECFEE189-B2D6-4536-B713-72DB30BE87D2}"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B-4B60-BE59-015101720F43}"/>
                </c:ext>
              </c:extLst>
            </c:dLbl>
            <c:dLbl>
              <c:idx val="2"/>
              <c:layout>
                <c:manualLayout>
                  <c:x val="-1.437226195394257E-16"/>
                  <c:y val="9.5250000000000001E-2"/>
                </c:manualLayout>
              </c:layout>
              <c:tx>
                <c:rich>
                  <a:bodyPr/>
                  <a:lstStyle/>
                  <a:p>
                    <a:fld id="{BC7B8B13-4B42-44E5-97F6-07D2B8BA1BB2}"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B-4B60-BE59-015101720F4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Hoja25!$C$6:$C$8</c:f>
              <c:strCache>
                <c:ptCount val="3"/>
                <c:pt idx="0">
                  <c:v>NUNCA</c:v>
                </c:pt>
                <c:pt idx="1">
                  <c:v>ALGUNAS VECES</c:v>
                </c:pt>
                <c:pt idx="2">
                  <c:v>SIEMPRE</c:v>
                </c:pt>
              </c:strCache>
            </c:strRef>
          </c:cat>
          <c:val>
            <c:numRef>
              <c:f>Hoja25!$F$6:$F$8</c:f>
              <c:numCache>
                <c:formatCode>0</c:formatCode>
                <c:ptCount val="3"/>
                <c:pt idx="0">
                  <c:v>10</c:v>
                </c:pt>
                <c:pt idx="1">
                  <c:v>50</c:v>
                </c:pt>
                <c:pt idx="2">
                  <c:v>40</c:v>
                </c:pt>
              </c:numCache>
            </c:numRef>
          </c:val>
          <c:extLst>
            <c:ext xmlns:c16="http://schemas.microsoft.com/office/drawing/2014/chart" uri="{C3380CC4-5D6E-409C-BE32-E72D297353CC}">
              <c16:uniqueId val="{00000000-F23B-4B60-BE59-015101720F43}"/>
            </c:ext>
          </c:extLst>
        </c:ser>
        <c:dLbls>
          <c:dLblPos val="outEnd"/>
          <c:showLegendKey val="0"/>
          <c:showVal val="1"/>
          <c:showCatName val="0"/>
          <c:showSerName val="0"/>
          <c:showPercent val="0"/>
          <c:showBubbleSize val="0"/>
        </c:dLbls>
        <c:gapWidth val="100"/>
        <c:overlap val="-24"/>
        <c:axId val="585507128"/>
        <c:axId val="585508440"/>
      </c:barChart>
      <c:catAx>
        <c:axId val="585507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5508440"/>
        <c:crosses val="autoZero"/>
        <c:auto val="1"/>
        <c:lblAlgn val="ctr"/>
        <c:lblOffset val="100"/>
        <c:noMultiLvlLbl val="0"/>
      </c:catAx>
      <c:valAx>
        <c:axId val="585508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5071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2A-4B94-9CD0-78A07AB5B3A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D2A-4B94-9CD0-78A07AB5B3A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5D2A-4B94-9CD0-78A07AB5B3A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531E-3"/>
                  <c:y val="9.8777777777777784E-2"/>
                </c:manualLayout>
              </c:layout>
              <c:tx>
                <c:rich>
                  <a:bodyPr/>
                  <a:lstStyle/>
                  <a:p>
                    <a:fld id="{A28E9A98-A80D-4316-A1E1-ED000CC76D18}"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BD8-4787-ADDE-0229E71514BD}"/>
                </c:ext>
              </c:extLst>
            </c:dLbl>
            <c:dLbl>
              <c:idx val="1"/>
              <c:layout>
                <c:manualLayout>
                  <c:x val="0"/>
                  <c:y val="8.1138888888888885E-2"/>
                </c:manualLayout>
              </c:layout>
              <c:tx>
                <c:rich>
                  <a:bodyPr/>
                  <a:lstStyle/>
                  <a:p>
                    <a:fld id="{638A6A5C-7F26-4A04-ABC7-59DAE1EB97E1}"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D8-4787-ADDE-0229E71514BD}"/>
                </c:ext>
              </c:extLst>
            </c:dLbl>
            <c:dLbl>
              <c:idx val="2"/>
              <c:layout>
                <c:manualLayout>
                  <c:x val="-1.437226195394257E-16"/>
                  <c:y val="8.1138888888888885E-2"/>
                </c:manualLayout>
              </c:layout>
              <c:tx>
                <c:rich>
                  <a:bodyPr/>
                  <a:lstStyle/>
                  <a:p>
                    <a:fld id="{13DB6F10-4514-41DD-A43F-F7033F6B4BCD}"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BD8-4787-ADDE-0229E71514B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(Hoja25!$AK$6,Hoja25!$AK$7,Hoja25!$AK$8)</c:f>
              <c:strCache>
                <c:ptCount val="3"/>
                <c:pt idx="0">
                  <c:v>INSTITUCIONAL</c:v>
                </c:pt>
                <c:pt idx="1">
                  <c:v>COMPAÑEROS</c:v>
                </c:pt>
                <c:pt idx="2">
                  <c:v>USUARIO CLIENTE</c:v>
                </c:pt>
              </c:strCache>
            </c:strRef>
          </c:cat>
          <c:val>
            <c:numRef>
              <c:f>(Hoja25!$AL$6,Hoja25!$AL$7,Hoja25!$AL$8)</c:f>
              <c:numCache>
                <c:formatCode>0</c:formatCode>
                <c:ptCount val="3"/>
                <c:pt idx="0">
                  <c:v>60</c:v>
                </c:pt>
                <c:pt idx="1">
                  <c:v>40</c:v>
                </c:pt>
                <c:pt idx="2">
                  <c:v>70</c:v>
                </c:pt>
              </c:numCache>
            </c:numRef>
          </c:val>
          <c:extLst>
            <c:ext xmlns:c16="http://schemas.microsoft.com/office/drawing/2014/chart" uri="{C3380CC4-5D6E-409C-BE32-E72D297353CC}">
              <c16:uniqueId val="{00000000-ABD8-4787-ADDE-0229E71514BD}"/>
            </c:ext>
          </c:extLst>
        </c:ser>
        <c:dLbls>
          <c:dLblPos val="outEnd"/>
          <c:showLegendKey val="0"/>
          <c:showVal val="1"/>
          <c:showCatName val="0"/>
          <c:showSerName val="0"/>
          <c:showPercent val="0"/>
          <c:showBubbleSize val="0"/>
        </c:dLbls>
        <c:gapWidth val="100"/>
        <c:overlap val="-24"/>
        <c:axId val="582872848"/>
        <c:axId val="582863992"/>
      </c:barChart>
      <c:catAx>
        <c:axId val="582872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2863992"/>
        <c:crosses val="autoZero"/>
        <c:auto val="1"/>
        <c:lblAlgn val="ctr"/>
        <c:lblOffset val="100"/>
        <c:noMultiLvlLbl val="0"/>
      </c:catAx>
      <c:valAx>
        <c:axId val="582863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287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531E-3"/>
                  <c:y val="9.8777777777777784E-2"/>
                </c:manualLayout>
              </c:layout>
              <c:tx>
                <c:rich>
                  <a:bodyPr/>
                  <a:lstStyle/>
                  <a:p>
                    <a:fld id="{ADD668A7-735E-45CD-BCA7-5A2B79FDC78E}"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606-4A95-95FC-166B5513DDFF}"/>
                </c:ext>
              </c:extLst>
            </c:dLbl>
            <c:dLbl>
              <c:idx val="1"/>
              <c:layout>
                <c:manualLayout>
                  <c:x val="-5.8796296296296296E-3"/>
                  <c:y val="0.10583333333333335"/>
                </c:manualLayout>
              </c:layout>
              <c:tx>
                <c:rich>
                  <a:bodyPr/>
                  <a:lstStyle/>
                  <a:p>
                    <a:fld id="{AE09D795-5B91-42D3-ADEC-A3F9EA267AB2}"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06-4A95-95FC-166B5513DD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Hoja26!$C$6:$C$7</c:f>
              <c:strCache>
                <c:ptCount val="2"/>
                <c:pt idx="0">
                  <c:v>ALGUNAS VECES</c:v>
                </c:pt>
                <c:pt idx="1">
                  <c:v>SIEMPRE</c:v>
                </c:pt>
              </c:strCache>
            </c:strRef>
          </c:cat>
          <c:val>
            <c:numRef>
              <c:f>Hoja26!$F$6:$F$7</c:f>
              <c:numCache>
                <c:formatCode>0</c:formatCode>
                <c:ptCount val="2"/>
                <c:pt idx="0">
                  <c:v>20</c:v>
                </c:pt>
                <c:pt idx="1">
                  <c:v>80</c:v>
                </c:pt>
              </c:numCache>
            </c:numRef>
          </c:val>
          <c:extLst>
            <c:ext xmlns:c16="http://schemas.microsoft.com/office/drawing/2014/chart" uri="{C3380CC4-5D6E-409C-BE32-E72D297353CC}">
              <c16:uniqueId val="{00000000-B606-4A95-95FC-166B5513DDFF}"/>
            </c:ext>
          </c:extLst>
        </c:ser>
        <c:dLbls>
          <c:dLblPos val="outEnd"/>
          <c:showLegendKey val="0"/>
          <c:showVal val="1"/>
          <c:showCatName val="0"/>
          <c:showSerName val="0"/>
          <c:showPercent val="0"/>
          <c:showBubbleSize val="0"/>
        </c:dLbls>
        <c:gapWidth val="100"/>
        <c:overlap val="-24"/>
        <c:axId val="579853888"/>
        <c:axId val="579854544"/>
      </c:barChart>
      <c:catAx>
        <c:axId val="579853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9854544"/>
        <c:crosses val="autoZero"/>
        <c:auto val="1"/>
        <c:lblAlgn val="ctr"/>
        <c:lblOffset val="100"/>
        <c:noMultiLvlLbl val="0"/>
      </c:catAx>
      <c:valAx>
        <c:axId val="579854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9853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14E8FA25-93D9-4175-88C8-5041D7A0E1F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5E1-4FBD-BB50-7498D58F29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Hoja27!$C$6</c:f>
              <c:strCache>
                <c:ptCount val="1"/>
                <c:pt idx="0">
                  <c:v>SIEMPRE</c:v>
                </c:pt>
              </c:strCache>
            </c:strRef>
          </c:cat>
          <c:val>
            <c:numRef>
              <c:f>Hoja27!$F$6</c:f>
              <c:numCache>
                <c:formatCode>0</c:formatCode>
                <c:ptCount val="1"/>
                <c:pt idx="0">
                  <c:v>100</c:v>
                </c:pt>
              </c:numCache>
            </c:numRef>
          </c:val>
          <c:extLst>
            <c:ext xmlns:c16="http://schemas.microsoft.com/office/drawing/2014/chart" uri="{C3380CC4-5D6E-409C-BE32-E72D297353CC}">
              <c16:uniqueId val="{00000000-05E1-4FBD-BB50-7498D58F2948}"/>
            </c:ext>
          </c:extLst>
        </c:ser>
        <c:dLbls>
          <c:dLblPos val="outEnd"/>
          <c:showLegendKey val="0"/>
          <c:showVal val="1"/>
          <c:showCatName val="0"/>
          <c:showSerName val="0"/>
          <c:showPercent val="0"/>
          <c:showBubbleSize val="0"/>
        </c:dLbls>
        <c:gapWidth val="100"/>
        <c:overlap val="-24"/>
        <c:axId val="445831536"/>
        <c:axId val="445832192"/>
      </c:barChart>
      <c:catAx>
        <c:axId val="445831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45832192"/>
        <c:crosses val="autoZero"/>
        <c:auto val="1"/>
        <c:lblAlgn val="ctr"/>
        <c:lblOffset val="100"/>
        <c:noMultiLvlLbl val="0"/>
      </c:catAx>
      <c:valAx>
        <c:axId val="445832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5831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531E-3"/>
                  <c:y val="8.4666666666666668E-2"/>
                </c:manualLayout>
              </c:layout>
              <c:tx>
                <c:rich>
                  <a:bodyPr/>
                  <a:lstStyle/>
                  <a:p>
                    <a:fld id="{FB3E657D-CF92-4F0F-BDE2-95EFB92F0F7A}"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209-4491-BBE2-EDA79ACD65DC}"/>
                </c:ext>
              </c:extLst>
            </c:dLbl>
            <c:dLbl>
              <c:idx val="1"/>
              <c:layout>
                <c:manualLayout>
                  <c:x val="-5.8796296296296296E-3"/>
                  <c:y val="0.10230555555555555"/>
                </c:manualLayout>
              </c:layout>
              <c:tx>
                <c:rich>
                  <a:bodyPr/>
                  <a:lstStyle/>
                  <a:p>
                    <a:fld id="{0509065C-01CD-456F-8E4D-10A1AA2B301E}"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209-4491-BBE2-EDA79ACD65D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Hoja28!$C$6:$C$7</c:f>
              <c:strCache>
                <c:ptCount val="2"/>
                <c:pt idx="0">
                  <c:v>ALGUNAS VECES</c:v>
                </c:pt>
                <c:pt idx="1">
                  <c:v>SIEMPRE</c:v>
                </c:pt>
              </c:strCache>
            </c:strRef>
          </c:cat>
          <c:val>
            <c:numRef>
              <c:f>Hoja28!$F$6:$F$7</c:f>
              <c:numCache>
                <c:formatCode>0</c:formatCode>
                <c:ptCount val="2"/>
                <c:pt idx="0">
                  <c:v>40</c:v>
                </c:pt>
                <c:pt idx="1">
                  <c:v>60</c:v>
                </c:pt>
              </c:numCache>
            </c:numRef>
          </c:val>
          <c:extLst>
            <c:ext xmlns:c16="http://schemas.microsoft.com/office/drawing/2014/chart" uri="{C3380CC4-5D6E-409C-BE32-E72D297353CC}">
              <c16:uniqueId val="{00000000-8209-4491-BBE2-EDA79ACD65DC}"/>
            </c:ext>
          </c:extLst>
        </c:ser>
        <c:dLbls>
          <c:dLblPos val="outEnd"/>
          <c:showLegendKey val="0"/>
          <c:showVal val="1"/>
          <c:showCatName val="0"/>
          <c:showSerName val="0"/>
          <c:showPercent val="0"/>
          <c:showBubbleSize val="0"/>
        </c:dLbls>
        <c:gapWidth val="100"/>
        <c:overlap val="-24"/>
        <c:axId val="585085056"/>
        <c:axId val="585086696"/>
      </c:barChart>
      <c:catAx>
        <c:axId val="585085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5086696"/>
        <c:crosses val="autoZero"/>
        <c:auto val="1"/>
        <c:lblAlgn val="ctr"/>
        <c:lblOffset val="100"/>
        <c:noMultiLvlLbl val="0"/>
      </c:catAx>
      <c:valAx>
        <c:axId val="585086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508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531E-3"/>
                  <c:y val="8.8194444444444381E-2"/>
                </c:manualLayout>
              </c:layout>
              <c:tx>
                <c:rich>
                  <a:bodyPr/>
                  <a:lstStyle/>
                  <a:p>
                    <a:fld id="{C8EFFDCB-12B1-44A1-9848-60206093467A}"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11C-47B3-B436-DC89A05C95FD}"/>
                </c:ext>
              </c:extLst>
            </c:dLbl>
            <c:dLbl>
              <c:idx val="1"/>
              <c:layout>
                <c:manualLayout>
                  <c:x val="1.9598765432098765E-3"/>
                  <c:y val="8.4666666666666654E-2"/>
                </c:manualLayout>
              </c:layout>
              <c:tx>
                <c:rich>
                  <a:bodyPr/>
                  <a:lstStyle/>
                  <a:p>
                    <a:fld id="{4C92C129-5834-458E-9E1F-45EC6B7B2E0B}"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11C-47B3-B436-DC89A05C95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Hoja29!$C$6:$C$7</c:f>
              <c:strCache>
                <c:ptCount val="2"/>
                <c:pt idx="0">
                  <c:v>ALGUNAS VECES</c:v>
                </c:pt>
                <c:pt idx="1">
                  <c:v>SIEMPRE</c:v>
                </c:pt>
              </c:strCache>
            </c:strRef>
          </c:cat>
          <c:val>
            <c:numRef>
              <c:f>Hoja29!$F$6:$F$7</c:f>
              <c:numCache>
                <c:formatCode>0</c:formatCode>
                <c:ptCount val="2"/>
                <c:pt idx="0">
                  <c:v>30</c:v>
                </c:pt>
                <c:pt idx="1">
                  <c:v>70</c:v>
                </c:pt>
              </c:numCache>
            </c:numRef>
          </c:val>
          <c:extLst>
            <c:ext xmlns:c16="http://schemas.microsoft.com/office/drawing/2014/chart" uri="{C3380CC4-5D6E-409C-BE32-E72D297353CC}">
              <c16:uniqueId val="{00000000-B11C-47B3-B436-DC89A05C95FD}"/>
            </c:ext>
          </c:extLst>
        </c:ser>
        <c:dLbls>
          <c:dLblPos val="outEnd"/>
          <c:showLegendKey val="0"/>
          <c:showVal val="1"/>
          <c:showCatName val="0"/>
          <c:showSerName val="0"/>
          <c:showPercent val="0"/>
          <c:showBubbleSize val="0"/>
        </c:dLbls>
        <c:gapWidth val="100"/>
        <c:overlap val="-24"/>
        <c:axId val="587357136"/>
        <c:axId val="587356480"/>
      </c:barChart>
      <c:catAx>
        <c:axId val="587357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7356480"/>
        <c:crosses val="autoZero"/>
        <c:auto val="1"/>
        <c:lblAlgn val="ctr"/>
        <c:lblOffset val="100"/>
        <c:noMultiLvlLbl val="0"/>
      </c:catAx>
      <c:valAx>
        <c:axId val="587356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357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936111111111112"/>
                </c:manualLayout>
              </c:layout>
              <c:tx>
                <c:rich>
                  <a:bodyPr/>
                  <a:lstStyle/>
                  <a:p>
                    <a:fld id="{F5132C53-5AD6-4007-9356-FFEC5796677A}"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E03-448A-BDE3-202DA9C49398}"/>
                </c:ext>
              </c:extLst>
            </c:dLbl>
            <c:dLbl>
              <c:idx val="1"/>
              <c:layout>
                <c:manualLayout>
                  <c:x val="1.9598765432098765E-3"/>
                  <c:y val="9.1722222222222261E-2"/>
                </c:manualLayout>
              </c:layout>
              <c:tx>
                <c:rich>
                  <a:bodyPr/>
                  <a:lstStyle/>
                  <a:p>
                    <a:fld id="{9368107C-8882-4B18-B6EF-E7713218C984}"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E03-448A-BDE3-202DA9C4939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Hoja30!$C$6:$C$7</c:f>
              <c:strCache>
                <c:ptCount val="2"/>
                <c:pt idx="0">
                  <c:v>SI</c:v>
                </c:pt>
                <c:pt idx="1">
                  <c:v>NO</c:v>
                </c:pt>
              </c:strCache>
            </c:strRef>
          </c:cat>
          <c:val>
            <c:numRef>
              <c:f>Hoja30!$F$6:$F$7</c:f>
              <c:numCache>
                <c:formatCode>0</c:formatCode>
                <c:ptCount val="2"/>
                <c:pt idx="0">
                  <c:v>50</c:v>
                </c:pt>
                <c:pt idx="1">
                  <c:v>50</c:v>
                </c:pt>
              </c:numCache>
            </c:numRef>
          </c:val>
          <c:extLst>
            <c:ext xmlns:c16="http://schemas.microsoft.com/office/drawing/2014/chart" uri="{C3380CC4-5D6E-409C-BE32-E72D297353CC}">
              <c16:uniqueId val="{00000000-BE03-448A-BDE3-202DA9C49398}"/>
            </c:ext>
          </c:extLst>
        </c:ser>
        <c:dLbls>
          <c:dLblPos val="outEnd"/>
          <c:showLegendKey val="0"/>
          <c:showVal val="1"/>
          <c:showCatName val="0"/>
          <c:showSerName val="0"/>
          <c:showPercent val="0"/>
          <c:showBubbleSize val="0"/>
        </c:dLbls>
        <c:gapWidth val="100"/>
        <c:overlap val="-24"/>
        <c:axId val="584844064"/>
        <c:axId val="584841112"/>
      </c:barChart>
      <c:catAx>
        <c:axId val="584844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4841112"/>
        <c:crosses val="autoZero"/>
        <c:auto val="1"/>
        <c:lblAlgn val="ctr"/>
        <c:lblOffset val="100"/>
        <c:noMultiLvlLbl val="0"/>
      </c:catAx>
      <c:valAx>
        <c:axId val="584841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4844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175E-3"/>
                  <c:y val="9.5249999999999876E-2"/>
                </c:manualLayout>
              </c:layout>
              <c:tx>
                <c:rich>
                  <a:bodyPr/>
                  <a:lstStyle/>
                  <a:p>
                    <a:fld id="{D53AAFCB-2F16-4915-A9C8-17D1541DA631}"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3D9-4EDB-8186-9EF427466377}"/>
                </c:ext>
              </c:extLst>
            </c:dLbl>
            <c:dLbl>
              <c:idx val="1"/>
              <c:layout>
                <c:manualLayout>
                  <c:x val="-3.9197530864197531E-3"/>
                  <c:y val="9.1722222222222219E-2"/>
                </c:manualLayout>
              </c:layout>
              <c:tx>
                <c:rich>
                  <a:bodyPr/>
                  <a:lstStyle/>
                  <a:p>
                    <a:fld id="{29EC9A6B-116E-4D27-8CB2-009B54B4594D}"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3D9-4EDB-8186-9EF42746637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Hoja31!$C$6:$C$7</c:f>
              <c:strCache>
                <c:ptCount val="2"/>
                <c:pt idx="0">
                  <c:v>ALGUNAS VECES</c:v>
                </c:pt>
                <c:pt idx="1">
                  <c:v>SIEMPRE</c:v>
                </c:pt>
              </c:strCache>
            </c:strRef>
          </c:cat>
          <c:val>
            <c:numRef>
              <c:f>Hoja31!$F$6:$F$7</c:f>
              <c:numCache>
                <c:formatCode>0</c:formatCode>
                <c:ptCount val="2"/>
                <c:pt idx="0">
                  <c:v>10</c:v>
                </c:pt>
                <c:pt idx="1">
                  <c:v>90</c:v>
                </c:pt>
              </c:numCache>
            </c:numRef>
          </c:val>
          <c:extLst>
            <c:ext xmlns:c16="http://schemas.microsoft.com/office/drawing/2014/chart" uri="{C3380CC4-5D6E-409C-BE32-E72D297353CC}">
              <c16:uniqueId val="{00000000-D3D9-4EDB-8186-9EF427466377}"/>
            </c:ext>
          </c:extLst>
        </c:ser>
        <c:dLbls>
          <c:dLblPos val="outEnd"/>
          <c:showLegendKey val="0"/>
          <c:showVal val="1"/>
          <c:showCatName val="0"/>
          <c:showSerName val="0"/>
          <c:showPercent val="0"/>
          <c:showBubbleSize val="0"/>
        </c:dLbls>
        <c:gapWidth val="100"/>
        <c:overlap val="-24"/>
        <c:axId val="592794624"/>
        <c:axId val="592799216"/>
      </c:barChart>
      <c:catAx>
        <c:axId val="592794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2799216"/>
        <c:crosses val="autoZero"/>
        <c:auto val="1"/>
        <c:lblAlgn val="ctr"/>
        <c:lblOffset val="100"/>
        <c:noMultiLvlLbl val="0"/>
      </c:catAx>
      <c:valAx>
        <c:axId val="592799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794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9125E-3"/>
                  <c:y val="9.8777777777777784E-2"/>
                </c:manualLayout>
              </c:layout>
              <c:tx>
                <c:rich>
                  <a:bodyPr/>
                  <a:lstStyle/>
                  <a:p>
                    <a:fld id="{845C7263-CB0F-467F-B688-2EA054454005}"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9D0-45F0-A002-2C856C4DBF9E}"/>
                </c:ext>
              </c:extLst>
            </c:dLbl>
            <c:dLbl>
              <c:idx val="1"/>
              <c:layout>
                <c:manualLayout>
                  <c:x val="-5.8796296296296296E-3"/>
                  <c:y val="9.5250000000000001E-2"/>
                </c:manualLayout>
              </c:layout>
              <c:tx>
                <c:rich>
                  <a:bodyPr/>
                  <a:lstStyle/>
                  <a:p>
                    <a:fld id="{7AFBFD22-1912-476D-9ADA-F99CDDA9C31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9D0-45F0-A002-2C856C4DBF9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Hoja32!$C$6:$C$7</c:f>
              <c:strCache>
                <c:ptCount val="2"/>
                <c:pt idx="0">
                  <c:v>ALGUNAS VECES</c:v>
                </c:pt>
                <c:pt idx="1">
                  <c:v>SIEMPRE</c:v>
                </c:pt>
              </c:strCache>
            </c:strRef>
          </c:cat>
          <c:val>
            <c:numRef>
              <c:f>Hoja32!$F$6:$F$7</c:f>
              <c:numCache>
                <c:formatCode>0</c:formatCode>
                <c:ptCount val="2"/>
                <c:pt idx="0">
                  <c:v>20</c:v>
                </c:pt>
                <c:pt idx="1">
                  <c:v>80</c:v>
                </c:pt>
              </c:numCache>
            </c:numRef>
          </c:val>
          <c:extLst>
            <c:ext xmlns:c16="http://schemas.microsoft.com/office/drawing/2014/chart" uri="{C3380CC4-5D6E-409C-BE32-E72D297353CC}">
              <c16:uniqueId val="{00000000-49D0-45F0-A002-2C856C4DBF9E}"/>
            </c:ext>
          </c:extLst>
        </c:ser>
        <c:dLbls>
          <c:dLblPos val="outEnd"/>
          <c:showLegendKey val="0"/>
          <c:showVal val="1"/>
          <c:showCatName val="0"/>
          <c:showSerName val="0"/>
          <c:showPercent val="0"/>
          <c:showBubbleSize val="0"/>
        </c:dLbls>
        <c:gapWidth val="100"/>
        <c:overlap val="-24"/>
        <c:axId val="577893584"/>
        <c:axId val="577892928"/>
      </c:barChart>
      <c:catAx>
        <c:axId val="577893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7892928"/>
        <c:crosses val="autoZero"/>
        <c:auto val="1"/>
        <c:lblAlgn val="ctr"/>
        <c:lblOffset val="100"/>
        <c:noMultiLvlLbl val="0"/>
      </c:catAx>
      <c:valAx>
        <c:axId val="577892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7893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5249999999999932E-2"/>
                </c:manualLayout>
              </c:layout>
              <c:tx>
                <c:rich>
                  <a:bodyPr/>
                  <a:lstStyle/>
                  <a:p>
                    <a:fld id="{A8172311-9418-42B0-908F-F586B3EC982A}"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B2-433C-B70B-C93840125739}"/>
                </c:ext>
              </c:extLst>
            </c:dLbl>
            <c:dLbl>
              <c:idx val="1"/>
              <c:layout>
                <c:manualLayout>
                  <c:x val="3.9197530864197531E-3"/>
                  <c:y val="8.8194444444444409E-2"/>
                </c:manualLayout>
              </c:layout>
              <c:tx>
                <c:rich>
                  <a:bodyPr/>
                  <a:lstStyle/>
                  <a:p>
                    <a:fld id="{28A0288B-A1A6-4D24-A5B0-410FA2B6FFC4}"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B2-433C-B70B-C9384012573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Hoja33!$C$6:$C$7</c:f>
              <c:strCache>
                <c:ptCount val="2"/>
                <c:pt idx="0">
                  <c:v>ALGUNAS VECES</c:v>
                </c:pt>
                <c:pt idx="1">
                  <c:v>SIEMPRE</c:v>
                </c:pt>
              </c:strCache>
            </c:strRef>
          </c:cat>
          <c:val>
            <c:numRef>
              <c:f>Hoja33!$F$6:$F$7</c:f>
              <c:numCache>
                <c:formatCode>0</c:formatCode>
                <c:ptCount val="2"/>
                <c:pt idx="0">
                  <c:v>40</c:v>
                </c:pt>
                <c:pt idx="1">
                  <c:v>60</c:v>
                </c:pt>
              </c:numCache>
            </c:numRef>
          </c:val>
          <c:extLst>
            <c:ext xmlns:c16="http://schemas.microsoft.com/office/drawing/2014/chart" uri="{C3380CC4-5D6E-409C-BE32-E72D297353CC}">
              <c16:uniqueId val="{00000000-7EB2-433C-B70B-C93840125739}"/>
            </c:ext>
          </c:extLst>
        </c:ser>
        <c:dLbls>
          <c:dLblPos val="outEnd"/>
          <c:showLegendKey val="0"/>
          <c:showVal val="1"/>
          <c:showCatName val="0"/>
          <c:showSerName val="0"/>
          <c:showPercent val="0"/>
          <c:showBubbleSize val="0"/>
        </c:dLbls>
        <c:gapWidth val="100"/>
        <c:overlap val="-24"/>
        <c:axId val="358260888"/>
        <c:axId val="358262200"/>
      </c:barChart>
      <c:catAx>
        <c:axId val="358260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58262200"/>
        <c:crosses val="autoZero"/>
        <c:auto val="1"/>
        <c:lblAlgn val="ctr"/>
        <c:lblOffset val="100"/>
        <c:noMultiLvlLbl val="0"/>
      </c:catAx>
      <c:valAx>
        <c:axId val="358262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8260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7.7611111111111117E-2"/>
                </c:manualLayout>
              </c:layout>
              <c:tx>
                <c:rich>
                  <a:bodyPr/>
                  <a:lstStyle/>
                  <a:p>
                    <a:fld id="{038D5653-C5A5-4E42-BA3A-FCF395D2D6D8}"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61-4B12-89A9-98B7FD4F888E}"/>
                </c:ext>
              </c:extLst>
            </c:dLbl>
            <c:dLbl>
              <c:idx val="1"/>
              <c:layout>
                <c:manualLayout>
                  <c:x val="0"/>
                  <c:y val="9.5249999999999987E-2"/>
                </c:manualLayout>
              </c:layout>
              <c:tx>
                <c:rich>
                  <a:bodyPr/>
                  <a:lstStyle/>
                  <a:p>
                    <a:fld id="{4FE644A4-F24D-4ACE-A046-15209D0ABF75}"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1-4B12-89A9-98B7FD4F88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Hoja34!$C$6:$C$7</c:f>
              <c:strCache>
                <c:ptCount val="2"/>
                <c:pt idx="0">
                  <c:v>ALGUNAS VECES</c:v>
                </c:pt>
                <c:pt idx="1">
                  <c:v>SIEMPRE</c:v>
                </c:pt>
              </c:strCache>
            </c:strRef>
          </c:cat>
          <c:val>
            <c:numRef>
              <c:f>Hoja34!$F$6:$F$7</c:f>
              <c:numCache>
                <c:formatCode>0</c:formatCode>
                <c:ptCount val="2"/>
                <c:pt idx="0">
                  <c:v>10</c:v>
                </c:pt>
                <c:pt idx="1">
                  <c:v>90</c:v>
                </c:pt>
              </c:numCache>
            </c:numRef>
          </c:val>
          <c:extLst>
            <c:ext xmlns:c16="http://schemas.microsoft.com/office/drawing/2014/chart" uri="{C3380CC4-5D6E-409C-BE32-E72D297353CC}">
              <c16:uniqueId val="{00000000-A961-4B12-89A9-98B7FD4F888E}"/>
            </c:ext>
          </c:extLst>
        </c:ser>
        <c:dLbls>
          <c:showLegendKey val="0"/>
          <c:showVal val="0"/>
          <c:showCatName val="0"/>
          <c:showSerName val="0"/>
          <c:showPercent val="0"/>
          <c:showBubbleSize val="0"/>
        </c:dLbls>
        <c:gapWidth val="100"/>
        <c:overlap val="-24"/>
        <c:axId val="577625736"/>
        <c:axId val="577627048"/>
      </c:barChart>
      <c:catAx>
        <c:axId val="577625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77627048"/>
        <c:crosses val="autoZero"/>
        <c:auto val="1"/>
        <c:lblAlgn val="ctr"/>
        <c:lblOffset val="100"/>
        <c:noMultiLvlLbl val="0"/>
      </c:catAx>
      <c:valAx>
        <c:axId val="577627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77625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314-47F8-8102-340A0E02604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314-47F8-8102-340A0E02604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314-47F8-8102-340A0E02604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7993827160493836E-3"/>
                  <c:y val="9.1722222222222219E-2"/>
                </c:manualLayout>
              </c:layout>
              <c:tx>
                <c:rich>
                  <a:bodyPr/>
                  <a:lstStyle/>
                  <a:p>
                    <a:fld id="{808B28AD-B45B-435F-B3EB-6EB3B9614AB9}"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7E6-4C83-9004-8A67DC4A2394}"/>
                </c:ext>
              </c:extLst>
            </c:dLbl>
            <c:dLbl>
              <c:idx val="1"/>
              <c:layout>
                <c:manualLayout>
                  <c:x val="0"/>
                  <c:y val="9.5249999999999876E-2"/>
                </c:manualLayout>
              </c:layout>
              <c:tx>
                <c:rich>
                  <a:bodyPr/>
                  <a:lstStyle/>
                  <a:p>
                    <a:fld id="{BC791367-0FAD-4D8A-AA1E-8A30EE152443}"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7E6-4C83-9004-8A67DC4A23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Hoja35!$C$6:$C$7</c:f>
              <c:strCache>
                <c:ptCount val="2"/>
                <c:pt idx="0">
                  <c:v>NO</c:v>
                </c:pt>
                <c:pt idx="1">
                  <c:v>SI</c:v>
                </c:pt>
              </c:strCache>
            </c:strRef>
          </c:cat>
          <c:val>
            <c:numRef>
              <c:f>Hoja35!$F$6:$F$7</c:f>
              <c:numCache>
                <c:formatCode>0</c:formatCode>
                <c:ptCount val="2"/>
                <c:pt idx="0">
                  <c:v>90</c:v>
                </c:pt>
                <c:pt idx="1">
                  <c:v>10</c:v>
                </c:pt>
              </c:numCache>
            </c:numRef>
          </c:val>
          <c:extLst>
            <c:ext xmlns:c16="http://schemas.microsoft.com/office/drawing/2014/chart" uri="{C3380CC4-5D6E-409C-BE32-E72D297353CC}">
              <c16:uniqueId val="{00000000-07E6-4C83-9004-8A67DC4A2394}"/>
            </c:ext>
          </c:extLst>
        </c:ser>
        <c:dLbls>
          <c:dLblPos val="outEnd"/>
          <c:showLegendKey val="0"/>
          <c:showVal val="1"/>
          <c:showCatName val="0"/>
          <c:showSerName val="0"/>
          <c:showPercent val="0"/>
          <c:showBubbleSize val="0"/>
        </c:dLbls>
        <c:gapWidth val="100"/>
        <c:overlap val="-24"/>
        <c:axId val="592793312"/>
        <c:axId val="592791016"/>
      </c:barChart>
      <c:catAx>
        <c:axId val="592793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2791016"/>
        <c:crosses val="autoZero"/>
        <c:auto val="1"/>
        <c:lblAlgn val="ctr"/>
        <c:lblOffset val="100"/>
        <c:noMultiLvlLbl val="0"/>
      </c:catAx>
      <c:valAx>
        <c:axId val="592791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79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9125E-3"/>
                  <c:y val="9.1722222222222094E-2"/>
                </c:manualLayout>
              </c:layout>
              <c:tx>
                <c:rich>
                  <a:bodyPr/>
                  <a:lstStyle/>
                  <a:p>
                    <a:fld id="{16C01A14-23EB-449B-8D7D-FD467EAAF6D5}"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3A-42F6-993C-8EDBBADB4F08}"/>
                </c:ext>
              </c:extLst>
            </c:dLbl>
            <c:dLbl>
              <c:idx val="1"/>
              <c:layout>
                <c:manualLayout>
                  <c:x val="-1.9598765432098765E-3"/>
                  <c:y val="8.819444444444445E-2"/>
                </c:manualLayout>
              </c:layout>
              <c:tx>
                <c:rich>
                  <a:bodyPr/>
                  <a:lstStyle/>
                  <a:p>
                    <a:fld id="{B83E73BA-2583-4F72-A9D9-ABA3C46BD7D9}"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3A-42F6-993C-8EDBBADB4F0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Hoja36!$C$6:$C$7</c:f>
              <c:strCache>
                <c:ptCount val="2"/>
                <c:pt idx="0">
                  <c:v>ALGUNAS VECES</c:v>
                </c:pt>
                <c:pt idx="1">
                  <c:v>SIEMPRE</c:v>
                </c:pt>
              </c:strCache>
            </c:strRef>
          </c:cat>
          <c:val>
            <c:numRef>
              <c:f>Hoja36!$F$6:$F$7</c:f>
              <c:numCache>
                <c:formatCode>0</c:formatCode>
                <c:ptCount val="2"/>
                <c:pt idx="0">
                  <c:v>20</c:v>
                </c:pt>
                <c:pt idx="1">
                  <c:v>80</c:v>
                </c:pt>
              </c:numCache>
            </c:numRef>
          </c:val>
          <c:extLst>
            <c:ext xmlns:c16="http://schemas.microsoft.com/office/drawing/2014/chart" uri="{C3380CC4-5D6E-409C-BE32-E72D297353CC}">
              <c16:uniqueId val="{00000000-E53A-42F6-993C-8EDBBADB4F08}"/>
            </c:ext>
          </c:extLst>
        </c:ser>
        <c:dLbls>
          <c:dLblPos val="outEnd"/>
          <c:showLegendKey val="0"/>
          <c:showVal val="1"/>
          <c:showCatName val="0"/>
          <c:showSerName val="0"/>
          <c:showPercent val="0"/>
          <c:showBubbleSize val="0"/>
        </c:dLbls>
        <c:gapWidth val="100"/>
        <c:overlap val="-24"/>
        <c:axId val="597257144"/>
        <c:axId val="597262392"/>
      </c:barChart>
      <c:catAx>
        <c:axId val="597257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7262392"/>
        <c:crosses val="autoZero"/>
        <c:auto val="1"/>
        <c:lblAlgn val="ctr"/>
        <c:lblOffset val="100"/>
        <c:noMultiLvlLbl val="0"/>
      </c:catAx>
      <c:valAx>
        <c:axId val="597262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7257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7.7611111111111117E-2"/>
                </c:manualLayout>
              </c:layout>
              <c:tx>
                <c:rich>
                  <a:bodyPr/>
                  <a:lstStyle/>
                  <a:p>
                    <a:fld id="{1C10B023-0CA9-44E1-96C2-71433A4BF01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42-45A5-8609-5ED74B69ABA7}"/>
                </c:ext>
              </c:extLst>
            </c:dLbl>
            <c:dLbl>
              <c:idx val="1"/>
              <c:layout>
                <c:manualLayout>
                  <c:x val="-9.7993827160493836E-3"/>
                  <c:y val="8.819444444444445E-2"/>
                </c:manualLayout>
              </c:layout>
              <c:tx>
                <c:rich>
                  <a:bodyPr/>
                  <a:lstStyle/>
                  <a:p>
                    <a:fld id="{A7D87D64-530C-458E-99B5-CF1E27D26A3B}"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42-45A5-8609-5ED74B69AB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Hoja37!$C$6:$C$7</c:f>
              <c:strCache>
                <c:ptCount val="2"/>
                <c:pt idx="0">
                  <c:v>NO</c:v>
                </c:pt>
                <c:pt idx="1">
                  <c:v>SI</c:v>
                </c:pt>
              </c:strCache>
            </c:strRef>
          </c:cat>
          <c:val>
            <c:numRef>
              <c:f>Hoja37!$F$6:$F$7</c:f>
              <c:numCache>
                <c:formatCode>0</c:formatCode>
                <c:ptCount val="2"/>
                <c:pt idx="0">
                  <c:v>10</c:v>
                </c:pt>
                <c:pt idx="1">
                  <c:v>90</c:v>
                </c:pt>
              </c:numCache>
            </c:numRef>
          </c:val>
          <c:extLst>
            <c:ext xmlns:c16="http://schemas.microsoft.com/office/drawing/2014/chart" uri="{C3380CC4-5D6E-409C-BE32-E72D297353CC}">
              <c16:uniqueId val="{00000000-2142-45A5-8609-5ED74B69ABA7}"/>
            </c:ext>
          </c:extLst>
        </c:ser>
        <c:dLbls>
          <c:dLblPos val="outEnd"/>
          <c:showLegendKey val="0"/>
          <c:showVal val="1"/>
          <c:showCatName val="0"/>
          <c:showSerName val="0"/>
          <c:showPercent val="0"/>
          <c:showBubbleSize val="0"/>
        </c:dLbls>
        <c:gapWidth val="100"/>
        <c:overlap val="-24"/>
        <c:axId val="592804464"/>
        <c:axId val="592803480"/>
      </c:barChart>
      <c:catAx>
        <c:axId val="592804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2803480"/>
        <c:crosses val="autoZero"/>
        <c:auto val="1"/>
        <c:lblAlgn val="ctr"/>
        <c:lblOffset val="100"/>
        <c:noMultiLvlLbl val="0"/>
      </c:catAx>
      <c:valAx>
        <c:axId val="5928034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280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8796296296295941E-3"/>
                  <c:y val="9.5249999999999876E-2"/>
                </c:manualLayout>
              </c:layout>
              <c:tx>
                <c:rich>
                  <a:bodyPr/>
                  <a:lstStyle/>
                  <a:p>
                    <a:fld id="{CECA4EEA-9B1B-44C7-BCCF-81A4525628C3}"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F7C-41B8-A63D-E9665AD3623F}"/>
                </c:ext>
              </c:extLst>
            </c:dLbl>
            <c:dLbl>
              <c:idx val="1"/>
              <c:layout>
                <c:manualLayout>
                  <c:x val="0"/>
                  <c:y val="8.819444444444445E-2"/>
                </c:manualLayout>
              </c:layout>
              <c:tx>
                <c:rich>
                  <a:bodyPr/>
                  <a:lstStyle/>
                  <a:p>
                    <a:fld id="{3F6978BF-ECDF-4321-8D58-81845547DD3A}"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7C-41B8-A63D-E9665AD3623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Hoja38!$C$6:$C$7</c:f>
              <c:strCache>
                <c:ptCount val="2"/>
                <c:pt idx="0">
                  <c:v>ALGUNAS VECES</c:v>
                </c:pt>
                <c:pt idx="1">
                  <c:v>SIEMPRE</c:v>
                </c:pt>
              </c:strCache>
            </c:strRef>
          </c:cat>
          <c:val>
            <c:numRef>
              <c:f>Hoja38!$F$6:$F$7</c:f>
              <c:numCache>
                <c:formatCode>0</c:formatCode>
                <c:ptCount val="2"/>
                <c:pt idx="0">
                  <c:v>10</c:v>
                </c:pt>
                <c:pt idx="1">
                  <c:v>90</c:v>
                </c:pt>
              </c:numCache>
            </c:numRef>
          </c:val>
          <c:extLst>
            <c:ext xmlns:c16="http://schemas.microsoft.com/office/drawing/2014/chart" uri="{C3380CC4-5D6E-409C-BE32-E72D297353CC}">
              <c16:uniqueId val="{00000000-3F7C-41B8-A63D-E9665AD3623F}"/>
            </c:ext>
          </c:extLst>
        </c:ser>
        <c:dLbls>
          <c:dLblPos val="outEnd"/>
          <c:showLegendKey val="0"/>
          <c:showVal val="1"/>
          <c:showCatName val="0"/>
          <c:showSerName val="0"/>
          <c:showPercent val="0"/>
          <c:showBubbleSize val="0"/>
        </c:dLbls>
        <c:gapWidth val="100"/>
        <c:overlap val="-24"/>
        <c:axId val="597267312"/>
        <c:axId val="597259768"/>
      </c:barChart>
      <c:catAx>
        <c:axId val="597267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7259768"/>
        <c:crosses val="autoZero"/>
        <c:auto val="1"/>
        <c:lblAlgn val="ctr"/>
        <c:lblOffset val="100"/>
        <c:noMultiLvlLbl val="0"/>
      </c:catAx>
      <c:valAx>
        <c:axId val="597259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7267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531E-3"/>
                  <c:y val="9.8777777777777784E-2"/>
                </c:manualLayout>
              </c:layout>
              <c:tx>
                <c:rich>
                  <a:bodyPr/>
                  <a:lstStyle/>
                  <a:p>
                    <a:fld id="{BC54D90A-D7EE-49A1-B857-BD31BAF5A31A}"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36-43BC-A834-18310AD06492}"/>
                </c:ext>
              </c:extLst>
            </c:dLbl>
            <c:dLbl>
              <c:idx val="1"/>
              <c:layout>
                <c:manualLayout>
                  <c:x val="-5.8796296296296296E-3"/>
                  <c:y val="0.10230555555555555"/>
                </c:manualLayout>
              </c:layout>
              <c:tx>
                <c:rich>
                  <a:bodyPr/>
                  <a:lstStyle/>
                  <a:p>
                    <a:fld id="{668FA681-2FCA-482F-AF11-6F1A8EA70C39}"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36-43BC-A834-18310AD0649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Hoja39!$C$6:$C$7</c:f>
              <c:strCache>
                <c:ptCount val="2"/>
                <c:pt idx="0">
                  <c:v>ALGUNAS VECES</c:v>
                </c:pt>
                <c:pt idx="1">
                  <c:v>SIEMPRE</c:v>
                </c:pt>
              </c:strCache>
            </c:strRef>
          </c:cat>
          <c:val>
            <c:numRef>
              <c:f>Hoja39!$F$6:$F$7</c:f>
              <c:numCache>
                <c:formatCode>0</c:formatCode>
                <c:ptCount val="2"/>
                <c:pt idx="0">
                  <c:v>40</c:v>
                </c:pt>
                <c:pt idx="1">
                  <c:v>60</c:v>
                </c:pt>
              </c:numCache>
            </c:numRef>
          </c:val>
          <c:extLst>
            <c:ext xmlns:c16="http://schemas.microsoft.com/office/drawing/2014/chart" uri="{C3380CC4-5D6E-409C-BE32-E72D297353CC}">
              <c16:uniqueId val="{00000000-6C36-43BC-A834-18310AD06492}"/>
            </c:ext>
          </c:extLst>
        </c:ser>
        <c:dLbls>
          <c:dLblPos val="outEnd"/>
          <c:showLegendKey val="0"/>
          <c:showVal val="1"/>
          <c:showCatName val="0"/>
          <c:showSerName val="0"/>
          <c:showPercent val="0"/>
          <c:showBubbleSize val="0"/>
        </c:dLbls>
        <c:gapWidth val="100"/>
        <c:overlap val="-24"/>
        <c:axId val="599632112"/>
        <c:axId val="599633424"/>
      </c:barChart>
      <c:catAx>
        <c:axId val="599632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9633424"/>
        <c:crosses val="autoZero"/>
        <c:auto val="1"/>
        <c:lblAlgn val="ctr"/>
        <c:lblOffset val="100"/>
        <c:noMultiLvlLbl val="0"/>
      </c:catAx>
      <c:valAx>
        <c:axId val="59963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632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8765E-3"/>
                  <c:y val="8.819444444444445E-2"/>
                </c:manualLayout>
              </c:layout>
              <c:tx>
                <c:rich>
                  <a:bodyPr/>
                  <a:lstStyle/>
                  <a:p>
                    <a:fld id="{41882D2F-1911-4296-B606-ABB6661EC3FE}"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B7-4BB5-A8C2-4C878F9FC69D}"/>
                </c:ext>
              </c:extLst>
            </c:dLbl>
            <c:dLbl>
              <c:idx val="1"/>
              <c:layout>
                <c:manualLayout>
                  <c:x val="1.9598765432098765E-3"/>
                  <c:y val="8.8194444444444312E-2"/>
                </c:manualLayout>
              </c:layout>
              <c:tx>
                <c:rich>
                  <a:bodyPr/>
                  <a:lstStyle/>
                  <a:p>
                    <a:fld id="{84ABCC41-68C5-4573-A9AE-D556AA418F13}"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0B7-4BB5-A8C2-4C878F9FC6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Hoja40!$C$6:$C$7</c:f>
              <c:strCache>
                <c:ptCount val="2"/>
                <c:pt idx="0">
                  <c:v>NO</c:v>
                </c:pt>
                <c:pt idx="1">
                  <c:v>SI</c:v>
                </c:pt>
              </c:strCache>
            </c:strRef>
          </c:cat>
          <c:val>
            <c:numRef>
              <c:f>Hoja40!$F$6:$F$7</c:f>
              <c:numCache>
                <c:formatCode>0</c:formatCode>
                <c:ptCount val="2"/>
                <c:pt idx="0">
                  <c:v>80</c:v>
                </c:pt>
                <c:pt idx="1">
                  <c:v>20</c:v>
                </c:pt>
              </c:numCache>
            </c:numRef>
          </c:val>
          <c:extLst>
            <c:ext xmlns:c16="http://schemas.microsoft.com/office/drawing/2014/chart" uri="{C3380CC4-5D6E-409C-BE32-E72D297353CC}">
              <c16:uniqueId val="{00000000-10B7-4BB5-A8C2-4C878F9FC69D}"/>
            </c:ext>
          </c:extLst>
        </c:ser>
        <c:dLbls>
          <c:dLblPos val="outEnd"/>
          <c:showLegendKey val="0"/>
          <c:showVal val="1"/>
          <c:showCatName val="0"/>
          <c:showSerName val="0"/>
          <c:showPercent val="0"/>
          <c:showBubbleSize val="0"/>
        </c:dLbls>
        <c:gapWidth val="100"/>
        <c:overlap val="-24"/>
        <c:axId val="597271904"/>
        <c:axId val="597272232"/>
      </c:barChart>
      <c:catAx>
        <c:axId val="597271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7272232"/>
        <c:crosses val="autoZero"/>
        <c:auto val="1"/>
        <c:lblAlgn val="ctr"/>
        <c:lblOffset val="100"/>
        <c:noMultiLvlLbl val="0"/>
      </c:catAx>
      <c:valAx>
        <c:axId val="597272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7271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8765E-3"/>
                  <c:y val="0.10230555555555543"/>
                </c:manualLayout>
              </c:layout>
              <c:tx>
                <c:rich>
                  <a:bodyPr/>
                  <a:lstStyle/>
                  <a:p>
                    <a:fld id="{AE62663B-7520-462B-A46F-B3B6FE08A690}"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B1C-4842-80E3-7C6F6B6DC103}"/>
                </c:ext>
              </c:extLst>
            </c:dLbl>
            <c:dLbl>
              <c:idx val="1"/>
              <c:layout>
                <c:manualLayout>
                  <c:x val="1.9598765432098765E-3"/>
                  <c:y val="0.10230555555555543"/>
                </c:manualLayout>
              </c:layout>
              <c:tx>
                <c:rich>
                  <a:bodyPr/>
                  <a:lstStyle/>
                  <a:p>
                    <a:fld id="{6B2DA54C-D981-4F79-A209-9E10DAA09D31}"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B1C-4842-80E3-7C6F6B6DC103}"/>
                </c:ext>
              </c:extLst>
            </c:dLbl>
            <c:dLbl>
              <c:idx val="2"/>
              <c:layout>
                <c:manualLayout>
                  <c:x val="7.1861309769712849E-17"/>
                  <c:y val="0.10936111111111108"/>
                </c:manualLayout>
              </c:layout>
              <c:tx>
                <c:rich>
                  <a:bodyPr/>
                  <a:lstStyle/>
                  <a:p>
                    <a:fld id="{ECE1236F-5A29-442F-A064-B852081325C2}"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B1C-4842-80E3-7C6F6B6DC103}"/>
                </c:ext>
              </c:extLst>
            </c:dLbl>
            <c:dLbl>
              <c:idx val="3"/>
              <c:layout>
                <c:manualLayout>
                  <c:x val="-1.437226195394257E-16"/>
                  <c:y val="9.8777777777777645E-2"/>
                </c:manualLayout>
              </c:layout>
              <c:tx>
                <c:rich>
                  <a:bodyPr/>
                  <a:lstStyle/>
                  <a:p>
                    <a:fld id="{1227440A-736D-4442-A41D-A5F34FE6C0E6}"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B1C-4842-80E3-7C6F6B6DC1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Hoja41!$C$6:$C$9</c:f>
              <c:strCache>
                <c:ptCount val="4"/>
                <c:pt idx="0">
                  <c:v>NUNCA</c:v>
                </c:pt>
                <c:pt idx="1">
                  <c:v>ALGUNAS VECES</c:v>
                </c:pt>
                <c:pt idx="2">
                  <c:v>SIEMPRE</c:v>
                </c:pt>
                <c:pt idx="3">
                  <c:v>NO HE SIDO CONVOCADO</c:v>
                </c:pt>
              </c:strCache>
            </c:strRef>
          </c:cat>
          <c:val>
            <c:numRef>
              <c:f>Hoja41!$F$6:$F$9</c:f>
              <c:numCache>
                <c:formatCode>0</c:formatCode>
                <c:ptCount val="4"/>
                <c:pt idx="0">
                  <c:v>10</c:v>
                </c:pt>
                <c:pt idx="1">
                  <c:v>10</c:v>
                </c:pt>
                <c:pt idx="2">
                  <c:v>60</c:v>
                </c:pt>
                <c:pt idx="3">
                  <c:v>20</c:v>
                </c:pt>
              </c:numCache>
            </c:numRef>
          </c:val>
          <c:extLst>
            <c:ext xmlns:c16="http://schemas.microsoft.com/office/drawing/2014/chart" uri="{C3380CC4-5D6E-409C-BE32-E72D297353CC}">
              <c16:uniqueId val="{00000000-1B1C-4842-80E3-7C6F6B6DC103}"/>
            </c:ext>
          </c:extLst>
        </c:ser>
        <c:dLbls>
          <c:dLblPos val="outEnd"/>
          <c:showLegendKey val="0"/>
          <c:showVal val="1"/>
          <c:showCatName val="0"/>
          <c:showSerName val="0"/>
          <c:showPercent val="0"/>
          <c:showBubbleSize val="0"/>
        </c:dLbls>
        <c:gapWidth val="100"/>
        <c:overlap val="-24"/>
        <c:axId val="587355168"/>
        <c:axId val="585955328"/>
      </c:barChart>
      <c:catAx>
        <c:axId val="587355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85955328"/>
        <c:crosses val="autoZero"/>
        <c:auto val="1"/>
        <c:lblAlgn val="ctr"/>
        <c:lblOffset val="100"/>
        <c:noMultiLvlLbl val="0"/>
      </c:catAx>
      <c:valAx>
        <c:axId val="585955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87355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531E-3"/>
                  <c:y val="0.10230555555555555"/>
                </c:manualLayout>
              </c:layout>
              <c:tx>
                <c:rich>
                  <a:bodyPr/>
                  <a:lstStyle/>
                  <a:p>
                    <a:fld id="{E1DA7E26-8AF8-44AE-8D0B-BD01127639E3}"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20-4156-BEDB-6383E2805CE8}"/>
                </c:ext>
              </c:extLst>
            </c:dLbl>
            <c:dLbl>
              <c:idx val="1"/>
              <c:layout>
                <c:manualLayout>
                  <c:x val="0"/>
                  <c:y val="0.10230555555555555"/>
                </c:manualLayout>
              </c:layout>
              <c:tx>
                <c:rich>
                  <a:bodyPr/>
                  <a:lstStyle/>
                  <a:p>
                    <a:fld id="{2E40C909-AA21-4616-B199-D1B7D7DB59C6}"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920-4156-BEDB-6383E2805CE8}"/>
                </c:ext>
              </c:extLst>
            </c:dLbl>
            <c:dLbl>
              <c:idx val="2"/>
              <c:layout>
                <c:manualLayout>
                  <c:x val="-1.437226195394257E-16"/>
                  <c:y val="0.11288888888888886"/>
                </c:manualLayout>
              </c:layout>
              <c:tx>
                <c:rich>
                  <a:bodyPr/>
                  <a:lstStyle/>
                  <a:p>
                    <a:fld id="{C65F7A3A-7FEE-4245-A6FC-E69E6A44EF8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920-4156-BEDB-6383E2805C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Hoja42!$C$6:$C$8</c:f>
              <c:strCache>
                <c:ptCount val="3"/>
                <c:pt idx="0">
                  <c:v>NUNCA</c:v>
                </c:pt>
                <c:pt idx="1">
                  <c:v>ALGUNAS VECES</c:v>
                </c:pt>
                <c:pt idx="2">
                  <c:v>SIEMPRE</c:v>
                </c:pt>
              </c:strCache>
            </c:strRef>
          </c:cat>
          <c:val>
            <c:numRef>
              <c:f>Hoja42!$F$6:$F$8</c:f>
              <c:numCache>
                <c:formatCode>0</c:formatCode>
                <c:ptCount val="3"/>
                <c:pt idx="0">
                  <c:v>20</c:v>
                </c:pt>
                <c:pt idx="1">
                  <c:v>20</c:v>
                </c:pt>
                <c:pt idx="2">
                  <c:v>60</c:v>
                </c:pt>
              </c:numCache>
            </c:numRef>
          </c:val>
          <c:extLst>
            <c:ext xmlns:c16="http://schemas.microsoft.com/office/drawing/2014/chart" uri="{C3380CC4-5D6E-409C-BE32-E72D297353CC}">
              <c16:uniqueId val="{00000000-D920-4156-BEDB-6383E2805CE8}"/>
            </c:ext>
          </c:extLst>
        </c:ser>
        <c:dLbls>
          <c:dLblPos val="outEnd"/>
          <c:showLegendKey val="0"/>
          <c:showVal val="1"/>
          <c:showCatName val="0"/>
          <c:showSerName val="0"/>
          <c:showPercent val="0"/>
          <c:showBubbleSize val="0"/>
        </c:dLbls>
        <c:gapWidth val="100"/>
        <c:overlap val="-24"/>
        <c:axId val="445845640"/>
        <c:axId val="445830880"/>
      </c:barChart>
      <c:catAx>
        <c:axId val="445845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45830880"/>
        <c:crosses val="autoZero"/>
        <c:auto val="1"/>
        <c:lblAlgn val="ctr"/>
        <c:lblOffset val="100"/>
        <c:noMultiLvlLbl val="0"/>
      </c:catAx>
      <c:valAx>
        <c:axId val="445830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45845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531E-3"/>
                  <c:y val="8.4666666666666682E-2"/>
                </c:manualLayout>
              </c:layout>
              <c:tx>
                <c:rich>
                  <a:bodyPr/>
                  <a:lstStyle/>
                  <a:p>
                    <a:fld id="{CFEC89CF-D786-4D38-AD2A-1BD5DCCBA509}"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D07-4CCB-B9E5-1496863AE36F}"/>
                </c:ext>
              </c:extLst>
            </c:dLbl>
            <c:dLbl>
              <c:idx val="1"/>
              <c:layout>
                <c:manualLayout>
                  <c:x val="1.9598765432098765E-3"/>
                  <c:y val="8.8194444444444312E-2"/>
                </c:manualLayout>
              </c:layout>
              <c:tx>
                <c:rich>
                  <a:bodyPr/>
                  <a:lstStyle/>
                  <a:p>
                    <a:fld id="{4ECBF19E-8CA4-46BB-A484-07A16551AE8B}"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D07-4CCB-B9E5-1496863AE3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Hoja43!$C$6:$C$7</c:f>
              <c:strCache>
                <c:ptCount val="2"/>
                <c:pt idx="0">
                  <c:v>NO</c:v>
                </c:pt>
                <c:pt idx="1">
                  <c:v>SI</c:v>
                </c:pt>
              </c:strCache>
            </c:strRef>
          </c:cat>
          <c:val>
            <c:numRef>
              <c:f>Hoja43!$F$6:$F$7</c:f>
              <c:numCache>
                <c:formatCode>0</c:formatCode>
                <c:ptCount val="2"/>
                <c:pt idx="0">
                  <c:v>80</c:v>
                </c:pt>
                <c:pt idx="1">
                  <c:v>20</c:v>
                </c:pt>
              </c:numCache>
            </c:numRef>
          </c:val>
          <c:extLst>
            <c:ext xmlns:c16="http://schemas.microsoft.com/office/drawing/2014/chart" uri="{C3380CC4-5D6E-409C-BE32-E72D297353CC}">
              <c16:uniqueId val="{00000000-2D07-4CCB-B9E5-1496863AE36F}"/>
            </c:ext>
          </c:extLst>
        </c:ser>
        <c:dLbls>
          <c:dLblPos val="outEnd"/>
          <c:showLegendKey val="0"/>
          <c:showVal val="1"/>
          <c:showCatName val="0"/>
          <c:showSerName val="0"/>
          <c:showPercent val="0"/>
          <c:showBubbleSize val="0"/>
        </c:dLbls>
        <c:gapWidth val="100"/>
        <c:overlap val="-24"/>
        <c:axId val="604358960"/>
        <c:axId val="604358304"/>
      </c:barChart>
      <c:catAx>
        <c:axId val="604358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04358304"/>
        <c:crosses val="autoZero"/>
        <c:auto val="1"/>
        <c:lblAlgn val="ctr"/>
        <c:lblOffset val="100"/>
        <c:noMultiLvlLbl val="0"/>
      </c:catAx>
      <c:valAx>
        <c:axId val="604358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04358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EE73-42C3-922C-F3D918C30737}"/>
              </c:ext>
            </c:extLst>
          </c:dPt>
          <c:dPt>
            <c:idx val="1"/>
            <c:invertIfNegative val="0"/>
            <c:bubble3D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EE73-42C3-922C-F3D918C30737}"/>
              </c:ext>
            </c:extLst>
          </c:dPt>
          <c:dLbls>
            <c:dLbl>
              <c:idx val="0"/>
              <c:layout>
                <c:manualLayout>
                  <c:x val="3.9197530864197531E-3"/>
                  <c:y val="8.819444444444445E-2"/>
                </c:manualLayout>
              </c:layout>
              <c:tx>
                <c:rich>
                  <a:bodyPr/>
                  <a:lstStyle/>
                  <a:p>
                    <a:fld id="{436ED7E1-1C67-4D13-9207-32E21E3FA49F}"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73-42C3-922C-F3D918C30737}"/>
                </c:ext>
              </c:extLst>
            </c:dLbl>
            <c:dLbl>
              <c:idx val="1"/>
              <c:layout>
                <c:manualLayout>
                  <c:x val="-5.8796296296296296E-3"/>
                  <c:y val="0.10936111111111112"/>
                </c:manualLayout>
              </c:layout>
              <c:tx>
                <c:rich>
                  <a:bodyPr/>
                  <a:lstStyle/>
                  <a:p>
                    <a:fld id="{21633B58-5E11-41EB-9047-AFE4EE8FAB6B}"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E73-42C3-922C-F3D918C307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Hoja44!$C$6:$C$7</c:f>
              <c:strCache>
                <c:ptCount val="2"/>
                <c:pt idx="0">
                  <c:v>NO</c:v>
                </c:pt>
                <c:pt idx="1">
                  <c:v>SI</c:v>
                </c:pt>
              </c:strCache>
            </c:strRef>
          </c:cat>
          <c:val>
            <c:numRef>
              <c:f>Hoja44!$F$6:$F$7</c:f>
              <c:numCache>
                <c:formatCode>0</c:formatCode>
                <c:ptCount val="2"/>
                <c:pt idx="0">
                  <c:v>40</c:v>
                </c:pt>
                <c:pt idx="1">
                  <c:v>60</c:v>
                </c:pt>
              </c:numCache>
            </c:numRef>
          </c:val>
          <c:extLst>
            <c:ext xmlns:c16="http://schemas.microsoft.com/office/drawing/2014/chart" uri="{C3380CC4-5D6E-409C-BE32-E72D297353CC}">
              <c16:uniqueId val="{00000000-EE73-42C3-922C-F3D918C30737}"/>
            </c:ext>
          </c:extLst>
        </c:ser>
        <c:dLbls>
          <c:dLblPos val="outEnd"/>
          <c:showLegendKey val="0"/>
          <c:showVal val="1"/>
          <c:showCatName val="0"/>
          <c:showSerName val="0"/>
          <c:showPercent val="0"/>
          <c:showBubbleSize val="0"/>
        </c:dLbls>
        <c:gapWidth val="100"/>
        <c:overlap val="-24"/>
        <c:axId val="599639984"/>
        <c:axId val="599638016"/>
      </c:barChart>
      <c:catAx>
        <c:axId val="599639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9638016"/>
        <c:crosses val="autoZero"/>
        <c:auto val="1"/>
        <c:lblAlgn val="ctr"/>
        <c:lblOffset val="100"/>
        <c:noMultiLvlLbl val="0"/>
      </c:catAx>
      <c:valAx>
        <c:axId val="599638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639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Hoja1!$B$19</c:f>
              <c:strCache>
                <c:ptCount val="1"/>
                <c:pt idx="0">
                  <c:v>Columna2</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E16-4E35-A94A-F546D1DBF5DD}"/>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E16-4E35-A94A-F546D1DBF5D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E16-4E35-A94A-F546D1DBF5D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E16-4E35-A94A-F546D1DBF5D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2E16-4E35-A94A-F546D1DBF5D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70B5-4928-AC72-842914E4D36B}"/>
              </c:ext>
            </c:extLst>
          </c:dPt>
          <c:dLbls>
            <c:dLbl>
              <c:idx val="0"/>
              <c:tx>
                <c:rich>
                  <a:bodyPr/>
                  <a:lstStyle/>
                  <a:p>
                    <a:fld id="{80EECF6D-3ACC-44AA-8B3F-283B5EDE0D54}"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B5-4928-AC72-842914E4D36B}"/>
                </c:ext>
              </c:extLst>
            </c:dLbl>
            <c:dLbl>
              <c:idx val="1"/>
              <c:layout>
                <c:manualLayout>
                  <c:x val="0"/>
                  <c:y val="0.11994444444444445"/>
                </c:manualLayout>
              </c:layout>
              <c:tx>
                <c:rich>
                  <a:bodyPr/>
                  <a:lstStyle/>
                  <a:p>
                    <a:fld id="{0402F287-DA16-4116-B8C6-D9D327C75655}"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B5-4928-AC72-842914E4D36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Hoja45!$C$6:$C$7</c:f>
              <c:strCache>
                <c:ptCount val="2"/>
                <c:pt idx="0">
                  <c:v>NO</c:v>
                </c:pt>
                <c:pt idx="1">
                  <c:v>SI</c:v>
                </c:pt>
              </c:strCache>
            </c:strRef>
          </c:cat>
          <c:val>
            <c:numRef>
              <c:f>Hoja45!$F$6:$F$7</c:f>
              <c:numCache>
                <c:formatCode>0</c:formatCode>
                <c:ptCount val="2"/>
                <c:pt idx="0">
                  <c:v>0</c:v>
                </c:pt>
                <c:pt idx="1">
                  <c:v>100</c:v>
                </c:pt>
              </c:numCache>
            </c:numRef>
          </c:val>
          <c:extLst>
            <c:ext xmlns:c16="http://schemas.microsoft.com/office/drawing/2014/chart" uri="{C3380CC4-5D6E-409C-BE32-E72D297353CC}">
              <c16:uniqueId val="{00000000-70B5-4928-AC72-842914E4D36B}"/>
            </c:ext>
          </c:extLst>
        </c:ser>
        <c:dLbls>
          <c:showLegendKey val="0"/>
          <c:showVal val="0"/>
          <c:showCatName val="0"/>
          <c:showSerName val="0"/>
          <c:showPercent val="0"/>
          <c:showBubbleSize val="0"/>
        </c:dLbls>
        <c:gapWidth val="100"/>
        <c:overlap val="-24"/>
        <c:axId val="372580224"/>
        <c:axId val="372580552"/>
      </c:barChart>
      <c:catAx>
        <c:axId val="3725802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2580552"/>
        <c:crosses val="autoZero"/>
        <c:auto val="1"/>
        <c:lblAlgn val="ctr"/>
        <c:lblOffset val="100"/>
        <c:noMultiLvlLbl val="0"/>
      </c:catAx>
      <c:valAx>
        <c:axId val="372580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2580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F3BD95FE-3168-4733-A325-91065F471832}"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4E5-40E8-BE57-A44E8E884F68}"/>
                </c:ext>
              </c:extLst>
            </c:dLbl>
            <c:dLbl>
              <c:idx val="1"/>
              <c:layout>
                <c:manualLayout>
                  <c:x val="0"/>
                  <c:y val="0.11288888888888889"/>
                </c:manualLayout>
              </c:layout>
              <c:tx>
                <c:rich>
                  <a:bodyPr/>
                  <a:lstStyle/>
                  <a:p>
                    <a:fld id="{67B06BCC-6FF6-4272-B588-CEE589D869FB}"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4E5-40E8-BE57-A44E8E884F6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Hoja46!$C$6:$C$7</c:f>
              <c:strCache>
                <c:ptCount val="2"/>
                <c:pt idx="0">
                  <c:v>NO</c:v>
                </c:pt>
                <c:pt idx="1">
                  <c:v>SI</c:v>
                </c:pt>
              </c:strCache>
            </c:strRef>
          </c:cat>
          <c:val>
            <c:numRef>
              <c:f>Hoja46!$F$6:$F$7</c:f>
              <c:numCache>
                <c:formatCode>0</c:formatCode>
                <c:ptCount val="2"/>
                <c:pt idx="0">
                  <c:v>0</c:v>
                </c:pt>
                <c:pt idx="1">
                  <c:v>100</c:v>
                </c:pt>
              </c:numCache>
            </c:numRef>
          </c:val>
          <c:extLst>
            <c:ext xmlns:c16="http://schemas.microsoft.com/office/drawing/2014/chart" uri="{C3380CC4-5D6E-409C-BE32-E72D297353CC}">
              <c16:uniqueId val="{00000000-04E5-40E8-BE57-A44E8E884F68}"/>
            </c:ext>
          </c:extLst>
        </c:ser>
        <c:dLbls>
          <c:dLblPos val="outEnd"/>
          <c:showLegendKey val="0"/>
          <c:showVal val="1"/>
          <c:showCatName val="0"/>
          <c:showSerName val="0"/>
          <c:showPercent val="0"/>
          <c:showBubbleSize val="0"/>
        </c:dLbls>
        <c:gapWidth val="100"/>
        <c:overlap val="-24"/>
        <c:axId val="471701200"/>
        <c:axId val="471702184"/>
      </c:barChart>
      <c:catAx>
        <c:axId val="471701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1702184"/>
        <c:crosses val="autoZero"/>
        <c:auto val="1"/>
        <c:lblAlgn val="ctr"/>
        <c:lblOffset val="100"/>
        <c:noMultiLvlLbl val="0"/>
      </c:catAx>
      <c:valAx>
        <c:axId val="471702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1701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8796296296296296E-3"/>
                  <c:y val="0.10230555555555555"/>
                </c:manualLayout>
              </c:layout>
              <c:tx>
                <c:rich>
                  <a:bodyPr/>
                  <a:lstStyle/>
                  <a:p>
                    <a:fld id="{D17CDA1D-B5E7-4884-AFE9-7A40622D45CA}"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EFA-4C66-A464-C0AA9EEC8898}"/>
                </c:ext>
              </c:extLst>
            </c:dLbl>
            <c:dLbl>
              <c:idx val="1"/>
              <c:layout>
                <c:manualLayout>
                  <c:x val="-5.8796296296296296E-3"/>
                  <c:y val="9.8777777777777784E-2"/>
                </c:manualLayout>
              </c:layout>
              <c:tx>
                <c:rich>
                  <a:bodyPr/>
                  <a:lstStyle/>
                  <a:p>
                    <a:fld id="{0B7828D7-0739-4872-BD37-413A69952CDA}"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FA-4C66-A464-C0AA9EEC889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Hoja47!$C$6:$C$7</c:f>
              <c:strCache>
                <c:ptCount val="2"/>
                <c:pt idx="0">
                  <c:v>NO</c:v>
                </c:pt>
                <c:pt idx="1">
                  <c:v>SI</c:v>
                </c:pt>
              </c:strCache>
            </c:strRef>
          </c:cat>
          <c:val>
            <c:numRef>
              <c:f>Hoja47!$F$6:$F$7</c:f>
              <c:numCache>
                <c:formatCode>0</c:formatCode>
                <c:ptCount val="2"/>
                <c:pt idx="0">
                  <c:v>40</c:v>
                </c:pt>
                <c:pt idx="1">
                  <c:v>60</c:v>
                </c:pt>
              </c:numCache>
            </c:numRef>
          </c:val>
          <c:extLst>
            <c:ext xmlns:c16="http://schemas.microsoft.com/office/drawing/2014/chart" uri="{C3380CC4-5D6E-409C-BE32-E72D297353CC}">
              <c16:uniqueId val="{00000000-9EFA-4C66-A464-C0AA9EEC8898}"/>
            </c:ext>
          </c:extLst>
        </c:ser>
        <c:dLbls>
          <c:dLblPos val="outEnd"/>
          <c:showLegendKey val="0"/>
          <c:showVal val="1"/>
          <c:showCatName val="0"/>
          <c:showSerName val="0"/>
          <c:showPercent val="0"/>
          <c:showBubbleSize val="0"/>
        </c:dLbls>
        <c:gapWidth val="100"/>
        <c:overlap val="-24"/>
        <c:axId val="604496968"/>
        <c:axId val="604495328"/>
      </c:barChart>
      <c:catAx>
        <c:axId val="604496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04495328"/>
        <c:crosses val="autoZero"/>
        <c:auto val="1"/>
        <c:lblAlgn val="ctr"/>
        <c:lblOffset val="100"/>
        <c:noMultiLvlLbl val="0"/>
      </c:catAx>
      <c:valAx>
        <c:axId val="604495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04496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531E-3"/>
                  <c:y val="0.10230555555555555"/>
                </c:manualLayout>
              </c:layout>
              <c:tx>
                <c:rich>
                  <a:bodyPr/>
                  <a:lstStyle/>
                  <a:p>
                    <a:fld id="{0CFC13B4-DA89-40FE-A8F5-32C965859B8B}"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148-4373-99F0-A49159F4AF94}"/>
                </c:ext>
              </c:extLst>
            </c:dLbl>
            <c:dLbl>
              <c:idx val="1"/>
              <c:layout>
                <c:manualLayout>
                  <c:x val="1.9598765432098765E-3"/>
                  <c:y val="0.10230555555555555"/>
                </c:manualLayout>
              </c:layout>
              <c:tx>
                <c:rich>
                  <a:bodyPr/>
                  <a:lstStyle/>
                  <a:p>
                    <a:fld id="{869A4B16-F4AF-467E-919C-808ED0582FC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148-4373-99F0-A49159F4AF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Hoja48!$C$6:$C$7</c:f>
              <c:strCache>
                <c:ptCount val="2"/>
                <c:pt idx="0">
                  <c:v>NO</c:v>
                </c:pt>
                <c:pt idx="1">
                  <c:v>SI</c:v>
                </c:pt>
              </c:strCache>
            </c:strRef>
          </c:cat>
          <c:val>
            <c:numRef>
              <c:f>Hoja48!$F$6:$F$7</c:f>
              <c:numCache>
                <c:formatCode>0</c:formatCode>
                <c:ptCount val="2"/>
                <c:pt idx="0">
                  <c:v>50</c:v>
                </c:pt>
                <c:pt idx="1">
                  <c:v>50</c:v>
                </c:pt>
              </c:numCache>
            </c:numRef>
          </c:val>
          <c:extLst>
            <c:ext xmlns:c16="http://schemas.microsoft.com/office/drawing/2014/chart" uri="{C3380CC4-5D6E-409C-BE32-E72D297353CC}">
              <c16:uniqueId val="{00000000-C148-4373-99F0-A49159F4AF94}"/>
            </c:ext>
          </c:extLst>
        </c:ser>
        <c:dLbls>
          <c:dLblPos val="outEnd"/>
          <c:showLegendKey val="0"/>
          <c:showVal val="1"/>
          <c:showCatName val="0"/>
          <c:showSerName val="0"/>
          <c:showPercent val="0"/>
          <c:showBubbleSize val="0"/>
        </c:dLbls>
        <c:gapWidth val="100"/>
        <c:overlap val="-24"/>
        <c:axId val="604482864"/>
        <c:axId val="604483848"/>
      </c:barChart>
      <c:catAx>
        <c:axId val="604482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04483848"/>
        <c:crosses val="autoZero"/>
        <c:auto val="1"/>
        <c:lblAlgn val="ctr"/>
        <c:lblOffset val="100"/>
        <c:noMultiLvlLbl val="0"/>
      </c:catAx>
      <c:valAx>
        <c:axId val="604483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04482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531E-3"/>
                  <c:y val="9.1722222222222261E-2"/>
                </c:manualLayout>
              </c:layout>
              <c:tx>
                <c:rich>
                  <a:bodyPr/>
                  <a:lstStyle/>
                  <a:p>
                    <a:fld id="{CA456C59-8EE4-446F-BADB-00FA2AD43EF8}"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C31-41D9-A76E-0DE8518A4F53}"/>
                </c:ext>
              </c:extLst>
            </c:dLbl>
            <c:dLbl>
              <c:idx val="1"/>
              <c:layout>
                <c:manualLayout>
                  <c:x val="-5.8796296296296296E-3"/>
                  <c:y val="9.1722222222222261E-2"/>
                </c:manualLayout>
              </c:layout>
              <c:tx>
                <c:rich>
                  <a:bodyPr/>
                  <a:lstStyle/>
                  <a:p>
                    <a:fld id="{E045F925-B18C-4803-8206-2781FF2B0888}"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C31-41D9-A76E-0DE8518A4F5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Hoja49!$C$6:$C$7</c:f>
              <c:strCache>
                <c:ptCount val="2"/>
                <c:pt idx="0">
                  <c:v>NO</c:v>
                </c:pt>
                <c:pt idx="1">
                  <c:v>SI</c:v>
                </c:pt>
              </c:strCache>
            </c:strRef>
          </c:cat>
          <c:val>
            <c:numRef>
              <c:f>Hoja49!$F$6:$F$7</c:f>
              <c:numCache>
                <c:formatCode>0</c:formatCode>
                <c:ptCount val="2"/>
                <c:pt idx="0">
                  <c:v>50</c:v>
                </c:pt>
                <c:pt idx="1">
                  <c:v>50</c:v>
                </c:pt>
              </c:numCache>
            </c:numRef>
          </c:val>
          <c:extLst>
            <c:ext xmlns:c16="http://schemas.microsoft.com/office/drawing/2014/chart" uri="{C3380CC4-5D6E-409C-BE32-E72D297353CC}">
              <c16:uniqueId val="{00000000-6C31-41D9-A76E-0DE8518A4F53}"/>
            </c:ext>
          </c:extLst>
        </c:ser>
        <c:dLbls>
          <c:dLblPos val="outEnd"/>
          <c:showLegendKey val="0"/>
          <c:showVal val="1"/>
          <c:showCatName val="0"/>
          <c:showSerName val="0"/>
          <c:showPercent val="0"/>
          <c:showBubbleSize val="0"/>
        </c:dLbls>
        <c:gapWidth val="100"/>
        <c:overlap val="-24"/>
        <c:axId val="599634408"/>
        <c:axId val="599624896"/>
      </c:barChart>
      <c:catAx>
        <c:axId val="599634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599624896"/>
        <c:crosses val="autoZero"/>
        <c:auto val="1"/>
        <c:lblAlgn val="ctr"/>
        <c:lblOffset val="100"/>
        <c:noMultiLvlLbl val="0"/>
      </c:catAx>
      <c:valAx>
        <c:axId val="599624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99634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598765432099125E-3"/>
                  <c:y val="9.5249999999999932E-2"/>
                </c:manualLayout>
              </c:layout>
              <c:tx>
                <c:rich>
                  <a:bodyPr/>
                  <a:lstStyle/>
                  <a:p>
                    <a:fld id="{B6427696-5A2A-45EB-A20C-D310C0F1989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813-461B-892B-70CD17ECC9BB}"/>
                </c:ext>
              </c:extLst>
            </c:dLbl>
            <c:dLbl>
              <c:idx val="1"/>
              <c:layout>
                <c:manualLayout>
                  <c:x val="-3.9197530864197531E-3"/>
                  <c:y val="9.8777777777777784E-2"/>
                </c:manualLayout>
              </c:layout>
              <c:tx>
                <c:rich>
                  <a:bodyPr/>
                  <a:lstStyle/>
                  <a:p>
                    <a:fld id="{47025997-050E-4C11-958A-3E47F335330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813-461B-892B-70CD17ECC9B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Hoja50!$C$6:$C$7</c:f>
              <c:strCache>
                <c:ptCount val="2"/>
                <c:pt idx="0">
                  <c:v>NO</c:v>
                </c:pt>
                <c:pt idx="1">
                  <c:v>SI</c:v>
                </c:pt>
              </c:strCache>
            </c:strRef>
          </c:cat>
          <c:val>
            <c:numRef>
              <c:f>Hoja50!$F$6:$F$7</c:f>
              <c:numCache>
                <c:formatCode>0</c:formatCode>
                <c:ptCount val="2"/>
                <c:pt idx="0">
                  <c:v>40</c:v>
                </c:pt>
                <c:pt idx="1">
                  <c:v>60</c:v>
                </c:pt>
              </c:numCache>
            </c:numRef>
          </c:val>
          <c:extLst>
            <c:ext xmlns:c16="http://schemas.microsoft.com/office/drawing/2014/chart" uri="{C3380CC4-5D6E-409C-BE32-E72D297353CC}">
              <c16:uniqueId val="{00000000-4813-461B-892B-70CD17ECC9BB}"/>
            </c:ext>
          </c:extLst>
        </c:ser>
        <c:dLbls>
          <c:dLblPos val="outEnd"/>
          <c:showLegendKey val="0"/>
          <c:showVal val="1"/>
          <c:showCatName val="0"/>
          <c:showSerName val="0"/>
          <c:showPercent val="0"/>
          <c:showBubbleSize val="0"/>
        </c:dLbls>
        <c:gapWidth val="100"/>
        <c:overlap val="-24"/>
        <c:axId val="604491720"/>
        <c:axId val="604499264"/>
      </c:barChart>
      <c:catAx>
        <c:axId val="604491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04499264"/>
        <c:crosses val="autoZero"/>
        <c:auto val="1"/>
        <c:lblAlgn val="ctr"/>
        <c:lblOffset val="100"/>
        <c:noMultiLvlLbl val="0"/>
      </c:catAx>
      <c:valAx>
        <c:axId val="604499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04491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9197530864197531E-3"/>
                  <c:y val="9.1722222222222163E-2"/>
                </c:manualLayout>
              </c:layout>
              <c:tx>
                <c:rich>
                  <a:bodyPr/>
                  <a:lstStyle/>
                  <a:p>
                    <a:fld id="{EDF83E2B-A92D-48B2-8F5B-1C523BFBD554}"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34-445F-B1CD-8FFF64A32090}"/>
                </c:ext>
              </c:extLst>
            </c:dLbl>
            <c:dLbl>
              <c:idx val="1"/>
              <c:layout>
                <c:manualLayout>
                  <c:x val="-1.9598765432098765E-3"/>
                  <c:y val="9.5250000000000001E-2"/>
                </c:manualLayout>
              </c:layout>
              <c:tx>
                <c:rich>
                  <a:bodyPr/>
                  <a:lstStyle/>
                  <a:p>
                    <a:fld id="{7B78B26A-19AD-4516-9E1A-2AA4EC001658}"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34-445F-B1CD-8FFF64A320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Hoja51!$C$6:$C$7</c:f>
              <c:strCache>
                <c:ptCount val="2"/>
                <c:pt idx="0">
                  <c:v>NO</c:v>
                </c:pt>
                <c:pt idx="1">
                  <c:v>SI</c:v>
                </c:pt>
              </c:strCache>
            </c:strRef>
          </c:cat>
          <c:val>
            <c:numRef>
              <c:f>Hoja51!$F$6:$F$7</c:f>
              <c:numCache>
                <c:formatCode>0</c:formatCode>
                <c:ptCount val="2"/>
                <c:pt idx="0">
                  <c:v>30</c:v>
                </c:pt>
                <c:pt idx="1">
                  <c:v>70</c:v>
                </c:pt>
              </c:numCache>
            </c:numRef>
          </c:val>
          <c:extLst>
            <c:ext xmlns:c16="http://schemas.microsoft.com/office/drawing/2014/chart" uri="{C3380CC4-5D6E-409C-BE32-E72D297353CC}">
              <c16:uniqueId val="{00000000-7E34-445F-B1CD-8FFF64A32090}"/>
            </c:ext>
          </c:extLst>
        </c:ser>
        <c:dLbls>
          <c:dLblPos val="outEnd"/>
          <c:showLegendKey val="0"/>
          <c:showVal val="1"/>
          <c:showCatName val="0"/>
          <c:showSerName val="0"/>
          <c:showPercent val="0"/>
          <c:showBubbleSize val="0"/>
        </c:dLbls>
        <c:gapWidth val="100"/>
        <c:overlap val="-24"/>
        <c:axId val="608771904"/>
        <c:axId val="608765672"/>
      </c:barChart>
      <c:catAx>
        <c:axId val="6087719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608765672"/>
        <c:crosses val="autoZero"/>
        <c:auto val="1"/>
        <c:lblAlgn val="ctr"/>
        <c:lblOffset val="100"/>
        <c:noMultiLvlLbl val="0"/>
      </c:catAx>
      <c:valAx>
        <c:axId val="608765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608771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F66A-4A01-AA00-55BC90EA3064}"/>
              </c:ext>
            </c:extLst>
          </c:dPt>
          <c:dLbls>
            <c:dLbl>
              <c:idx val="0"/>
              <c:tx>
                <c:rich>
                  <a:bodyPr/>
                  <a:lstStyle/>
                  <a:p>
                    <a:fld id="{4FE21420-210D-4B0A-8906-D0C7D6998DB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6A-4A01-AA00-55BC90EA3064}"/>
                </c:ext>
              </c:extLst>
            </c:dLbl>
            <c:dLbl>
              <c:idx val="1"/>
              <c:tx>
                <c:rich>
                  <a:bodyPr/>
                  <a:lstStyle/>
                  <a:p>
                    <a:fld id="{41A6630F-7043-4060-A6DA-8AADF52E6F7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6A-4A01-AA00-55BC90EA306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Hoja52!$C$6:$C$7</c:f>
              <c:strCache>
                <c:ptCount val="2"/>
                <c:pt idx="0">
                  <c:v>NO</c:v>
                </c:pt>
                <c:pt idx="1">
                  <c:v>SI</c:v>
                </c:pt>
              </c:strCache>
            </c:strRef>
          </c:cat>
          <c:val>
            <c:numRef>
              <c:f>Hoja52!$F$6:$F$7</c:f>
              <c:numCache>
                <c:formatCode>0</c:formatCode>
                <c:ptCount val="2"/>
                <c:pt idx="0">
                  <c:v>0</c:v>
                </c:pt>
                <c:pt idx="1">
                  <c:v>100</c:v>
                </c:pt>
              </c:numCache>
            </c:numRef>
          </c:val>
          <c:extLst>
            <c:ext xmlns:c16="http://schemas.microsoft.com/office/drawing/2014/chart" uri="{C3380CC4-5D6E-409C-BE32-E72D297353CC}">
              <c16:uniqueId val="{00000000-F66A-4A01-AA00-55BC90EA3064}"/>
            </c:ext>
          </c:extLst>
        </c:ser>
        <c:dLbls>
          <c:dLblPos val="outEnd"/>
          <c:showLegendKey val="0"/>
          <c:showVal val="1"/>
          <c:showCatName val="0"/>
          <c:showSerName val="0"/>
          <c:showPercent val="0"/>
          <c:showBubbleSize val="0"/>
        </c:dLbls>
        <c:gapWidth val="100"/>
        <c:overlap val="-24"/>
        <c:axId val="471736624"/>
        <c:axId val="471735312"/>
      </c:barChart>
      <c:catAx>
        <c:axId val="471736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71735312"/>
        <c:crosses val="autoZero"/>
        <c:auto val="1"/>
        <c:lblAlgn val="ctr"/>
        <c:lblOffset val="100"/>
        <c:noMultiLvlLbl val="0"/>
      </c:catAx>
      <c:valAx>
        <c:axId val="471735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7173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r>
              <a:rPr lang="es-MX" sz="1800"/>
              <a:t>PARTICIPACIÓN</a:t>
            </a:r>
            <a:r>
              <a:rPr lang="es-MX" sz="1800" baseline="0"/>
              <a:t> ADMINISTRATIVA</a:t>
            </a:r>
            <a:endParaRPr lang="es-MX" sz="1800"/>
          </a:p>
        </c:rich>
      </c:tx>
      <c:overlay val="0"/>
      <c:spPr>
        <a:noFill/>
        <a:ln>
          <a:noFill/>
        </a:ln>
        <a:effectLst/>
      </c:spPr>
      <c:txPr>
        <a:bodyPr rot="0" spcFirstLastPara="1" vertOverflow="ellipsis" vert="horz" wrap="square" anchor="ctr" anchorCtr="1"/>
        <a:lstStyle/>
        <a:p>
          <a:pPr>
            <a:defRPr sz="14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D50-4BD2-B999-FA0FF246877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D50-4BD2-B999-FA0FF246877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'520'!$H$6:$H$7</c:f>
              <c:strCache>
                <c:ptCount val="2"/>
                <c:pt idx="0">
                  <c:v>ENCUESTADOS</c:v>
                </c:pt>
                <c:pt idx="1">
                  <c:v>NO ADMINISTRATIVOS</c:v>
                </c:pt>
              </c:strCache>
            </c:strRef>
          </c:cat>
          <c:val>
            <c:numRef>
              <c:f>'520'!$I$6:$I$7</c:f>
              <c:numCache>
                <c:formatCode>0</c:formatCode>
                <c:ptCount val="2"/>
                <c:pt idx="0">
                  <c:v>9</c:v>
                </c:pt>
                <c:pt idx="1">
                  <c:v>1</c:v>
                </c:pt>
              </c:numCache>
            </c:numRef>
          </c:val>
          <c:extLst>
            <c:ext xmlns:c16="http://schemas.microsoft.com/office/drawing/2014/chart" uri="{C3380CC4-5D6E-409C-BE32-E72D297353CC}">
              <c16:uniqueId val="{00000004-ED50-4BD2-B999-FA0FF246877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r>
              <a:rPr lang="es-MX" sz="1800"/>
              <a:t>PARTICIPACIÓN DIRECTIVA</a:t>
            </a:r>
          </a:p>
        </c:rich>
      </c:tx>
      <c:overlay val="0"/>
      <c:spPr>
        <a:noFill/>
        <a:ln>
          <a:noFill/>
        </a:ln>
        <a:effectLst/>
      </c:spPr>
      <c:txPr>
        <a:bodyPr rot="0" spcFirstLastPara="1" vertOverflow="ellipsis" vert="horz" wrap="square" anchor="ctr" anchorCtr="1"/>
        <a:lstStyle/>
        <a:p>
          <a:pPr>
            <a:defRPr sz="1800"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43F-4BCC-BE13-0BDBF4CC1B2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43F-4BCC-BE13-0BDBF4CC1B2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'520'!$H$12:$H$13</c:f>
              <c:strCache>
                <c:ptCount val="2"/>
                <c:pt idx="0">
                  <c:v>ENCUESTADOS</c:v>
                </c:pt>
                <c:pt idx="1">
                  <c:v>NO DIRECTIVOS</c:v>
                </c:pt>
              </c:strCache>
            </c:strRef>
          </c:cat>
          <c:val>
            <c:numRef>
              <c:f>'520'!$I$12:$I$13</c:f>
              <c:numCache>
                <c:formatCode>0</c:formatCode>
                <c:ptCount val="2"/>
                <c:pt idx="0">
                  <c:v>1</c:v>
                </c:pt>
                <c:pt idx="1">
                  <c:v>9</c:v>
                </c:pt>
              </c:numCache>
            </c:numRef>
          </c:val>
          <c:extLst>
            <c:ext xmlns:c16="http://schemas.microsoft.com/office/drawing/2014/chart" uri="{C3380CC4-5D6E-409C-BE32-E72D297353CC}">
              <c16:uniqueId val="{00000004-343F-4BCC-BE13-0BDBF4CC1B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tx>
                <c:rich>
                  <a:bodyPr/>
                  <a:lstStyle/>
                  <a:p>
                    <a:fld id="{C761BB81-5416-435A-9690-102D02173C33}"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9B-46D1-A8C5-F06CF1245611}"/>
                </c:ext>
              </c:extLst>
            </c:dLbl>
            <c:dLbl>
              <c:idx val="1"/>
              <c:layout>
                <c:manualLayout>
                  <c:x val="-5.8796296296296296E-3"/>
                  <c:y val="9.8777777777777812E-2"/>
                </c:manualLayout>
              </c:layout>
              <c:tx>
                <c:rich>
                  <a:bodyPr/>
                  <a:lstStyle/>
                  <a:p>
                    <a:fld id="{BC3014B2-9849-4D40-86E1-9A978DAE04FE}"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9B-46D1-A8C5-F06CF124561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Hoja1!$C$6:$C$7</c:f>
              <c:strCache>
                <c:ptCount val="2"/>
                <c:pt idx="0">
                  <c:v>NO</c:v>
                </c:pt>
                <c:pt idx="1">
                  <c:v>SI</c:v>
                </c:pt>
              </c:strCache>
            </c:strRef>
          </c:cat>
          <c:val>
            <c:numRef>
              <c:f>Hoja1!$F$6:$F$7</c:f>
              <c:numCache>
                <c:formatCode>0</c:formatCode>
                <c:ptCount val="2"/>
                <c:pt idx="0">
                  <c:v>0</c:v>
                </c:pt>
                <c:pt idx="1">
                  <c:v>100</c:v>
                </c:pt>
              </c:numCache>
            </c:numRef>
          </c:val>
          <c:extLst>
            <c:ext xmlns:c16="http://schemas.microsoft.com/office/drawing/2014/chart" uri="{C3380CC4-5D6E-409C-BE32-E72D297353CC}">
              <c16:uniqueId val="{00000000-E59B-46D1-A8C5-F06CF1245611}"/>
            </c:ext>
          </c:extLst>
        </c:ser>
        <c:dLbls>
          <c:dLblPos val="outEnd"/>
          <c:showLegendKey val="0"/>
          <c:showVal val="1"/>
          <c:showCatName val="0"/>
          <c:showSerName val="0"/>
          <c:showPercent val="0"/>
          <c:showBubbleSize val="0"/>
        </c:dLbls>
        <c:gapWidth val="100"/>
        <c:overlap val="-24"/>
        <c:axId val="378712744"/>
        <c:axId val="378706840"/>
      </c:barChart>
      <c:catAx>
        <c:axId val="378712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8706840"/>
        <c:crosses val="autoZero"/>
        <c:auto val="1"/>
        <c:lblAlgn val="ctr"/>
        <c:lblOffset val="100"/>
        <c:noMultiLvlLbl val="0"/>
      </c:catAx>
      <c:valAx>
        <c:axId val="3787068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8712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8777777777777798E-2"/>
                </c:manualLayout>
              </c:layout>
              <c:tx>
                <c:rich>
                  <a:bodyPr/>
                  <a:lstStyle/>
                  <a:p>
                    <a:fld id="{4B4B87A2-A76A-45F6-8E8C-9C6D3A8FF6FF}"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E77-4A4A-BC30-DC819F7282D7}"/>
                </c:ext>
              </c:extLst>
            </c:dLbl>
            <c:dLbl>
              <c:idx val="1"/>
              <c:layout>
                <c:manualLayout>
                  <c:x val="0"/>
                  <c:y val="9.5250000000000001E-2"/>
                </c:manualLayout>
              </c:layout>
              <c:tx>
                <c:rich>
                  <a:bodyPr/>
                  <a:lstStyle/>
                  <a:p>
                    <a:fld id="{03C70DCC-C27D-461F-8156-CD399DCC64EC}"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77-4A4A-BC30-DC819F7282D7}"/>
                </c:ext>
              </c:extLst>
            </c:dLbl>
            <c:dLbl>
              <c:idx val="2"/>
              <c:layout>
                <c:manualLayout>
                  <c:x val="-1.437226195394257E-16"/>
                  <c:y val="9.5250000000000001E-2"/>
                </c:manualLayout>
              </c:layout>
              <c:tx>
                <c:rich>
                  <a:bodyPr/>
                  <a:lstStyle/>
                  <a:p>
                    <a:fld id="{83B02DED-8DEE-41AA-9398-5E580DA4395E}" type="VALUE">
                      <a:rPr lang="en-US" smtClean="0"/>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E77-4A4A-BC30-DC819F7282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Hoja1!$AK$6:$AK$8</c:f>
              <c:strCache>
                <c:ptCount val="3"/>
                <c:pt idx="0">
                  <c:v>ESCUDO</c:v>
                </c:pt>
                <c:pt idx="1">
                  <c:v>LEMA</c:v>
                </c:pt>
                <c:pt idx="2">
                  <c:v>EGRESADOS</c:v>
                </c:pt>
              </c:strCache>
            </c:strRef>
          </c:cat>
          <c:val>
            <c:numRef>
              <c:f>Hoja1!$AL$6:$AL$8</c:f>
              <c:numCache>
                <c:formatCode>General</c:formatCode>
                <c:ptCount val="3"/>
                <c:pt idx="0">
                  <c:v>80</c:v>
                </c:pt>
                <c:pt idx="1">
                  <c:v>50</c:v>
                </c:pt>
                <c:pt idx="2">
                  <c:v>40</c:v>
                </c:pt>
              </c:numCache>
            </c:numRef>
          </c:val>
          <c:extLst>
            <c:ext xmlns:c16="http://schemas.microsoft.com/office/drawing/2014/chart" uri="{C3380CC4-5D6E-409C-BE32-E72D297353CC}">
              <c16:uniqueId val="{00000000-AE77-4A4A-BC30-DC819F7282D7}"/>
            </c:ext>
          </c:extLst>
        </c:ser>
        <c:dLbls>
          <c:dLblPos val="outEnd"/>
          <c:showLegendKey val="0"/>
          <c:showVal val="1"/>
          <c:showCatName val="0"/>
          <c:showSerName val="0"/>
          <c:showPercent val="0"/>
          <c:showBubbleSize val="0"/>
        </c:dLbls>
        <c:gapWidth val="100"/>
        <c:overlap val="-24"/>
        <c:axId val="542233624"/>
        <c:axId val="542234280"/>
      </c:barChart>
      <c:catAx>
        <c:axId val="5422336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MX"/>
          </a:p>
        </c:txPr>
        <c:crossAx val="542234280"/>
        <c:crosses val="autoZero"/>
        <c:auto val="1"/>
        <c:lblAlgn val="ctr"/>
        <c:lblOffset val="100"/>
        <c:noMultiLvlLbl val="0"/>
      </c:catAx>
      <c:valAx>
        <c:axId val="542234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42233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withinLinear" id="17">
  <a:schemeClr val="accent4"/>
</cs:colorStyle>
</file>

<file path=ppt/charts/colors26.xml><?xml version="1.0" encoding="utf-8"?>
<cs:colorStyle xmlns:cs="http://schemas.microsoft.com/office/drawing/2012/chartStyle" xmlns:a="http://schemas.openxmlformats.org/drawingml/2006/main" meth="withinLinear" id="17">
  <a:schemeClr val="accent4"/>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0.09429</cdr:x>
      <cdr:y>0.56439</cdr:y>
    </cdr:from>
    <cdr:to>
      <cdr:x>0.13629</cdr:x>
      <cdr:y>0.65564</cdr:y>
    </cdr:to>
    <cdr:sp macro="" textlink="">
      <cdr:nvSpPr>
        <cdr:cNvPr id="2" name="CuadroTexto 1">
          <a:extLst xmlns:a="http://schemas.openxmlformats.org/drawingml/2006/main">
            <a:ext uri="{FF2B5EF4-FFF2-40B4-BE49-F238E27FC236}">
              <a16:creationId xmlns:a16="http://schemas.microsoft.com/office/drawing/2014/main" id="{CB7CFA52-2B09-4E83-905E-59D139F24D5F}"/>
            </a:ext>
          </a:extLst>
        </cdr:cNvPr>
        <cdr:cNvSpPr txBox="1"/>
      </cdr:nvSpPr>
      <cdr:spPr>
        <a:xfrm xmlns:a="http://schemas.openxmlformats.org/drawingml/2006/main">
          <a:off x="646624" y="2226658"/>
          <a:ext cx="28803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050" b="1" dirty="0"/>
            <a:t>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22/10/2021</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22/10/2021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2393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0603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86185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3212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3311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893953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249697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408537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777927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23904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1987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22/10/2021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22/10/2021</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3266474" y="4257092"/>
            <a:ext cx="3222611" cy="1754326"/>
          </a:xfrm>
          <a:prstGeom prst="rect">
            <a:avLst/>
          </a:prstGeom>
          <a:noFill/>
        </p:spPr>
        <p:txBody>
          <a:bodyPr wrap="square" rtlCol="0">
            <a:spAutoFit/>
          </a:bodyPr>
          <a:lstStyle/>
          <a:p>
            <a:pPr algn="ctr"/>
            <a:r>
              <a:rPr lang="es-MX" b="1" dirty="0"/>
              <a:t>RESULTADOS EVALUACIÓN DE </a:t>
            </a:r>
          </a:p>
          <a:p>
            <a:pPr algn="ctr"/>
            <a:r>
              <a:rPr lang="es-MX" b="1" dirty="0"/>
              <a:t>AMBIENTE DE TRABAJO 2019 DE LA UNIDAD ACADÉMICA COORDINACIÓN DE SISTEMAS DE INFORMACIÓN INSTITUCIONAL</a:t>
            </a:r>
          </a:p>
        </p:txBody>
      </p:sp>
      <p:sp>
        <p:nvSpPr>
          <p:cNvPr id="25" name="24 CuadroTexto"/>
          <p:cNvSpPr txBox="1"/>
          <p:nvPr/>
        </p:nvSpPr>
        <p:spPr>
          <a:xfrm>
            <a:off x="7033681" y="6021288"/>
            <a:ext cx="1148071" cy="338554"/>
          </a:xfrm>
          <a:prstGeom prst="rect">
            <a:avLst/>
          </a:prstGeom>
          <a:noFill/>
        </p:spPr>
        <p:txBody>
          <a:bodyPr wrap="none" rtlCol="0">
            <a:spAutoFit/>
          </a:bodyPr>
          <a:lstStyle/>
          <a:p>
            <a:r>
              <a:rPr lang="es-MX" sz="1600" b="1" dirty="0"/>
              <a:t>-------- 2020</a:t>
            </a:r>
          </a:p>
        </p:txBody>
      </p:sp>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E7236F15-6205-40F9-AC91-DF6450A9716C}"/>
              </a:ext>
            </a:extLst>
          </p:cNvPr>
          <p:cNvPicPr>
            <a:picLocks noChangeAspect="1"/>
          </p:cNvPicPr>
          <p:nvPr/>
        </p:nvPicPr>
        <p:blipFill>
          <a:blip r:embed="rId5"/>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305097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9FAD9C7D-216F-4FA4-A9CE-3365971BAE6F}"/>
              </a:ext>
            </a:extLst>
          </p:cNvPr>
          <p:cNvPicPr>
            <a:picLocks noChangeAspect="1"/>
          </p:cNvPicPr>
          <p:nvPr/>
        </p:nvPicPr>
        <p:blipFill>
          <a:blip r:embed="rId5"/>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64812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0750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8" name="Imagen 7">
            <a:extLst>
              <a:ext uri="{FF2B5EF4-FFF2-40B4-BE49-F238E27FC236}">
                <a16:creationId xmlns:a16="http://schemas.microsoft.com/office/drawing/2014/main" id="{1E8D117E-178D-475B-B31B-9D4894788672}"/>
              </a:ext>
            </a:extLst>
          </p:cNvPr>
          <p:cNvPicPr>
            <a:picLocks noChangeAspect="1"/>
          </p:cNvPicPr>
          <p:nvPr/>
        </p:nvPicPr>
        <p:blipFill>
          <a:blip r:embed="rId5"/>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223483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84654" y="5499532"/>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4" name="Gráfico 23">
            <a:extLst>
              <a:ext uri="{FF2B5EF4-FFF2-40B4-BE49-F238E27FC236}">
                <a16:creationId xmlns:a16="http://schemas.microsoft.com/office/drawing/2014/main" id="{098D44A5-1723-4CCB-9B92-7B7A11C4826A}"/>
              </a:ext>
            </a:extLst>
          </p:cNvPr>
          <p:cNvGraphicFramePr>
            <a:graphicFrameLocks/>
          </p:cNvGraphicFramePr>
          <p:nvPr>
            <p:extLst>
              <p:ext uri="{D42A27DB-BD31-4B8C-83A1-F6EECF244321}">
                <p14:modId xmlns:p14="http://schemas.microsoft.com/office/powerpoint/2010/main" val="719393302"/>
              </p:ext>
            </p:extLst>
          </p:nvPr>
        </p:nvGraphicFramePr>
        <p:xfrm>
          <a:off x="1332000" y="1596294"/>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graphicFrame>
        <p:nvGraphicFramePr>
          <p:cNvPr id="20" name="Gráfico 19">
            <a:extLst>
              <a:ext uri="{FF2B5EF4-FFF2-40B4-BE49-F238E27FC236}">
                <a16:creationId xmlns:a16="http://schemas.microsoft.com/office/drawing/2014/main" id="{ED2FC0AD-9038-4AD6-9DE7-B74E7ACA534C}"/>
              </a:ext>
            </a:extLst>
          </p:cNvPr>
          <p:cNvGraphicFramePr>
            <a:graphicFrameLocks/>
          </p:cNvGraphicFramePr>
          <p:nvPr>
            <p:extLst>
              <p:ext uri="{D42A27DB-BD31-4B8C-83A1-F6EECF244321}">
                <p14:modId xmlns:p14="http://schemas.microsoft.com/office/powerpoint/2010/main" val="1013621382"/>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716A2EA2-3378-48F5-AD1E-6A283F6E189D}"/>
              </a:ext>
            </a:extLst>
          </p:cNvPr>
          <p:cNvGraphicFramePr>
            <a:graphicFrameLocks/>
          </p:cNvGraphicFramePr>
          <p:nvPr>
            <p:extLst>
              <p:ext uri="{D42A27DB-BD31-4B8C-83A1-F6EECF244321}">
                <p14:modId xmlns:p14="http://schemas.microsoft.com/office/powerpoint/2010/main" val="2876741307"/>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805264"/>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32" name="Gráfico 31">
            <a:extLst>
              <a:ext uri="{FF2B5EF4-FFF2-40B4-BE49-F238E27FC236}">
                <a16:creationId xmlns:a16="http://schemas.microsoft.com/office/drawing/2014/main" id="{59A0DFB3-25A9-4F15-A5E7-7541616D90EA}"/>
              </a:ext>
            </a:extLst>
          </p:cNvPr>
          <p:cNvGraphicFramePr>
            <a:graphicFrameLocks/>
          </p:cNvGraphicFramePr>
          <p:nvPr>
            <p:extLst>
              <p:ext uri="{D42A27DB-BD31-4B8C-83A1-F6EECF244321}">
                <p14:modId xmlns:p14="http://schemas.microsoft.com/office/powerpoint/2010/main" val="4054505059"/>
              </p:ext>
            </p:extLst>
          </p:nvPr>
        </p:nvGraphicFramePr>
        <p:xfrm>
          <a:off x="1439689" y="1670497"/>
          <a:ext cx="6858000" cy="3945273"/>
        </p:xfrm>
        <a:graphic>
          <a:graphicData uri="http://schemas.openxmlformats.org/drawingml/2006/chart">
            <c:chart xmlns:c="http://schemas.openxmlformats.org/drawingml/2006/chart" xmlns:r="http://schemas.openxmlformats.org/officeDocument/2006/relationships" r:id="rId5"/>
          </a:graphicData>
        </a:graphic>
      </p:graphicFrame>
      <p:sp>
        <p:nvSpPr>
          <p:cNvPr id="33" name="CuadroTexto 1">
            <a:extLst>
              <a:ext uri="{FF2B5EF4-FFF2-40B4-BE49-F238E27FC236}">
                <a16:creationId xmlns:a16="http://schemas.microsoft.com/office/drawing/2014/main" id="{F734A318-2F78-49FD-BB69-03B3BE65D4E6}"/>
              </a:ext>
            </a:extLst>
          </p:cNvPr>
          <p:cNvSpPr txBox="1"/>
          <p:nvPr/>
        </p:nvSpPr>
        <p:spPr>
          <a:xfrm>
            <a:off x="2880865" y="3897155"/>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2</a:t>
            </a:r>
          </a:p>
        </p:txBody>
      </p:sp>
      <p:sp>
        <p:nvSpPr>
          <p:cNvPr id="34" name="CuadroTexto 1">
            <a:extLst>
              <a:ext uri="{FF2B5EF4-FFF2-40B4-BE49-F238E27FC236}">
                <a16:creationId xmlns:a16="http://schemas.microsoft.com/office/drawing/2014/main" id="{F734A318-2F78-49FD-BB69-03B3BE65D4E6}"/>
              </a:ext>
            </a:extLst>
          </p:cNvPr>
          <p:cNvSpPr txBox="1"/>
          <p:nvPr/>
        </p:nvSpPr>
        <p:spPr>
          <a:xfrm>
            <a:off x="5267124" y="3897155"/>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5</a:t>
            </a:r>
          </a:p>
        </p:txBody>
      </p:sp>
      <p:sp>
        <p:nvSpPr>
          <p:cNvPr id="35" name="CuadroTexto 1">
            <a:extLst>
              <a:ext uri="{FF2B5EF4-FFF2-40B4-BE49-F238E27FC236}">
                <a16:creationId xmlns:a16="http://schemas.microsoft.com/office/drawing/2014/main" id="{F734A318-2F78-49FD-BB69-03B3BE65D4E6}"/>
              </a:ext>
            </a:extLst>
          </p:cNvPr>
          <p:cNvSpPr txBox="1"/>
          <p:nvPr/>
        </p:nvSpPr>
        <p:spPr>
          <a:xfrm>
            <a:off x="3649220" y="3897155"/>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3</a:t>
            </a:r>
          </a:p>
        </p:txBody>
      </p:sp>
      <p:sp>
        <p:nvSpPr>
          <p:cNvPr id="36" name="CuadroTexto 1">
            <a:extLst>
              <a:ext uri="{FF2B5EF4-FFF2-40B4-BE49-F238E27FC236}">
                <a16:creationId xmlns:a16="http://schemas.microsoft.com/office/drawing/2014/main" id="{F734A318-2F78-49FD-BB69-03B3BE65D4E6}"/>
              </a:ext>
            </a:extLst>
          </p:cNvPr>
          <p:cNvSpPr txBox="1"/>
          <p:nvPr/>
        </p:nvSpPr>
        <p:spPr>
          <a:xfrm>
            <a:off x="6017143" y="3897155"/>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6</a:t>
            </a:r>
          </a:p>
        </p:txBody>
      </p:sp>
      <p:sp>
        <p:nvSpPr>
          <p:cNvPr id="37" name="CuadroTexto 1">
            <a:extLst>
              <a:ext uri="{FF2B5EF4-FFF2-40B4-BE49-F238E27FC236}">
                <a16:creationId xmlns:a16="http://schemas.microsoft.com/office/drawing/2014/main" id="{F734A318-2F78-49FD-BB69-03B3BE65D4E6}"/>
              </a:ext>
            </a:extLst>
          </p:cNvPr>
          <p:cNvSpPr txBox="1"/>
          <p:nvPr/>
        </p:nvSpPr>
        <p:spPr>
          <a:xfrm>
            <a:off x="6822901" y="3897155"/>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7</a:t>
            </a:r>
          </a:p>
        </p:txBody>
      </p:sp>
      <p:sp>
        <p:nvSpPr>
          <p:cNvPr id="38" name="CuadroTexto 1">
            <a:extLst>
              <a:ext uri="{FF2B5EF4-FFF2-40B4-BE49-F238E27FC236}">
                <a16:creationId xmlns:a16="http://schemas.microsoft.com/office/drawing/2014/main" id="{F734A318-2F78-49FD-BB69-03B3BE65D4E6}"/>
              </a:ext>
            </a:extLst>
          </p:cNvPr>
          <p:cNvSpPr txBox="1"/>
          <p:nvPr/>
        </p:nvSpPr>
        <p:spPr>
          <a:xfrm>
            <a:off x="7628659" y="3897155"/>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8</a:t>
            </a:r>
          </a:p>
        </p:txBody>
      </p:sp>
      <p:sp>
        <p:nvSpPr>
          <p:cNvPr id="39" name="CuadroTexto 1">
            <a:extLst>
              <a:ext uri="{FF2B5EF4-FFF2-40B4-BE49-F238E27FC236}">
                <a16:creationId xmlns:a16="http://schemas.microsoft.com/office/drawing/2014/main" id="{F734A318-2F78-49FD-BB69-03B3BE65D4E6}"/>
              </a:ext>
            </a:extLst>
          </p:cNvPr>
          <p:cNvSpPr txBox="1"/>
          <p:nvPr/>
        </p:nvSpPr>
        <p:spPr>
          <a:xfrm>
            <a:off x="4455548" y="3863888"/>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t>4</a:t>
            </a:r>
          </a:p>
        </p:txBody>
      </p:sp>
    </p:spTree>
    <p:extLst>
      <p:ext uri="{BB962C8B-B14F-4D97-AF65-F5344CB8AC3E}">
        <p14:creationId xmlns:p14="http://schemas.microsoft.com/office/powerpoint/2010/main" val="11127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20" name="CuadroTexto 19">
            <a:extLst>
              <a:ext uri="{FF2B5EF4-FFF2-40B4-BE49-F238E27FC236}">
                <a16:creationId xmlns:a16="http://schemas.microsoft.com/office/drawing/2014/main" id="{FEDAC781-EE8C-4AED-BF2E-79DD4B35545D}"/>
              </a:ext>
            </a:extLst>
          </p:cNvPr>
          <p:cNvSpPr txBox="1"/>
          <p:nvPr/>
        </p:nvSpPr>
        <p:spPr>
          <a:xfrm>
            <a:off x="1236476" y="1124744"/>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un porcentaje muy favorable debido a que el 100% de los encuestados se siente </a:t>
            </a:r>
            <a:r>
              <a:rPr lang="es-MX" b="1" dirty="0"/>
              <a:t>orgulloso</a:t>
            </a:r>
            <a:r>
              <a:rPr lang="es-MX" dirty="0"/>
              <a:t> por la institución, además de identificarse la comunidad universitaria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 3.-Egresados</a:t>
            </a:r>
          </a:p>
          <a:p>
            <a:pPr algn="just"/>
            <a:r>
              <a:rPr lang="es-MX" dirty="0"/>
              <a:t>Aunque el 20% de la comunidad desconoce el </a:t>
            </a:r>
            <a:r>
              <a:rPr lang="es-MX" b="1" dirty="0"/>
              <a:t>código de ética.</a:t>
            </a:r>
          </a:p>
          <a:p>
            <a:pPr algn="just"/>
            <a:r>
              <a:rPr lang="es-MX" dirty="0"/>
              <a:t>Dentro de los </a:t>
            </a:r>
            <a:r>
              <a:rPr lang="es-MX" b="1" dirty="0"/>
              <a:t>valores</a:t>
            </a:r>
            <a:r>
              <a:rPr lang="es-MX" dirty="0"/>
              <a:t> que conforman al código de ética, se considera el siguiente orden de importancia es en el cual se tienen que ver representados:</a:t>
            </a:r>
          </a:p>
          <a:p>
            <a:pPr marL="742950" lvl="1" indent="-285750" algn="just">
              <a:buFont typeface="Arial" panose="020B0604020202020204" pitchFamily="34" charset="0"/>
              <a:buChar char="•"/>
            </a:pPr>
            <a:r>
              <a:rPr lang="es-MX" dirty="0"/>
              <a:t> 1.-Responsabilidad</a:t>
            </a:r>
          </a:p>
          <a:p>
            <a:pPr marL="742950" lvl="1" indent="-285750" algn="just">
              <a:buFont typeface="Arial" panose="020B0604020202020204" pitchFamily="34" charset="0"/>
              <a:buChar char="•"/>
            </a:pPr>
            <a:r>
              <a:rPr lang="es-MX" dirty="0"/>
              <a:t> 2.-Lealtad y compromiso</a:t>
            </a:r>
          </a:p>
          <a:p>
            <a:pPr marL="742950" lvl="1" indent="-285750" algn="just">
              <a:buFont typeface="Arial" panose="020B0604020202020204" pitchFamily="34" charset="0"/>
              <a:buChar char="•"/>
            </a:pPr>
            <a:r>
              <a:rPr lang="es-MX" dirty="0"/>
              <a:t> 3.-Transparencia y rendición de cuentas</a:t>
            </a:r>
          </a:p>
          <a:p>
            <a:pPr marL="742950" lvl="1" indent="-285750" algn="just">
              <a:buFont typeface="Arial" panose="020B0604020202020204" pitchFamily="34" charset="0"/>
              <a:buChar char="•"/>
            </a:pPr>
            <a:r>
              <a:rPr lang="es-MX" dirty="0"/>
              <a:t> 4.-Tolerancia</a:t>
            </a:r>
          </a:p>
          <a:p>
            <a:pPr marL="742950" lvl="1" indent="-285750" algn="just">
              <a:buFont typeface="Arial" panose="020B0604020202020204" pitchFamily="34" charset="0"/>
              <a:buChar char="•"/>
            </a:pPr>
            <a:r>
              <a:rPr lang="es-MX" dirty="0"/>
              <a:t> 5.-Equidad</a:t>
            </a:r>
          </a:p>
          <a:p>
            <a:pPr marL="742950" lvl="1" indent="-285750" algn="just">
              <a:buFont typeface="Arial" panose="020B0604020202020204" pitchFamily="34" charset="0"/>
              <a:buChar char="•"/>
            </a:pPr>
            <a:r>
              <a:rPr lang="es-MX" dirty="0"/>
              <a:t> 6.-Justicia</a:t>
            </a:r>
          </a:p>
          <a:p>
            <a:pPr marL="742950" lvl="1" indent="-285750" algn="just">
              <a:buFont typeface="Arial" panose="020B0604020202020204" pitchFamily="34" charset="0"/>
              <a:buChar char="•"/>
            </a:pPr>
            <a:r>
              <a:rPr lang="es-MX" dirty="0"/>
              <a:t> 7.-Profesionalismo e equidad</a:t>
            </a:r>
          </a:p>
          <a:p>
            <a:pPr marL="742950" lvl="1" indent="-285750" algn="just">
              <a:buFont typeface="Arial" panose="020B0604020202020204" pitchFamily="34" charset="0"/>
              <a:buChar char="•"/>
            </a:pPr>
            <a:r>
              <a:rPr lang="es-MX" dirty="0"/>
              <a:t>8.-Coinciencia ecológica</a:t>
            </a:r>
            <a:endParaRPr lang="es-MX" b="1" dirty="0"/>
          </a:p>
        </p:txBody>
      </p:sp>
    </p:spTree>
    <p:extLst>
      <p:ext uri="{BB962C8B-B14F-4D97-AF65-F5344CB8AC3E}">
        <p14:creationId xmlns:p14="http://schemas.microsoft.com/office/powerpoint/2010/main" val="273288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5573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9F84C600-6C67-4201-94A7-4826C5FA7327}"/>
              </a:ext>
            </a:extLst>
          </p:cNvPr>
          <p:cNvGraphicFramePr>
            <a:graphicFrameLocks/>
          </p:cNvGraphicFramePr>
          <p:nvPr>
            <p:extLst>
              <p:ext uri="{D42A27DB-BD31-4B8C-83A1-F6EECF244321}">
                <p14:modId xmlns:p14="http://schemas.microsoft.com/office/powerpoint/2010/main" val="3021509098"/>
              </p:ext>
            </p:extLst>
          </p:nvPr>
        </p:nvGraphicFramePr>
        <p:xfrm>
          <a:off x="1332000" y="1592996"/>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AD14833D-3F16-47D1-B185-8F79DAD988A6}"/>
              </a:ext>
            </a:extLst>
          </p:cNvPr>
          <p:cNvGraphicFramePr>
            <a:graphicFrameLocks/>
          </p:cNvGraphicFramePr>
          <p:nvPr>
            <p:extLst>
              <p:ext uri="{D42A27DB-BD31-4B8C-83A1-F6EECF244321}">
                <p14:modId xmlns:p14="http://schemas.microsoft.com/office/powerpoint/2010/main" val="2191105938"/>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02C96689-A96D-4587-BB91-C5FB9D0DB5C4}"/>
              </a:ext>
            </a:extLst>
          </p:cNvPr>
          <p:cNvGraphicFramePr>
            <a:graphicFrameLocks/>
          </p:cNvGraphicFramePr>
          <p:nvPr>
            <p:extLst>
              <p:ext uri="{D42A27DB-BD31-4B8C-83A1-F6EECF244321}">
                <p14:modId xmlns:p14="http://schemas.microsoft.com/office/powerpoint/2010/main" val="760179832"/>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4AF9FD2E-B31A-457B-B8F3-5EF5E90992F2}"/>
              </a:ext>
            </a:extLst>
          </p:cNvPr>
          <p:cNvGraphicFramePr>
            <a:graphicFrameLocks/>
          </p:cNvGraphicFramePr>
          <p:nvPr>
            <p:extLst>
              <p:ext uri="{D42A27DB-BD31-4B8C-83A1-F6EECF244321}">
                <p14:modId xmlns:p14="http://schemas.microsoft.com/office/powerpoint/2010/main" val="3113022902"/>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5" name="Gráfico 24">
            <a:extLst>
              <a:ext uri="{FF2B5EF4-FFF2-40B4-BE49-F238E27FC236}">
                <a16:creationId xmlns:a16="http://schemas.microsoft.com/office/drawing/2014/main" id="{36B506A3-D125-47FC-A9F6-382135AB2412}"/>
              </a:ext>
            </a:extLst>
          </p:cNvPr>
          <p:cNvGraphicFramePr>
            <a:graphicFrameLocks/>
          </p:cNvGraphicFramePr>
          <p:nvPr>
            <p:extLst>
              <p:ext uri="{D42A27DB-BD31-4B8C-83A1-F6EECF244321}">
                <p14:modId xmlns:p14="http://schemas.microsoft.com/office/powerpoint/2010/main" val="3030721226"/>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EDE2FB0E-66EF-4783-8951-20AAC419AF17}"/>
              </a:ext>
            </a:extLst>
          </p:cNvPr>
          <p:cNvGraphicFramePr>
            <a:graphicFrameLocks/>
          </p:cNvGraphicFramePr>
          <p:nvPr>
            <p:extLst>
              <p:ext uri="{D42A27DB-BD31-4B8C-83A1-F6EECF244321}">
                <p14:modId xmlns:p14="http://schemas.microsoft.com/office/powerpoint/2010/main" val="2680634596"/>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82BA47CD-4B0D-4043-8309-8ABF0B204E90}"/>
              </a:ext>
            </a:extLst>
          </p:cNvPr>
          <p:cNvGraphicFramePr>
            <a:graphicFrameLocks/>
          </p:cNvGraphicFramePr>
          <p:nvPr>
            <p:extLst>
              <p:ext uri="{D42A27DB-BD31-4B8C-83A1-F6EECF244321}">
                <p14:modId xmlns:p14="http://schemas.microsoft.com/office/powerpoint/2010/main" val="104135620"/>
              </p:ext>
            </p:extLst>
          </p:nvPr>
        </p:nvGraphicFramePr>
        <p:xfrm>
          <a:off x="1728382"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9C901232-8491-4EDF-AE81-10A6B67F6B2E}"/>
              </a:ext>
            </a:extLst>
          </p:cNvPr>
          <p:cNvGraphicFramePr>
            <a:graphicFrameLocks/>
          </p:cNvGraphicFramePr>
          <p:nvPr>
            <p:extLst>
              <p:ext uri="{D42A27DB-BD31-4B8C-83A1-F6EECF244321}">
                <p14:modId xmlns:p14="http://schemas.microsoft.com/office/powerpoint/2010/main" val="168658882"/>
              </p:ext>
            </p:extLst>
          </p:nvPr>
        </p:nvGraphicFramePr>
        <p:xfrm>
          <a:off x="1332000" y="1633529"/>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D757A3F9-6A52-42EE-92B6-01045A5BB975}"/>
              </a:ext>
            </a:extLst>
          </p:cNvPr>
          <p:cNvGraphicFramePr>
            <a:graphicFrameLocks/>
          </p:cNvGraphicFramePr>
          <p:nvPr>
            <p:extLst>
              <p:ext uri="{D42A27DB-BD31-4B8C-83A1-F6EECF244321}">
                <p14:modId xmlns:p14="http://schemas.microsoft.com/office/powerpoint/2010/main" val="69313522"/>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E1238954-EF8F-4EB1-95FB-E7340CCF6B4B}"/>
              </a:ext>
            </a:extLst>
          </p:cNvPr>
          <p:cNvGraphicFramePr>
            <a:graphicFrameLocks/>
          </p:cNvGraphicFramePr>
          <p:nvPr>
            <p:extLst>
              <p:ext uri="{D42A27DB-BD31-4B8C-83A1-F6EECF244321}">
                <p14:modId xmlns:p14="http://schemas.microsoft.com/office/powerpoint/2010/main" val="2613916859"/>
              </p:ext>
            </p:extLst>
          </p:nvPr>
        </p:nvGraphicFramePr>
        <p:xfrm>
          <a:off x="1734566"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720746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20" name="CuadroTexto 19">
            <a:extLst>
              <a:ext uri="{FF2B5EF4-FFF2-40B4-BE49-F238E27FC236}">
                <a16:creationId xmlns:a16="http://schemas.microsoft.com/office/drawing/2014/main" id="{399D84CA-B6EC-40E9-9E0C-44C86C45D4D7}"/>
              </a:ext>
            </a:extLst>
          </p:cNvPr>
          <p:cNvSpPr txBox="1"/>
          <p:nvPr/>
        </p:nvSpPr>
        <p:spPr>
          <a:xfrm>
            <a:off x="1377359" y="1772816"/>
            <a:ext cx="7155081" cy="397031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entre buena y excelente con oportunidad a mejorar en algunas áreas faltantes, el </a:t>
            </a:r>
            <a:r>
              <a:rPr lang="es-MX" b="1" dirty="0"/>
              <a:t>clima</a:t>
            </a:r>
            <a:r>
              <a:rPr lang="es-MX" dirty="0"/>
              <a:t> del entorno en su mayor parte se encuentra buena oportunidad a mejorar, el </a:t>
            </a:r>
            <a:r>
              <a:rPr lang="es-MX" b="1" dirty="0"/>
              <a:t>ruido</a:t>
            </a:r>
            <a:r>
              <a:rPr lang="es-MX" dirty="0"/>
              <a:t> es adecuado para realizar las diversas labores encomendadas, en lo referente a </a:t>
            </a:r>
            <a:r>
              <a:rPr lang="es-MX" b="1" dirty="0"/>
              <a:t>mobiliario</a:t>
            </a:r>
            <a:r>
              <a:rPr lang="es-MX" dirty="0"/>
              <a:t> se expresa que se encuentra mayormente en estado malo, el </a:t>
            </a:r>
            <a:r>
              <a:rPr lang="es-MX" b="1" dirty="0"/>
              <a:t>espacio</a:t>
            </a:r>
            <a:r>
              <a:rPr lang="es-MX" dirty="0"/>
              <a:t> no permite realizar las actividades de forma normal, la </a:t>
            </a:r>
            <a:r>
              <a:rPr lang="es-MX" b="1" dirty="0"/>
              <a:t>higiene</a:t>
            </a:r>
            <a:r>
              <a:rPr lang="es-MX" dirty="0"/>
              <a:t> en general es mala, en cuanto la </a:t>
            </a:r>
            <a:r>
              <a:rPr lang="es-MX" b="1" dirty="0"/>
              <a:t>higiene en sanitarios </a:t>
            </a:r>
            <a:r>
              <a:rPr lang="es-MX" dirty="0"/>
              <a:t>es regular pero con oportunidad a mejorar, en relación a la respuesta de solicitud de </a:t>
            </a:r>
            <a:r>
              <a:rPr lang="es-MX" b="1" dirty="0"/>
              <a:t>mantenimiento</a:t>
            </a:r>
            <a:r>
              <a:rPr lang="es-MX" dirty="0"/>
              <a:t> de infraestructura se expresa que es buena, se encuentra neutra en cuanto conocer a los </a:t>
            </a:r>
            <a:r>
              <a:rPr lang="es-MX" b="1" dirty="0"/>
              <a:t>integrantes</a:t>
            </a:r>
            <a:r>
              <a:rPr lang="es-MX" dirty="0"/>
              <a:t> </a:t>
            </a:r>
            <a:r>
              <a:rPr lang="es-MX" b="1" dirty="0"/>
              <a:t>de las comisiones de seguridad e higiene</a:t>
            </a:r>
            <a:r>
              <a:rPr lang="es-MX" dirty="0"/>
              <a:t>, la </a:t>
            </a:r>
            <a:r>
              <a:rPr lang="es-MX" b="1" dirty="0"/>
              <a:t>información que se recibe de las comisiones de seguridad e higiene </a:t>
            </a:r>
            <a:r>
              <a:rPr lang="es-MX" dirty="0"/>
              <a:t>es casi nula además de contar con una gran oportunidad de mejora. </a:t>
            </a:r>
          </a:p>
        </p:txBody>
      </p:sp>
    </p:spTree>
    <p:extLst>
      <p:ext uri="{BB962C8B-B14F-4D97-AF65-F5344CB8AC3E}">
        <p14:creationId xmlns:p14="http://schemas.microsoft.com/office/powerpoint/2010/main" val="106556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3" name="Gráfico 22">
            <a:extLst>
              <a:ext uri="{FF2B5EF4-FFF2-40B4-BE49-F238E27FC236}">
                <a16:creationId xmlns:a16="http://schemas.microsoft.com/office/drawing/2014/main" id="{0B1CD33F-A132-4634-B340-7FDD35AB13EA}"/>
              </a:ext>
            </a:extLst>
          </p:cNvPr>
          <p:cNvGraphicFramePr>
            <a:graphicFrameLocks/>
          </p:cNvGraphicFramePr>
          <p:nvPr>
            <p:extLst>
              <p:ext uri="{D42A27DB-BD31-4B8C-83A1-F6EECF244321}">
                <p14:modId xmlns:p14="http://schemas.microsoft.com/office/powerpoint/2010/main" val="2831781950"/>
              </p:ext>
            </p:extLst>
          </p:nvPr>
        </p:nvGraphicFramePr>
        <p:xfrm>
          <a:off x="1728382" y="1592996"/>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245B97C3-8516-4AB7-B2FD-C8ABE9A8FA8F}"/>
              </a:ext>
            </a:extLst>
          </p:cNvPr>
          <p:cNvGraphicFramePr>
            <a:graphicFrameLocks/>
          </p:cNvGraphicFramePr>
          <p:nvPr>
            <p:extLst>
              <p:ext uri="{D42A27DB-BD31-4B8C-83A1-F6EECF244321}">
                <p14:modId xmlns:p14="http://schemas.microsoft.com/office/powerpoint/2010/main" val="2984965587"/>
              </p:ext>
            </p:extLst>
          </p:nvPr>
        </p:nvGraphicFramePr>
        <p:xfrm>
          <a:off x="1734705" y="1635493"/>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266B3C97-D3A5-4EE6-8E65-D28AF505DA93}"/>
              </a:ext>
            </a:extLst>
          </p:cNvPr>
          <p:cNvGraphicFramePr>
            <a:graphicFrameLocks/>
          </p:cNvGraphicFramePr>
          <p:nvPr>
            <p:extLst>
              <p:ext uri="{D42A27DB-BD31-4B8C-83A1-F6EECF244321}">
                <p14:modId xmlns:p14="http://schemas.microsoft.com/office/powerpoint/2010/main" val="4014302488"/>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23" name="CuadroTexto 22">
            <a:extLst>
              <a:ext uri="{FF2B5EF4-FFF2-40B4-BE49-F238E27FC236}">
                <a16:creationId xmlns:a16="http://schemas.microsoft.com/office/drawing/2014/main" id="{AC5193B2-4B03-42B3-9FF1-D60C37C3DF85}"/>
              </a:ext>
            </a:extLst>
          </p:cNvPr>
          <p:cNvSpPr txBox="1"/>
          <p:nvPr/>
        </p:nvSpPr>
        <p:spPr>
          <a:xfrm>
            <a:off x="1597955" y="1068961"/>
            <a:ext cx="6785897" cy="5078313"/>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el 30%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30%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20% menciona que no es siempre.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1445366" y="2151727"/>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6" name="Gráfico 25">
            <a:extLst>
              <a:ext uri="{FF2B5EF4-FFF2-40B4-BE49-F238E27FC236}">
                <a16:creationId xmlns:a16="http://schemas.microsoft.com/office/drawing/2014/main" id="{2469D5CF-622F-42EA-B6B5-E9E60B312580}"/>
              </a:ext>
            </a:extLst>
          </p:cNvPr>
          <p:cNvGraphicFramePr>
            <a:graphicFrameLocks/>
          </p:cNvGraphicFramePr>
          <p:nvPr>
            <p:extLst>
              <p:ext uri="{D42A27DB-BD31-4B8C-83A1-F6EECF244321}">
                <p14:modId xmlns:p14="http://schemas.microsoft.com/office/powerpoint/2010/main" val="628759193"/>
              </p:ext>
            </p:extLst>
          </p:nvPr>
        </p:nvGraphicFramePr>
        <p:xfrm>
          <a:off x="1332000" y="1523044"/>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BF7AF7AC-2E77-42E3-98FD-BB1016D7BFF0}"/>
              </a:ext>
            </a:extLst>
          </p:cNvPr>
          <p:cNvGraphicFramePr>
            <a:graphicFrameLocks/>
          </p:cNvGraphicFramePr>
          <p:nvPr>
            <p:extLst>
              <p:ext uri="{D42A27DB-BD31-4B8C-83A1-F6EECF244321}">
                <p14:modId xmlns:p14="http://schemas.microsoft.com/office/powerpoint/2010/main" val="1582215934"/>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760F3276-8824-4480-8644-EDB8C9F44E76}"/>
              </a:ext>
            </a:extLst>
          </p:cNvPr>
          <p:cNvGraphicFramePr>
            <a:graphicFrameLocks/>
          </p:cNvGraphicFramePr>
          <p:nvPr>
            <p:extLst>
              <p:ext uri="{D42A27DB-BD31-4B8C-83A1-F6EECF244321}">
                <p14:modId xmlns:p14="http://schemas.microsoft.com/office/powerpoint/2010/main" val="3736706446"/>
              </p:ext>
            </p:extLst>
          </p:nvPr>
        </p:nvGraphicFramePr>
        <p:xfrm>
          <a:off x="1734466"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1655676" y="2443521"/>
            <a:ext cx="5832648" cy="1754326"/>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COORDINACIÓN DE SISTEMAS DE INFORMACIÓN INSTITUCIONAL</a:t>
            </a:r>
          </a:p>
        </p:txBody>
      </p:sp>
    </p:spTree>
    <p:extLst>
      <p:ext uri="{BB962C8B-B14F-4D97-AF65-F5344CB8AC3E}">
        <p14:creationId xmlns:p14="http://schemas.microsoft.com/office/powerpoint/2010/main" val="1049543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4838A560-9914-4188-B884-8F67AEAA229D}"/>
              </a:ext>
            </a:extLst>
          </p:cNvPr>
          <p:cNvGraphicFramePr>
            <a:graphicFrameLocks/>
          </p:cNvGraphicFramePr>
          <p:nvPr>
            <p:extLst>
              <p:ext uri="{D42A27DB-BD31-4B8C-83A1-F6EECF244321}">
                <p14:modId xmlns:p14="http://schemas.microsoft.com/office/powerpoint/2010/main" val="471051773"/>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7F57F973-99AA-41B0-943B-6E8DD5AD7D34}"/>
              </a:ext>
            </a:extLst>
          </p:cNvPr>
          <p:cNvGraphicFramePr>
            <a:graphicFrameLocks/>
          </p:cNvGraphicFramePr>
          <p:nvPr>
            <p:extLst>
              <p:ext uri="{D42A27DB-BD31-4B8C-83A1-F6EECF244321}">
                <p14:modId xmlns:p14="http://schemas.microsoft.com/office/powerpoint/2010/main" val="2496268793"/>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7B5DC99E-3B8E-477C-9F50-8FAD9B3D2D32}"/>
              </a:ext>
            </a:extLst>
          </p:cNvPr>
          <p:cNvGraphicFramePr>
            <a:graphicFrameLocks/>
          </p:cNvGraphicFramePr>
          <p:nvPr>
            <p:extLst>
              <p:ext uri="{D42A27DB-BD31-4B8C-83A1-F6EECF244321}">
                <p14:modId xmlns:p14="http://schemas.microsoft.com/office/powerpoint/2010/main" val="3404116935"/>
              </p:ext>
            </p:extLst>
          </p:nvPr>
        </p:nvGraphicFramePr>
        <p:xfrm>
          <a:off x="1730772"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9D6E88D7-4863-4D4B-BEC8-E88514157039}"/>
              </a:ext>
            </a:extLst>
          </p:cNvPr>
          <p:cNvGraphicFramePr>
            <a:graphicFrameLocks/>
          </p:cNvGraphicFramePr>
          <p:nvPr>
            <p:extLst>
              <p:ext uri="{D42A27DB-BD31-4B8C-83A1-F6EECF244321}">
                <p14:modId xmlns:p14="http://schemas.microsoft.com/office/powerpoint/2010/main" val="394808077"/>
              </p:ext>
            </p:extLst>
          </p:nvPr>
        </p:nvGraphicFramePr>
        <p:xfrm>
          <a:off x="1734705" y="1523044"/>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23" name="CuadroTexto 22">
            <a:extLst>
              <a:ext uri="{FF2B5EF4-FFF2-40B4-BE49-F238E27FC236}">
                <a16:creationId xmlns:a16="http://schemas.microsoft.com/office/drawing/2014/main" id="{0F6AA38E-CBD9-4EF6-A2E2-D7054AB01D96}"/>
              </a:ext>
            </a:extLst>
          </p:cNvPr>
          <p:cNvSpPr txBox="1"/>
          <p:nvPr/>
        </p:nvSpPr>
        <p:spPr>
          <a:xfrm>
            <a:off x="2195736" y="1556792"/>
            <a:ext cx="5930945" cy="3416320"/>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excelente, el </a:t>
            </a:r>
            <a:r>
              <a:rPr lang="es-MX" b="1" dirty="0"/>
              <a:t>trabajo en equipo</a:t>
            </a:r>
            <a:r>
              <a:rPr lang="es-MX" dirty="0"/>
              <a:t> es bueno con oportunidad de mejora, se manifiesta que se les permite expresar su </a:t>
            </a:r>
            <a:r>
              <a:rPr lang="es-MX" b="1" dirty="0"/>
              <a:t>punto de vista</a:t>
            </a:r>
            <a:r>
              <a:rPr lang="es-MX" dirty="0"/>
              <a:t>, se dice que se presenta un bajo número de </a:t>
            </a:r>
            <a:r>
              <a:rPr lang="es-MX" b="1" dirty="0"/>
              <a:t>situaciones de conflicto </a:t>
            </a:r>
            <a:r>
              <a:rPr lang="es-MX" dirty="0"/>
              <a:t>, pero que estas situaciones de </a:t>
            </a:r>
            <a:r>
              <a:rPr lang="es-MX" b="1" dirty="0"/>
              <a:t>conflicto afectan el ambiente </a:t>
            </a:r>
            <a:r>
              <a:rPr lang="es-MX" dirty="0"/>
              <a:t>de trabajo regularmente, los encuestados clasificaron la siguiente </a:t>
            </a:r>
            <a:r>
              <a:rPr lang="es-MX" b="1" dirty="0"/>
              <a:t>tipificación</a:t>
            </a:r>
            <a:r>
              <a:rPr lang="es-MX" dirty="0"/>
              <a:t> de conflictos jerarquizándolos de la siguiente manera: 1.-conflictos institucionales, 2.-conflictos con compañeros, 3.-conflictos usuario-cliente,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7384"/>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0FC3932B-D0F5-4DCE-855E-9BE550873828}"/>
              </a:ext>
            </a:extLst>
          </p:cNvPr>
          <p:cNvGraphicFramePr>
            <a:graphicFrameLocks/>
          </p:cNvGraphicFramePr>
          <p:nvPr>
            <p:extLst>
              <p:ext uri="{D42A27DB-BD31-4B8C-83A1-F6EECF244321}">
                <p14:modId xmlns:p14="http://schemas.microsoft.com/office/powerpoint/2010/main" val="1955383777"/>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14AAA561-DE39-4BF1-BAB2-85621D634975}"/>
              </a:ext>
            </a:extLst>
          </p:cNvPr>
          <p:cNvGraphicFramePr>
            <a:graphicFrameLocks/>
          </p:cNvGraphicFramePr>
          <p:nvPr>
            <p:extLst>
              <p:ext uri="{D42A27DB-BD31-4B8C-83A1-F6EECF244321}">
                <p14:modId xmlns:p14="http://schemas.microsoft.com/office/powerpoint/2010/main" val="3669807328"/>
              </p:ext>
            </p:extLst>
          </p:nvPr>
        </p:nvGraphicFramePr>
        <p:xfrm>
          <a:off x="1734705" y="1633529"/>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79246184-122A-4709-B127-8372EE746E2E}"/>
              </a:ext>
            </a:extLst>
          </p:cNvPr>
          <p:cNvGraphicFramePr>
            <a:graphicFrameLocks/>
          </p:cNvGraphicFramePr>
          <p:nvPr>
            <p:extLst>
              <p:ext uri="{D42A27DB-BD31-4B8C-83A1-F6EECF244321}">
                <p14:modId xmlns:p14="http://schemas.microsoft.com/office/powerpoint/2010/main" val="2849638192"/>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7FFC7A9E-97DB-4C64-8FDF-4A8E62C8D21B}"/>
              </a:ext>
            </a:extLst>
          </p:cNvPr>
          <p:cNvGraphicFramePr>
            <a:graphicFrameLocks/>
          </p:cNvGraphicFramePr>
          <p:nvPr>
            <p:extLst>
              <p:ext uri="{D42A27DB-BD31-4B8C-83A1-F6EECF244321}">
                <p14:modId xmlns:p14="http://schemas.microsoft.com/office/powerpoint/2010/main" val="225385090"/>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4" name="Gráfico 23">
            <a:extLst>
              <a:ext uri="{FF2B5EF4-FFF2-40B4-BE49-F238E27FC236}">
                <a16:creationId xmlns:a16="http://schemas.microsoft.com/office/drawing/2014/main" id="{80FBF960-D90B-4D26-B0A5-317192D73019}"/>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DCCA8ACD-45E2-42E2-B96C-2E7AA34AC59F}"/>
              </a:ext>
            </a:extLst>
          </p:cNvPr>
          <p:cNvGraphicFramePr>
            <a:graphicFrameLocks/>
          </p:cNvGraphicFramePr>
          <p:nvPr>
            <p:extLst>
              <p:ext uri="{D42A27DB-BD31-4B8C-83A1-F6EECF244321}">
                <p14:modId xmlns:p14="http://schemas.microsoft.com/office/powerpoint/2010/main" val="271047378"/>
              </p:ext>
            </p:extLst>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Gráfico 25">
            <a:extLst>
              <a:ext uri="{FF2B5EF4-FFF2-40B4-BE49-F238E27FC236}">
                <a16:creationId xmlns:a16="http://schemas.microsoft.com/office/drawing/2014/main" id="{475C31A6-7EAC-478F-B6CE-F73187606126}"/>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7" name="Gráfico 26">
            <a:extLst>
              <a:ext uri="{FF2B5EF4-FFF2-40B4-BE49-F238E27FC236}">
                <a16:creationId xmlns:a16="http://schemas.microsoft.com/office/drawing/2014/main" id="{4ECD8B16-8792-4293-9314-DB8D2CF9E056}"/>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39309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00D88B13-A9C8-4596-A99A-9BF94A87B878}"/>
              </a:ext>
            </a:extLst>
          </p:cNvPr>
          <p:cNvGraphicFramePr>
            <a:graphicFrameLocks/>
          </p:cNvGraphicFramePr>
          <p:nvPr>
            <p:extLst>
              <p:ext uri="{D42A27DB-BD31-4B8C-83A1-F6EECF244321}">
                <p14:modId xmlns:p14="http://schemas.microsoft.com/office/powerpoint/2010/main" val="732852066"/>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D6CFBDC0-CCE7-477D-B233-CCD6643AEBC1}"/>
              </a:ext>
            </a:extLst>
          </p:cNvPr>
          <p:cNvGraphicFramePr>
            <a:graphicFrameLocks/>
          </p:cNvGraphicFramePr>
          <p:nvPr>
            <p:extLst>
              <p:ext uri="{D42A27DB-BD31-4B8C-83A1-F6EECF244321}">
                <p14:modId xmlns:p14="http://schemas.microsoft.com/office/powerpoint/2010/main" val="1643641644"/>
              </p:ext>
            </p:extLst>
          </p:nvPr>
        </p:nvGraphicFramePr>
        <p:xfrm>
          <a:off x="173684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9631EE03-ADF3-48B3-A644-B9078DCC8025}"/>
              </a:ext>
            </a:extLst>
          </p:cNvPr>
          <p:cNvGraphicFramePr>
            <a:graphicFrameLocks/>
          </p:cNvGraphicFramePr>
          <p:nvPr>
            <p:extLst>
              <p:ext uri="{D42A27DB-BD31-4B8C-83A1-F6EECF244321}">
                <p14:modId xmlns:p14="http://schemas.microsoft.com/office/powerpoint/2010/main" val="1378102296"/>
              </p:ext>
            </p:extLst>
          </p:nvPr>
        </p:nvGraphicFramePr>
        <p:xfrm>
          <a:off x="1728390" y="1523044"/>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20" name="CuadroTexto 19">
            <a:extLst>
              <a:ext uri="{FF2B5EF4-FFF2-40B4-BE49-F238E27FC236}">
                <a16:creationId xmlns:a16="http://schemas.microsoft.com/office/drawing/2014/main" id="{7FB00B65-207F-4EEB-B3BF-940828BFD6DF}"/>
              </a:ext>
            </a:extLst>
          </p:cNvPr>
          <p:cNvSpPr txBox="1"/>
          <p:nvPr/>
        </p:nvSpPr>
        <p:spPr>
          <a:xfrm>
            <a:off x="1521375" y="1412776"/>
            <a:ext cx="6435001" cy="3139321"/>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podría llegar a ser el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 </a:t>
            </a:r>
            <a:r>
              <a:rPr lang="es-MX" dirty="0"/>
              <a:t>de forma regular,</a:t>
            </a:r>
            <a:r>
              <a:rPr lang="es-MX" b="1" dirty="0"/>
              <a:t> </a:t>
            </a:r>
            <a:r>
              <a:rPr lang="es-MX" dirty="0"/>
              <a:t>además de expresarse que </a:t>
            </a:r>
            <a:r>
              <a:rPr lang="es-MX" b="1" dirty="0"/>
              <a:t>consideradas las propuestas de mejora.</a:t>
            </a:r>
          </a:p>
        </p:txBody>
      </p:sp>
    </p:spTree>
    <p:extLst>
      <p:ext uri="{BB962C8B-B14F-4D97-AF65-F5344CB8AC3E}">
        <p14:creationId xmlns:p14="http://schemas.microsoft.com/office/powerpoint/2010/main" val="3418584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DF6146AF-B8BA-4439-9571-61BAC76C0ABF}"/>
              </a:ext>
            </a:extLst>
          </p:cNvPr>
          <p:cNvGraphicFramePr>
            <a:graphicFrameLocks/>
          </p:cNvGraphicFramePr>
          <p:nvPr>
            <p:extLst>
              <p:ext uri="{D42A27DB-BD31-4B8C-83A1-F6EECF244321}">
                <p14:modId xmlns:p14="http://schemas.microsoft.com/office/powerpoint/2010/main" val="297866622"/>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8D63D236-311F-45C9-B54C-F2E39B02E400}"/>
              </a:ext>
            </a:extLst>
          </p:cNvPr>
          <p:cNvGraphicFramePr>
            <a:graphicFrameLocks/>
          </p:cNvGraphicFramePr>
          <p:nvPr>
            <p:extLst>
              <p:ext uri="{D42A27DB-BD31-4B8C-83A1-F6EECF244321}">
                <p14:modId xmlns:p14="http://schemas.microsoft.com/office/powerpoint/2010/main" val="291947329"/>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8CF4266B-2800-4C03-BB4D-0F742A3CB074}"/>
              </a:ext>
            </a:extLst>
          </p:cNvPr>
          <p:cNvGraphicFramePr>
            <a:graphicFrameLocks/>
          </p:cNvGraphicFramePr>
          <p:nvPr>
            <p:extLst>
              <p:ext uri="{D42A27DB-BD31-4B8C-83A1-F6EECF244321}">
                <p14:modId xmlns:p14="http://schemas.microsoft.com/office/powerpoint/2010/main" val="2368131847"/>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0AB45340-9602-4F64-8CF1-957B6EE6813E}"/>
              </a:ext>
            </a:extLst>
          </p:cNvPr>
          <p:cNvGraphicFramePr>
            <a:graphicFrameLocks/>
          </p:cNvGraphicFramePr>
          <p:nvPr>
            <p:extLst>
              <p:ext uri="{D42A27DB-BD31-4B8C-83A1-F6EECF244321}">
                <p14:modId xmlns:p14="http://schemas.microsoft.com/office/powerpoint/2010/main" val="154219345"/>
              </p:ext>
            </p:extLst>
          </p:nvPr>
        </p:nvGraphicFramePr>
        <p:xfrm>
          <a:off x="173684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78DB2A37-660E-4C99-9D07-65B5D1CC46A5}"/>
              </a:ext>
            </a:extLst>
          </p:cNvPr>
          <p:cNvGraphicFramePr>
            <a:graphicFrameLocks/>
          </p:cNvGraphicFramePr>
          <p:nvPr>
            <p:extLst>
              <p:ext uri="{D42A27DB-BD31-4B8C-83A1-F6EECF244321}">
                <p14:modId xmlns:p14="http://schemas.microsoft.com/office/powerpoint/2010/main" val="462033530"/>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20" name="Gráfico 19">
            <a:extLst>
              <a:ext uri="{FF2B5EF4-FFF2-40B4-BE49-F238E27FC236}">
                <a16:creationId xmlns:a16="http://schemas.microsoft.com/office/drawing/2014/main" id="{4D33A8B3-C38B-45B1-AE81-12DC5A1326BD}"/>
              </a:ext>
            </a:extLst>
          </p:cNvPr>
          <p:cNvGraphicFramePr>
            <a:graphicFrameLocks/>
          </p:cNvGraphicFramePr>
          <p:nvPr/>
        </p:nvGraphicFramePr>
        <p:xfrm>
          <a:off x="1893299" y="439249"/>
          <a:ext cx="6230065" cy="28274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413B5280-5315-4136-9B07-6E7BF0324888}"/>
              </a:ext>
            </a:extLst>
          </p:cNvPr>
          <p:cNvGraphicFramePr>
            <a:graphicFrameLocks/>
          </p:cNvGraphicFramePr>
          <p:nvPr>
            <p:extLst>
              <p:ext uri="{D42A27DB-BD31-4B8C-83A1-F6EECF244321}">
                <p14:modId xmlns:p14="http://schemas.microsoft.com/office/powerpoint/2010/main" val="3628369504"/>
              </p:ext>
            </p:extLst>
          </p:nvPr>
        </p:nvGraphicFramePr>
        <p:xfrm>
          <a:off x="472368" y="3690008"/>
          <a:ext cx="4680000" cy="21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Gráfico 27">
            <a:extLst>
              <a:ext uri="{FF2B5EF4-FFF2-40B4-BE49-F238E27FC236}">
                <a16:creationId xmlns:a16="http://schemas.microsoft.com/office/drawing/2014/main" id="{4F1515ED-EDE8-4284-93F6-60998C4C73C5}"/>
              </a:ext>
            </a:extLst>
          </p:cNvPr>
          <p:cNvGraphicFramePr>
            <a:graphicFrameLocks/>
          </p:cNvGraphicFramePr>
          <p:nvPr>
            <p:extLst>
              <p:ext uri="{D42A27DB-BD31-4B8C-83A1-F6EECF244321}">
                <p14:modId xmlns:p14="http://schemas.microsoft.com/office/powerpoint/2010/main" val="1495678416"/>
              </p:ext>
            </p:extLst>
          </p:nvPr>
        </p:nvGraphicFramePr>
        <p:xfrm>
          <a:off x="4666580" y="3690008"/>
          <a:ext cx="4680000" cy="216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35376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D4E5E04D-035A-4EB8-B080-1792BC72D6F2}"/>
              </a:ext>
            </a:extLst>
          </p:cNvPr>
          <p:cNvGraphicFramePr>
            <a:graphicFrameLocks/>
          </p:cNvGraphicFramePr>
          <p:nvPr>
            <p:extLst>
              <p:ext uri="{D42A27DB-BD31-4B8C-83A1-F6EECF244321}">
                <p14:modId xmlns:p14="http://schemas.microsoft.com/office/powerpoint/2010/main" val="1923575672"/>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DB562058-426B-40FB-AAB8-6454E1C41D2D}"/>
              </a:ext>
            </a:extLst>
          </p:cNvPr>
          <p:cNvGraphicFramePr>
            <a:graphicFrameLocks/>
          </p:cNvGraphicFramePr>
          <p:nvPr>
            <p:extLst>
              <p:ext uri="{D42A27DB-BD31-4B8C-83A1-F6EECF244321}">
                <p14:modId xmlns:p14="http://schemas.microsoft.com/office/powerpoint/2010/main" val="2994071050"/>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99A48E8A-0A93-4F1B-8863-09E387F51278}"/>
              </a:ext>
            </a:extLst>
          </p:cNvPr>
          <p:cNvGraphicFramePr>
            <a:graphicFrameLocks/>
          </p:cNvGraphicFramePr>
          <p:nvPr>
            <p:extLst>
              <p:ext uri="{D42A27DB-BD31-4B8C-83A1-F6EECF244321}">
                <p14:modId xmlns:p14="http://schemas.microsoft.com/office/powerpoint/2010/main" val="2035798657"/>
              </p:ext>
            </p:extLst>
          </p:nvPr>
        </p:nvGraphicFramePr>
        <p:xfrm>
          <a:off x="1734705" y="1633529"/>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4B57CCFD-E98C-40F4-9458-652543D15329}"/>
              </a:ext>
            </a:extLst>
          </p:cNvPr>
          <p:cNvGraphicFramePr>
            <a:graphicFrameLocks/>
          </p:cNvGraphicFramePr>
          <p:nvPr>
            <p:extLst>
              <p:ext uri="{D42A27DB-BD31-4B8C-83A1-F6EECF244321}">
                <p14:modId xmlns:p14="http://schemas.microsoft.com/office/powerpoint/2010/main" val="3606671080"/>
              </p:ext>
            </p:extLst>
          </p:nvPr>
        </p:nvGraphicFramePr>
        <p:xfrm>
          <a:off x="1730772"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23" name="CuadroTexto 22">
            <a:extLst>
              <a:ext uri="{FF2B5EF4-FFF2-40B4-BE49-F238E27FC236}">
                <a16:creationId xmlns:a16="http://schemas.microsoft.com/office/drawing/2014/main" id="{545C7674-A790-47EB-9B54-C41C6DBD6390}"/>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de igual manera en los que contestaron la encuesta no consideran algún posible </a:t>
            </a:r>
            <a:r>
              <a:rPr lang="es-MX" b="1" dirty="0"/>
              <a:t>cambio de área</a:t>
            </a:r>
            <a:r>
              <a:rPr lang="es-MX" dirty="0"/>
              <a:t>,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un alto índice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20% no ha sido convocado, en un buen porcentaje se dice que los cursos de </a:t>
            </a:r>
            <a:r>
              <a:rPr lang="es-MX" b="1" dirty="0"/>
              <a:t>capacitación fortalecen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 BASURA:</a:t>
            </a:r>
          </a:p>
        </p:txBody>
      </p:sp>
      <p:graphicFrame>
        <p:nvGraphicFramePr>
          <p:cNvPr id="20" name="Gráfico 19">
            <a:extLst>
              <a:ext uri="{FF2B5EF4-FFF2-40B4-BE49-F238E27FC236}">
                <a16:creationId xmlns:a16="http://schemas.microsoft.com/office/drawing/2014/main" id="{26E5370B-F4D4-4099-A5E0-02BB51989803}"/>
              </a:ext>
            </a:extLst>
          </p:cNvPr>
          <p:cNvGraphicFramePr>
            <a:graphicFrameLocks/>
          </p:cNvGraphicFramePr>
          <p:nvPr>
            <p:extLst>
              <p:ext uri="{D42A27DB-BD31-4B8C-83A1-F6EECF244321}">
                <p14:modId xmlns:p14="http://schemas.microsoft.com/office/powerpoint/2010/main" val="1450171251"/>
              </p:ext>
            </p:extLst>
          </p:nvPr>
        </p:nvGraphicFramePr>
        <p:xfrm>
          <a:off x="1332000"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584775"/>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OLORES DESAGRADABLES:</a:t>
            </a:r>
          </a:p>
        </p:txBody>
      </p:sp>
      <p:graphicFrame>
        <p:nvGraphicFramePr>
          <p:cNvPr id="25" name="Gráfico 24">
            <a:extLst>
              <a:ext uri="{FF2B5EF4-FFF2-40B4-BE49-F238E27FC236}">
                <a16:creationId xmlns:a16="http://schemas.microsoft.com/office/drawing/2014/main" id="{059043E0-B252-43F4-BDB9-19AFB913D946}"/>
              </a:ext>
            </a:extLst>
          </p:cNvPr>
          <p:cNvGraphicFramePr>
            <a:graphicFrameLocks/>
          </p:cNvGraphicFramePr>
          <p:nvPr>
            <p:extLst>
              <p:ext uri="{D42A27DB-BD31-4B8C-83A1-F6EECF244321}">
                <p14:modId xmlns:p14="http://schemas.microsoft.com/office/powerpoint/2010/main" val="2317840258"/>
              </p:ext>
            </p:extLst>
          </p:nvPr>
        </p:nvGraphicFramePr>
        <p:xfrm>
          <a:off x="1734705"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6" name="Gráfico 25">
            <a:extLst>
              <a:ext uri="{FF2B5EF4-FFF2-40B4-BE49-F238E27FC236}">
                <a16:creationId xmlns:a16="http://schemas.microsoft.com/office/drawing/2014/main" id="{14496D7D-06AA-4268-AA38-9A7E2AAF73B9}"/>
              </a:ext>
            </a:extLst>
          </p:cNvPr>
          <p:cNvGraphicFramePr>
            <a:graphicFrameLocks/>
          </p:cNvGraphicFramePr>
          <p:nvPr>
            <p:extLst>
              <p:ext uri="{D42A27DB-BD31-4B8C-83A1-F6EECF244321}">
                <p14:modId xmlns:p14="http://schemas.microsoft.com/office/powerpoint/2010/main" val="2606960399"/>
              </p:ext>
            </p:extLst>
          </p:nvPr>
        </p:nvGraphicFramePr>
        <p:xfrm>
          <a:off x="1734705" y="1523044"/>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907704" y="5493967"/>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 AGUA ESTANCADA:</a:t>
            </a:r>
          </a:p>
        </p:txBody>
      </p:sp>
      <p:graphicFrame>
        <p:nvGraphicFramePr>
          <p:cNvPr id="25" name="Gráfico 24">
            <a:extLst>
              <a:ext uri="{FF2B5EF4-FFF2-40B4-BE49-F238E27FC236}">
                <a16:creationId xmlns:a16="http://schemas.microsoft.com/office/drawing/2014/main" id="{E6CB205A-EA8C-4C0A-A1DB-D6F0AEBA0CA7}"/>
              </a:ext>
            </a:extLst>
          </p:cNvPr>
          <p:cNvGraphicFramePr>
            <a:graphicFrameLocks/>
          </p:cNvGraphicFramePr>
          <p:nvPr>
            <p:extLst>
              <p:ext uri="{D42A27DB-BD31-4B8C-83A1-F6EECF244321}">
                <p14:modId xmlns:p14="http://schemas.microsoft.com/office/powerpoint/2010/main" val="1881688482"/>
              </p:ext>
            </p:extLst>
          </p:nvPr>
        </p:nvGraphicFramePr>
        <p:xfrm>
          <a:off x="1734705" y="1626341"/>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EC619F17-9D1D-4EBD-AFF2-DBC6E520AC3C}"/>
              </a:ext>
            </a:extLst>
          </p:cNvPr>
          <p:cNvPicPr>
            <a:picLocks noChangeAspect="1"/>
          </p:cNvPicPr>
          <p:nvPr/>
        </p:nvPicPr>
        <p:blipFill>
          <a:blip r:embed="rId5"/>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28595875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 AGUA:</a:t>
            </a:r>
          </a:p>
        </p:txBody>
      </p:sp>
      <p:graphicFrame>
        <p:nvGraphicFramePr>
          <p:cNvPr id="23" name="Gráfico 22">
            <a:extLst>
              <a:ext uri="{FF2B5EF4-FFF2-40B4-BE49-F238E27FC236}">
                <a16:creationId xmlns:a16="http://schemas.microsoft.com/office/drawing/2014/main" id="{BB611247-641C-4377-A71D-C98B56BB576E}"/>
              </a:ext>
            </a:extLst>
          </p:cNvPr>
          <p:cNvGraphicFramePr>
            <a:graphicFrameLocks/>
          </p:cNvGraphicFramePr>
          <p:nvPr>
            <p:extLst>
              <p:ext uri="{D42A27DB-BD31-4B8C-83A1-F6EECF244321}">
                <p14:modId xmlns:p14="http://schemas.microsoft.com/office/powerpoint/2010/main" val="3690217331"/>
              </p:ext>
            </p:extLst>
          </p:nvPr>
        </p:nvGraphicFramePr>
        <p:xfrm>
          <a:off x="1734705" y="1523044"/>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 INSUMOS:</a:t>
            </a:r>
          </a:p>
        </p:txBody>
      </p:sp>
      <p:graphicFrame>
        <p:nvGraphicFramePr>
          <p:cNvPr id="24" name="Gráfico 23">
            <a:extLst>
              <a:ext uri="{FF2B5EF4-FFF2-40B4-BE49-F238E27FC236}">
                <a16:creationId xmlns:a16="http://schemas.microsoft.com/office/drawing/2014/main" id="{8C2E164B-0C39-4510-8A34-5B75AA4D685B}"/>
              </a:ext>
            </a:extLst>
          </p:cNvPr>
          <p:cNvGraphicFramePr>
            <a:graphicFrameLocks/>
          </p:cNvGraphicFramePr>
          <p:nvPr>
            <p:extLst>
              <p:ext uri="{D42A27DB-BD31-4B8C-83A1-F6EECF244321}">
                <p14:modId xmlns:p14="http://schemas.microsoft.com/office/powerpoint/2010/main" val="1833044447"/>
              </p:ext>
            </p:extLst>
          </p:nvPr>
        </p:nvGraphicFramePr>
        <p:xfrm>
          <a:off x="1734705" y="1592996"/>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 ENERGÍA ELECTRICA:</a:t>
            </a:r>
          </a:p>
        </p:txBody>
      </p:sp>
      <p:graphicFrame>
        <p:nvGraphicFramePr>
          <p:cNvPr id="23" name="Gráfico 22">
            <a:extLst>
              <a:ext uri="{FF2B5EF4-FFF2-40B4-BE49-F238E27FC236}">
                <a16:creationId xmlns:a16="http://schemas.microsoft.com/office/drawing/2014/main" id="{5389C24D-48A3-4970-8582-E3792DF48AA8}"/>
              </a:ext>
            </a:extLst>
          </p:cNvPr>
          <p:cNvGraphicFramePr>
            <a:graphicFrameLocks/>
          </p:cNvGraphicFramePr>
          <p:nvPr>
            <p:extLst>
              <p:ext uri="{D42A27DB-BD31-4B8C-83A1-F6EECF244321}">
                <p14:modId xmlns:p14="http://schemas.microsoft.com/office/powerpoint/2010/main" val="2224844591"/>
              </p:ext>
            </p:extLst>
          </p:nvPr>
        </p:nvGraphicFramePr>
        <p:xfrm>
          <a:off x="1735039" y="1629000"/>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 DESECHOS:</a:t>
            </a:r>
          </a:p>
        </p:txBody>
      </p:sp>
      <p:graphicFrame>
        <p:nvGraphicFramePr>
          <p:cNvPr id="24" name="Gráfico 23">
            <a:extLst>
              <a:ext uri="{FF2B5EF4-FFF2-40B4-BE49-F238E27FC236}">
                <a16:creationId xmlns:a16="http://schemas.microsoft.com/office/drawing/2014/main" id="{42EF3C63-EE58-4088-837A-205180CB1594}"/>
              </a:ext>
            </a:extLst>
          </p:cNvPr>
          <p:cNvGraphicFramePr>
            <a:graphicFrameLocks/>
          </p:cNvGraphicFramePr>
          <p:nvPr>
            <p:extLst>
              <p:ext uri="{D42A27DB-BD31-4B8C-83A1-F6EECF244321}">
                <p14:modId xmlns:p14="http://schemas.microsoft.com/office/powerpoint/2010/main" val="3973812681"/>
              </p:ext>
            </p:extLst>
          </p:nvPr>
        </p:nvGraphicFramePr>
        <p:xfrm>
          <a:off x="1332000" y="1523044"/>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 ÁREAS VERDES:</a:t>
            </a:r>
          </a:p>
        </p:txBody>
      </p:sp>
      <p:graphicFrame>
        <p:nvGraphicFramePr>
          <p:cNvPr id="25" name="Gráfico 24">
            <a:extLst>
              <a:ext uri="{FF2B5EF4-FFF2-40B4-BE49-F238E27FC236}">
                <a16:creationId xmlns:a16="http://schemas.microsoft.com/office/drawing/2014/main" id="{8973D5E5-CF74-4028-8B95-A4A70B52AE36}"/>
              </a:ext>
            </a:extLst>
          </p:cNvPr>
          <p:cNvGraphicFramePr>
            <a:graphicFrameLocks/>
          </p:cNvGraphicFramePr>
          <p:nvPr>
            <p:extLst>
              <p:ext uri="{D42A27DB-BD31-4B8C-83A1-F6EECF244321}">
                <p14:modId xmlns:p14="http://schemas.microsoft.com/office/powerpoint/2010/main" val="3851493376"/>
              </p:ext>
            </p:extLst>
          </p:nvPr>
        </p:nvGraphicFramePr>
        <p:xfrm>
          <a:off x="1332000" y="1523044"/>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2019</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D4B303D3-338D-456A-BC2F-C3563E15C6E2}"/>
              </a:ext>
            </a:extLst>
          </p:cNvPr>
          <p:cNvGraphicFramePr>
            <a:graphicFrameLocks/>
          </p:cNvGraphicFramePr>
          <p:nvPr>
            <p:extLst>
              <p:ext uri="{D42A27DB-BD31-4B8C-83A1-F6EECF244321}">
                <p14:modId xmlns:p14="http://schemas.microsoft.com/office/powerpoint/2010/main" val="4193276043"/>
              </p:ext>
            </p:extLst>
          </p:nvPr>
        </p:nvGraphicFramePr>
        <p:xfrm>
          <a:off x="1332000" y="1625554"/>
          <a:ext cx="6480000" cy="360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20" name="CuadroTexto 19">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80%</a:t>
            </a:r>
          </a:p>
          <a:p>
            <a:pPr marL="742950" lvl="1" indent="-285750" algn="just">
              <a:buFont typeface="Arial" panose="020B0604020202020204" pitchFamily="34" charset="0"/>
              <a:buChar char="•"/>
            </a:pPr>
            <a:r>
              <a:rPr lang="es-MX" b="1" dirty="0"/>
              <a:t>Olores desagradables </a:t>
            </a:r>
            <a:r>
              <a:rPr lang="es-MX" dirty="0"/>
              <a:t>en un </a:t>
            </a:r>
            <a:r>
              <a:rPr lang="es-MX" b="1" dirty="0"/>
              <a:t>60%</a:t>
            </a:r>
          </a:p>
          <a:p>
            <a:pPr marL="742950" lvl="1" indent="-285750" algn="just">
              <a:buFont typeface="Arial" panose="020B0604020202020204" pitchFamily="34" charset="0"/>
              <a:buChar char="•"/>
            </a:pPr>
            <a:r>
              <a:rPr lang="es-MX" b="1" dirty="0"/>
              <a:t>Plagas</a:t>
            </a:r>
            <a:r>
              <a:rPr lang="es-MX" dirty="0"/>
              <a:t> en un </a:t>
            </a:r>
            <a:r>
              <a:rPr lang="es-MX" b="1" dirty="0"/>
              <a:t>100%</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60%</a:t>
            </a:r>
          </a:p>
          <a:p>
            <a:pPr marL="742950" lvl="1" indent="-285750" algn="just">
              <a:buFont typeface="Arial" panose="020B0604020202020204" pitchFamily="34" charset="0"/>
              <a:buChar char="•"/>
            </a:pPr>
            <a:r>
              <a:rPr lang="es-MX" b="1" dirty="0"/>
              <a:t>Insumos</a:t>
            </a:r>
            <a:r>
              <a:rPr lang="es-MX" dirty="0"/>
              <a:t> en un </a:t>
            </a:r>
            <a:r>
              <a:rPr lang="es-MX" b="1" dirty="0"/>
              <a:t>50%</a:t>
            </a:r>
          </a:p>
          <a:p>
            <a:pPr marL="742950" lvl="1" indent="-285750" algn="just">
              <a:buFont typeface="Arial" panose="020B0604020202020204" pitchFamily="34" charset="0"/>
              <a:buChar char="•"/>
            </a:pPr>
            <a:r>
              <a:rPr lang="es-MX" b="1" dirty="0"/>
              <a:t>Energía eléctrica </a:t>
            </a:r>
            <a:r>
              <a:rPr lang="es-MX" dirty="0"/>
              <a:t>en un </a:t>
            </a:r>
            <a:r>
              <a:rPr lang="es-MX" b="1" dirty="0"/>
              <a:t>50%</a:t>
            </a:r>
          </a:p>
          <a:p>
            <a:pPr marL="742950" lvl="1" indent="-285750" algn="just">
              <a:buFont typeface="Arial" panose="020B0604020202020204" pitchFamily="34" charset="0"/>
              <a:buChar char="•"/>
            </a:pPr>
            <a:r>
              <a:rPr lang="es-MX" b="1" dirty="0"/>
              <a:t>Desechos</a:t>
            </a:r>
            <a:r>
              <a:rPr lang="es-MX" dirty="0"/>
              <a:t> en un </a:t>
            </a:r>
            <a:r>
              <a:rPr lang="es-MX" b="1" dirty="0"/>
              <a:t>60%</a:t>
            </a:r>
          </a:p>
          <a:p>
            <a:pPr marL="742950" lvl="1" indent="-285750" algn="just">
              <a:buFont typeface="Arial" panose="020B0604020202020204" pitchFamily="34" charset="0"/>
              <a:buChar char="•"/>
            </a:pPr>
            <a:r>
              <a:rPr lang="es-MX" b="1" dirty="0"/>
              <a:t>Áreas verdes </a:t>
            </a:r>
            <a:r>
              <a:rPr lang="es-MX" dirty="0"/>
              <a:t>en un </a:t>
            </a:r>
            <a:r>
              <a:rPr lang="es-MX" b="1" dirty="0"/>
              <a:t>70%</a:t>
            </a:r>
          </a:p>
          <a:p>
            <a:pPr marL="285750" indent="-285750" algn="just">
              <a:buFont typeface="Arial" panose="020B0604020202020204" pitchFamily="34" charset="0"/>
              <a:buChar char="•"/>
            </a:pPr>
            <a:endParaRPr lang="es-MX" b="1" dirty="0"/>
          </a:p>
          <a:p>
            <a:pPr algn="just"/>
            <a:r>
              <a:rPr lang="es-MX" dirty="0"/>
              <a:t>Por ultimo se menciona en su totalidad el pleno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36524434-44B6-4408-9732-8DDA5C7FB855}"/>
              </a:ext>
            </a:extLst>
          </p:cNvPr>
          <p:cNvPicPr>
            <a:picLocks noChangeAspect="1"/>
          </p:cNvPicPr>
          <p:nvPr/>
        </p:nvPicPr>
        <p:blipFill>
          <a:blip r:embed="rId5"/>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53495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B65CDA0B-4574-48E3-96C5-7209A3F3861C}"/>
              </a:ext>
            </a:extLst>
          </p:cNvPr>
          <p:cNvPicPr>
            <a:picLocks noChangeAspect="1"/>
          </p:cNvPicPr>
          <p:nvPr/>
        </p:nvPicPr>
        <p:blipFill>
          <a:blip r:embed="rId5"/>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6975880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8159</TotalTime>
  <Words>3889</Words>
  <Application>Microsoft Office PowerPoint</Application>
  <PresentationFormat>Presentación en pantalla (4:3)</PresentationFormat>
  <Paragraphs>574</Paragraphs>
  <Slides>76</Slides>
  <Notes>76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76</vt:i4>
      </vt:variant>
    </vt:vector>
  </HeadingPairs>
  <TitlesOfParts>
    <vt:vector size="7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592</cp:revision>
  <dcterms:created xsi:type="dcterms:W3CDTF">2019-02-18T18:05:13Z</dcterms:created>
  <dcterms:modified xsi:type="dcterms:W3CDTF">2021-10-22T18:00:18Z</dcterms:modified>
</cp:coreProperties>
</file>