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2" r:id="rId3"/>
    <p:sldId id="269" r:id="rId4"/>
    <p:sldId id="328" r:id="rId5"/>
    <p:sldId id="327" r:id="rId6"/>
    <p:sldId id="408" r:id="rId7"/>
    <p:sldId id="326"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1B2"/>
    <a:srgbClr val="688FC5"/>
    <a:srgbClr val="D68B28"/>
    <a:srgbClr val="FFA405"/>
    <a:srgbClr val="7030A0"/>
    <a:srgbClr val="92D050"/>
    <a:srgbClr val="77933C"/>
    <a:srgbClr val="4F6228"/>
    <a:srgbClr val="D61328"/>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9" autoAdjust="0"/>
    <p:restoredTop sz="94629" autoAdjust="0"/>
  </p:normalViewPr>
  <p:slideViewPr>
    <p:cSldViewPr>
      <p:cViewPr varScale="1">
        <p:scale>
          <a:sx n="71" d="100"/>
          <a:sy n="71" d="100"/>
        </p:scale>
        <p:origin x="678"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Elizabeth\AppData\Roaming\Microsoft\Excel\Libro1%20(version%201).xlsb"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9A6459C-6AF2-4FAE-8EB1-171F1A5C18BE}"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70-46DE-8D11-0D0922B183E2}"/>
                </c:ext>
              </c:extLst>
            </c:dLbl>
            <c:dLbl>
              <c:idx val="1"/>
              <c:tx>
                <c:rich>
                  <a:bodyPr/>
                  <a:lstStyle/>
                  <a:p>
                    <a:fld id="{4E4BEE16-7532-4D35-902C-0F61EBCC8783}"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70-46DE-8D11-0D0922B183E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SI</c:v>
                </c:pt>
                <c:pt idx="1">
                  <c:v>NO</c:v>
                </c:pt>
              </c:strCache>
            </c:strRef>
          </c:cat>
          <c:val>
            <c:numRef>
              <c:f>Hoja1!$B$1:$B$2</c:f>
              <c:numCache>
                <c:formatCode>General</c:formatCode>
                <c:ptCount val="2"/>
                <c:pt idx="0">
                  <c:v>69</c:v>
                </c:pt>
                <c:pt idx="1">
                  <c:v>31</c:v>
                </c:pt>
              </c:numCache>
            </c:numRef>
          </c:val>
          <c:extLst>
            <c:ext xmlns:c16="http://schemas.microsoft.com/office/drawing/2014/chart" uri="{C3380CC4-5D6E-409C-BE32-E72D297353CC}">
              <c16:uniqueId val="{00000000-C870-46DE-8D11-0D0922B183E2}"/>
            </c:ext>
          </c:extLst>
        </c:ser>
        <c:dLbls>
          <c:dLblPos val="inEnd"/>
          <c:showLegendKey val="0"/>
          <c:showVal val="1"/>
          <c:showCatName val="0"/>
          <c:showSerName val="0"/>
          <c:showPercent val="0"/>
          <c:showBubbleSize val="0"/>
        </c:dLbls>
        <c:gapWidth val="100"/>
        <c:overlap val="-24"/>
        <c:axId val="559595616"/>
        <c:axId val="559596032"/>
      </c:barChart>
      <c:catAx>
        <c:axId val="55959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96032"/>
        <c:crosses val="autoZero"/>
        <c:auto val="1"/>
        <c:lblAlgn val="ctr"/>
        <c:lblOffset val="100"/>
        <c:noMultiLvlLbl val="0"/>
      </c:catAx>
      <c:valAx>
        <c:axId val="559596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9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AA-4C94-A43D-B13FEF71A959}"/>
                </c:ext>
              </c:extLst>
            </c:dLbl>
            <c:dLbl>
              <c:idx val="1"/>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AA-4C94-A43D-B13FEF71A959}"/>
                </c:ext>
              </c:extLst>
            </c:dLbl>
            <c:dLbl>
              <c:idx val="2"/>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AA-4C94-A43D-B13FEF71A959}"/>
                </c:ext>
              </c:extLst>
            </c:dLbl>
            <c:dLbl>
              <c:idx val="3"/>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AA-4C94-A43D-B13FEF71A959}"/>
                </c:ext>
              </c:extLst>
            </c:dLbl>
            <c:dLbl>
              <c:idx val="4"/>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AA-4C94-A43D-B13FEF71A959}"/>
                </c:ext>
              </c:extLst>
            </c:dLbl>
            <c:dLbl>
              <c:idx val="5"/>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AA-4C94-A43D-B13FEF71A959}"/>
                </c:ext>
              </c:extLst>
            </c:dLbl>
            <c:dLbl>
              <c:idx val="6"/>
              <c:tx>
                <c:rich>
                  <a:bodyPr/>
                  <a:lstStyle/>
                  <a:p>
                    <a:r>
                      <a:rPr lang="en-US" dirty="0"/>
                      <a:t>13</a:t>
                    </a:r>
                    <a:r>
                      <a:rPr lang="en-US" baseline="0" dirty="0"/>
                      <a:t>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AA-4C94-A43D-B13FEF71A959}"/>
                </c:ext>
              </c:extLst>
            </c:dLbl>
            <c:dLbl>
              <c:idx val="7"/>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AA-4C94-A43D-B13FEF71A95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2.1'!$H$339:$H$346</c:f>
              <c:strCache>
                <c:ptCount val="8"/>
                <c:pt idx="0">
                  <c:v>CONSCIENCIA ECOLOGICA</c:v>
                </c:pt>
                <c:pt idx="1">
                  <c:v>TRANSPARENCIA Y RENDICIÓN DE CUENTAS</c:v>
                </c:pt>
                <c:pt idx="2">
                  <c:v>TOLERANCIA</c:v>
                </c:pt>
                <c:pt idx="3">
                  <c:v>RESPOSABILIDAD</c:v>
                </c:pt>
                <c:pt idx="4">
                  <c:v>JUSTICIA</c:v>
                </c:pt>
                <c:pt idx="5">
                  <c:v>EQUIDAD</c:v>
                </c:pt>
                <c:pt idx="6">
                  <c:v>LEALTAD Y COMPROMISO</c:v>
                </c:pt>
                <c:pt idx="7">
                  <c:v>PROFESIONALISMO E INTEGRIDAD</c:v>
                </c:pt>
              </c:strCache>
            </c:strRef>
          </c:cat>
          <c:val>
            <c:numRef>
              <c:f>'prepa 2.1'!$I$339:$I$346</c:f>
              <c:numCache>
                <c:formatCode>###0.0</c:formatCode>
                <c:ptCount val="8"/>
                <c:pt idx="0">
                  <c:v>55.555555555555557</c:v>
                </c:pt>
                <c:pt idx="1">
                  <c:v>44.444444444444443</c:v>
                </c:pt>
                <c:pt idx="2">
                  <c:v>25.925925925925924</c:v>
                </c:pt>
                <c:pt idx="3">
                  <c:v>22.222222222222221</c:v>
                </c:pt>
                <c:pt idx="4">
                  <c:v>16.666666666666664</c:v>
                </c:pt>
                <c:pt idx="5">
                  <c:v>14.814814814814813</c:v>
                </c:pt>
                <c:pt idx="6">
                  <c:v>12.962962962962962</c:v>
                </c:pt>
                <c:pt idx="7">
                  <c:v>9.2592592592592595</c:v>
                </c:pt>
              </c:numCache>
            </c:numRef>
          </c:val>
          <c:extLst>
            <c:ext xmlns:c16="http://schemas.microsoft.com/office/drawing/2014/chart" uri="{C3380CC4-5D6E-409C-BE32-E72D297353CC}">
              <c16:uniqueId val="{00000000-46AA-4C94-A43D-B13FEF71A959}"/>
            </c:ext>
          </c:extLst>
        </c:ser>
        <c:dLbls>
          <c:dLblPos val="inEnd"/>
          <c:showLegendKey val="0"/>
          <c:showVal val="1"/>
          <c:showCatName val="0"/>
          <c:showSerName val="0"/>
          <c:showPercent val="0"/>
          <c:showBubbleSize val="0"/>
        </c:dLbls>
        <c:gapWidth val="100"/>
        <c:overlap val="-24"/>
        <c:axId val="1704691887"/>
        <c:axId val="1832437007"/>
      </c:barChart>
      <c:catAx>
        <c:axId val="17046918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832437007"/>
        <c:crosses val="autoZero"/>
        <c:auto val="1"/>
        <c:lblAlgn val="ctr"/>
        <c:lblOffset val="100"/>
        <c:noMultiLvlLbl val="0"/>
      </c:catAx>
      <c:valAx>
        <c:axId val="18324370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MX"/>
          </a:p>
        </c:txPr>
        <c:crossAx val="170469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B-43F4-9974-24334083B2B1}"/>
                </c:ext>
              </c:extLst>
            </c:dLbl>
            <c:dLbl>
              <c:idx val="1"/>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B-43F4-9974-24334083B2B1}"/>
                </c:ext>
              </c:extLst>
            </c:dLbl>
            <c:dLbl>
              <c:idx val="2"/>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B-43F4-9974-24334083B2B1}"/>
                </c:ext>
              </c:extLst>
            </c:dLbl>
            <c:dLbl>
              <c:idx val="3"/>
              <c:tx>
                <c:rich>
                  <a:bodyPr/>
                  <a:lstStyle/>
                  <a:p>
                    <a:r>
                      <a:rPr lang="en-US" dirty="0"/>
                      <a:t>11 %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AB-43F4-9974-24334083B2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Hoja11!$B$15:$B$18</c:f>
              <c:strCache>
                <c:ptCount val="4"/>
                <c:pt idx="0">
                  <c:v>MALA</c:v>
                </c:pt>
                <c:pt idx="1">
                  <c:v>REGULAR</c:v>
                </c:pt>
                <c:pt idx="2">
                  <c:v>BUENA</c:v>
                </c:pt>
                <c:pt idx="3">
                  <c:v>EXCELENTE</c:v>
                </c:pt>
              </c:strCache>
            </c:strRef>
          </c:cat>
          <c:val>
            <c:numRef>
              <c:f>Hoja11!$D$15:$D$18</c:f>
              <c:numCache>
                <c:formatCode>###0.0</c:formatCode>
                <c:ptCount val="4"/>
                <c:pt idx="0">
                  <c:v>24.074074074074073</c:v>
                </c:pt>
                <c:pt idx="1">
                  <c:v>33.333333333333329</c:v>
                </c:pt>
                <c:pt idx="2">
                  <c:v>31.481481481481481</c:v>
                </c:pt>
                <c:pt idx="3">
                  <c:v>11.111111111111111</c:v>
                </c:pt>
              </c:numCache>
            </c:numRef>
          </c:val>
          <c:extLst>
            <c:ext xmlns:c16="http://schemas.microsoft.com/office/drawing/2014/chart" uri="{C3380CC4-5D6E-409C-BE32-E72D297353CC}">
              <c16:uniqueId val="{00000004-74AB-43F4-9974-24334083B2B1}"/>
            </c:ext>
          </c:extLst>
        </c:ser>
        <c:dLbls>
          <c:dLblPos val="inEnd"/>
          <c:showLegendKey val="0"/>
          <c:showVal val="1"/>
          <c:showCatName val="0"/>
          <c:showSerName val="0"/>
          <c:showPercent val="0"/>
          <c:showBubbleSize val="0"/>
        </c:dLbls>
        <c:gapWidth val="100"/>
        <c:overlap val="-24"/>
        <c:axId val="731165567"/>
        <c:axId val="664527647"/>
      </c:barChart>
      <c:catAx>
        <c:axId val="7311655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664527647"/>
        <c:crosses val="autoZero"/>
        <c:auto val="1"/>
        <c:lblAlgn val="ctr"/>
        <c:lblOffset val="100"/>
        <c:noMultiLvlLbl val="0"/>
      </c:catAx>
      <c:valAx>
        <c:axId val="6645276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73116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94-4E30-8A19-6CDAD165BB26}"/>
                </c:ext>
              </c:extLst>
            </c:dLbl>
            <c:dLbl>
              <c:idx val="1"/>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94-4E30-8A19-6CDAD165BB26}"/>
                </c:ext>
              </c:extLst>
            </c:dLbl>
            <c:dLbl>
              <c:idx val="2"/>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94-4E30-8A19-6CDAD165BB26}"/>
                </c:ext>
              </c:extLst>
            </c:dLbl>
            <c:dLbl>
              <c:idx val="3"/>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94-4E30-8A19-6CDAD165BB2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Hoja11!$B$23:$B$26</c:f>
              <c:strCache>
                <c:ptCount val="4"/>
                <c:pt idx="0">
                  <c:v>MALO</c:v>
                </c:pt>
                <c:pt idx="1">
                  <c:v>REGULAR</c:v>
                </c:pt>
                <c:pt idx="2">
                  <c:v>BUENA</c:v>
                </c:pt>
                <c:pt idx="3">
                  <c:v>EXCELENTE</c:v>
                </c:pt>
              </c:strCache>
            </c:strRef>
          </c:cat>
          <c:val>
            <c:numRef>
              <c:f>Hoja11!$D$23:$D$26</c:f>
              <c:numCache>
                <c:formatCode>###0.0</c:formatCode>
                <c:ptCount val="4"/>
                <c:pt idx="0">
                  <c:v>14.814814814814813</c:v>
                </c:pt>
                <c:pt idx="1">
                  <c:v>27.777777777777779</c:v>
                </c:pt>
                <c:pt idx="2">
                  <c:v>48.148148148148145</c:v>
                </c:pt>
                <c:pt idx="3">
                  <c:v>9.2592592592592595</c:v>
                </c:pt>
              </c:numCache>
            </c:numRef>
          </c:val>
          <c:extLst>
            <c:ext xmlns:c16="http://schemas.microsoft.com/office/drawing/2014/chart" uri="{C3380CC4-5D6E-409C-BE32-E72D297353CC}">
              <c16:uniqueId val="{00000004-8594-4E30-8A19-6CDAD165BB26}"/>
            </c:ext>
          </c:extLst>
        </c:ser>
        <c:dLbls>
          <c:dLblPos val="inEnd"/>
          <c:showLegendKey val="0"/>
          <c:showVal val="1"/>
          <c:showCatName val="0"/>
          <c:showSerName val="0"/>
          <c:showPercent val="0"/>
          <c:showBubbleSize val="0"/>
        </c:dLbls>
        <c:gapWidth val="100"/>
        <c:overlap val="-24"/>
        <c:axId val="724397759"/>
        <c:axId val="664523487"/>
      </c:barChart>
      <c:catAx>
        <c:axId val="7243977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664523487"/>
        <c:crosses val="autoZero"/>
        <c:auto val="1"/>
        <c:lblAlgn val="ctr"/>
        <c:lblOffset val="100"/>
        <c:noMultiLvlLbl val="0"/>
      </c:catAx>
      <c:valAx>
        <c:axId val="6645234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724397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21-4793-9042-838A9477E129}"/>
                </c:ext>
              </c:extLst>
            </c:dLbl>
            <c:dLbl>
              <c:idx val="1"/>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21-4793-9042-838A9477E129}"/>
                </c:ext>
              </c:extLst>
            </c:dLbl>
            <c:dLbl>
              <c:idx val="2"/>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21-4793-9042-838A9477E129}"/>
                </c:ext>
              </c:extLst>
            </c:dLbl>
            <c:dLbl>
              <c:idx val="3"/>
              <c:tx>
                <c:rich>
                  <a:bodyPr/>
                  <a:lstStyle/>
                  <a:p>
                    <a:r>
                      <a:rPr lang="en-US" dirty="0"/>
                      <a:t>11 %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21-4793-9042-838A9477E129}"/>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Hoja11!$B$31:$B$34</c:f>
              <c:strCache>
                <c:ptCount val="4"/>
                <c:pt idx="0">
                  <c:v>MUY ALTO</c:v>
                </c:pt>
                <c:pt idx="1">
                  <c:v>ALTO</c:v>
                </c:pt>
                <c:pt idx="2">
                  <c:v>MEDIO</c:v>
                </c:pt>
                <c:pt idx="3">
                  <c:v>BAJO</c:v>
                </c:pt>
              </c:strCache>
            </c:strRef>
          </c:cat>
          <c:val>
            <c:numRef>
              <c:f>Hoja11!$D$31:$D$34</c:f>
              <c:numCache>
                <c:formatCode>###0.0</c:formatCode>
                <c:ptCount val="4"/>
                <c:pt idx="0">
                  <c:v>3.7037037037037033</c:v>
                </c:pt>
                <c:pt idx="1">
                  <c:v>31.481481481481481</c:v>
                </c:pt>
                <c:pt idx="2">
                  <c:v>53.703703703703709</c:v>
                </c:pt>
                <c:pt idx="3">
                  <c:v>11.111111111111111</c:v>
                </c:pt>
              </c:numCache>
            </c:numRef>
          </c:val>
          <c:extLst>
            <c:ext xmlns:c16="http://schemas.microsoft.com/office/drawing/2014/chart" uri="{C3380CC4-5D6E-409C-BE32-E72D297353CC}">
              <c16:uniqueId val="{00000000-C421-4793-9042-838A9477E129}"/>
            </c:ext>
          </c:extLst>
        </c:ser>
        <c:dLbls>
          <c:dLblPos val="inEnd"/>
          <c:showLegendKey val="0"/>
          <c:showVal val="1"/>
          <c:showCatName val="0"/>
          <c:showSerName val="0"/>
          <c:showPercent val="0"/>
          <c:showBubbleSize val="0"/>
        </c:dLbls>
        <c:gapWidth val="100"/>
        <c:overlap val="-24"/>
        <c:axId val="584780991"/>
        <c:axId val="664538879"/>
      </c:barChart>
      <c:catAx>
        <c:axId val="584780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664538879"/>
        <c:crosses val="autoZero"/>
        <c:auto val="1"/>
        <c:lblAlgn val="ctr"/>
        <c:lblOffset val="100"/>
        <c:noMultiLvlLbl val="0"/>
      </c:catAx>
      <c:valAx>
        <c:axId val="6645388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58478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6F-4143-9365-2D24C73E7CA6}"/>
                </c:ext>
              </c:extLst>
            </c:dLbl>
            <c:dLbl>
              <c:idx val="1"/>
              <c:tx>
                <c:rich>
                  <a:bodyPr/>
                  <a:lstStyle/>
                  <a:p>
                    <a:r>
                      <a:rPr lang="en-US" dirty="0"/>
                      <a:t>31 %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6F-4143-9365-2D24C73E7CA6}"/>
                </c:ext>
              </c:extLst>
            </c:dLbl>
            <c:dLbl>
              <c:idx val="2"/>
              <c:tx>
                <c:rich>
                  <a:bodyPr/>
                  <a:lstStyle/>
                  <a:p>
                    <a:fld id="{99F5F0A0-DE1E-4326-AF86-DD8759E1BEF1}"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6F-4143-9365-2D24C73E7CA6}"/>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6F-4143-9365-2D24C73E7CA6}"/>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Hoja11!$B$39:$B$42</c:f>
              <c:strCache>
                <c:ptCount val="4"/>
                <c:pt idx="0">
                  <c:v>MALO</c:v>
                </c:pt>
                <c:pt idx="1">
                  <c:v>REGULAR</c:v>
                </c:pt>
                <c:pt idx="2">
                  <c:v>BUENA</c:v>
                </c:pt>
                <c:pt idx="3">
                  <c:v>EXCELENTE</c:v>
                </c:pt>
              </c:strCache>
            </c:strRef>
          </c:cat>
          <c:val>
            <c:numRef>
              <c:f>Hoja11!$D$39:$D$42</c:f>
              <c:numCache>
                <c:formatCode>###0.0</c:formatCode>
                <c:ptCount val="4"/>
                <c:pt idx="0">
                  <c:v>16.666666666666664</c:v>
                </c:pt>
                <c:pt idx="1">
                  <c:v>31.481481481481481</c:v>
                </c:pt>
                <c:pt idx="2">
                  <c:v>50</c:v>
                </c:pt>
                <c:pt idx="3">
                  <c:v>1.8518518518518516</c:v>
                </c:pt>
              </c:numCache>
            </c:numRef>
          </c:val>
          <c:extLst>
            <c:ext xmlns:c16="http://schemas.microsoft.com/office/drawing/2014/chart" uri="{C3380CC4-5D6E-409C-BE32-E72D297353CC}">
              <c16:uniqueId val="{00000000-F06F-4143-9365-2D24C73E7CA6}"/>
            </c:ext>
          </c:extLst>
        </c:ser>
        <c:dLbls>
          <c:dLblPos val="inEnd"/>
          <c:showLegendKey val="0"/>
          <c:showVal val="1"/>
          <c:showCatName val="0"/>
          <c:showSerName val="0"/>
          <c:showPercent val="0"/>
          <c:showBubbleSize val="0"/>
        </c:dLbls>
        <c:gapWidth val="100"/>
        <c:overlap val="-24"/>
        <c:axId val="671382367"/>
        <c:axId val="664551359"/>
      </c:barChart>
      <c:catAx>
        <c:axId val="671382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664551359"/>
        <c:crosses val="autoZero"/>
        <c:auto val="1"/>
        <c:lblAlgn val="ctr"/>
        <c:lblOffset val="100"/>
        <c:noMultiLvlLbl val="0"/>
      </c:catAx>
      <c:valAx>
        <c:axId val="6645513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67138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C5-4162-BF8D-077B600DFDB1}"/>
                </c:ext>
              </c:extLst>
            </c:dLbl>
            <c:dLbl>
              <c:idx val="1"/>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C5-4162-BF8D-077B600DFDB1}"/>
                </c:ext>
              </c:extLst>
            </c:dLbl>
            <c:dLbl>
              <c:idx val="2"/>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C5-4162-BF8D-077B600DFDB1}"/>
                </c:ext>
              </c:extLst>
            </c:dLbl>
            <c:dLbl>
              <c:idx val="3"/>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C5-4162-BF8D-077B600DFD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Hoja11!$B$47:$B$50</c:f>
              <c:strCache>
                <c:ptCount val="4"/>
                <c:pt idx="0">
                  <c:v>MALO</c:v>
                </c:pt>
                <c:pt idx="1">
                  <c:v>REGULAR</c:v>
                </c:pt>
                <c:pt idx="2">
                  <c:v>BUENA</c:v>
                </c:pt>
                <c:pt idx="3">
                  <c:v>EXCELENTE</c:v>
                </c:pt>
              </c:strCache>
            </c:strRef>
          </c:cat>
          <c:val>
            <c:numRef>
              <c:f>Hoja11!$D$47:$D$50</c:f>
              <c:numCache>
                <c:formatCode>###0.0</c:formatCode>
                <c:ptCount val="4"/>
                <c:pt idx="0">
                  <c:v>9.2592592592592595</c:v>
                </c:pt>
                <c:pt idx="1">
                  <c:v>48.148148148148145</c:v>
                </c:pt>
                <c:pt idx="2">
                  <c:v>38.888888888888893</c:v>
                </c:pt>
                <c:pt idx="3">
                  <c:v>3.7037037037037033</c:v>
                </c:pt>
              </c:numCache>
            </c:numRef>
          </c:val>
          <c:extLst>
            <c:ext xmlns:c16="http://schemas.microsoft.com/office/drawing/2014/chart" uri="{C3380CC4-5D6E-409C-BE32-E72D297353CC}">
              <c16:uniqueId val="{00000000-56C5-4162-BF8D-077B600DFDB1}"/>
            </c:ext>
          </c:extLst>
        </c:ser>
        <c:dLbls>
          <c:dLblPos val="inEnd"/>
          <c:showLegendKey val="0"/>
          <c:showVal val="1"/>
          <c:showCatName val="0"/>
          <c:showSerName val="0"/>
          <c:showPercent val="0"/>
          <c:showBubbleSize val="0"/>
        </c:dLbls>
        <c:gapWidth val="100"/>
        <c:overlap val="-24"/>
        <c:axId val="581135647"/>
        <c:axId val="664568831"/>
      </c:barChart>
      <c:catAx>
        <c:axId val="5811356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68831"/>
        <c:crosses val="autoZero"/>
        <c:auto val="1"/>
        <c:lblAlgn val="ctr"/>
        <c:lblOffset val="100"/>
        <c:noMultiLvlLbl val="0"/>
      </c:catAx>
      <c:valAx>
        <c:axId val="6645688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8113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BE-45B5-A292-C0B774FD68EB}"/>
                </c:ext>
              </c:extLst>
            </c:dLbl>
            <c:dLbl>
              <c:idx val="1"/>
              <c:tx>
                <c:rich>
                  <a:bodyPr/>
                  <a:lstStyle/>
                  <a:p>
                    <a:r>
                      <a:rPr lang="en-US" dirty="0"/>
                      <a:t>31 %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BE-45B5-A292-C0B774FD68EB}"/>
                </c:ext>
              </c:extLst>
            </c:dLbl>
            <c:dLbl>
              <c:idx val="2"/>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BE-45B5-A292-C0B774FD68EB}"/>
                </c:ext>
              </c:extLst>
            </c:dLbl>
            <c:dLbl>
              <c:idx val="3"/>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BE-45B5-A292-C0B774FD68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Hoja11!$B$55:$B$58</c:f>
              <c:strCache>
                <c:ptCount val="4"/>
                <c:pt idx="0">
                  <c:v>MALO</c:v>
                </c:pt>
                <c:pt idx="1">
                  <c:v>REGULAR</c:v>
                </c:pt>
                <c:pt idx="2">
                  <c:v>BUENA</c:v>
                </c:pt>
                <c:pt idx="3">
                  <c:v>EXCELENTE</c:v>
                </c:pt>
              </c:strCache>
            </c:strRef>
          </c:cat>
          <c:val>
            <c:numRef>
              <c:f>Hoja11!$D$55:$D$58</c:f>
              <c:numCache>
                <c:formatCode>###0.0</c:formatCode>
                <c:ptCount val="4"/>
                <c:pt idx="0">
                  <c:v>9.2592592592592595</c:v>
                </c:pt>
                <c:pt idx="1">
                  <c:v>31.481481481481481</c:v>
                </c:pt>
                <c:pt idx="2">
                  <c:v>55.555555555555557</c:v>
                </c:pt>
                <c:pt idx="3">
                  <c:v>3.7037037037037033</c:v>
                </c:pt>
              </c:numCache>
            </c:numRef>
          </c:val>
          <c:extLst>
            <c:ext xmlns:c16="http://schemas.microsoft.com/office/drawing/2014/chart" uri="{C3380CC4-5D6E-409C-BE32-E72D297353CC}">
              <c16:uniqueId val="{00000000-64BE-45B5-A292-C0B774FD68EB}"/>
            </c:ext>
          </c:extLst>
        </c:ser>
        <c:dLbls>
          <c:dLblPos val="inEnd"/>
          <c:showLegendKey val="0"/>
          <c:showVal val="1"/>
          <c:showCatName val="0"/>
          <c:showSerName val="0"/>
          <c:showPercent val="0"/>
          <c:showBubbleSize val="0"/>
        </c:dLbls>
        <c:gapWidth val="100"/>
        <c:overlap val="-24"/>
        <c:axId val="811273919"/>
        <c:axId val="664570079"/>
      </c:barChart>
      <c:catAx>
        <c:axId val="8112739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70079"/>
        <c:crosses val="autoZero"/>
        <c:auto val="1"/>
        <c:lblAlgn val="ctr"/>
        <c:lblOffset val="100"/>
        <c:noMultiLvlLbl val="0"/>
      </c:catAx>
      <c:valAx>
        <c:axId val="6645700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127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88FC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75B-447D-A5DD-0AC93629076D}"/>
              </c:ext>
            </c:extLst>
          </c:dPt>
          <c:dLbls>
            <c:dLbl>
              <c:idx val="0"/>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5B-447D-A5DD-0AC93629076D}"/>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5B-447D-A5DD-0AC93629076D}"/>
                </c:ext>
              </c:extLst>
            </c:dLbl>
            <c:dLbl>
              <c:idx val="2"/>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5B-447D-A5DD-0AC93629076D}"/>
                </c:ext>
              </c:extLst>
            </c:dLbl>
            <c:dLbl>
              <c:idx val="3"/>
              <c:tx>
                <c:rich>
                  <a:bodyPr/>
                  <a:lstStyle/>
                  <a:p>
                    <a:r>
                      <a:rPr lang="en-US" dirty="0"/>
                      <a:t>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5B-447D-A5DD-0AC9362907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Hoja11!$B$63:$B$66</c:f>
              <c:strCache>
                <c:ptCount val="4"/>
                <c:pt idx="0">
                  <c:v>MALO</c:v>
                </c:pt>
                <c:pt idx="1">
                  <c:v>REGULAR</c:v>
                </c:pt>
                <c:pt idx="2">
                  <c:v>BUENA</c:v>
                </c:pt>
                <c:pt idx="3">
                  <c:v>EXCELENTE</c:v>
                </c:pt>
              </c:strCache>
            </c:strRef>
          </c:cat>
          <c:val>
            <c:numRef>
              <c:f>Hoja11!$E$63:$E$66</c:f>
              <c:numCache>
                <c:formatCode>###0.0</c:formatCode>
                <c:ptCount val="4"/>
                <c:pt idx="0">
                  <c:v>27.777777777777779</c:v>
                </c:pt>
                <c:pt idx="1">
                  <c:v>25.925925925925924</c:v>
                </c:pt>
                <c:pt idx="2">
                  <c:v>46.296296296296298</c:v>
                </c:pt>
                <c:pt idx="3">
                  <c:v>0</c:v>
                </c:pt>
              </c:numCache>
            </c:numRef>
          </c:val>
          <c:extLst>
            <c:ext xmlns:c16="http://schemas.microsoft.com/office/drawing/2014/chart" uri="{C3380CC4-5D6E-409C-BE32-E72D297353CC}">
              <c16:uniqueId val="{00000000-E75B-447D-A5DD-0AC93629076D}"/>
            </c:ext>
          </c:extLst>
        </c:ser>
        <c:dLbls>
          <c:dLblPos val="inEnd"/>
          <c:showLegendKey val="0"/>
          <c:showVal val="1"/>
          <c:showCatName val="0"/>
          <c:showSerName val="0"/>
          <c:showPercent val="0"/>
          <c:showBubbleSize val="0"/>
        </c:dLbls>
        <c:gapWidth val="100"/>
        <c:overlap val="-24"/>
        <c:axId val="646490559"/>
        <c:axId val="664515999"/>
      </c:barChart>
      <c:catAx>
        <c:axId val="6464905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64515999"/>
        <c:crosses val="autoZero"/>
        <c:auto val="1"/>
        <c:lblAlgn val="ctr"/>
        <c:lblOffset val="100"/>
        <c:noMultiLvlLbl val="0"/>
      </c:catAx>
      <c:valAx>
        <c:axId val="6645159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464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C-4342-ABAC-A6C57691DB23}"/>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C-4342-ABAC-A6C57691DB23}"/>
                </c:ext>
              </c:extLst>
            </c:dLbl>
            <c:dLbl>
              <c:idx val="2"/>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342-ABAC-A6C57691DB23}"/>
                </c:ext>
              </c:extLst>
            </c:dLbl>
            <c:dLbl>
              <c:idx val="3"/>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5C-4342-ABAC-A6C57691DB2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Hoja11!$B$71:$B$74</c:f>
              <c:strCache>
                <c:ptCount val="4"/>
                <c:pt idx="0">
                  <c:v>MALO</c:v>
                </c:pt>
                <c:pt idx="1">
                  <c:v>REGULAR</c:v>
                </c:pt>
                <c:pt idx="2">
                  <c:v>BUENA</c:v>
                </c:pt>
                <c:pt idx="3">
                  <c:v>EXCELENTE</c:v>
                </c:pt>
              </c:strCache>
            </c:strRef>
          </c:cat>
          <c:val>
            <c:numRef>
              <c:f>Hoja11!$D$71:$D$74</c:f>
              <c:numCache>
                <c:formatCode>###0.0</c:formatCode>
                <c:ptCount val="4"/>
                <c:pt idx="0">
                  <c:v>12.962962962962962</c:v>
                </c:pt>
                <c:pt idx="1">
                  <c:v>50</c:v>
                </c:pt>
                <c:pt idx="2">
                  <c:v>27.777777777777779</c:v>
                </c:pt>
                <c:pt idx="3">
                  <c:v>9.2592592592592595</c:v>
                </c:pt>
              </c:numCache>
            </c:numRef>
          </c:val>
          <c:extLst>
            <c:ext xmlns:c16="http://schemas.microsoft.com/office/drawing/2014/chart" uri="{C3380CC4-5D6E-409C-BE32-E72D297353CC}">
              <c16:uniqueId val="{00000000-855C-4342-ABAC-A6C57691DB23}"/>
            </c:ext>
          </c:extLst>
        </c:ser>
        <c:dLbls>
          <c:dLblPos val="inEnd"/>
          <c:showLegendKey val="0"/>
          <c:showVal val="1"/>
          <c:showCatName val="0"/>
          <c:showSerName val="0"/>
          <c:showPercent val="0"/>
          <c:showBubbleSize val="0"/>
        </c:dLbls>
        <c:gapWidth val="100"/>
        <c:overlap val="-24"/>
        <c:axId val="669140815"/>
        <c:axId val="657577199"/>
      </c:barChart>
      <c:catAx>
        <c:axId val="6691408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77199"/>
        <c:crosses val="autoZero"/>
        <c:auto val="1"/>
        <c:lblAlgn val="ctr"/>
        <c:lblOffset val="100"/>
        <c:noMultiLvlLbl val="0"/>
      </c:catAx>
      <c:valAx>
        <c:axId val="6575771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9140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72</c:v>
                </c:pt>
                <c:pt idx="1">
                  <c:v>28</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B0C9319-6B23-4649-88C9-AB5B77BE0B8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5B-4E6B-B2F5-49E810CE4A1F}"/>
                </c:ext>
              </c:extLst>
            </c:dLbl>
            <c:dLbl>
              <c:idx val="1"/>
              <c:tx>
                <c:rich>
                  <a:bodyPr/>
                  <a:lstStyle/>
                  <a:p>
                    <a:fld id="{5B73CD60-2228-46CB-8135-4B704BC6168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5B-4E6B-B2F5-49E810CE4A1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Hoja1!$A$4:$A$5</c:f>
              <c:strCache>
                <c:ptCount val="2"/>
                <c:pt idx="0">
                  <c:v>SI</c:v>
                </c:pt>
                <c:pt idx="1">
                  <c:v>NO</c:v>
                </c:pt>
              </c:strCache>
            </c:strRef>
          </c:cat>
          <c:val>
            <c:numRef>
              <c:f>Hoja1!$B$4:$B$5</c:f>
              <c:numCache>
                <c:formatCode>General</c:formatCode>
                <c:ptCount val="2"/>
                <c:pt idx="0">
                  <c:v>52</c:v>
                </c:pt>
                <c:pt idx="1">
                  <c:v>48</c:v>
                </c:pt>
              </c:numCache>
            </c:numRef>
          </c:val>
          <c:extLst>
            <c:ext xmlns:c16="http://schemas.microsoft.com/office/drawing/2014/chart" uri="{C3380CC4-5D6E-409C-BE32-E72D297353CC}">
              <c16:uniqueId val="{00000002-0F5B-4E6B-B2F5-49E810CE4A1F}"/>
            </c:ext>
          </c:extLst>
        </c:ser>
        <c:dLbls>
          <c:dLblPos val="inEnd"/>
          <c:showLegendKey val="0"/>
          <c:showVal val="1"/>
          <c:showCatName val="0"/>
          <c:showSerName val="0"/>
          <c:showPercent val="0"/>
          <c:showBubbleSize val="0"/>
        </c:dLbls>
        <c:gapWidth val="100"/>
        <c:overlap val="-24"/>
        <c:axId val="906358928"/>
        <c:axId val="906359344"/>
      </c:barChart>
      <c:catAx>
        <c:axId val="906358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6359344"/>
        <c:crosses val="autoZero"/>
        <c:auto val="1"/>
        <c:lblAlgn val="ctr"/>
        <c:lblOffset val="100"/>
        <c:noMultiLvlLbl val="0"/>
      </c:catAx>
      <c:valAx>
        <c:axId val="90635934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635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B6-4003-B8F0-FA22A14A5CC7}"/>
                </c:ext>
              </c:extLst>
            </c:dLbl>
            <c:dLbl>
              <c:idx val="1"/>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B6-4003-B8F0-FA22A14A5CC7}"/>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B6-4003-B8F0-FA22A14A5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2.1'!$H$91:$H$93</c:f>
              <c:strCache>
                <c:ptCount val="3"/>
                <c:pt idx="0">
                  <c:v>SIEMPRE</c:v>
                </c:pt>
                <c:pt idx="1">
                  <c:v>ALGUNAS VECES</c:v>
                </c:pt>
                <c:pt idx="2">
                  <c:v>NUNCA</c:v>
                </c:pt>
              </c:strCache>
            </c:strRef>
          </c:cat>
          <c:val>
            <c:numRef>
              <c:f>'prepa 2.1'!$K$91:$K$93</c:f>
              <c:numCache>
                <c:formatCode>###0.0</c:formatCode>
                <c:ptCount val="3"/>
                <c:pt idx="0">
                  <c:v>36.666666666666664</c:v>
                </c:pt>
                <c:pt idx="1">
                  <c:v>56.666666666666664</c:v>
                </c:pt>
                <c:pt idx="2">
                  <c:v>6.666666666666667</c:v>
                </c:pt>
              </c:numCache>
            </c:numRef>
          </c:val>
          <c:extLst>
            <c:ext xmlns:c16="http://schemas.microsoft.com/office/drawing/2014/chart" uri="{C3380CC4-5D6E-409C-BE32-E72D297353CC}">
              <c16:uniqueId val="{00000000-08B6-4003-B8F0-FA22A14A5CC7}"/>
            </c:ext>
          </c:extLst>
        </c:ser>
        <c:dLbls>
          <c:dLblPos val="inEnd"/>
          <c:showLegendKey val="0"/>
          <c:showVal val="1"/>
          <c:showCatName val="0"/>
          <c:showSerName val="0"/>
          <c:showPercent val="0"/>
          <c:showBubbleSize val="0"/>
        </c:dLbls>
        <c:gapWidth val="100"/>
        <c:overlap val="-24"/>
        <c:axId val="867747087"/>
        <c:axId val="619477679"/>
      </c:barChart>
      <c:catAx>
        <c:axId val="8677470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19477679"/>
        <c:crosses val="autoZero"/>
        <c:auto val="1"/>
        <c:lblAlgn val="ctr"/>
        <c:lblOffset val="100"/>
        <c:noMultiLvlLbl val="0"/>
      </c:catAx>
      <c:valAx>
        <c:axId val="6194776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7747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DA-40A0-B66B-8A700F5E5C05}"/>
                </c:ext>
              </c:extLst>
            </c:dLbl>
            <c:dLbl>
              <c:idx val="1"/>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DA-40A0-B66B-8A700F5E5C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2.1'!$H$95:$H$96</c:f>
              <c:strCache>
                <c:ptCount val="2"/>
                <c:pt idx="0">
                  <c:v>SIEMPRE</c:v>
                </c:pt>
                <c:pt idx="1">
                  <c:v>ALGUNAS VECES</c:v>
                </c:pt>
              </c:strCache>
            </c:strRef>
          </c:cat>
          <c:val>
            <c:numRef>
              <c:f>'prepa 2.1'!$K$95:$K$96</c:f>
              <c:numCache>
                <c:formatCode>###0.0</c:formatCode>
                <c:ptCount val="2"/>
                <c:pt idx="0">
                  <c:v>43.333333333333336</c:v>
                </c:pt>
                <c:pt idx="1">
                  <c:v>56.666666666666664</c:v>
                </c:pt>
              </c:numCache>
            </c:numRef>
          </c:val>
          <c:extLst>
            <c:ext xmlns:c16="http://schemas.microsoft.com/office/drawing/2014/chart" uri="{C3380CC4-5D6E-409C-BE32-E72D297353CC}">
              <c16:uniqueId val="{00000000-29DA-40A0-B66B-8A700F5E5C05}"/>
            </c:ext>
          </c:extLst>
        </c:ser>
        <c:dLbls>
          <c:dLblPos val="inEnd"/>
          <c:showLegendKey val="0"/>
          <c:showVal val="1"/>
          <c:showCatName val="0"/>
          <c:showSerName val="0"/>
          <c:showPercent val="0"/>
          <c:showBubbleSize val="0"/>
        </c:dLbls>
        <c:gapWidth val="100"/>
        <c:overlap val="-24"/>
        <c:axId val="877146783"/>
        <c:axId val="626853375"/>
      </c:barChart>
      <c:catAx>
        <c:axId val="8771467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26853375"/>
        <c:crosses val="autoZero"/>
        <c:auto val="1"/>
        <c:lblAlgn val="ctr"/>
        <c:lblOffset val="100"/>
        <c:noMultiLvlLbl val="0"/>
      </c:catAx>
      <c:valAx>
        <c:axId val="6268533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14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20-4945-9AA9-BD5C840D35B8}"/>
                </c:ext>
              </c:extLst>
            </c:dLbl>
            <c:dLbl>
              <c:idx val="1"/>
              <c:tx>
                <c:rich>
                  <a:bodyPr/>
                  <a:lstStyle/>
                  <a:p>
                    <a:r>
                      <a:rPr lang="en-US" dirty="0"/>
                      <a:t>60 %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20-4945-9AA9-BD5C840D35B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Hoja11!$B$85:$B$86</c:f>
              <c:strCache>
                <c:ptCount val="2"/>
                <c:pt idx="0">
                  <c:v>MALAS</c:v>
                </c:pt>
                <c:pt idx="1">
                  <c:v>BUENAS</c:v>
                </c:pt>
              </c:strCache>
            </c:strRef>
          </c:cat>
          <c:val>
            <c:numRef>
              <c:f>Hoja11!$E$85:$E$86</c:f>
              <c:numCache>
                <c:formatCode>###0.0</c:formatCode>
                <c:ptCount val="2"/>
                <c:pt idx="0">
                  <c:v>40</c:v>
                </c:pt>
                <c:pt idx="1">
                  <c:v>60</c:v>
                </c:pt>
              </c:numCache>
            </c:numRef>
          </c:val>
          <c:extLst>
            <c:ext xmlns:c16="http://schemas.microsoft.com/office/drawing/2014/chart" uri="{C3380CC4-5D6E-409C-BE32-E72D297353CC}">
              <c16:uniqueId val="{00000000-A020-4945-9AA9-BD5C840D35B8}"/>
            </c:ext>
          </c:extLst>
        </c:ser>
        <c:dLbls>
          <c:dLblPos val="inEnd"/>
          <c:showLegendKey val="0"/>
          <c:showVal val="1"/>
          <c:showCatName val="0"/>
          <c:showSerName val="0"/>
          <c:showPercent val="0"/>
          <c:showBubbleSize val="0"/>
        </c:dLbls>
        <c:gapWidth val="100"/>
        <c:overlap val="-24"/>
        <c:axId val="816117135"/>
        <c:axId val="664528063"/>
      </c:barChart>
      <c:catAx>
        <c:axId val="8161171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28063"/>
        <c:crosses val="autoZero"/>
        <c:auto val="1"/>
        <c:lblAlgn val="ctr"/>
        <c:lblOffset val="100"/>
        <c:noMultiLvlLbl val="0"/>
      </c:catAx>
      <c:valAx>
        <c:axId val="6645280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611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F-40D6-85CC-5B187A4B7F56}"/>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F-40D6-85CC-5B187A4B7F5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Hoja11!$B$93:$B$94</c:f>
              <c:strCache>
                <c:ptCount val="2"/>
                <c:pt idx="0">
                  <c:v>ALGUNAS VECES</c:v>
                </c:pt>
                <c:pt idx="1">
                  <c:v>SIEMPRE</c:v>
                </c:pt>
              </c:strCache>
            </c:strRef>
          </c:cat>
          <c:val>
            <c:numRef>
              <c:f>Hoja11!$E$93:$E$94</c:f>
              <c:numCache>
                <c:formatCode>###0.0</c:formatCode>
                <c:ptCount val="2"/>
                <c:pt idx="0">
                  <c:v>50</c:v>
                </c:pt>
                <c:pt idx="1">
                  <c:v>50</c:v>
                </c:pt>
              </c:numCache>
            </c:numRef>
          </c:val>
          <c:extLst>
            <c:ext xmlns:c16="http://schemas.microsoft.com/office/drawing/2014/chart" uri="{C3380CC4-5D6E-409C-BE32-E72D297353CC}">
              <c16:uniqueId val="{00000000-BDDF-40D6-85CC-5B187A4B7F56}"/>
            </c:ext>
          </c:extLst>
        </c:ser>
        <c:dLbls>
          <c:dLblPos val="inEnd"/>
          <c:showLegendKey val="0"/>
          <c:showVal val="1"/>
          <c:showCatName val="0"/>
          <c:showSerName val="0"/>
          <c:showPercent val="0"/>
          <c:showBubbleSize val="0"/>
        </c:dLbls>
        <c:gapWidth val="100"/>
        <c:overlap val="-24"/>
        <c:axId val="669228015"/>
        <c:axId val="664567583"/>
      </c:barChart>
      <c:catAx>
        <c:axId val="6692280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67583"/>
        <c:crosses val="autoZero"/>
        <c:auto val="1"/>
        <c:lblAlgn val="ctr"/>
        <c:lblOffset val="100"/>
        <c:noMultiLvlLbl val="0"/>
      </c:catAx>
      <c:valAx>
        <c:axId val="6645675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922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03-4EE6-AE92-52D0451043E5}"/>
                </c:ext>
              </c:extLst>
            </c:dLbl>
            <c:dLbl>
              <c:idx val="1"/>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03-4EE6-AE92-52D0451043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Hoja11!$B$101:$B$102</c:f>
              <c:strCache>
                <c:ptCount val="2"/>
                <c:pt idx="0">
                  <c:v>ALGUNAS VECES</c:v>
                </c:pt>
                <c:pt idx="1">
                  <c:v>SIEMPRE</c:v>
                </c:pt>
              </c:strCache>
            </c:strRef>
          </c:cat>
          <c:val>
            <c:numRef>
              <c:f>Hoja11!$E$101:$E$102</c:f>
              <c:numCache>
                <c:formatCode>###0.0</c:formatCode>
                <c:ptCount val="2"/>
                <c:pt idx="0">
                  <c:v>56.25</c:v>
                </c:pt>
                <c:pt idx="1">
                  <c:v>43.75</c:v>
                </c:pt>
              </c:numCache>
            </c:numRef>
          </c:val>
          <c:extLst>
            <c:ext xmlns:c16="http://schemas.microsoft.com/office/drawing/2014/chart" uri="{C3380CC4-5D6E-409C-BE32-E72D297353CC}">
              <c16:uniqueId val="{00000000-9203-4EE6-AE92-52D0451043E5}"/>
            </c:ext>
          </c:extLst>
        </c:ser>
        <c:dLbls>
          <c:dLblPos val="inEnd"/>
          <c:showLegendKey val="0"/>
          <c:showVal val="1"/>
          <c:showCatName val="0"/>
          <c:showSerName val="0"/>
          <c:showPercent val="0"/>
          <c:showBubbleSize val="0"/>
        </c:dLbls>
        <c:gapWidth val="100"/>
        <c:overlap val="-24"/>
        <c:axId val="857929567"/>
        <c:axId val="657587183"/>
      </c:barChart>
      <c:catAx>
        <c:axId val="8579295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87183"/>
        <c:crosses val="autoZero"/>
        <c:auto val="1"/>
        <c:lblAlgn val="ctr"/>
        <c:lblOffset val="100"/>
        <c:noMultiLvlLbl val="0"/>
      </c:catAx>
      <c:valAx>
        <c:axId val="6575871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7929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F0-47AC-BBD3-90C15A30B36F}"/>
                </c:ext>
              </c:extLst>
            </c:dLbl>
            <c:dLbl>
              <c:idx val="1"/>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F0-47AC-BBD3-90C15A30B36F}"/>
                </c:ext>
              </c:extLst>
            </c:dLbl>
            <c:dLbl>
              <c:idx val="2"/>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F0-47AC-BBD3-90C15A30B36F}"/>
                </c:ext>
              </c:extLst>
            </c:dLbl>
            <c:dLbl>
              <c:idx val="3"/>
              <c:tx>
                <c:rich>
                  <a:bodyPr/>
                  <a:lstStyle/>
                  <a:p>
                    <a:r>
                      <a:rPr lang="en-US" dirty="0"/>
                      <a:t>62 %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F0-47AC-BBD3-90C15A30B3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Hoja11!$B$109:$B$112</c:f>
              <c:strCache>
                <c:ptCount val="4"/>
                <c:pt idx="0">
                  <c:v>NUNCA</c:v>
                </c:pt>
                <c:pt idx="1">
                  <c:v>ALGUNAS VECES</c:v>
                </c:pt>
                <c:pt idx="2">
                  <c:v>SIEMPRE</c:v>
                </c:pt>
                <c:pt idx="3">
                  <c:v>NO APLICA</c:v>
                </c:pt>
              </c:strCache>
            </c:strRef>
          </c:cat>
          <c:val>
            <c:numRef>
              <c:f>Hoja11!$E$109:$E$112</c:f>
              <c:numCache>
                <c:formatCode>###0.0</c:formatCode>
                <c:ptCount val="4"/>
                <c:pt idx="0">
                  <c:v>18.75</c:v>
                </c:pt>
                <c:pt idx="1">
                  <c:v>6.25</c:v>
                </c:pt>
                <c:pt idx="2">
                  <c:v>12.5</c:v>
                </c:pt>
                <c:pt idx="3">
                  <c:v>62.5</c:v>
                </c:pt>
              </c:numCache>
            </c:numRef>
          </c:val>
          <c:extLst>
            <c:ext xmlns:c16="http://schemas.microsoft.com/office/drawing/2014/chart" uri="{C3380CC4-5D6E-409C-BE32-E72D297353CC}">
              <c16:uniqueId val="{00000000-D8F0-47AC-BBD3-90C15A30B36F}"/>
            </c:ext>
          </c:extLst>
        </c:ser>
        <c:dLbls>
          <c:dLblPos val="inEnd"/>
          <c:showLegendKey val="0"/>
          <c:showVal val="1"/>
          <c:showCatName val="0"/>
          <c:showSerName val="0"/>
          <c:showPercent val="0"/>
          <c:showBubbleSize val="0"/>
        </c:dLbls>
        <c:gapWidth val="100"/>
        <c:overlap val="-24"/>
        <c:axId val="857905967"/>
        <c:axId val="664511423"/>
      </c:barChart>
      <c:catAx>
        <c:axId val="857905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11423"/>
        <c:crosses val="autoZero"/>
        <c:auto val="1"/>
        <c:lblAlgn val="ctr"/>
        <c:lblOffset val="100"/>
        <c:noMultiLvlLbl val="0"/>
      </c:catAx>
      <c:valAx>
        <c:axId val="6645114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790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b="1"/>
              <a:t>FUNCIÓN MANUAL</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E0-4C6B-B903-19466614C4C2}"/>
                </c:ext>
              </c:extLst>
            </c:dLbl>
            <c:dLbl>
              <c:idx val="1"/>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E0-4C6B-B903-19466614C4C2}"/>
                </c:ext>
              </c:extLst>
            </c:dLbl>
            <c:dLbl>
              <c:idx val="2"/>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E0-4C6B-B903-19466614C4C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Hoja11!$B$119:$B$121</c:f>
              <c:strCache>
                <c:ptCount val="3"/>
                <c:pt idx="0">
                  <c:v>NUNCA</c:v>
                </c:pt>
                <c:pt idx="1">
                  <c:v>ALGUNAS VECES</c:v>
                </c:pt>
                <c:pt idx="2">
                  <c:v>SIEMPRE</c:v>
                </c:pt>
              </c:strCache>
            </c:strRef>
          </c:cat>
          <c:val>
            <c:numRef>
              <c:f>Hoja11!$E$119:$E$121</c:f>
              <c:numCache>
                <c:formatCode>###0.0</c:formatCode>
                <c:ptCount val="3"/>
                <c:pt idx="0">
                  <c:v>37.5</c:v>
                </c:pt>
                <c:pt idx="1">
                  <c:v>25</c:v>
                </c:pt>
                <c:pt idx="2">
                  <c:v>37.5</c:v>
                </c:pt>
              </c:numCache>
            </c:numRef>
          </c:val>
          <c:extLst>
            <c:ext xmlns:c16="http://schemas.microsoft.com/office/drawing/2014/chart" uri="{C3380CC4-5D6E-409C-BE32-E72D297353CC}">
              <c16:uniqueId val="{00000000-87E0-4C6B-B903-19466614C4C2}"/>
            </c:ext>
          </c:extLst>
        </c:ser>
        <c:dLbls>
          <c:dLblPos val="inEnd"/>
          <c:showLegendKey val="0"/>
          <c:showVal val="1"/>
          <c:showCatName val="0"/>
          <c:showSerName val="0"/>
          <c:showPercent val="0"/>
          <c:showBubbleSize val="0"/>
        </c:dLbls>
        <c:gapWidth val="100"/>
        <c:overlap val="-24"/>
        <c:axId val="816140735"/>
        <c:axId val="657595919"/>
      </c:barChart>
      <c:catAx>
        <c:axId val="8161407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95919"/>
        <c:crosses val="autoZero"/>
        <c:auto val="1"/>
        <c:lblAlgn val="ctr"/>
        <c:lblOffset val="100"/>
        <c:noMultiLvlLbl val="0"/>
      </c:catAx>
      <c:valAx>
        <c:axId val="6575959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6140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53-4A70-83E3-4CA02468D071}"/>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53-4A70-83E3-4CA02468D071}"/>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53-4A70-83E3-4CA02468D07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Hoja11!$B$128:$B$130</c:f>
              <c:strCache>
                <c:ptCount val="3"/>
                <c:pt idx="0">
                  <c:v>NUNCA</c:v>
                </c:pt>
                <c:pt idx="1">
                  <c:v>ALGUNAS VECES</c:v>
                </c:pt>
                <c:pt idx="2">
                  <c:v>SIEMPRE</c:v>
                </c:pt>
              </c:strCache>
            </c:strRef>
          </c:cat>
          <c:val>
            <c:numRef>
              <c:f>Hoja11!$E$128:$E$130</c:f>
              <c:numCache>
                <c:formatCode>###0.0</c:formatCode>
                <c:ptCount val="3"/>
                <c:pt idx="0">
                  <c:v>37.5</c:v>
                </c:pt>
                <c:pt idx="1">
                  <c:v>37.5</c:v>
                </c:pt>
                <c:pt idx="2">
                  <c:v>25</c:v>
                </c:pt>
              </c:numCache>
            </c:numRef>
          </c:val>
          <c:extLst>
            <c:ext xmlns:c16="http://schemas.microsoft.com/office/drawing/2014/chart" uri="{C3380CC4-5D6E-409C-BE32-E72D297353CC}">
              <c16:uniqueId val="{00000000-AE53-4A70-83E3-4CA02468D071}"/>
            </c:ext>
          </c:extLst>
        </c:ser>
        <c:dLbls>
          <c:dLblPos val="inEnd"/>
          <c:showLegendKey val="0"/>
          <c:showVal val="1"/>
          <c:showCatName val="0"/>
          <c:showSerName val="0"/>
          <c:showPercent val="0"/>
          <c:showBubbleSize val="0"/>
        </c:dLbls>
        <c:gapWidth val="100"/>
        <c:overlap val="-24"/>
        <c:axId val="816131135"/>
        <c:axId val="664553855"/>
      </c:barChart>
      <c:catAx>
        <c:axId val="8161311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53855"/>
        <c:crosses val="autoZero"/>
        <c:auto val="1"/>
        <c:lblAlgn val="ctr"/>
        <c:lblOffset val="100"/>
        <c:noMultiLvlLbl val="0"/>
      </c:catAx>
      <c:valAx>
        <c:axId val="6645538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613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85-4A87-ABC1-07E8F4343CE3}"/>
                </c:ext>
              </c:extLst>
            </c:dLbl>
            <c:dLbl>
              <c:idx val="1"/>
              <c:tx>
                <c:rich>
                  <a:bodyPr/>
                  <a:lstStyle/>
                  <a:p>
                    <a:r>
                      <a:rPr lang="en-US" dirty="0"/>
                      <a:t>30 %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85-4A87-ABC1-07E8F4343CE3}"/>
                </c:ext>
              </c:extLst>
            </c:dLbl>
            <c:dLbl>
              <c:idx val="2"/>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85-4A87-ABC1-07E8F4343CE3}"/>
                </c:ext>
              </c:extLst>
            </c:dLbl>
            <c:dLbl>
              <c:idx val="3"/>
              <c:layout>
                <c:manualLayout>
                  <c:x val="0"/>
                  <c:y val="9.6845788125199343E-3"/>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85-4A87-ABC1-07E8F4343CE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Hoja11!$B$137:$B$140</c:f>
              <c:strCache>
                <c:ptCount val="4"/>
                <c:pt idx="0">
                  <c:v>PESIMAS</c:v>
                </c:pt>
                <c:pt idx="1">
                  <c:v>MALAS</c:v>
                </c:pt>
                <c:pt idx="2">
                  <c:v>BUENAS</c:v>
                </c:pt>
                <c:pt idx="3">
                  <c:v>EXCELENTE</c:v>
                </c:pt>
              </c:strCache>
            </c:strRef>
          </c:cat>
          <c:val>
            <c:numRef>
              <c:f>Hoja11!$D$137:$D$140</c:f>
              <c:numCache>
                <c:formatCode>###0.0</c:formatCode>
                <c:ptCount val="4"/>
                <c:pt idx="0">
                  <c:v>14.814814814814813</c:v>
                </c:pt>
                <c:pt idx="1">
                  <c:v>29.629629629629626</c:v>
                </c:pt>
                <c:pt idx="2">
                  <c:v>50</c:v>
                </c:pt>
                <c:pt idx="3">
                  <c:v>5.5555555555555554</c:v>
                </c:pt>
              </c:numCache>
            </c:numRef>
          </c:val>
          <c:extLst>
            <c:ext xmlns:c16="http://schemas.microsoft.com/office/drawing/2014/chart" uri="{C3380CC4-5D6E-409C-BE32-E72D297353CC}">
              <c16:uniqueId val="{00000000-EF85-4A87-ABC1-07E8F4343CE3}"/>
            </c:ext>
          </c:extLst>
        </c:ser>
        <c:dLbls>
          <c:dLblPos val="inEnd"/>
          <c:showLegendKey val="0"/>
          <c:showVal val="1"/>
          <c:showCatName val="0"/>
          <c:showSerName val="0"/>
          <c:showPercent val="0"/>
          <c:showBubbleSize val="0"/>
        </c:dLbls>
        <c:gapWidth val="100"/>
        <c:overlap val="-24"/>
        <c:axId val="822503791"/>
        <c:axId val="664577151"/>
      </c:barChart>
      <c:catAx>
        <c:axId val="822503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77151"/>
        <c:crosses val="autoZero"/>
        <c:auto val="1"/>
        <c:lblAlgn val="ctr"/>
        <c:lblOffset val="100"/>
        <c:noMultiLvlLbl val="0"/>
      </c:catAx>
      <c:valAx>
        <c:axId val="6645771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503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9-4430-A08B-E607CDAD721E}"/>
                </c:ext>
              </c:extLst>
            </c:dLbl>
            <c:dLbl>
              <c:idx val="1"/>
              <c:tx>
                <c:rich>
                  <a:bodyPr/>
                  <a:lstStyle/>
                  <a:p>
                    <a:r>
                      <a:rPr lang="en-US" dirty="0"/>
                      <a:t>69 %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79-4430-A08B-E607CDAD721E}"/>
                </c:ext>
              </c:extLst>
            </c:dLbl>
            <c:dLbl>
              <c:idx val="2"/>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9-4430-A08B-E607CDAD721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Hoja11!$B$145:$B$147</c:f>
              <c:strCache>
                <c:ptCount val="3"/>
                <c:pt idx="0">
                  <c:v>NUNCA</c:v>
                </c:pt>
                <c:pt idx="1">
                  <c:v>ALGUNAS VECES</c:v>
                </c:pt>
                <c:pt idx="2">
                  <c:v>SIEMPRE</c:v>
                </c:pt>
              </c:strCache>
            </c:strRef>
          </c:cat>
          <c:val>
            <c:numRef>
              <c:f>Hoja11!$D$145:$D$147</c:f>
              <c:numCache>
                <c:formatCode>###0.0</c:formatCode>
                <c:ptCount val="3"/>
                <c:pt idx="0">
                  <c:v>18.518518518518519</c:v>
                </c:pt>
                <c:pt idx="1">
                  <c:v>68.518518518518519</c:v>
                </c:pt>
                <c:pt idx="2">
                  <c:v>12.962962962962962</c:v>
                </c:pt>
              </c:numCache>
            </c:numRef>
          </c:val>
          <c:extLst>
            <c:ext xmlns:c16="http://schemas.microsoft.com/office/drawing/2014/chart" uri="{C3380CC4-5D6E-409C-BE32-E72D297353CC}">
              <c16:uniqueId val="{00000000-FB79-4430-A08B-E607CDAD721E}"/>
            </c:ext>
          </c:extLst>
        </c:ser>
        <c:dLbls>
          <c:dLblPos val="inEnd"/>
          <c:showLegendKey val="0"/>
          <c:showVal val="1"/>
          <c:showCatName val="0"/>
          <c:showSerName val="0"/>
          <c:showPercent val="0"/>
          <c:showBubbleSize val="0"/>
        </c:dLbls>
        <c:gapWidth val="100"/>
        <c:overlap val="-24"/>
        <c:axId val="857906367"/>
        <c:axId val="657562639"/>
      </c:barChart>
      <c:catAx>
        <c:axId val="857906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62639"/>
        <c:crosses val="autoZero"/>
        <c:auto val="1"/>
        <c:lblAlgn val="ctr"/>
        <c:lblOffset val="100"/>
        <c:noMultiLvlLbl val="0"/>
      </c:catAx>
      <c:valAx>
        <c:axId val="6575626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7906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59-4F00-AC1C-254B33EEFFB9}"/>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59-4F00-AC1C-254B33EEFF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Hoja11!$B$152:$B$153</c:f>
              <c:strCache>
                <c:ptCount val="2"/>
                <c:pt idx="0">
                  <c:v>ALGUNAS VECES</c:v>
                </c:pt>
                <c:pt idx="1">
                  <c:v>SIEMPRE</c:v>
                </c:pt>
              </c:strCache>
            </c:strRef>
          </c:cat>
          <c:val>
            <c:numRef>
              <c:f>Hoja11!$D$152:$D$153</c:f>
              <c:numCache>
                <c:formatCode>###0.0</c:formatCode>
                <c:ptCount val="2"/>
                <c:pt idx="0">
                  <c:v>50</c:v>
                </c:pt>
                <c:pt idx="1">
                  <c:v>50</c:v>
                </c:pt>
              </c:numCache>
            </c:numRef>
          </c:val>
          <c:extLst>
            <c:ext xmlns:c16="http://schemas.microsoft.com/office/drawing/2014/chart" uri="{C3380CC4-5D6E-409C-BE32-E72D297353CC}">
              <c16:uniqueId val="{00000000-1859-4F00-AC1C-254B33EEFFB9}"/>
            </c:ext>
          </c:extLst>
        </c:ser>
        <c:dLbls>
          <c:dLblPos val="inEnd"/>
          <c:showLegendKey val="0"/>
          <c:showVal val="1"/>
          <c:showCatName val="0"/>
          <c:showSerName val="0"/>
          <c:showPercent val="0"/>
          <c:showBubbleSize val="0"/>
        </c:dLbls>
        <c:gapWidth val="100"/>
        <c:overlap val="-24"/>
        <c:axId val="668321471"/>
        <c:axId val="494741519"/>
      </c:barChart>
      <c:catAx>
        <c:axId val="6683214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94741519"/>
        <c:crosses val="autoZero"/>
        <c:auto val="1"/>
        <c:lblAlgn val="ctr"/>
        <c:lblOffset val="100"/>
        <c:noMultiLvlLbl val="0"/>
      </c:catAx>
      <c:valAx>
        <c:axId val="4947415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832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24EA88D-D928-4483-9F24-4073C50F35C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8F-4C59-9F08-AFF5F7D9AFF7}"/>
                </c:ext>
              </c:extLst>
            </c:dLbl>
            <c:dLbl>
              <c:idx val="1"/>
              <c:tx>
                <c:rich>
                  <a:bodyPr/>
                  <a:lstStyle/>
                  <a:p>
                    <a:fld id="{B3DFA1B7-35A5-43D5-8F59-2F77B18C62E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8F-4C59-9F08-AFF5F7D9AFF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Hoja1!$A$7:$A$8</c:f>
              <c:strCache>
                <c:ptCount val="2"/>
                <c:pt idx="0">
                  <c:v>SI</c:v>
                </c:pt>
                <c:pt idx="1">
                  <c:v>NO</c:v>
                </c:pt>
              </c:strCache>
            </c:strRef>
          </c:cat>
          <c:val>
            <c:numRef>
              <c:f>Hoja1!$B$7:$B$8</c:f>
              <c:numCache>
                <c:formatCode>General</c:formatCode>
                <c:ptCount val="2"/>
                <c:pt idx="0">
                  <c:v>80</c:v>
                </c:pt>
                <c:pt idx="1">
                  <c:v>20</c:v>
                </c:pt>
              </c:numCache>
            </c:numRef>
          </c:val>
          <c:extLst>
            <c:ext xmlns:c16="http://schemas.microsoft.com/office/drawing/2014/chart" uri="{C3380CC4-5D6E-409C-BE32-E72D297353CC}">
              <c16:uniqueId val="{00000002-618F-4C59-9F08-AFF5F7D9AFF7}"/>
            </c:ext>
          </c:extLst>
        </c:ser>
        <c:dLbls>
          <c:dLblPos val="inEnd"/>
          <c:showLegendKey val="0"/>
          <c:showVal val="1"/>
          <c:showCatName val="0"/>
          <c:showSerName val="0"/>
          <c:showPercent val="0"/>
          <c:showBubbleSize val="0"/>
        </c:dLbls>
        <c:gapWidth val="100"/>
        <c:overlap val="-24"/>
        <c:axId val="906348112"/>
        <c:axId val="906346448"/>
      </c:barChart>
      <c:catAx>
        <c:axId val="90634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6346448"/>
        <c:crosses val="autoZero"/>
        <c:auto val="1"/>
        <c:lblAlgn val="ctr"/>
        <c:lblOffset val="100"/>
        <c:noMultiLvlLbl val="0"/>
      </c:catAx>
      <c:valAx>
        <c:axId val="906346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634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3C-4B42-84E7-998ECCF9F96F}"/>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3C-4B42-84E7-998ECCF9F96F}"/>
                </c:ext>
              </c:extLst>
            </c:dLbl>
            <c:dLbl>
              <c:idx val="2"/>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3C-4B42-84E7-998ECCF9F9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Hoja11!$B$164:$B$166</c:f>
              <c:strCache>
                <c:ptCount val="3"/>
                <c:pt idx="0">
                  <c:v>NUNCA</c:v>
                </c:pt>
                <c:pt idx="1">
                  <c:v>ALGUNAS VECES</c:v>
                </c:pt>
                <c:pt idx="2">
                  <c:v>SIEMPRE</c:v>
                </c:pt>
              </c:strCache>
            </c:strRef>
          </c:cat>
          <c:val>
            <c:numRef>
              <c:f>Hoja11!$E$164:$E$166</c:f>
              <c:numCache>
                <c:formatCode>###0.0</c:formatCode>
                <c:ptCount val="3"/>
                <c:pt idx="0">
                  <c:v>3.7037037037037033</c:v>
                </c:pt>
                <c:pt idx="1">
                  <c:v>37.037037037037038</c:v>
                </c:pt>
                <c:pt idx="2">
                  <c:v>59.259259259259252</c:v>
                </c:pt>
              </c:numCache>
            </c:numRef>
          </c:val>
          <c:extLst>
            <c:ext xmlns:c16="http://schemas.microsoft.com/office/drawing/2014/chart" uri="{C3380CC4-5D6E-409C-BE32-E72D297353CC}">
              <c16:uniqueId val="{00000000-C83C-4B42-84E7-998ECCF9F96F}"/>
            </c:ext>
          </c:extLst>
        </c:ser>
        <c:dLbls>
          <c:dLblPos val="inEnd"/>
          <c:showLegendKey val="0"/>
          <c:showVal val="1"/>
          <c:showCatName val="0"/>
          <c:showSerName val="0"/>
          <c:showPercent val="0"/>
          <c:showBubbleSize val="0"/>
        </c:dLbls>
        <c:gapWidth val="100"/>
        <c:overlap val="-24"/>
        <c:axId val="822541391"/>
        <c:axId val="664519327"/>
      </c:barChart>
      <c:catAx>
        <c:axId val="822541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19327"/>
        <c:crosses val="autoZero"/>
        <c:auto val="1"/>
        <c:lblAlgn val="ctr"/>
        <c:lblOffset val="100"/>
        <c:noMultiLvlLbl val="0"/>
      </c:catAx>
      <c:valAx>
        <c:axId val="6645193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541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84-4945-94F7-10D27B31E5B7}"/>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84-4945-94F7-10D27B31E5B7}"/>
                </c:ext>
              </c:extLst>
            </c:dLbl>
            <c:dLbl>
              <c:idx val="2"/>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84-4945-94F7-10D27B31E5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2.1'!$N$101:$N$103</c:f>
              <c:strCache>
                <c:ptCount val="3"/>
                <c:pt idx="0">
                  <c:v>INSTITUCIONALES</c:v>
                </c:pt>
                <c:pt idx="1">
                  <c:v>DIRECTIVOS</c:v>
                </c:pt>
                <c:pt idx="2">
                  <c:v>CON LOS COMPAÑEROS</c:v>
                </c:pt>
              </c:strCache>
            </c:strRef>
          </c:cat>
          <c:val>
            <c:numRef>
              <c:f>'prepa 2.1'!$Q$101:$Q$103</c:f>
              <c:numCache>
                <c:formatCode>###0.0</c:formatCode>
                <c:ptCount val="3"/>
                <c:pt idx="0">
                  <c:v>42.592592592592595</c:v>
                </c:pt>
                <c:pt idx="1">
                  <c:v>22.222222222222221</c:v>
                </c:pt>
                <c:pt idx="2">
                  <c:v>18.518518518518519</c:v>
                </c:pt>
              </c:numCache>
            </c:numRef>
          </c:val>
          <c:extLst>
            <c:ext xmlns:c16="http://schemas.microsoft.com/office/drawing/2014/chart" uri="{C3380CC4-5D6E-409C-BE32-E72D297353CC}">
              <c16:uniqueId val="{00000000-8784-4945-94F7-10D27B31E5B7}"/>
            </c:ext>
          </c:extLst>
        </c:ser>
        <c:dLbls>
          <c:dLblPos val="inEnd"/>
          <c:showLegendKey val="0"/>
          <c:showVal val="1"/>
          <c:showCatName val="0"/>
          <c:showSerName val="0"/>
          <c:showPercent val="0"/>
          <c:showBubbleSize val="0"/>
        </c:dLbls>
        <c:gapWidth val="100"/>
        <c:overlap val="-24"/>
        <c:axId val="871963407"/>
        <c:axId val="970422575"/>
      </c:barChart>
      <c:catAx>
        <c:axId val="8719634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70422575"/>
        <c:crosses val="autoZero"/>
        <c:auto val="1"/>
        <c:lblAlgn val="ctr"/>
        <c:lblOffset val="100"/>
        <c:noMultiLvlLbl val="0"/>
      </c:catAx>
      <c:valAx>
        <c:axId val="9704225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96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E5-4DE2-96A6-52345278624A}"/>
                </c:ext>
              </c:extLst>
            </c:dLbl>
            <c:dLbl>
              <c:idx val="1"/>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E5-4DE2-96A6-52345278624A}"/>
                </c:ext>
              </c:extLst>
            </c:dLbl>
            <c:dLbl>
              <c:idx val="2"/>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E5-4DE2-96A6-52345278624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Hoja11!$B$171:$B$173</c:f>
              <c:strCache>
                <c:ptCount val="3"/>
                <c:pt idx="0">
                  <c:v>NUNCA</c:v>
                </c:pt>
                <c:pt idx="1">
                  <c:v>ALGUNAS VECES</c:v>
                </c:pt>
                <c:pt idx="2">
                  <c:v>SIEMPRE</c:v>
                </c:pt>
              </c:strCache>
            </c:strRef>
          </c:cat>
          <c:val>
            <c:numRef>
              <c:f>Hoja11!$E$171:$E$173</c:f>
              <c:numCache>
                <c:formatCode>###0.0</c:formatCode>
                <c:ptCount val="3"/>
                <c:pt idx="0">
                  <c:v>12.962962962962962</c:v>
                </c:pt>
                <c:pt idx="1">
                  <c:v>74.074074074074076</c:v>
                </c:pt>
                <c:pt idx="2">
                  <c:v>12.962962962962962</c:v>
                </c:pt>
              </c:numCache>
            </c:numRef>
          </c:val>
          <c:extLst>
            <c:ext xmlns:c16="http://schemas.microsoft.com/office/drawing/2014/chart" uri="{C3380CC4-5D6E-409C-BE32-E72D297353CC}">
              <c16:uniqueId val="{00000000-69E5-4DE2-96A6-52345278624A}"/>
            </c:ext>
          </c:extLst>
        </c:ser>
        <c:dLbls>
          <c:dLblPos val="inEnd"/>
          <c:showLegendKey val="0"/>
          <c:showVal val="1"/>
          <c:showCatName val="0"/>
          <c:showSerName val="0"/>
          <c:showPercent val="0"/>
          <c:showBubbleSize val="0"/>
        </c:dLbls>
        <c:gapWidth val="100"/>
        <c:overlap val="-24"/>
        <c:axId val="815990975"/>
        <c:axId val="664528479"/>
      </c:barChart>
      <c:catAx>
        <c:axId val="8159909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28479"/>
        <c:crosses val="autoZero"/>
        <c:auto val="1"/>
        <c:lblAlgn val="ctr"/>
        <c:lblOffset val="100"/>
        <c:noMultiLvlLbl val="0"/>
      </c:catAx>
      <c:valAx>
        <c:axId val="6645284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599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2B2-4F08-A740-E452A99BAADA}"/>
              </c:ext>
            </c:extLst>
          </c:dPt>
          <c:dLbls>
            <c:dLbl>
              <c:idx val="0"/>
              <c:layout>
                <c:manualLayout>
                  <c:x val="-1.7669624218571304E-3"/>
                  <c:y val="2.8427368103166518E-2"/>
                </c:manualLayout>
              </c:layout>
              <c:tx>
                <c:rich>
                  <a:bodyPr/>
                  <a:lstStyle/>
                  <a:p>
                    <a:r>
                      <a:rPr lang="en-US" dirty="0"/>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4F08-A740-E452A99BAADA}"/>
                </c:ext>
              </c:extLst>
            </c:dLbl>
            <c:dLbl>
              <c:idx val="1"/>
              <c:tx>
                <c:rich>
                  <a:bodyPr/>
                  <a:lstStyle/>
                  <a:p>
                    <a:r>
                      <a:rPr lang="en-US" dirty="0"/>
                      <a:t>70 %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4F08-A740-E452A99BAADA}"/>
                </c:ext>
              </c:extLst>
            </c:dLbl>
            <c:dLbl>
              <c:idx val="2"/>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B2-4F08-A740-E452A99BAAD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Hoja11!$B$178:$B$180</c:f>
              <c:strCache>
                <c:ptCount val="3"/>
                <c:pt idx="0">
                  <c:v>NUNCA</c:v>
                </c:pt>
                <c:pt idx="1">
                  <c:v>ALGUNAS VECES</c:v>
                </c:pt>
                <c:pt idx="2">
                  <c:v>SIEMPRE</c:v>
                </c:pt>
              </c:strCache>
            </c:strRef>
          </c:cat>
          <c:val>
            <c:numRef>
              <c:f>Hoja11!$D$178:$D$180</c:f>
              <c:numCache>
                <c:formatCode>###0.0</c:formatCode>
                <c:ptCount val="3"/>
                <c:pt idx="0">
                  <c:v>7.4074074074074066</c:v>
                </c:pt>
                <c:pt idx="1">
                  <c:v>70.370370370370367</c:v>
                </c:pt>
                <c:pt idx="2">
                  <c:v>22.222222222222221</c:v>
                </c:pt>
              </c:numCache>
            </c:numRef>
          </c:val>
          <c:extLst>
            <c:ext xmlns:c16="http://schemas.microsoft.com/office/drawing/2014/chart" uri="{C3380CC4-5D6E-409C-BE32-E72D297353CC}">
              <c16:uniqueId val="{00000000-62B2-4F08-A740-E452A99BAADA}"/>
            </c:ext>
          </c:extLst>
        </c:ser>
        <c:dLbls>
          <c:dLblPos val="inEnd"/>
          <c:showLegendKey val="0"/>
          <c:showVal val="1"/>
          <c:showCatName val="0"/>
          <c:showSerName val="0"/>
          <c:showPercent val="0"/>
          <c:showBubbleSize val="0"/>
        </c:dLbls>
        <c:gapWidth val="100"/>
        <c:overlap val="-24"/>
        <c:axId val="668359471"/>
        <c:axId val="664567999"/>
      </c:barChart>
      <c:catAx>
        <c:axId val="6683594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67999"/>
        <c:crosses val="autoZero"/>
        <c:auto val="1"/>
        <c:lblAlgn val="ctr"/>
        <c:lblOffset val="100"/>
        <c:noMultiLvlLbl val="0"/>
      </c:catAx>
      <c:valAx>
        <c:axId val="6645679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835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7-484C-B1AF-3CCA00D1E6C3}"/>
                </c:ext>
              </c:extLst>
            </c:dLbl>
            <c:dLbl>
              <c:idx val="1"/>
              <c:tx>
                <c:rich>
                  <a:bodyPr/>
                  <a:lstStyle/>
                  <a:p>
                    <a:r>
                      <a:rPr lang="en-US" baseline="0"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67-484C-B1AF-3CCA00D1E6C3}"/>
                </c:ext>
              </c:extLst>
            </c:dLbl>
            <c:dLbl>
              <c:idx val="2"/>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67-484C-B1AF-3CCA00D1E6C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Hoja11!$B$185:$B$187</c:f>
              <c:strCache>
                <c:ptCount val="3"/>
                <c:pt idx="0">
                  <c:v>NUNCA</c:v>
                </c:pt>
                <c:pt idx="1">
                  <c:v>ALGUNAS VECES</c:v>
                </c:pt>
                <c:pt idx="2">
                  <c:v>SIEMPRE</c:v>
                </c:pt>
              </c:strCache>
            </c:strRef>
          </c:cat>
          <c:val>
            <c:numRef>
              <c:f>Hoja11!$D$185:$D$187</c:f>
              <c:numCache>
                <c:formatCode>###0.0</c:formatCode>
                <c:ptCount val="3"/>
                <c:pt idx="0">
                  <c:v>12.962962962962962</c:v>
                </c:pt>
                <c:pt idx="1">
                  <c:v>35.185185185185183</c:v>
                </c:pt>
                <c:pt idx="2">
                  <c:v>51.851851851851848</c:v>
                </c:pt>
              </c:numCache>
            </c:numRef>
          </c:val>
          <c:extLst>
            <c:ext xmlns:c16="http://schemas.microsoft.com/office/drawing/2014/chart" uri="{C3380CC4-5D6E-409C-BE32-E72D297353CC}">
              <c16:uniqueId val="{00000000-B867-484C-B1AF-3CCA00D1E6C3}"/>
            </c:ext>
          </c:extLst>
        </c:ser>
        <c:dLbls>
          <c:dLblPos val="inEnd"/>
          <c:showLegendKey val="0"/>
          <c:showVal val="1"/>
          <c:showCatName val="0"/>
          <c:showSerName val="0"/>
          <c:showPercent val="0"/>
          <c:showBubbleSize val="0"/>
        </c:dLbls>
        <c:gapWidth val="100"/>
        <c:overlap val="-24"/>
        <c:axId val="816002575"/>
        <c:axId val="657594255"/>
      </c:barChart>
      <c:catAx>
        <c:axId val="8160025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657594255"/>
        <c:crosses val="autoZero"/>
        <c:auto val="1"/>
        <c:lblAlgn val="ctr"/>
        <c:lblOffset val="100"/>
        <c:noMultiLvlLbl val="0"/>
      </c:catAx>
      <c:valAx>
        <c:axId val="6575942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816002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702036342229349E-2"/>
                </c:manualLayout>
              </c:layout>
              <c:tx>
                <c:rich>
                  <a:bodyPr/>
                  <a:lstStyle/>
                  <a:p>
                    <a:r>
                      <a:rPr lang="en-US" dirty="0"/>
                      <a:t>16 %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6A-40D1-BAE0-7A394565946F}"/>
                </c:ext>
              </c:extLst>
            </c:dLbl>
            <c:dLbl>
              <c:idx val="1"/>
              <c:tx>
                <c:rich>
                  <a:bodyPr/>
                  <a:lstStyle/>
                  <a:p>
                    <a:r>
                      <a:rPr lang="en-US" dirty="0"/>
                      <a:t>69 %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A-40D1-BAE0-7A394565946F}"/>
                </c:ext>
              </c:extLst>
            </c:dLbl>
            <c:dLbl>
              <c:idx val="2"/>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A-40D1-BAE0-7A39456594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Hoja11!$B$192:$B$194</c:f>
              <c:strCache>
                <c:ptCount val="3"/>
                <c:pt idx="0">
                  <c:v>NUNCA</c:v>
                </c:pt>
                <c:pt idx="1">
                  <c:v>ALGUNAS VECES</c:v>
                </c:pt>
                <c:pt idx="2">
                  <c:v>SIEMPRE</c:v>
                </c:pt>
              </c:strCache>
            </c:strRef>
          </c:cat>
          <c:val>
            <c:numRef>
              <c:f>Hoja11!$D$192:$D$194</c:f>
              <c:numCache>
                <c:formatCode>###0.0</c:formatCode>
                <c:ptCount val="3"/>
                <c:pt idx="0">
                  <c:v>16.666666666666664</c:v>
                </c:pt>
                <c:pt idx="1">
                  <c:v>68.518518518518519</c:v>
                </c:pt>
                <c:pt idx="2">
                  <c:v>14.814814814814813</c:v>
                </c:pt>
              </c:numCache>
            </c:numRef>
          </c:val>
          <c:extLst>
            <c:ext xmlns:c16="http://schemas.microsoft.com/office/drawing/2014/chart" uri="{C3380CC4-5D6E-409C-BE32-E72D297353CC}">
              <c16:uniqueId val="{00000000-216A-40D1-BAE0-7A394565946F}"/>
            </c:ext>
          </c:extLst>
        </c:ser>
        <c:dLbls>
          <c:dLblPos val="outEnd"/>
          <c:showLegendKey val="0"/>
          <c:showVal val="1"/>
          <c:showCatName val="0"/>
          <c:showSerName val="0"/>
          <c:showPercent val="0"/>
          <c:showBubbleSize val="0"/>
        </c:dLbls>
        <c:gapWidth val="100"/>
        <c:overlap val="-24"/>
        <c:axId val="816102335"/>
        <c:axId val="657568463"/>
      </c:barChart>
      <c:catAx>
        <c:axId val="8161023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68463"/>
        <c:crosses val="autoZero"/>
        <c:auto val="1"/>
        <c:lblAlgn val="ctr"/>
        <c:lblOffset val="100"/>
        <c:noMultiLvlLbl val="0"/>
      </c:catAx>
      <c:valAx>
        <c:axId val="6575684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610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A7-4DAE-8120-5A2F9C443630}"/>
                </c:ext>
              </c:extLst>
            </c:dLbl>
            <c:dLbl>
              <c:idx val="1"/>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A7-4DAE-8120-5A2F9C44363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Hoja11!$B$199:$B$200</c:f>
              <c:strCache>
                <c:ptCount val="2"/>
                <c:pt idx="0">
                  <c:v>SI</c:v>
                </c:pt>
                <c:pt idx="1">
                  <c:v>NO</c:v>
                </c:pt>
              </c:strCache>
            </c:strRef>
          </c:cat>
          <c:val>
            <c:numRef>
              <c:f>Hoja11!$D$199:$D$200</c:f>
              <c:numCache>
                <c:formatCode>###0.0</c:formatCode>
                <c:ptCount val="2"/>
                <c:pt idx="0">
                  <c:v>51.851851851851848</c:v>
                </c:pt>
                <c:pt idx="1">
                  <c:v>48.148148148148145</c:v>
                </c:pt>
              </c:numCache>
            </c:numRef>
          </c:val>
          <c:extLst>
            <c:ext xmlns:c16="http://schemas.microsoft.com/office/drawing/2014/chart" uri="{C3380CC4-5D6E-409C-BE32-E72D297353CC}">
              <c16:uniqueId val="{00000000-C0A7-4DAE-8120-5A2F9C443630}"/>
            </c:ext>
          </c:extLst>
        </c:ser>
        <c:dLbls>
          <c:dLblPos val="inEnd"/>
          <c:showLegendKey val="0"/>
          <c:showVal val="1"/>
          <c:showCatName val="0"/>
          <c:showSerName val="0"/>
          <c:showPercent val="0"/>
          <c:showBubbleSize val="0"/>
        </c:dLbls>
        <c:gapWidth val="100"/>
        <c:overlap val="-24"/>
        <c:axId val="662250479"/>
        <c:axId val="664538879"/>
      </c:barChart>
      <c:catAx>
        <c:axId val="6622504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38879"/>
        <c:crosses val="autoZero"/>
        <c:auto val="1"/>
        <c:lblAlgn val="ctr"/>
        <c:lblOffset val="100"/>
        <c:noMultiLvlLbl val="0"/>
      </c:catAx>
      <c:valAx>
        <c:axId val="664538879"/>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225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FF-48AE-852D-50D37BF1263F}"/>
                </c:ext>
              </c:extLst>
            </c:dLbl>
            <c:dLbl>
              <c:idx val="1"/>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FF-48AE-852D-50D37BF1263F}"/>
                </c:ext>
              </c:extLst>
            </c:dLbl>
            <c:dLbl>
              <c:idx val="2"/>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FF-48AE-852D-50D37BF1263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Hoja11!$B$205:$B$207</c:f>
              <c:strCache>
                <c:ptCount val="3"/>
                <c:pt idx="0">
                  <c:v>NUNCA</c:v>
                </c:pt>
                <c:pt idx="1">
                  <c:v>ALGUNAS VECES</c:v>
                </c:pt>
                <c:pt idx="2">
                  <c:v>SIEMPRE</c:v>
                </c:pt>
              </c:strCache>
            </c:strRef>
          </c:cat>
          <c:val>
            <c:numRef>
              <c:f>Hoja11!$D$205:$D$207</c:f>
              <c:numCache>
                <c:formatCode>###0.0</c:formatCode>
                <c:ptCount val="3"/>
                <c:pt idx="0">
                  <c:v>14.814814814814813</c:v>
                </c:pt>
                <c:pt idx="1">
                  <c:v>51.851851851851848</c:v>
                </c:pt>
                <c:pt idx="2">
                  <c:v>33.333333333333329</c:v>
                </c:pt>
              </c:numCache>
            </c:numRef>
          </c:val>
          <c:extLst>
            <c:ext xmlns:c16="http://schemas.microsoft.com/office/drawing/2014/chart" uri="{C3380CC4-5D6E-409C-BE32-E72D297353CC}">
              <c16:uniqueId val="{00000000-D7FF-48AE-852D-50D37BF1263F}"/>
            </c:ext>
          </c:extLst>
        </c:ser>
        <c:dLbls>
          <c:dLblPos val="inEnd"/>
          <c:showLegendKey val="0"/>
          <c:showVal val="1"/>
          <c:showCatName val="0"/>
          <c:showSerName val="0"/>
          <c:showPercent val="0"/>
          <c:showBubbleSize val="0"/>
        </c:dLbls>
        <c:gapWidth val="100"/>
        <c:overlap val="-24"/>
        <c:axId val="816000175"/>
        <c:axId val="664548447"/>
      </c:barChart>
      <c:catAx>
        <c:axId val="8160001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48447"/>
        <c:crosses val="autoZero"/>
        <c:auto val="1"/>
        <c:lblAlgn val="ctr"/>
        <c:lblOffset val="100"/>
        <c:noMultiLvlLbl val="0"/>
      </c:catAx>
      <c:valAx>
        <c:axId val="6645484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6000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20-41BF-938F-710530296196}"/>
                </c:ext>
              </c:extLst>
            </c:dLbl>
            <c:dLbl>
              <c:idx val="1"/>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20-41BF-938F-710530296196}"/>
                </c:ext>
              </c:extLst>
            </c:dLbl>
            <c:dLbl>
              <c:idx val="2"/>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20-41BF-938F-71053029619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Hoja11!$B$212:$B$214</c:f>
              <c:strCache>
                <c:ptCount val="3"/>
                <c:pt idx="0">
                  <c:v>NUNCA</c:v>
                </c:pt>
                <c:pt idx="1">
                  <c:v>ALGUNAS VECES</c:v>
                </c:pt>
                <c:pt idx="2">
                  <c:v>SIEMPRE</c:v>
                </c:pt>
              </c:strCache>
            </c:strRef>
          </c:cat>
          <c:val>
            <c:numRef>
              <c:f>Hoja11!$D$212:$D$214</c:f>
              <c:numCache>
                <c:formatCode>###0.0</c:formatCode>
                <c:ptCount val="3"/>
                <c:pt idx="0">
                  <c:v>20.37037037037037</c:v>
                </c:pt>
                <c:pt idx="1">
                  <c:v>33.333333333333329</c:v>
                </c:pt>
                <c:pt idx="2">
                  <c:v>46.296296296296298</c:v>
                </c:pt>
              </c:numCache>
            </c:numRef>
          </c:val>
          <c:extLst>
            <c:ext xmlns:c16="http://schemas.microsoft.com/office/drawing/2014/chart" uri="{C3380CC4-5D6E-409C-BE32-E72D297353CC}">
              <c16:uniqueId val="{00000000-B220-41BF-938F-710530296196}"/>
            </c:ext>
          </c:extLst>
        </c:ser>
        <c:dLbls>
          <c:dLblPos val="inEnd"/>
          <c:showLegendKey val="0"/>
          <c:showVal val="1"/>
          <c:showCatName val="0"/>
          <c:showSerName val="0"/>
          <c:showPercent val="0"/>
          <c:showBubbleSize val="0"/>
        </c:dLbls>
        <c:gapWidth val="100"/>
        <c:overlap val="-24"/>
        <c:axId val="640912847"/>
        <c:axId val="657568047"/>
      </c:barChart>
      <c:catAx>
        <c:axId val="6409128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7568047"/>
        <c:crosses val="autoZero"/>
        <c:auto val="1"/>
        <c:lblAlgn val="ctr"/>
        <c:lblOffset val="100"/>
        <c:noMultiLvlLbl val="0"/>
      </c:catAx>
      <c:valAx>
        <c:axId val="6575680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09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00-4043-B382-F201851B1CEC}"/>
                </c:ext>
              </c:extLst>
            </c:dLbl>
            <c:dLbl>
              <c:idx val="1"/>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00-4043-B382-F201851B1CEC}"/>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00-4043-B382-F201851B1CE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Hoja11!$B$219:$B$221</c:f>
              <c:strCache>
                <c:ptCount val="3"/>
                <c:pt idx="0">
                  <c:v>NUNCA</c:v>
                </c:pt>
                <c:pt idx="1">
                  <c:v>ALGUNAS VECES</c:v>
                </c:pt>
                <c:pt idx="2">
                  <c:v>SIEMPRE</c:v>
                </c:pt>
              </c:strCache>
            </c:strRef>
          </c:cat>
          <c:val>
            <c:numRef>
              <c:f>Hoja11!$D$219:$D$221</c:f>
              <c:numCache>
                <c:formatCode>###0.0</c:formatCode>
                <c:ptCount val="3"/>
                <c:pt idx="0">
                  <c:v>24.074074074074073</c:v>
                </c:pt>
                <c:pt idx="1">
                  <c:v>51.851851851851848</c:v>
                </c:pt>
                <c:pt idx="2">
                  <c:v>24.074074074074073</c:v>
                </c:pt>
              </c:numCache>
            </c:numRef>
          </c:val>
          <c:extLst>
            <c:ext xmlns:c16="http://schemas.microsoft.com/office/drawing/2014/chart" uri="{C3380CC4-5D6E-409C-BE32-E72D297353CC}">
              <c16:uniqueId val="{00000000-F500-4043-B382-F201851B1CEC}"/>
            </c:ext>
          </c:extLst>
        </c:ser>
        <c:dLbls>
          <c:dLblPos val="inEnd"/>
          <c:showLegendKey val="0"/>
          <c:showVal val="1"/>
          <c:showCatName val="0"/>
          <c:showSerName val="0"/>
          <c:showPercent val="0"/>
          <c:showBubbleSize val="0"/>
        </c:dLbls>
        <c:gapWidth val="100"/>
        <c:overlap val="-24"/>
        <c:axId val="640906047"/>
        <c:axId val="494768559"/>
      </c:barChart>
      <c:catAx>
        <c:axId val="6409060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94768559"/>
        <c:crosses val="autoZero"/>
        <c:auto val="1"/>
        <c:lblAlgn val="ctr"/>
        <c:lblOffset val="100"/>
        <c:noMultiLvlLbl val="0"/>
      </c:catAx>
      <c:valAx>
        <c:axId val="4947685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0906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91F7-45F6-8FDE-835B336833E3}"/>
              </c:ext>
            </c:extLst>
          </c:dPt>
          <c:dPt>
            <c:idx val="1"/>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1F7-45F6-8FDE-835B336833E3}"/>
              </c:ext>
            </c:extLst>
          </c:dPt>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F7-45F6-8FDE-835B336833E3}"/>
                </c:ext>
              </c:extLst>
            </c:dLbl>
            <c:dLbl>
              <c:idx val="1"/>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F7-45F6-8FDE-835B336833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Hoja11!$B$226:$B$227</c:f>
              <c:strCache>
                <c:ptCount val="2"/>
                <c:pt idx="0">
                  <c:v>ALGUNAS VECES</c:v>
                </c:pt>
                <c:pt idx="1">
                  <c:v>SIEMPRE</c:v>
                </c:pt>
              </c:strCache>
            </c:strRef>
          </c:cat>
          <c:val>
            <c:numRef>
              <c:f>Hoja11!$D$226:$D$227</c:f>
              <c:numCache>
                <c:formatCode>###0.0</c:formatCode>
                <c:ptCount val="2"/>
                <c:pt idx="0">
                  <c:v>24.074074074074073</c:v>
                </c:pt>
                <c:pt idx="1">
                  <c:v>75.925925925925924</c:v>
                </c:pt>
              </c:numCache>
            </c:numRef>
          </c:val>
          <c:extLst>
            <c:ext xmlns:c16="http://schemas.microsoft.com/office/drawing/2014/chart" uri="{C3380CC4-5D6E-409C-BE32-E72D297353CC}">
              <c16:uniqueId val="{00000000-91F7-45F6-8FDE-835B336833E3}"/>
            </c:ext>
          </c:extLst>
        </c:ser>
        <c:dLbls>
          <c:dLblPos val="inEnd"/>
          <c:showLegendKey val="0"/>
          <c:showVal val="1"/>
          <c:showCatName val="0"/>
          <c:showSerName val="0"/>
          <c:showPercent val="0"/>
          <c:showBubbleSize val="0"/>
        </c:dLbls>
        <c:gapWidth val="100"/>
        <c:overlap val="-24"/>
        <c:axId val="667705775"/>
        <c:axId val="657583855"/>
      </c:barChart>
      <c:catAx>
        <c:axId val="6677057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657583855"/>
        <c:crosses val="autoZero"/>
        <c:auto val="1"/>
        <c:lblAlgn val="ctr"/>
        <c:lblOffset val="100"/>
        <c:noMultiLvlLbl val="0"/>
      </c:catAx>
      <c:valAx>
        <c:axId val="6575838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667705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BEAC92-888B-4C76-8814-BFD7ACA4DD8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C6-4D44-A356-56A1B90087B6}"/>
                </c:ext>
              </c:extLst>
            </c:dLbl>
            <c:dLbl>
              <c:idx val="1"/>
              <c:tx>
                <c:rich>
                  <a:bodyPr/>
                  <a:lstStyle/>
                  <a:p>
                    <a:fld id="{87F9848D-EACC-4775-BED1-31027AB842C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C6-4D44-A356-56A1B90087B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Hoja1!$A$10:$A$11</c:f>
              <c:strCache>
                <c:ptCount val="2"/>
                <c:pt idx="0">
                  <c:v>SI</c:v>
                </c:pt>
                <c:pt idx="1">
                  <c:v>NO</c:v>
                </c:pt>
              </c:strCache>
            </c:strRef>
          </c:cat>
          <c:val>
            <c:numRef>
              <c:f>Hoja1!$B$10:$B$11</c:f>
              <c:numCache>
                <c:formatCode>General</c:formatCode>
                <c:ptCount val="2"/>
                <c:pt idx="0">
                  <c:v>54</c:v>
                </c:pt>
                <c:pt idx="1">
                  <c:v>46</c:v>
                </c:pt>
              </c:numCache>
            </c:numRef>
          </c:val>
          <c:extLst>
            <c:ext xmlns:c16="http://schemas.microsoft.com/office/drawing/2014/chart" uri="{C3380CC4-5D6E-409C-BE32-E72D297353CC}">
              <c16:uniqueId val="{00000002-01C6-4D44-A356-56A1B90087B6}"/>
            </c:ext>
          </c:extLst>
        </c:ser>
        <c:dLbls>
          <c:dLblPos val="inEnd"/>
          <c:showLegendKey val="0"/>
          <c:showVal val="1"/>
          <c:showCatName val="0"/>
          <c:showSerName val="0"/>
          <c:showPercent val="0"/>
          <c:showBubbleSize val="0"/>
        </c:dLbls>
        <c:gapWidth val="100"/>
        <c:overlap val="-24"/>
        <c:axId val="800153904"/>
        <c:axId val="786680640"/>
      </c:barChart>
      <c:catAx>
        <c:axId val="800153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86680640"/>
        <c:crosses val="autoZero"/>
        <c:auto val="1"/>
        <c:lblAlgn val="ctr"/>
        <c:lblOffset val="100"/>
        <c:noMultiLvlLbl val="0"/>
      </c:catAx>
      <c:valAx>
        <c:axId val="78668064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00153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C9-4757-828A-8461EC79FDFE}"/>
                </c:ext>
              </c:extLst>
            </c:dLbl>
            <c:dLbl>
              <c:idx val="1"/>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C9-4757-828A-8461EC79FDFE}"/>
                </c:ext>
              </c:extLst>
            </c:dLbl>
            <c:dLbl>
              <c:idx val="2"/>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C9-4757-828A-8461EC79FDF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Hoja11!$B$238:$B$240</c:f>
              <c:strCache>
                <c:ptCount val="3"/>
                <c:pt idx="0">
                  <c:v>NUNCA</c:v>
                </c:pt>
                <c:pt idx="1">
                  <c:v>ALGUNAS VECES</c:v>
                </c:pt>
                <c:pt idx="2">
                  <c:v>SIEMPRE</c:v>
                </c:pt>
              </c:strCache>
            </c:strRef>
          </c:cat>
          <c:val>
            <c:numRef>
              <c:f>Hoja11!$D$238:$D$240</c:f>
              <c:numCache>
                <c:formatCode>###0.0</c:formatCode>
                <c:ptCount val="3"/>
                <c:pt idx="0">
                  <c:v>3.7037037037037033</c:v>
                </c:pt>
                <c:pt idx="1">
                  <c:v>51.851851851851848</c:v>
                </c:pt>
                <c:pt idx="2">
                  <c:v>44.444444444444443</c:v>
                </c:pt>
              </c:numCache>
            </c:numRef>
          </c:val>
          <c:extLst>
            <c:ext xmlns:c16="http://schemas.microsoft.com/office/drawing/2014/chart" uri="{C3380CC4-5D6E-409C-BE32-E72D297353CC}">
              <c16:uniqueId val="{00000000-76C9-4757-828A-8461EC79FDFE}"/>
            </c:ext>
          </c:extLst>
        </c:ser>
        <c:dLbls>
          <c:dLblPos val="inEnd"/>
          <c:showLegendKey val="0"/>
          <c:showVal val="1"/>
          <c:showCatName val="0"/>
          <c:showSerName val="0"/>
          <c:showPercent val="0"/>
          <c:showBubbleSize val="0"/>
        </c:dLbls>
        <c:gapWidth val="100"/>
        <c:overlap val="-24"/>
        <c:axId val="640900847"/>
        <c:axId val="664514335"/>
      </c:barChart>
      <c:catAx>
        <c:axId val="6409008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14335"/>
        <c:crosses val="autoZero"/>
        <c:auto val="1"/>
        <c:lblAlgn val="ctr"/>
        <c:lblOffset val="100"/>
        <c:noMultiLvlLbl val="0"/>
      </c:catAx>
      <c:valAx>
        <c:axId val="6645143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090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C72B5BC-6707-46F1-AAC7-DAC39847279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03-4782-B6FD-C2CFE18EFCD2}"/>
                </c:ext>
              </c:extLst>
            </c:dLbl>
            <c:dLbl>
              <c:idx val="1"/>
              <c:tx>
                <c:rich>
                  <a:bodyPr/>
                  <a:lstStyle/>
                  <a:p>
                    <a:fld id="{005DEB43-57DC-4257-AFEF-D7CF16DA9DB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03-4782-B6FD-C2CFE18EFCD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SI</c:v>
                </c:pt>
                <c:pt idx="1">
                  <c:v>NO</c:v>
                </c:pt>
              </c:strCache>
            </c:strRef>
          </c:cat>
          <c:val>
            <c:numRef>
              <c:f>Hoja1!$B$1:$B$2</c:f>
              <c:numCache>
                <c:formatCode>General</c:formatCode>
                <c:ptCount val="2"/>
                <c:pt idx="0">
                  <c:v>69</c:v>
                </c:pt>
                <c:pt idx="1">
                  <c:v>31</c:v>
                </c:pt>
              </c:numCache>
            </c:numRef>
          </c:val>
          <c:extLst>
            <c:ext xmlns:c16="http://schemas.microsoft.com/office/drawing/2014/chart" uri="{C3380CC4-5D6E-409C-BE32-E72D297353CC}">
              <c16:uniqueId val="{00000002-4003-4782-B6FD-C2CFE18EFCD2}"/>
            </c:ext>
          </c:extLst>
        </c:ser>
        <c:dLbls>
          <c:dLblPos val="inEnd"/>
          <c:showLegendKey val="0"/>
          <c:showVal val="1"/>
          <c:showCatName val="0"/>
          <c:showSerName val="0"/>
          <c:showPercent val="0"/>
          <c:showBubbleSize val="0"/>
        </c:dLbls>
        <c:gapWidth val="100"/>
        <c:overlap val="-24"/>
        <c:axId val="559595616"/>
        <c:axId val="559596032"/>
      </c:barChart>
      <c:catAx>
        <c:axId val="55959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559596032"/>
        <c:crosses val="autoZero"/>
        <c:auto val="1"/>
        <c:lblAlgn val="ctr"/>
        <c:lblOffset val="100"/>
        <c:noMultiLvlLbl val="0"/>
      </c:catAx>
      <c:valAx>
        <c:axId val="559596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55959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F8-45E4-89A4-FA2FFC4C7CB8}"/>
                </c:ext>
              </c:extLst>
            </c:dLbl>
            <c:dLbl>
              <c:idx val="1"/>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F8-45E4-89A4-FA2FFC4C7CB8}"/>
                </c:ext>
              </c:extLst>
            </c:dLbl>
            <c:dLbl>
              <c:idx val="2"/>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F8-45E4-89A4-FA2FFC4C7CB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Hoja11!$B$251:$B$253</c:f>
              <c:strCache>
                <c:ptCount val="3"/>
                <c:pt idx="0">
                  <c:v>NUNCA</c:v>
                </c:pt>
                <c:pt idx="1">
                  <c:v>ALGUNAS VECES</c:v>
                </c:pt>
                <c:pt idx="2">
                  <c:v>SIEMPRE</c:v>
                </c:pt>
              </c:strCache>
            </c:strRef>
          </c:cat>
          <c:val>
            <c:numRef>
              <c:f>Hoja11!$D$251:$D$253</c:f>
              <c:numCache>
                <c:formatCode>###0.0</c:formatCode>
                <c:ptCount val="3"/>
                <c:pt idx="0">
                  <c:v>9.2592592592592595</c:v>
                </c:pt>
                <c:pt idx="1">
                  <c:v>18.518518518518519</c:v>
                </c:pt>
                <c:pt idx="2">
                  <c:v>72.222222222222214</c:v>
                </c:pt>
              </c:numCache>
            </c:numRef>
          </c:val>
          <c:extLst>
            <c:ext xmlns:c16="http://schemas.microsoft.com/office/drawing/2014/chart" uri="{C3380CC4-5D6E-409C-BE32-E72D297353CC}">
              <c16:uniqueId val="{00000000-83F8-45E4-89A4-FA2FFC4C7CB8}"/>
            </c:ext>
          </c:extLst>
        </c:ser>
        <c:dLbls>
          <c:dLblPos val="inEnd"/>
          <c:showLegendKey val="0"/>
          <c:showVal val="1"/>
          <c:showCatName val="0"/>
          <c:showSerName val="0"/>
          <c:showPercent val="0"/>
          <c:showBubbleSize val="0"/>
        </c:dLbls>
        <c:gapWidth val="100"/>
        <c:overlap val="-24"/>
        <c:axId val="582803007"/>
        <c:axId val="190617327"/>
      </c:barChart>
      <c:catAx>
        <c:axId val="5828030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617327"/>
        <c:crosses val="autoZero"/>
        <c:auto val="1"/>
        <c:lblAlgn val="ctr"/>
        <c:lblOffset val="100"/>
        <c:noMultiLvlLbl val="0"/>
      </c:catAx>
      <c:valAx>
        <c:axId val="1906173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82803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F0-4223-AAD1-CBDCFB38E45B}"/>
                </c:ext>
              </c:extLst>
            </c:dLbl>
            <c:dLbl>
              <c:idx val="1"/>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0-4223-AAD1-CBDCFB38E45B}"/>
                </c:ext>
              </c:extLst>
            </c:dLbl>
            <c:dLbl>
              <c:idx val="2"/>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F0-4223-AAD1-CBDCFB38E45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Hoja11!$B$251:$B$253</c:f>
              <c:strCache>
                <c:ptCount val="3"/>
                <c:pt idx="0">
                  <c:v>NUNCA</c:v>
                </c:pt>
                <c:pt idx="1">
                  <c:v>ALGUNAS VECES</c:v>
                </c:pt>
                <c:pt idx="2">
                  <c:v>SIEMPRE</c:v>
                </c:pt>
              </c:strCache>
            </c:strRef>
          </c:cat>
          <c:val>
            <c:numRef>
              <c:f>Hoja11!$D$251:$D$253</c:f>
              <c:numCache>
                <c:formatCode>###0.0</c:formatCode>
                <c:ptCount val="3"/>
                <c:pt idx="0">
                  <c:v>9.2592592592592595</c:v>
                </c:pt>
                <c:pt idx="1">
                  <c:v>18.518518518518519</c:v>
                </c:pt>
                <c:pt idx="2">
                  <c:v>72.222222222222214</c:v>
                </c:pt>
              </c:numCache>
            </c:numRef>
          </c:val>
          <c:extLst>
            <c:ext xmlns:c16="http://schemas.microsoft.com/office/drawing/2014/chart" uri="{C3380CC4-5D6E-409C-BE32-E72D297353CC}">
              <c16:uniqueId val="{00000003-3DF0-4223-AAD1-CBDCFB38E45B}"/>
            </c:ext>
          </c:extLst>
        </c:ser>
        <c:dLbls>
          <c:dLblPos val="inEnd"/>
          <c:showLegendKey val="0"/>
          <c:showVal val="1"/>
          <c:showCatName val="0"/>
          <c:showSerName val="0"/>
          <c:showPercent val="0"/>
          <c:showBubbleSize val="0"/>
        </c:dLbls>
        <c:gapWidth val="100"/>
        <c:overlap val="-24"/>
        <c:axId val="582803007"/>
        <c:axId val="190617327"/>
      </c:barChart>
      <c:catAx>
        <c:axId val="5828030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617327"/>
        <c:crosses val="autoZero"/>
        <c:auto val="1"/>
        <c:lblAlgn val="ctr"/>
        <c:lblOffset val="100"/>
        <c:noMultiLvlLbl val="0"/>
      </c:catAx>
      <c:valAx>
        <c:axId val="1906173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82803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dirty="0"/>
              <a:t>PARTICIPACIÓN GENERAL DE TRABAJADORES DEL ÁREA 20 - PREPARATORIA NO. 2 SANTIAGO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3C0-40C0-9094-2716DF0E51E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3C0-40C0-9094-2716DF0E51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Hoja1!$K$20:$K$21</c:f>
              <c:numCache>
                <c:formatCode>0%</c:formatCode>
                <c:ptCount val="2"/>
                <c:pt idx="0">
                  <c:v>1</c:v>
                </c:pt>
                <c:pt idx="1">
                  <c:v>0</c:v>
                </c:pt>
              </c:numCache>
            </c:numRef>
          </c:val>
          <c:extLst>
            <c:ext xmlns:c16="http://schemas.microsoft.com/office/drawing/2014/chart" uri="{C3380CC4-5D6E-409C-BE32-E72D297353CC}">
              <c16:uniqueId val="{00000004-E3C0-40C0-9094-2716DF0E51E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C1D834-DFDD-45E3-9874-AFCE43233D2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C7-417B-8E62-4AAA80BE7F23}"/>
                </c:ext>
              </c:extLst>
            </c:dLbl>
            <c:dLbl>
              <c:idx val="1"/>
              <c:tx>
                <c:rich>
                  <a:bodyPr/>
                  <a:lstStyle/>
                  <a:p>
                    <a:fld id="{B16342B7-09FC-48B7-A13F-68B84747DB7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C7-417B-8E62-4AAA80BE7F2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Hoja1!$A$13:$A$14</c:f>
              <c:strCache>
                <c:ptCount val="2"/>
                <c:pt idx="0">
                  <c:v>SI</c:v>
                </c:pt>
                <c:pt idx="1">
                  <c:v>NO</c:v>
                </c:pt>
              </c:strCache>
            </c:strRef>
          </c:cat>
          <c:val>
            <c:numRef>
              <c:f>Hoja1!$B$13:$B$14</c:f>
              <c:numCache>
                <c:formatCode>General</c:formatCode>
                <c:ptCount val="2"/>
                <c:pt idx="0">
                  <c:v>56</c:v>
                </c:pt>
                <c:pt idx="1">
                  <c:v>44</c:v>
                </c:pt>
              </c:numCache>
            </c:numRef>
          </c:val>
          <c:extLst>
            <c:ext xmlns:c16="http://schemas.microsoft.com/office/drawing/2014/chart" uri="{C3380CC4-5D6E-409C-BE32-E72D297353CC}">
              <c16:uniqueId val="{00000002-35C7-417B-8E62-4AAA80BE7F23}"/>
            </c:ext>
          </c:extLst>
        </c:ser>
        <c:dLbls>
          <c:dLblPos val="inEnd"/>
          <c:showLegendKey val="0"/>
          <c:showVal val="1"/>
          <c:showCatName val="0"/>
          <c:showSerName val="0"/>
          <c:showPercent val="0"/>
          <c:showBubbleSize val="0"/>
        </c:dLbls>
        <c:gapWidth val="100"/>
        <c:overlap val="-24"/>
        <c:axId val="1589790847"/>
        <c:axId val="1589795007"/>
      </c:barChart>
      <c:catAx>
        <c:axId val="15897908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89795007"/>
        <c:crosses val="autoZero"/>
        <c:auto val="1"/>
        <c:lblAlgn val="ctr"/>
        <c:lblOffset val="100"/>
        <c:noMultiLvlLbl val="0"/>
      </c:catAx>
      <c:valAx>
        <c:axId val="15897950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8979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F-4FED-B1E8-CF416878FD71}"/>
                </c:ext>
              </c:extLst>
            </c:dLbl>
            <c:dLbl>
              <c:idx val="1"/>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BF-4FED-B1E8-CF416878FD71}"/>
                </c:ext>
              </c:extLst>
            </c:dLbl>
            <c:dLbl>
              <c:idx val="2"/>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F-4FED-B1E8-CF416878FD71}"/>
                </c:ext>
              </c:extLst>
            </c:dLbl>
            <c:dLbl>
              <c:idx val="3"/>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F-4FED-B1E8-CF416878FD7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Hoja11!$B$264:$B$267</c:f>
              <c:strCache>
                <c:ptCount val="4"/>
                <c:pt idx="0">
                  <c:v>NUNCA</c:v>
                </c:pt>
                <c:pt idx="1">
                  <c:v>ALGUNAS VECES</c:v>
                </c:pt>
                <c:pt idx="2">
                  <c:v>SIEMPRE</c:v>
                </c:pt>
                <c:pt idx="3">
                  <c:v>NO HE SIDO CONVOCADO</c:v>
                </c:pt>
              </c:strCache>
            </c:strRef>
          </c:cat>
          <c:val>
            <c:numRef>
              <c:f>Hoja11!$D$264:$D$267</c:f>
              <c:numCache>
                <c:formatCode>###0.0</c:formatCode>
                <c:ptCount val="4"/>
                <c:pt idx="0">
                  <c:v>1.8518518518518516</c:v>
                </c:pt>
                <c:pt idx="1">
                  <c:v>35.185185185185183</c:v>
                </c:pt>
                <c:pt idx="2">
                  <c:v>38.888888888888893</c:v>
                </c:pt>
                <c:pt idx="3">
                  <c:v>24.074074074074073</c:v>
                </c:pt>
              </c:numCache>
            </c:numRef>
          </c:val>
          <c:extLst>
            <c:ext xmlns:c16="http://schemas.microsoft.com/office/drawing/2014/chart" uri="{C3380CC4-5D6E-409C-BE32-E72D297353CC}">
              <c16:uniqueId val="{00000000-12BF-4FED-B1E8-CF416878FD71}"/>
            </c:ext>
          </c:extLst>
        </c:ser>
        <c:dLbls>
          <c:dLblPos val="inEnd"/>
          <c:showLegendKey val="0"/>
          <c:showVal val="1"/>
          <c:showCatName val="0"/>
          <c:showSerName val="0"/>
          <c:showPercent val="0"/>
          <c:showBubbleSize val="0"/>
        </c:dLbls>
        <c:gapWidth val="100"/>
        <c:overlap val="-24"/>
        <c:axId val="667599775"/>
        <c:axId val="494759407"/>
      </c:barChart>
      <c:catAx>
        <c:axId val="6675997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94759407"/>
        <c:crosses val="autoZero"/>
        <c:auto val="1"/>
        <c:lblAlgn val="ctr"/>
        <c:lblOffset val="100"/>
        <c:noMultiLvlLbl val="0"/>
      </c:catAx>
      <c:valAx>
        <c:axId val="4947594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75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0A-43DF-8D2D-6665F82101D4}"/>
                </c:ext>
              </c:extLst>
            </c:dLbl>
            <c:dLbl>
              <c:idx val="1"/>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0A-43DF-8D2D-6665F82101D4}"/>
                </c:ext>
              </c:extLst>
            </c:dLbl>
            <c:dLbl>
              <c:idx val="2"/>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0A-43DF-8D2D-6665F82101D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Hoja11!$B$272:$B$274</c:f>
              <c:strCache>
                <c:ptCount val="3"/>
                <c:pt idx="0">
                  <c:v>NUNCA</c:v>
                </c:pt>
                <c:pt idx="1">
                  <c:v>ALGUNAS VECES</c:v>
                </c:pt>
                <c:pt idx="2">
                  <c:v>SIEMPRE</c:v>
                </c:pt>
              </c:strCache>
            </c:strRef>
          </c:cat>
          <c:val>
            <c:numRef>
              <c:f>Hoja11!$D$272:$D$274</c:f>
              <c:numCache>
                <c:formatCode>###0.0</c:formatCode>
                <c:ptCount val="3"/>
                <c:pt idx="0">
                  <c:v>12.962962962962962</c:v>
                </c:pt>
                <c:pt idx="1">
                  <c:v>51.851851851851848</c:v>
                </c:pt>
                <c:pt idx="2">
                  <c:v>35.185185185185183</c:v>
                </c:pt>
              </c:numCache>
            </c:numRef>
          </c:val>
          <c:extLst>
            <c:ext xmlns:c16="http://schemas.microsoft.com/office/drawing/2014/chart" uri="{C3380CC4-5D6E-409C-BE32-E72D297353CC}">
              <c16:uniqueId val="{00000000-CE0A-43DF-8D2D-6665F82101D4}"/>
            </c:ext>
          </c:extLst>
        </c:ser>
        <c:dLbls>
          <c:dLblPos val="inEnd"/>
          <c:showLegendKey val="0"/>
          <c:showVal val="1"/>
          <c:showCatName val="0"/>
          <c:showSerName val="0"/>
          <c:showPercent val="0"/>
          <c:showBubbleSize val="0"/>
        </c:dLbls>
        <c:gapWidth val="100"/>
        <c:overlap val="-24"/>
        <c:axId val="591722127"/>
        <c:axId val="664575487"/>
      </c:barChart>
      <c:catAx>
        <c:axId val="5917221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64575487"/>
        <c:crosses val="autoZero"/>
        <c:auto val="1"/>
        <c:lblAlgn val="ctr"/>
        <c:lblOffset val="100"/>
        <c:noMultiLvlLbl val="0"/>
      </c:catAx>
      <c:valAx>
        <c:axId val="6645754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91722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BASURA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07BD13F-2554-49B3-BC60-806AB918EC0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88-47FF-9994-875EDF23A6AD}"/>
                </c:ext>
              </c:extLst>
            </c:dLbl>
            <c:dLbl>
              <c:idx val="1"/>
              <c:tx>
                <c:rich>
                  <a:bodyPr/>
                  <a:lstStyle/>
                  <a:p>
                    <a:fld id="{0EE800E9-94E1-40CD-ABD6-33BF178B99D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88-47FF-9994-875EDF23A6A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Hoja1!$A$16:$A$17</c:f>
              <c:strCache>
                <c:ptCount val="2"/>
                <c:pt idx="0">
                  <c:v>SI</c:v>
                </c:pt>
                <c:pt idx="1">
                  <c:v>NO</c:v>
                </c:pt>
              </c:strCache>
            </c:strRef>
          </c:cat>
          <c:val>
            <c:numRef>
              <c:f>Hoja1!$B$16:$B$17</c:f>
              <c:numCache>
                <c:formatCode>General</c:formatCode>
                <c:ptCount val="2"/>
                <c:pt idx="0">
                  <c:v>59</c:v>
                </c:pt>
                <c:pt idx="1">
                  <c:v>41</c:v>
                </c:pt>
              </c:numCache>
            </c:numRef>
          </c:val>
          <c:extLst>
            <c:ext xmlns:c16="http://schemas.microsoft.com/office/drawing/2014/chart" uri="{C3380CC4-5D6E-409C-BE32-E72D297353CC}">
              <c16:uniqueId val="{00000002-E488-47FF-9994-875EDF23A6AD}"/>
            </c:ext>
          </c:extLst>
        </c:ser>
        <c:dLbls>
          <c:dLblPos val="inEnd"/>
          <c:showLegendKey val="0"/>
          <c:showVal val="1"/>
          <c:showCatName val="0"/>
          <c:showSerName val="0"/>
          <c:showPercent val="0"/>
          <c:showBubbleSize val="0"/>
        </c:dLbls>
        <c:gapWidth val="100"/>
        <c:overlap val="-24"/>
        <c:axId val="1355422687"/>
        <c:axId val="1355431839"/>
      </c:barChart>
      <c:catAx>
        <c:axId val="13554226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55431839"/>
        <c:crosses val="autoZero"/>
        <c:auto val="1"/>
        <c:lblAlgn val="ctr"/>
        <c:lblOffset val="100"/>
        <c:noMultiLvlLbl val="0"/>
      </c:catAx>
      <c:valAx>
        <c:axId val="13554318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55422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A2689B9-3509-41BE-AF1F-6110EDF69CF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06-4D29-928D-338FF9FD7248}"/>
                </c:ext>
              </c:extLst>
            </c:dLbl>
            <c:dLbl>
              <c:idx val="1"/>
              <c:tx>
                <c:rich>
                  <a:bodyPr/>
                  <a:lstStyle/>
                  <a:p>
                    <a:fld id="{F315C2D5-97E8-4EE0-9120-6B46D595BE0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06-4D29-928D-338FF9FD724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Hoja1!$A$19:$A$20</c:f>
              <c:strCache>
                <c:ptCount val="2"/>
                <c:pt idx="0">
                  <c:v>SI</c:v>
                </c:pt>
                <c:pt idx="1">
                  <c:v>NO</c:v>
                </c:pt>
              </c:strCache>
            </c:strRef>
          </c:cat>
          <c:val>
            <c:numRef>
              <c:f>Hoja1!$B$19:$B$20</c:f>
              <c:numCache>
                <c:formatCode>General</c:formatCode>
                <c:ptCount val="2"/>
                <c:pt idx="0">
                  <c:v>67</c:v>
                </c:pt>
                <c:pt idx="1">
                  <c:v>33</c:v>
                </c:pt>
              </c:numCache>
            </c:numRef>
          </c:val>
          <c:extLst>
            <c:ext xmlns:c16="http://schemas.microsoft.com/office/drawing/2014/chart" uri="{C3380CC4-5D6E-409C-BE32-E72D297353CC}">
              <c16:uniqueId val="{00000002-D806-4D29-928D-338FF9FD7248}"/>
            </c:ext>
          </c:extLst>
        </c:ser>
        <c:dLbls>
          <c:dLblPos val="inEnd"/>
          <c:showLegendKey val="0"/>
          <c:showVal val="1"/>
          <c:showCatName val="0"/>
          <c:showSerName val="0"/>
          <c:showPercent val="0"/>
          <c:showBubbleSize val="0"/>
        </c:dLbls>
        <c:gapWidth val="100"/>
        <c:overlap val="-24"/>
        <c:axId val="1667360735"/>
        <c:axId val="1667361151"/>
      </c:barChart>
      <c:catAx>
        <c:axId val="16673607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61151"/>
        <c:crosses val="autoZero"/>
        <c:auto val="1"/>
        <c:lblAlgn val="ctr"/>
        <c:lblOffset val="100"/>
        <c:noMultiLvlLbl val="0"/>
      </c:catAx>
      <c:valAx>
        <c:axId val="16673611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60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sz="1800" b="1" i="0" baseline="0">
                <a:effectLst/>
              </a:rPr>
              <a:t>PLAGAS (FLORA Y FAUNA NOCIVA)</a:t>
            </a:r>
            <a:endParaRPr lang="es-MX">
              <a:effectLst/>
            </a:endParaRP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CF14D90-8C18-449D-BAF5-2120035EE7D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56-45C0-9E0F-237899616C8F}"/>
                </c:ext>
              </c:extLst>
            </c:dLbl>
            <c:dLbl>
              <c:idx val="1"/>
              <c:tx>
                <c:rich>
                  <a:bodyPr/>
                  <a:lstStyle/>
                  <a:p>
                    <a:fld id="{AEDACEAC-6AE8-4CE7-AE3D-92CEFAAC420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56-45C0-9E0F-237899616C8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Hoja1!$A$22:$A$23</c:f>
              <c:strCache>
                <c:ptCount val="2"/>
                <c:pt idx="0">
                  <c:v>SI</c:v>
                </c:pt>
                <c:pt idx="1">
                  <c:v>NO</c:v>
                </c:pt>
              </c:strCache>
            </c:strRef>
          </c:cat>
          <c:val>
            <c:numRef>
              <c:f>Hoja1!$B$22:$B$23</c:f>
              <c:numCache>
                <c:formatCode>General</c:formatCode>
                <c:ptCount val="2"/>
                <c:pt idx="0">
                  <c:v>63</c:v>
                </c:pt>
                <c:pt idx="1">
                  <c:v>37</c:v>
                </c:pt>
              </c:numCache>
            </c:numRef>
          </c:val>
          <c:extLst>
            <c:ext xmlns:c16="http://schemas.microsoft.com/office/drawing/2014/chart" uri="{C3380CC4-5D6E-409C-BE32-E72D297353CC}">
              <c16:uniqueId val="{00000002-8056-45C0-9E0F-237899616C8F}"/>
            </c:ext>
          </c:extLst>
        </c:ser>
        <c:dLbls>
          <c:dLblPos val="inEnd"/>
          <c:showLegendKey val="0"/>
          <c:showVal val="1"/>
          <c:showCatName val="0"/>
          <c:showSerName val="0"/>
          <c:showPercent val="0"/>
          <c:showBubbleSize val="0"/>
        </c:dLbls>
        <c:gapWidth val="100"/>
        <c:overlap val="-24"/>
        <c:axId val="1427526319"/>
        <c:axId val="1427537967"/>
      </c:barChart>
      <c:catAx>
        <c:axId val="14275263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27537967"/>
        <c:crosses val="autoZero"/>
        <c:auto val="1"/>
        <c:lblAlgn val="ctr"/>
        <c:lblOffset val="100"/>
        <c:noMultiLvlLbl val="0"/>
      </c:catAx>
      <c:valAx>
        <c:axId val="14275379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2752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r>
              <a:rPr lang="es-MX" sz="1800" b="1" i="0" baseline="0">
                <a:effectLst/>
              </a:rPr>
              <a:t>AGUA ESTANCADA</a:t>
            </a:r>
            <a:endParaRPr lang="es-MX">
              <a:effectLst/>
            </a:endParaRP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60AC55B-4ABF-4F08-99D2-CCF83A1217C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A-4C34-BCF5-11489B936A3D}"/>
                </c:ext>
              </c:extLst>
            </c:dLbl>
            <c:dLbl>
              <c:idx val="1"/>
              <c:tx>
                <c:rich>
                  <a:bodyPr/>
                  <a:lstStyle/>
                  <a:p>
                    <a:fld id="{BB4EADF6-C9CA-47D3-8361-026DC700FA6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9A-4C34-BCF5-11489B936A3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Hoja1!$A$25:$A$26</c:f>
              <c:strCache>
                <c:ptCount val="2"/>
                <c:pt idx="0">
                  <c:v>SI</c:v>
                </c:pt>
                <c:pt idx="1">
                  <c:v>NO</c:v>
                </c:pt>
              </c:strCache>
            </c:strRef>
          </c:cat>
          <c:val>
            <c:numRef>
              <c:f>Hoja1!$B$25:$B$26</c:f>
              <c:numCache>
                <c:formatCode>General</c:formatCode>
                <c:ptCount val="2"/>
                <c:pt idx="0">
                  <c:v>78</c:v>
                </c:pt>
                <c:pt idx="1">
                  <c:v>22</c:v>
                </c:pt>
              </c:numCache>
            </c:numRef>
          </c:val>
          <c:extLst>
            <c:ext xmlns:c16="http://schemas.microsoft.com/office/drawing/2014/chart" uri="{C3380CC4-5D6E-409C-BE32-E72D297353CC}">
              <c16:uniqueId val="{00000002-479A-4C34-BCF5-11489B936A3D}"/>
            </c:ext>
          </c:extLst>
        </c:ser>
        <c:dLbls>
          <c:dLblPos val="inEnd"/>
          <c:showLegendKey val="0"/>
          <c:showVal val="1"/>
          <c:showCatName val="0"/>
          <c:showSerName val="0"/>
          <c:showPercent val="0"/>
          <c:showBubbleSize val="0"/>
        </c:dLbls>
        <c:gapWidth val="100"/>
        <c:overlap val="-24"/>
        <c:axId val="1661750927"/>
        <c:axId val="1661734703"/>
      </c:barChart>
      <c:catAx>
        <c:axId val="16617509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1734703"/>
        <c:crosses val="autoZero"/>
        <c:auto val="1"/>
        <c:lblAlgn val="ctr"/>
        <c:lblOffset val="100"/>
        <c:noMultiLvlLbl val="0"/>
      </c:catAx>
      <c:valAx>
        <c:axId val="1661734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175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AGUA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D18B744-C2EF-424F-8776-48517FF7C76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66-46BA-9901-EE78D5EF575C}"/>
                </c:ext>
              </c:extLst>
            </c:dLbl>
            <c:dLbl>
              <c:idx val="1"/>
              <c:tx>
                <c:rich>
                  <a:bodyPr/>
                  <a:lstStyle/>
                  <a:p>
                    <a:fld id="{93372A21-F14B-458D-B886-10F657BBB5A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66-46BA-9901-EE78D5EF575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Hoja1!$A$28:$A$29</c:f>
              <c:strCache>
                <c:ptCount val="2"/>
                <c:pt idx="0">
                  <c:v>SI</c:v>
                </c:pt>
                <c:pt idx="1">
                  <c:v>NO</c:v>
                </c:pt>
              </c:strCache>
            </c:strRef>
          </c:cat>
          <c:val>
            <c:numRef>
              <c:f>Hoja1!$B$28:$B$29</c:f>
              <c:numCache>
                <c:formatCode>General</c:formatCode>
                <c:ptCount val="2"/>
                <c:pt idx="0">
                  <c:v>72</c:v>
                </c:pt>
                <c:pt idx="1">
                  <c:v>28</c:v>
                </c:pt>
              </c:numCache>
            </c:numRef>
          </c:val>
          <c:extLst>
            <c:ext xmlns:c16="http://schemas.microsoft.com/office/drawing/2014/chart" uri="{C3380CC4-5D6E-409C-BE32-E72D297353CC}">
              <c16:uniqueId val="{00000002-C166-46BA-9901-EE78D5EF575C}"/>
            </c:ext>
          </c:extLst>
        </c:ser>
        <c:dLbls>
          <c:dLblPos val="inEnd"/>
          <c:showLegendKey val="0"/>
          <c:showVal val="1"/>
          <c:showCatName val="0"/>
          <c:showSerName val="0"/>
          <c:showPercent val="0"/>
          <c:showBubbleSize val="0"/>
        </c:dLbls>
        <c:gapWidth val="100"/>
        <c:overlap val="-24"/>
        <c:axId val="1667315807"/>
        <c:axId val="1667306239"/>
      </c:barChart>
      <c:catAx>
        <c:axId val="16673158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06239"/>
        <c:crosses val="autoZero"/>
        <c:auto val="1"/>
        <c:lblAlgn val="ctr"/>
        <c:lblOffset val="100"/>
        <c:noMultiLvlLbl val="0"/>
      </c:catAx>
      <c:valAx>
        <c:axId val="1667306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15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INSUMOS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D18B744-C2EF-424F-8776-48517FF7C76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7B-4923-8B32-3E593B48CB9E}"/>
                </c:ext>
              </c:extLst>
            </c:dLbl>
            <c:dLbl>
              <c:idx val="1"/>
              <c:tx>
                <c:rich>
                  <a:bodyPr/>
                  <a:lstStyle/>
                  <a:p>
                    <a:fld id="{93372A21-F14B-458D-B886-10F657BBB5A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7B-4923-8B32-3E593B48CB9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Hoja1!$A$28:$A$29</c:f>
              <c:strCache>
                <c:ptCount val="2"/>
                <c:pt idx="0">
                  <c:v>SI</c:v>
                </c:pt>
                <c:pt idx="1">
                  <c:v>NO</c:v>
                </c:pt>
              </c:strCache>
            </c:strRef>
          </c:cat>
          <c:val>
            <c:numRef>
              <c:f>Hoja1!$B$28:$B$29</c:f>
              <c:numCache>
                <c:formatCode>General</c:formatCode>
                <c:ptCount val="2"/>
                <c:pt idx="0">
                  <c:v>72</c:v>
                </c:pt>
                <c:pt idx="1">
                  <c:v>28</c:v>
                </c:pt>
              </c:numCache>
            </c:numRef>
          </c:val>
          <c:extLst>
            <c:ext xmlns:c16="http://schemas.microsoft.com/office/drawing/2014/chart" uri="{C3380CC4-5D6E-409C-BE32-E72D297353CC}">
              <c16:uniqueId val="{00000002-9A7B-4923-8B32-3E593B48CB9E}"/>
            </c:ext>
          </c:extLst>
        </c:ser>
        <c:dLbls>
          <c:dLblPos val="inEnd"/>
          <c:showLegendKey val="0"/>
          <c:showVal val="1"/>
          <c:showCatName val="0"/>
          <c:showSerName val="0"/>
          <c:showPercent val="0"/>
          <c:showBubbleSize val="0"/>
        </c:dLbls>
        <c:gapWidth val="100"/>
        <c:overlap val="-24"/>
        <c:axId val="1667315807"/>
        <c:axId val="1667306239"/>
      </c:barChart>
      <c:catAx>
        <c:axId val="16673158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06239"/>
        <c:crosses val="autoZero"/>
        <c:auto val="1"/>
        <c:lblAlgn val="ctr"/>
        <c:lblOffset val="100"/>
        <c:noMultiLvlLbl val="0"/>
      </c:catAx>
      <c:valAx>
        <c:axId val="1667306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15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ENERGÍA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6F253CF-3D30-4445-9104-158F0E1A923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7C-4F04-9537-81678D8A897C}"/>
                </c:ext>
              </c:extLst>
            </c:dLbl>
            <c:dLbl>
              <c:idx val="1"/>
              <c:tx>
                <c:rich>
                  <a:bodyPr/>
                  <a:lstStyle/>
                  <a:p>
                    <a:fld id="{D5EE284C-4AEA-43D9-A056-A602746B4D1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C-4F04-9537-81678D8A897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Hoja1!$C$19:$C$20</c:f>
              <c:strCache>
                <c:ptCount val="2"/>
                <c:pt idx="0">
                  <c:v>SI</c:v>
                </c:pt>
                <c:pt idx="1">
                  <c:v>NO</c:v>
                </c:pt>
              </c:strCache>
            </c:strRef>
          </c:cat>
          <c:val>
            <c:numRef>
              <c:f>Hoja1!$D$19:$D$20</c:f>
              <c:numCache>
                <c:formatCode>General</c:formatCode>
                <c:ptCount val="2"/>
                <c:pt idx="0">
                  <c:v>74</c:v>
                </c:pt>
                <c:pt idx="1">
                  <c:v>26</c:v>
                </c:pt>
              </c:numCache>
            </c:numRef>
          </c:val>
          <c:extLst>
            <c:ext xmlns:c16="http://schemas.microsoft.com/office/drawing/2014/chart" uri="{C3380CC4-5D6E-409C-BE32-E72D297353CC}">
              <c16:uniqueId val="{00000002-087C-4F04-9537-81678D8A897C}"/>
            </c:ext>
          </c:extLst>
        </c:ser>
        <c:dLbls>
          <c:dLblPos val="inEnd"/>
          <c:showLegendKey val="0"/>
          <c:showVal val="1"/>
          <c:showCatName val="0"/>
          <c:showSerName val="0"/>
          <c:showPercent val="0"/>
          <c:showBubbleSize val="0"/>
        </c:dLbls>
        <c:gapWidth val="100"/>
        <c:overlap val="-24"/>
        <c:axId val="1667247551"/>
        <c:axId val="1667245887"/>
      </c:barChart>
      <c:catAx>
        <c:axId val="16672475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245887"/>
        <c:crosses val="autoZero"/>
        <c:auto val="1"/>
        <c:lblAlgn val="ctr"/>
        <c:lblOffset val="100"/>
        <c:noMultiLvlLbl val="0"/>
      </c:catAx>
      <c:valAx>
        <c:axId val="16672458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247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a:t>
            </a:r>
            <a:r>
              <a:rPr lang="es-MX" sz="1800" baseline="0"/>
              <a:t> ADMINISTRATIVA</a:t>
            </a:r>
            <a:endParaRPr lang="es-MX"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0CA-48C9-B418-A891F797DE9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0CA-48C9-B418-A891F797DE9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60CA-48C9-B418-A891F797DE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DESECHOS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558F105-FAE0-4FB9-9086-59A757DDF6F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48-41C0-A516-5F658B7D0BB7}"/>
                </c:ext>
              </c:extLst>
            </c:dLbl>
            <c:dLbl>
              <c:idx val="1"/>
              <c:tx>
                <c:rich>
                  <a:bodyPr/>
                  <a:lstStyle/>
                  <a:p>
                    <a:fld id="{0E635485-C309-4BB1-8A9F-31514FD3C1E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48-41C0-A516-5F658B7D0BB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SI</c:v>
                </c:pt>
                <c:pt idx="1">
                  <c:v>NO</c:v>
                </c:pt>
              </c:strCache>
            </c:strRef>
          </c:cat>
          <c:val>
            <c:numRef>
              <c:f>Hoja1!$B$1:$B$2</c:f>
              <c:numCache>
                <c:formatCode>General</c:formatCode>
                <c:ptCount val="2"/>
                <c:pt idx="0">
                  <c:v>69</c:v>
                </c:pt>
                <c:pt idx="1">
                  <c:v>31</c:v>
                </c:pt>
              </c:numCache>
            </c:numRef>
          </c:val>
          <c:extLst>
            <c:ext xmlns:c16="http://schemas.microsoft.com/office/drawing/2014/chart" uri="{C3380CC4-5D6E-409C-BE32-E72D297353CC}">
              <c16:uniqueId val="{00000002-2A48-41C0-A516-5F658B7D0BB7}"/>
            </c:ext>
          </c:extLst>
        </c:ser>
        <c:dLbls>
          <c:dLblPos val="inEnd"/>
          <c:showLegendKey val="0"/>
          <c:showVal val="1"/>
          <c:showCatName val="0"/>
          <c:showSerName val="0"/>
          <c:showPercent val="0"/>
          <c:showBubbleSize val="0"/>
        </c:dLbls>
        <c:gapWidth val="100"/>
        <c:overlap val="-24"/>
        <c:axId val="1667343679"/>
        <c:axId val="1667336607"/>
      </c:barChart>
      <c:catAx>
        <c:axId val="16673436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36607"/>
        <c:crosses val="autoZero"/>
        <c:auto val="1"/>
        <c:lblAlgn val="ctr"/>
        <c:lblOffset val="100"/>
        <c:noMultiLvlLbl val="0"/>
      </c:catAx>
      <c:valAx>
        <c:axId val="1667336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4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A9EF303-7DDE-450D-BC71-C71AAD73AF5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51-472F-AEEB-98127891CF16}"/>
                </c:ext>
              </c:extLst>
            </c:dLbl>
            <c:dLbl>
              <c:idx val="1"/>
              <c:tx>
                <c:rich>
                  <a:bodyPr/>
                  <a:lstStyle/>
                  <a:p>
                    <a:fld id="{7AF8BFA8-5184-4DB3-ACE4-1E61745B3FF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51-472F-AEEB-98127891CF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Hoja1!$A$25:$A$26</c:f>
              <c:strCache>
                <c:ptCount val="2"/>
                <c:pt idx="0">
                  <c:v>SI</c:v>
                </c:pt>
                <c:pt idx="1">
                  <c:v>NO</c:v>
                </c:pt>
              </c:strCache>
            </c:strRef>
          </c:cat>
          <c:val>
            <c:numRef>
              <c:f>Hoja1!$B$25:$B$26</c:f>
              <c:numCache>
                <c:formatCode>General</c:formatCode>
                <c:ptCount val="2"/>
                <c:pt idx="0">
                  <c:v>78</c:v>
                </c:pt>
                <c:pt idx="1">
                  <c:v>22</c:v>
                </c:pt>
              </c:numCache>
            </c:numRef>
          </c:val>
          <c:extLst>
            <c:ext xmlns:c16="http://schemas.microsoft.com/office/drawing/2014/chart" uri="{C3380CC4-5D6E-409C-BE32-E72D297353CC}">
              <c16:uniqueId val="{00000002-7751-472F-AEEB-98127891CF16}"/>
            </c:ext>
          </c:extLst>
        </c:ser>
        <c:dLbls>
          <c:dLblPos val="inEnd"/>
          <c:showLegendKey val="0"/>
          <c:showVal val="1"/>
          <c:showCatName val="0"/>
          <c:showSerName val="0"/>
          <c:showPercent val="0"/>
          <c:showBubbleSize val="0"/>
        </c:dLbls>
        <c:gapWidth val="100"/>
        <c:overlap val="-24"/>
        <c:axId val="1583677167"/>
        <c:axId val="1583677583"/>
      </c:barChart>
      <c:catAx>
        <c:axId val="15836771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83677583"/>
        <c:crosses val="autoZero"/>
        <c:auto val="1"/>
        <c:lblAlgn val="ctr"/>
        <c:lblOffset val="100"/>
        <c:noMultiLvlLbl val="0"/>
      </c:catAx>
      <c:valAx>
        <c:axId val="15836775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8367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A81-4C42-B5F8-3AC2C94B7E52}"/>
              </c:ext>
            </c:extLst>
          </c:dPt>
          <c:dPt>
            <c:idx val="1"/>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A81-4C42-B5F8-3AC2C94B7E52}"/>
              </c:ext>
            </c:extLst>
          </c:dPt>
          <c:dLbls>
            <c:dLbl>
              <c:idx val="0"/>
              <c:tx>
                <c:rich>
                  <a:bodyPr/>
                  <a:lstStyle/>
                  <a:p>
                    <a:fld id="{57916329-0B0E-4DC4-8A64-5DD0E30A5FC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81-4C42-B5F8-3AC2C94B7E52}"/>
                </c:ext>
              </c:extLst>
            </c:dLbl>
            <c:dLbl>
              <c:idx val="1"/>
              <c:layout>
                <c:manualLayout>
                  <c:x val="-1.7669624218571304E-3"/>
                  <c:y val="1.0964061087848493E-2"/>
                </c:manualLayout>
              </c:layout>
              <c:tx>
                <c:rich>
                  <a:bodyPr/>
                  <a:lstStyle/>
                  <a:p>
                    <a:fld id="{50041976-0F49-4441-B62C-CC306D633009}"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81-4C42-B5F8-3AC2C94B7E5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Hoja1!$C$22:$C$23</c:f>
              <c:strCache>
                <c:ptCount val="2"/>
                <c:pt idx="0">
                  <c:v>SI</c:v>
                </c:pt>
                <c:pt idx="1">
                  <c:v>NO</c:v>
                </c:pt>
              </c:strCache>
            </c:strRef>
          </c:cat>
          <c:val>
            <c:numRef>
              <c:f>Hoja1!$D$22:$D$23</c:f>
              <c:numCache>
                <c:formatCode>General</c:formatCode>
                <c:ptCount val="2"/>
                <c:pt idx="0">
                  <c:v>94</c:v>
                </c:pt>
                <c:pt idx="1">
                  <c:v>6</c:v>
                </c:pt>
              </c:numCache>
            </c:numRef>
          </c:val>
          <c:extLst>
            <c:ext xmlns:c16="http://schemas.microsoft.com/office/drawing/2014/chart" uri="{C3380CC4-5D6E-409C-BE32-E72D297353CC}">
              <c16:uniqueId val="{00000004-5A81-4C42-B5F8-3AC2C94B7E52}"/>
            </c:ext>
          </c:extLst>
        </c:ser>
        <c:dLbls>
          <c:dLblPos val="inEnd"/>
          <c:showLegendKey val="0"/>
          <c:showVal val="1"/>
          <c:showCatName val="0"/>
          <c:showSerName val="0"/>
          <c:showPercent val="0"/>
          <c:showBubbleSize val="0"/>
        </c:dLbls>
        <c:gapWidth val="100"/>
        <c:overlap val="-24"/>
        <c:axId val="1667317055"/>
        <c:axId val="1667317471"/>
      </c:barChart>
      <c:catAx>
        <c:axId val="1667317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17471"/>
        <c:crosses val="autoZero"/>
        <c:auto val="1"/>
        <c:lblAlgn val="ctr"/>
        <c:lblOffset val="100"/>
        <c:noMultiLvlLbl val="0"/>
      </c:catAx>
      <c:valAx>
        <c:axId val="1667317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7317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dirty="0"/>
              <a:t>PARTICIPACIÓN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09-4FE5-85F5-80CE7CE200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09-4FE5-85F5-80CE7CE2007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7809-4FE5-85F5-80CE7CE200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v>SI SE SIENTE ORGULLOSO</c:v>
          </c:tx>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10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E2E-4B50-B809-67406906E17B}"/>
              </c:ext>
            </c:extLst>
          </c:dPt>
          <c:dLbls>
            <c:dLbl>
              <c:idx val="0"/>
              <c:layout>
                <c:manualLayout>
                  <c:x val="-1.1853487165255692E-2"/>
                  <c:y val="9.9345620788601957E-2"/>
                </c:manualLayout>
              </c:layout>
              <c:tx>
                <c:rich>
                  <a:bodyPr/>
                  <a:lstStyle/>
                  <a:p>
                    <a:r>
                      <a:rPr lang="en-US" sz="2800" b="1" dirty="0"/>
                      <a:t>100</a:t>
                    </a:r>
                    <a:r>
                      <a:rPr lang="en-US" sz="2800" b="1" baseline="0" dirty="0"/>
                      <a:t> </a:t>
                    </a:r>
                    <a:r>
                      <a:rPr lang="en-US" sz="2800" b="1"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2E-4B50-B809-67406906E17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Hoja11!$D$3</c:f>
              <c:numCache>
                <c:formatCode>###0.0</c:formatCode>
                <c:ptCount val="1"/>
                <c:pt idx="0">
                  <c:v>100</c:v>
                </c:pt>
              </c:numCache>
            </c:numRef>
          </c:val>
          <c:extLst>
            <c:ext xmlns:c16="http://schemas.microsoft.com/office/drawing/2014/chart" uri="{C3380CC4-5D6E-409C-BE32-E72D297353CC}">
              <c16:uniqueId val="{00000000-EE2E-4B50-B809-67406906E17B}"/>
            </c:ext>
          </c:extLst>
        </c:ser>
        <c:ser>
          <c:idx val="3"/>
          <c:order val="3"/>
          <c:tx>
            <c:v>NO SE SIENTE ORGULL0SO</c:v>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B0F8F7C-AF9D-4BEE-90E2-0C094F9E3DDF}" type="VALUE">
                      <a:rPr lang="en-US" sz="2800" b="1"/>
                      <a:pPr/>
                      <a:t>[VALOR]</a:t>
                    </a:fld>
                    <a:r>
                      <a:rPr lang="en-US" sz="2800" b="1"/>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E2E-4B50-B809-67406906E17B}"/>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Hoja11!$D$4</c:f>
              <c:numCache>
                <c:formatCode>General</c:formatCode>
                <c:ptCount val="1"/>
                <c:pt idx="0">
                  <c:v>0</c:v>
                </c:pt>
              </c:numCache>
            </c:numRef>
          </c:val>
          <c:extLst>
            <c:ext xmlns:c16="http://schemas.microsoft.com/office/drawing/2014/chart" uri="{C3380CC4-5D6E-409C-BE32-E72D297353CC}">
              <c16:uniqueId val="{00000001-EE2E-4B50-B809-67406906E17B}"/>
            </c:ext>
          </c:extLst>
        </c:ser>
        <c:dLbls>
          <c:showLegendKey val="0"/>
          <c:showVal val="1"/>
          <c:showCatName val="0"/>
          <c:showSerName val="0"/>
          <c:showPercent val="0"/>
          <c:showBubbleSize val="0"/>
        </c:dLbls>
        <c:gapWidth val="100"/>
        <c:overlap val="-24"/>
        <c:axId val="575693455"/>
        <c:axId val="494759407"/>
        <c:extLst>
          <c:ext xmlns:c15="http://schemas.microsoft.com/office/drawing/2012/chart" uri="{02D57815-91ED-43cb-92C2-25804820EDAC}">
            <c15:filteredBarSeries>
              <c15: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Hoja11!$B$3</c15:sqref>
                        </c15:formulaRef>
                      </c:ext>
                    </c:extLst>
                    <c:numCache>
                      <c:formatCode>General</c:formatCode>
                      <c:ptCount val="1"/>
                      <c:pt idx="0">
                        <c:v>0</c:v>
                      </c:pt>
                    </c:numCache>
                  </c:numRef>
                </c:val>
                <c:extLst>
                  <c:ext xmlns:c16="http://schemas.microsoft.com/office/drawing/2014/chart" uri="{C3380CC4-5D6E-409C-BE32-E72D297353CC}">
                    <c16:uniqueId val="{00000002-EE2E-4B50-B809-67406906E17B}"/>
                  </c:ext>
                </c:extLst>
              </c15:ser>
            </c15:filteredBarSeries>
            <c15:filteredBarSeries>
              <c15: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Hoja11!$B$4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EE2E-4B50-B809-67406906E17B}"/>
                  </c:ext>
                </c:extLst>
              </c15:ser>
            </c15:filteredBarSeries>
          </c:ext>
        </c:extLst>
      </c:barChart>
      <c:catAx>
        <c:axId val="575693455"/>
        <c:scaling>
          <c:orientation val="minMax"/>
        </c:scaling>
        <c:delete val="1"/>
        <c:axPos val="b"/>
        <c:majorTickMark val="none"/>
        <c:minorTickMark val="none"/>
        <c:tickLblPos val="nextTo"/>
        <c:crossAx val="494759407"/>
        <c:crosses val="autoZero"/>
        <c:auto val="1"/>
        <c:lblAlgn val="ctr"/>
        <c:lblOffset val="100"/>
        <c:noMultiLvlLbl val="0"/>
      </c:catAx>
      <c:valAx>
        <c:axId val="494759407"/>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crossAx val="57569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60-4129-A038-336B59730B2D}"/>
                </c:ext>
              </c:extLst>
            </c:dLbl>
            <c:dLbl>
              <c:idx val="1"/>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0-4129-A038-336B59730B2D}"/>
                </c:ext>
              </c:extLst>
            </c:dLbl>
            <c:dLbl>
              <c:idx val="2"/>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60-4129-A038-336B59730B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2.1'!$H$430:$H$432</c:f>
              <c:strCache>
                <c:ptCount val="3"/>
                <c:pt idx="0">
                  <c:v>ESCUDO</c:v>
                </c:pt>
                <c:pt idx="1">
                  <c:v>HISTORIA</c:v>
                </c:pt>
                <c:pt idx="2">
                  <c:v>LEMA</c:v>
                </c:pt>
              </c:strCache>
            </c:strRef>
          </c:cat>
          <c:val>
            <c:numRef>
              <c:f>'prepa 2.1'!$L$430:$L$432</c:f>
              <c:numCache>
                <c:formatCode>###0.0</c:formatCode>
                <c:ptCount val="3"/>
                <c:pt idx="0">
                  <c:v>83.333333333333343</c:v>
                </c:pt>
                <c:pt idx="1">
                  <c:v>72.222222222222229</c:v>
                </c:pt>
                <c:pt idx="2">
                  <c:v>51.851851851851848</c:v>
                </c:pt>
              </c:numCache>
            </c:numRef>
          </c:val>
          <c:extLst>
            <c:ext xmlns:c16="http://schemas.microsoft.com/office/drawing/2014/chart" uri="{C3380CC4-5D6E-409C-BE32-E72D297353CC}">
              <c16:uniqueId val="{00000000-1460-4129-A038-336B59730B2D}"/>
            </c:ext>
          </c:extLst>
        </c:ser>
        <c:dLbls>
          <c:dLblPos val="inEnd"/>
          <c:showLegendKey val="0"/>
          <c:showVal val="1"/>
          <c:showCatName val="0"/>
          <c:showSerName val="0"/>
          <c:showPercent val="0"/>
          <c:showBubbleSize val="0"/>
        </c:dLbls>
        <c:gapWidth val="100"/>
        <c:overlap val="-24"/>
        <c:axId val="1798126463"/>
        <c:axId val="1832415375"/>
      </c:barChart>
      <c:catAx>
        <c:axId val="17981264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832415375"/>
        <c:crosses val="autoZero"/>
        <c:auto val="1"/>
        <c:lblAlgn val="ctr"/>
        <c:lblOffset val="100"/>
        <c:noMultiLvlLbl val="0"/>
      </c:catAx>
      <c:valAx>
        <c:axId val="18324153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98126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111944" y="4653137"/>
            <a:ext cx="7531678" cy="646331"/>
          </a:xfrm>
          <a:prstGeom prst="rect">
            <a:avLst/>
          </a:prstGeom>
          <a:noFill/>
        </p:spPr>
        <p:txBody>
          <a:bodyPr wrap="none" rtlCol="0">
            <a:spAutoFit/>
          </a:bodyPr>
          <a:lstStyle/>
          <a:p>
            <a:pPr algn="ctr"/>
            <a:r>
              <a:rPr lang="es-MX" b="1" dirty="0"/>
              <a:t>RESULTADOS EVALUACIÓN DE </a:t>
            </a:r>
          </a:p>
          <a:p>
            <a:pPr algn="ctr"/>
            <a:r>
              <a:rPr lang="es-MX" b="1" dirty="0"/>
              <a:t>AMBIENTE DE TRABAJO 2019 DEL </a:t>
            </a:r>
            <a:r>
              <a:rPr lang="es-MX" sz="1800" b="1" i="0" baseline="0">
                <a:effectLst/>
              </a:rPr>
              <a:t>ÁREA 20 </a:t>
            </a:r>
            <a:r>
              <a:rPr lang="es-MX" sz="1800" b="1" i="0" baseline="0" dirty="0">
                <a:effectLst/>
              </a:rPr>
              <a:t>- PREPARATORIA NO. </a:t>
            </a:r>
            <a:r>
              <a:rPr lang="es-MX" b="1" dirty="0"/>
              <a:t>2 SANTIAGO</a:t>
            </a:r>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9221" y="554009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1B905ABC-D6E9-4230-97DC-99A2E5F0E5C1}"/>
              </a:ext>
            </a:extLst>
          </p:cNvPr>
          <p:cNvGraphicFramePr>
            <a:graphicFrameLocks/>
          </p:cNvGraphicFramePr>
          <p:nvPr>
            <p:extLst>
              <p:ext uri="{D42A27DB-BD31-4B8C-83A1-F6EECF244321}">
                <p14:modId xmlns:p14="http://schemas.microsoft.com/office/powerpoint/2010/main" val="2788949242"/>
              </p:ext>
            </p:extLst>
          </p:nvPr>
        </p:nvGraphicFramePr>
        <p:xfrm>
          <a:off x="1253704" y="1222726"/>
          <a:ext cx="7134719" cy="4294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6BF8B631-1748-4661-A8D5-33740AAEA97A}"/>
              </a:ext>
            </a:extLst>
          </p:cNvPr>
          <p:cNvGraphicFramePr>
            <a:graphicFrameLocks/>
          </p:cNvGraphicFramePr>
          <p:nvPr>
            <p:extLst>
              <p:ext uri="{D42A27DB-BD31-4B8C-83A1-F6EECF244321}">
                <p14:modId xmlns:p14="http://schemas.microsoft.com/office/powerpoint/2010/main" val="4096280425"/>
              </p:ext>
            </p:extLst>
          </p:nvPr>
        </p:nvGraphicFramePr>
        <p:xfrm>
          <a:off x="1110893" y="1448749"/>
          <a:ext cx="7205523"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161957CB-5977-45BE-8EFD-3FC574F7DF80}"/>
              </a:ext>
            </a:extLst>
          </p:cNvPr>
          <p:cNvGraphicFramePr>
            <a:graphicFrameLocks/>
          </p:cNvGraphicFramePr>
          <p:nvPr>
            <p:extLst>
              <p:ext uri="{D42A27DB-BD31-4B8C-83A1-F6EECF244321}">
                <p14:modId xmlns:p14="http://schemas.microsoft.com/office/powerpoint/2010/main" val="3416718317"/>
              </p:ext>
            </p:extLst>
          </p:nvPr>
        </p:nvGraphicFramePr>
        <p:xfrm>
          <a:off x="1128940" y="1274536"/>
          <a:ext cx="7187476" cy="426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7C34B5D-43BD-44E0-8733-F98EB2F65BC4}"/>
              </a:ext>
            </a:extLst>
          </p:cNvPr>
          <p:cNvGraphicFramePr>
            <a:graphicFrameLocks/>
          </p:cNvGraphicFramePr>
          <p:nvPr>
            <p:extLst>
              <p:ext uri="{D42A27DB-BD31-4B8C-83A1-F6EECF244321}">
                <p14:modId xmlns:p14="http://schemas.microsoft.com/office/powerpoint/2010/main" val="224384492"/>
              </p:ext>
            </p:extLst>
          </p:nvPr>
        </p:nvGraphicFramePr>
        <p:xfrm>
          <a:off x="940825" y="1427956"/>
          <a:ext cx="7936714" cy="40968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0993CF-792C-435B-B6B6-EDB3A2770C4D}"/>
              </a:ext>
            </a:extLst>
          </p:cNvPr>
          <p:cNvSpPr txBox="1"/>
          <p:nvPr/>
        </p:nvSpPr>
        <p:spPr>
          <a:xfrm>
            <a:off x="1662013" y="2739185"/>
            <a:ext cx="288032" cy="276999"/>
          </a:xfrm>
          <a:prstGeom prst="rect">
            <a:avLst/>
          </a:prstGeom>
          <a:noFill/>
        </p:spPr>
        <p:txBody>
          <a:bodyPr wrap="square" rtlCol="0">
            <a:spAutoFit/>
          </a:bodyPr>
          <a:lstStyle/>
          <a:p>
            <a:r>
              <a:rPr lang="es-MX" sz="1200" b="1" dirty="0"/>
              <a:t>1</a:t>
            </a:r>
          </a:p>
        </p:txBody>
      </p:sp>
      <p:sp>
        <p:nvSpPr>
          <p:cNvPr id="24" name="CuadroTexto 23">
            <a:extLst>
              <a:ext uri="{FF2B5EF4-FFF2-40B4-BE49-F238E27FC236}">
                <a16:creationId xmlns:a16="http://schemas.microsoft.com/office/drawing/2014/main" id="{8F7498BD-AD9E-4EF6-A76A-38F3967D87F8}"/>
              </a:ext>
            </a:extLst>
          </p:cNvPr>
          <p:cNvSpPr txBox="1"/>
          <p:nvPr/>
        </p:nvSpPr>
        <p:spPr>
          <a:xfrm>
            <a:off x="2651109" y="3137961"/>
            <a:ext cx="288032" cy="276999"/>
          </a:xfrm>
          <a:prstGeom prst="rect">
            <a:avLst/>
          </a:prstGeom>
          <a:noFill/>
        </p:spPr>
        <p:txBody>
          <a:bodyPr wrap="square" rtlCol="0">
            <a:spAutoFit/>
          </a:bodyPr>
          <a:lstStyle/>
          <a:p>
            <a:r>
              <a:rPr lang="es-MX" sz="1200" b="1" dirty="0"/>
              <a:t>2</a:t>
            </a:r>
          </a:p>
        </p:txBody>
      </p:sp>
      <p:sp>
        <p:nvSpPr>
          <p:cNvPr id="25" name="CuadroTexto 24">
            <a:extLst>
              <a:ext uri="{FF2B5EF4-FFF2-40B4-BE49-F238E27FC236}">
                <a16:creationId xmlns:a16="http://schemas.microsoft.com/office/drawing/2014/main" id="{C52D6CE9-97A8-4607-87B9-A6769B62D7D9}"/>
              </a:ext>
            </a:extLst>
          </p:cNvPr>
          <p:cNvSpPr txBox="1"/>
          <p:nvPr/>
        </p:nvSpPr>
        <p:spPr>
          <a:xfrm>
            <a:off x="3541592" y="3810252"/>
            <a:ext cx="245557" cy="276999"/>
          </a:xfrm>
          <a:prstGeom prst="rect">
            <a:avLst/>
          </a:prstGeom>
          <a:noFill/>
        </p:spPr>
        <p:txBody>
          <a:bodyPr wrap="square" rtlCol="0">
            <a:spAutoFit/>
          </a:bodyPr>
          <a:lstStyle/>
          <a:p>
            <a:r>
              <a:rPr lang="es-MX" sz="1200" b="1" dirty="0"/>
              <a:t>3</a:t>
            </a:r>
          </a:p>
        </p:txBody>
      </p:sp>
      <p:sp>
        <p:nvSpPr>
          <p:cNvPr id="26" name="CuadroTexto 25">
            <a:extLst>
              <a:ext uri="{FF2B5EF4-FFF2-40B4-BE49-F238E27FC236}">
                <a16:creationId xmlns:a16="http://schemas.microsoft.com/office/drawing/2014/main" id="{B619380B-97F0-454D-84AC-21C8BE9589B4}"/>
              </a:ext>
            </a:extLst>
          </p:cNvPr>
          <p:cNvSpPr txBox="1"/>
          <p:nvPr/>
        </p:nvSpPr>
        <p:spPr>
          <a:xfrm>
            <a:off x="4432171" y="3948751"/>
            <a:ext cx="245557" cy="276999"/>
          </a:xfrm>
          <a:prstGeom prst="rect">
            <a:avLst/>
          </a:prstGeom>
          <a:noFill/>
        </p:spPr>
        <p:txBody>
          <a:bodyPr wrap="square" rtlCol="0">
            <a:spAutoFit/>
          </a:bodyPr>
          <a:lstStyle/>
          <a:p>
            <a:r>
              <a:rPr lang="es-MX" sz="1200" b="1" dirty="0"/>
              <a:t>4</a:t>
            </a:r>
          </a:p>
        </p:txBody>
      </p:sp>
      <p:sp>
        <p:nvSpPr>
          <p:cNvPr id="27" name="CuadroTexto 26">
            <a:extLst>
              <a:ext uri="{FF2B5EF4-FFF2-40B4-BE49-F238E27FC236}">
                <a16:creationId xmlns:a16="http://schemas.microsoft.com/office/drawing/2014/main" id="{B9AD0710-ECC4-44E9-B197-9B71F7AD7613}"/>
              </a:ext>
            </a:extLst>
          </p:cNvPr>
          <p:cNvSpPr txBox="1"/>
          <p:nvPr/>
        </p:nvSpPr>
        <p:spPr>
          <a:xfrm>
            <a:off x="5396038" y="4097958"/>
            <a:ext cx="245557" cy="276999"/>
          </a:xfrm>
          <a:prstGeom prst="rect">
            <a:avLst/>
          </a:prstGeom>
          <a:noFill/>
        </p:spPr>
        <p:txBody>
          <a:bodyPr wrap="square" rtlCol="0">
            <a:spAutoFit/>
          </a:bodyPr>
          <a:lstStyle/>
          <a:p>
            <a:r>
              <a:rPr lang="es-MX" sz="1200" b="1" dirty="0"/>
              <a:t>5</a:t>
            </a:r>
          </a:p>
        </p:txBody>
      </p:sp>
      <p:sp>
        <p:nvSpPr>
          <p:cNvPr id="28" name="CuadroTexto 27">
            <a:extLst>
              <a:ext uri="{FF2B5EF4-FFF2-40B4-BE49-F238E27FC236}">
                <a16:creationId xmlns:a16="http://schemas.microsoft.com/office/drawing/2014/main" id="{4AE94CA3-74EC-4FB1-B351-55F9AD49A3EB}"/>
              </a:ext>
            </a:extLst>
          </p:cNvPr>
          <p:cNvSpPr txBox="1"/>
          <p:nvPr/>
        </p:nvSpPr>
        <p:spPr>
          <a:xfrm>
            <a:off x="6339422" y="4225750"/>
            <a:ext cx="245557" cy="276999"/>
          </a:xfrm>
          <a:prstGeom prst="rect">
            <a:avLst/>
          </a:prstGeom>
          <a:noFill/>
        </p:spPr>
        <p:txBody>
          <a:bodyPr wrap="square" rtlCol="0">
            <a:spAutoFit/>
          </a:bodyPr>
          <a:lstStyle/>
          <a:p>
            <a:r>
              <a:rPr lang="es-MX" sz="1200" b="1" dirty="0"/>
              <a:t>6</a:t>
            </a:r>
          </a:p>
        </p:txBody>
      </p:sp>
      <p:sp>
        <p:nvSpPr>
          <p:cNvPr id="31" name="CuadroTexto 30">
            <a:extLst>
              <a:ext uri="{FF2B5EF4-FFF2-40B4-BE49-F238E27FC236}">
                <a16:creationId xmlns:a16="http://schemas.microsoft.com/office/drawing/2014/main" id="{0950F2B2-0A71-4015-89BD-071CC3C10470}"/>
              </a:ext>
            </a:extLst>
          </p:cNvPr>
          <p:cNvSpPr txBox="1"/>
          <p:nvPr/>
        </p:nvSpPr>
        <p:spPr>
          <a:xfrm>
            <a:off x="7265830" y="4236457"/>
            <a:ext cx="245557" cy="276999"/>
          </a:xfrm>
          <a:prstGeom prst="rect">
            <a:avLst/>
          </a:prstGeom>
          <a:noFill/>
        </p:spPr>
        <p:txBody>
          <a:bodyPr wrap="square" rtlCol="0">
            <a:spAutoFit/>
          </a:bodyPr>
          <a:lstStyle/>
          <a:p>
            <a:r>
              <a:rPr lang="es-MX" sz="1200" b="1" dirty="0"/>
              <a:t>7</a:t>
            </a:r>
          </a:p>
        </p:txBody>
      </p:sp>
      <p:sp>
        <p:nvSpPr>
          <p:cNvPr id="32" name="CuadroTexto 31">
            <a:extLst>
              <a:ext uri="{FF2B5EF4-FFF2-40B4-BE49-F238E27FC236}">
                <a16:creationId xmlns:a16="http://schemas.microsoft.com/office/drawing/2014/main" id="{CF0D74A6-1830-4F58-A4D4-DD6A428D02DA}"/>
              </a:ext>
            </a:extLst>
          </p:cNvPr>
          <p:cNvSpPr txBox="1"/>
          <p:nvPr/>
        </p:nvSpPr>
        <p:spPr>
          <a:xfrm>
            <a:off x="8180588" y="4355472"/>
            <a:ext cx="245557" cy="276999"/>
          </a:xfrm>
          <a:prstGeom prst="rect">
            <a:avLst/>
          </a:prstGeom>
          <a:noFill/>
        </p:spPr>
        <p:txBody>
          <a:bodyPr wrap="square" rtlCol="0">
            <a:spAutoFit/>
          </a:body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2.-Historia</a:t>
            </a:r>
          </a:p>
          <a:p>
            <a:pPr marL="742950" lvl="1" indent="-285750" algn="just">
              <a:buFont typeface="Arial" panose="020B0604020202020204" pitchFamily="34" charset="0"/>
              <a:buChar char="•"/>
            </a:pPr>
            <a:r>
              <a:rPr lang="es-MX" dirty="0"/>
              <a:t>3.-Lema</a:t>
            </a:r>
          </a:p>
          <a:p>
            <a:pPr algn="just"/>
            <a:r>
              <a:rPr lang="es-MX" dirty="0"/>
              <a:t>Se manifiesta que casi 1/3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1.-Conciencia ecológica</a:t>
            </a:r>
          </a:p>
          <a:p>
            <a:pPr marL="742950" lvl="1" indent="-285750" algn="just">
              <a:buFont typeface="Arial" panose="020B0604020202020204" pitchFamily="34" charset="0"/>
              <a:buChar char="•"/>
            </a:pPr>
            <a:r>
              <a:rPr lang="es-MX" dirty="0"/>
              <a:t>2.-Transparencia y rendición de cuentas</a:t>
            </a:r>
          </a:p>
          <a:p>
            <a:pPr marL="742950" lvl="1" indent="-285750" algn="just">
              <a:buFont typeface="Arial" panose="020B0604020202020204" pitchFamily="34" charset="0"/>
              <a:buChar char="•"/>
            </a:pPr>
            <a:r>
              <a:rPr lang="es-MX" dirty="0"/>
              <a:t>3.-Tolerancia</a:t>
            </a:r>
          </a:p>
          <a:p>
            <a:pPr marL="742950" lvl="1" indent="-285750" algn="just">
              <a:buFont typeface="Arial" panose="020B0604020202020204" pitchFamily="34" charset="0"/>
              <a:buChar char="•"/>
            </a:pPr>
            <a:r>
              <a:rPr lang="es-MX" dirty="0"/>
              <a:t>4.-Responsabilidad</a:t>
            </a:r>
          </a:p>
          <a:p>
            <a:pPr marL="742950" lvl="1" indent="-285750" algn="just">
              <a:buFont typeface="Arial" panose="020B0604020202020204" pitchFamily="34" charset="0"/>
              <a:buChar char="•"/>
            </a:pPr>
            <a:r>
              <a:rPr lang="es-MX" dirty="0"/>
              <a:t>5.-Justicia</a:t>
            </a:r>
          </a:p>
          <a:p>
            <a:pPr marL="742950" lvl="1" indent="-285750" algn="just">
              <a:buFont typeface="Arial" panose="020B0604020202020204" pitchFamily="34" charset="0"/>
              <a:buChar char="•"/>
            </a:pPr>
            <a:r>
              <a:rPr lang="es-MX" dirty="0"/>
              <a:t>6.- Equidad</a:t>
            </a:r>
          </a:p>
          <a:p>
            <a:pPr marL="742950" lvl="1" indent="-285750" algn="just">
              <a:buFont typeface="Arial" panose="020B0604020202020204" pitchFamily="34" charset="0"/>
              <a:buChar char="•"/>
            </a:pPr>
            <a:r>
              <a:rPr lang="es-MX" dirty="0"/>
              <a:t>7.- Lealtad y compromiso</a:t>
            </a:r>
          </a:p>
          <a:p>
            <a:pPr marL="742950" lvl="1" indent="-285750" algn="just">
              <a:buFont typeface="Arial" panose="020B0604020202020204" pitchFamily="34" charset="0"/>
              <a:buChar char="•"/>
            </a:pPr>
            <a:r>
              <a:rPr lang="es-MX" dirty="0"/>
              <a:t>8.-Profesionalismo e integridad</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a 5">
            <a:extLst>
              <a:ext uri="{FF2B5EF4-FFF2-40B4-BE49-F238E27FC236}">
                <a16:creationId xmlns:a16="http://schemas.microsoft.com/office/drawing/2014/main" id="{40C7FD8E-E5BB-43CF-BDB5-B82B691A1BB8}"/>
              </a:ext>
            </a:extLst>
          </p:cNvPr>
          <p:cNvGraphicFramePr>
            <a:graphicFrameLocks noGrp="1"/>
          </p:cNvGraphicFramePr>
          <p:nvPr>
            <p:extLst>
              <p:ext uri="{D42A27DB-BD31-4B8C-83A1-F6EECF244321}">
                <p14:modId xmlns:p14="http://schemas.microsoft.com/office/powerpoint/2010/main" val="4090606280"/>
              </p:ext>
            </p:extLst>
          </p:nvPr>
        </p:nvGraphicFramePr>
        <p:xfrm>
          <a:off x="1835696" y="1700808"/>
          <a:ext cx="5832647" cy="4130747"/>
        </p:xfrm>
        <a:graphic>
          <a:graphicData uri="http://schemas.openxmlformats.org/drawingml/2006/table">
            <a:tbl>
              <a:tblPr firstRow="1" firstCol="1" bandRow="1">
                <a:tableStyleId>{69012ECD-51FC-41F1-AA8D-1B2483CD663E}</a:tableStyleId>
              </a:tblPr>
              <a:tblGrid>
                <a:gridCol w="2934863">
                  <a:extLst>
                    <a:ext uri="{9D8B030D-6E8A-4147-A177-3AD203B41FA5}">
                      <a16:colId xmlns:a16="http://schemas.microsoft.com/office/drawing/2014/main" val="3143994799"/>
                    </a:ext>
                  </a:extLst>
                </a:gridCol>
                <a:gridCol w="2897784">
                  <a:extLst>
                    <a:ext uri="{9D8B030D-6E8A-4147-A177-3AD203B41FA5}">
                      <a16:colId xmlns:a16="http://schemas.microsoft.com/office/drawing/2014/main" val="3696286727"/>
                    </a:ext>
                  </a:extLst>
                </a:gridCol>
              </a:tblGrid>
              <a:tr h="634080">
                <a:tc gridSpan="2">
                  <a:txBody>
                    <a:bodyPr/>
                    <a:lstStyle/>
                    <a:p>
                      <a:pPr marL="457200" algn="ctr">
                        <a:lnSpc>
                          <a:spcPct val="115000"/>
                        </a:lnSpc>
                        <a:spcAft>
                          <a:spcPts val="1000"/>
                        </a:spcAft>
                      </a:pPr>
                      <a:r>
                        <a:rPr lang="es-MX" sz="1600">
                          <a:effectLst/>
                        </a:rPr>
                        <a:t>ÁREA : UNIDAD ACADÉMICA PREPARATORIA #2 SANTIAGO IXCUINTLA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4210088680"/>
                  </a:ext>
                </a:extLst>
              </a:tr>
              <a:tr h="336671">
                <a:tc>
                  <a:txBody>
                    <a:bodyPr/>
                    <a:lstStyle/>
                    <a:p>
                      <a:pPr marL="457200" algn="ctr">
                        <a:lnSpc>
                          <a:spcPct val="115000"/>
                        </a:lnSpc>
                      </a:pPr>
                      <a:r>
                        <a:rPr lang="es-MX" sz="1600">
                          <a:effectLst/>
                        </a:rPr>
                        <a:t>PERSONAL TOTAL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a:effectLst/>
                        </a:rPr>
                        <a:t>54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2003288"/>
                  </a:ext>
                </a:extLst>
              </a:tr>
              <a:tr h="578525">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dirty="0">
                          <a:effectLst/>
                        </a:rPr>
                        <a:t>54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1207013"/>
                  </a:ext>
                </a:extLst>
              </a:tr>
              <a:tr h="317040">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a:effectLst/>
                        </a:rPr>
                        <a:t>100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1404123"/>
                  </a:ext>
                </a:extLst>
              </a:tr>
              <a:tr h="976640">
                <a:tc gridSpan="2">
                  <a:txBody>
                    <a:bodyPr/>
                    <a:lstStyle/>
                    <a:p>
                      <a:pPr marL="457200" algn="ctr">
                        <a:lnSpc>
                          <a:spcPct val="115000"/>
                        </a:lnSpc>
                      </a:pPr>
                      <a:r>
                        <a:rPr lang="es-MX" sz="1600" dirty="0">
                          <a:effectLst/>
                        </a:rPr>
                        <a:t> </a:t>
                      </a:r>
                    </a:p>
                    <a:p>
                      <a:pPr marL="457200" algn="ctr">
                        <a:lnSpc>
                          <a:spcPct val="115000"/>
                        </a:lnSpc>
                        <a:spcAft>
                          <a:spcPts val="1000"/>
                        </a:spcAft>
                      </a:pPr>
                      <a:r>
                        <a:rPr lang="es-MX" sz="1600" dirty="0">
                          <a:effectLst/>
                        </a:rPr>
                        <a:t>PERSONAL EN FUNCIONES  ENCUESTADO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425641661"/>
                  </a:ext>
                </a:extLst>
              </a:tr>
              <a:tr h="317040">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a:effectLst/>
                        </a:rPr>
                        <a:t>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259431"/>
                  </a:ext>
                </a:extLst>
              </a:tr>
              <a:tr h="317040">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a:effectLst/>
                        </a:rPr>
                        <a:t>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24514"/>
                  </a:ext>
                </a:extLst>
              </a:tr>
              <a:tr h="317040">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a:effectLst/>
                        </a:rPr>
                        <a:t>30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8629849"/>
                  </a:ext>
                </a:extLst>
              </a:tr>
              <a:tr h="336671">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r>
                        <a:rPr lang="es-MX" sz="1600" dirty="0">
                          <a:effectLst/>
                        </a:rPr>
                        <a:t>10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382862"/>
                  </a:ext>
                </a:extLst>
              </a:tr>
            </a:tbl>
          </a:graphicData>
        </a:graphic>
      </p:graphicFrame>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88BBBC38-C37A-46AD-99EA-51CA815F1FCA}"/>
              </a:ext>
            </a:extLst>
          </p:cNvPr>
          <p:cNvGraphicFramePr>
            <a:graphicFrameLocks/>
          </p:cNvGraphicFramePr>
          <p:nvPr>
            <p:extLst>
              <p:ext uri="{D42A27DB-BD31-4B8C-83A1-F6EECF244321}">
                <p14:modId xmlns:p14="http://schemas.microsoft.com/office/powerpoint/2010/main" val="3374838071"/>
              </p:ext>
            </p:extLst>
          </p:nvPr>
        </p:nvGraphicFramePr>
        <p:xfrm>
          <a:off x="1128939" y="1274536"/>
          <a:ext cx="7403501" cy="418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4224439B-4B22-4821-A8C5-FE266CB3AEDA}"/>
              </a:ext>
            </a:extLst>
          </p:cNvPr>
          <p:cNvGraphicFramePr>
            <a:graphicFrameLocks/>
          </p:cNvGraphicFramePr>
          <p:nvPr>
            <p:extLst>
              <p:ext uri="{D42A27DB-BD31-4B8C-83A1-F6EECF244321}">
                <p14:modId xmlns:p14="http://schemas.microsoft.com/office/powerpoint/2010/main" val="3764747961"/>
              </p:ext>
            </p:extLst>
          </p:nvPr>
        </p:nvGraphicFramePr>
        <p:xfrm>
          <a:off x="1128940" y="1274536"/>
          <a:ext cx="7403500"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16C1A421-B90C-4B16-B966-C9F857CDEA4B}"/>
              </a:ext>
            </a:extLst>
          </p:cNvPr>
          <p:cNvGraphicFramePr>
            <a:graphicFrameLocks/>
          </p:cNvGraphicFramePr>
          <p:nvPr>
            <p:extLst>
              <p:ext uri="{D42A27DB-BD31-4B8C-83A1-F6EECF244321}">
                <p14:modId xmlns:p14="http://schemas.microsoft.com/office/powerpoint/2010/main" val="1537365458"/>
              </p:ext>
            </p:extLst>
          </p:nvPr>
        </p:nvGraphicFramePr>
        <p:xfrm>
          <a:off x="1128940" y="1274535"/>
          <a:ext cx="7194335"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C04C8FF9-9DD7-433C-98DF-2FCA1984063D}"/>
              </a:ext>
            </a:extLst>
          </p:cNvPr>
          <p:cNvGraphicFramePr>
            <a:graphicFrameLocks/>
          </p:cNvGraphicFramePr>
          <p:nvPr>
            <p:extLst>
              <p:ext uri="{D42A27DB-BD31-4B8C-83A1-F6EECF244321}">
                <p14:modId xmlns:p14="http://schemas.microsoft.com/office/powerpoint/2010/main" val="1352572036"/>
              </p:ext>
            </p:extLst>
          </p:nvPr>
        </p:nvGraphicFramePr>
        <p:xfrm>
          <a:off x="1483518" y="1688306"/>
          <a:ext cx="6176963" cy="3481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BFC6CD-9F94-4B03-9E86-016381BC8C73}"/>
              </a:ext>
            </a:extLst>
          </p:cNvPr>
          <p:cNvGraphicFramePr>
            <a:graphicFrameLocks/>
          </p:cNvGraphicFramePr>
          <p:nvPr>
            <p:extLst>
              <p:ext uri="{D42A27DB-BD31-4B8C-83A1-F6EECF244321}">
                <p14:modId xmlns:p14="http://schemas.microsoft.com/office/powerpoint/2010/main" val="1505611681"/>
              </p:ext>
            </p:extLst>
          </p:nvPr>
        </p:nvGraphicFramePr>
        <p:xfrm>
          <a:off x="1043608" y="1274535"/>
          <a:ext cx="7272808"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114224D7-3E33-475B-8907-BA60668684FA}"/>
              </a:ext>
            </a:extLst>
          </p:cNvPr>
          <p:cNvGraphicFramePr>
            <a:graphicFrameLocks/>
          </p:cNvGraphicFramePr>
          <p:nvPr>
            <p:extLst>
              <p:ext uri="{D42A27DB-BD31-4B8C-83A1-F6EECF244321}">
                <p14:modId xmlns:p14="http://schemas.microsoft.com/office/powerpoint/2010/main" val="2755556749"/>
              </p:ext>
            </p:extLst>
          </p:nvPr>
        </p:nvGraphicFramePr>
        <p:xfrm>
          <a:off x="1128940" y="1274536"/>
          <a:ext cx="7187476"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6" name="Gráfico 25">
            <a:extLst>
              <a:ext uri="{FF2B5EF4-FFF2-40B4-BE49-F238E27FC236}">
                <a16:creationId xmlns:a16="http://schemas.microsoft.com/office/drawing/2014/main" id="{6B5E90D0-D50A-4DC3-A11A-EC96CFD39307}"/>
              </a:ext>
            </a:extLst>
          </p:cNvPr>
          <p:cNvGraphicFramePr>
            <a:graphicFrameLocks/>
          </p:cNvGraphicFramePr>
          <p:nvPr>
            <p:extLst>
              <p:ext uri="{D42A27DB-BD31-4B8C-83A1-F6EECF244321}">
                <p14:modId xmlns:p14="http://schemas.microsoft.com/office/powerpoint/2010/main" val="883523898"/>
              </p:ext>
            </p:extLst>
          </p:nvPr>
        </p:nvGraphicFramePr>
        <p:xfrm>
          <a:off x="1128940" y="1494468"/>
          <a:ext cx="7187476" cy="3991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A3CD82B3-8B6E-4F5F-8BC7-BC6DD66A6586}"/>
              </a:ext>
            </a:extLst>
          </p:cNvPr>
          <p:cNvGraphicFramePr>
            <a:graphicFrameLocks/>
          </p:cNvGraphicFramePr>
          <p:nvPr>
            <p:extLst>
              <p:ext uri="{D42A27DB-BD31-4B8C-83A1-F6EECF244321}">
                <p14:modId xmlns:p14="http://schemas.microsoft.com/office/powerpoint/2010/main" val="963922133"/>
              </p:ext>
            </p:extLst>
          </p:nvPr>
        </p:nvGraphicFramePr>
        <p:xfrm>
          <a:off x="1128939" y="1448749"/>
          <a:ext cx="7187477" cy="395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2915547569"/>
              </p:ext>
            </p:extLst>
          </p:nvPr>
        </p:nvGraphicFramePr>
        <p:xfrm>
          <a:off x="1128941" y="1520756"/>
          <a:ext cx="7385280" cy="411160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0FF6F608-F9E5-49FD-A4F6-01AFEC6AFA06}"/>
              </a:ext>
            </a:extLst>
          </p:cNvPr>
          <p:cNvGraphicFramePr>
            <a:graphicFrameLocks/>
          </p:cNvGraphicFramePr>
          <p:nvPr>
            <p:extLst>
              <p:ext uri="{D42A27DB-BD31-4B8C-83A1-F6EECF244321}">
                <p14:modId xmlns:p14="http://schemas.microsoft.com/office/powerpoint/2010/main" val="660698159"/>
              </p:ext>
            </p:extLst>
          </p:nvPr>
        </p:nvGraphicFramePr>
        <p:xfrm>
          <a:off x="1305351" y="1471609"/>
          <a:ext cx="7011065" cy="4033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bueno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buena, la </a:t>
            </a:r>
            <a:r>
              <a:rPr lang="es-MX" b="1" dirty="0"/>
              <a:t>higiene en sanitarios </a:t>
            </a:r>
            <a:r>
              <a:rPr lang="es-MX" dirty="0"/>
              <a:t>es buena pero con una oportunidad a mejorar,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y es buena la </a:t>
            </a:r>
            <a:r>
              <a:rPr lang="es-MX" b="1" dirty="0"/>
              <a:t>información que se recibe de las comisiones de seguridad e higiene</a:t>
            </a:r>
            <a:r>
              <a:rPr lang="es-MX" dirty="0"/>
              <a:t>, sin embargo aun sigue existiendo desinformación en un gran porcentaje.</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B2B7F451-6C63-4D13-9F5E-78608C0C95A2}"/>
              </a:ext>
            </a:extLst>
          </p:cNvPr>
          <p:cNvGraphicFramePr>
            <a:graphicFrameLocks/>
          </p:cNvGraphicFramePr>
          <p:nvPr>
            <p:extLst>
              <p:ext uri="{D42A27DB-BD31-4B8C-83A1-F6EECF244321}">
                <p14:modId xmlns:p14="http://schemas.microsoft.com/office/powerpoint/2010/main" val="1602879741"/>
              </p:ext>
            </p:extLst>
          </p:nvPr>
        </p:nvGraphicFramePr>
        <p:xfrm>
          <a:off x="1089328" y="1448749"/>
          <a:ext cx="7227088" cy="4121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896D6C17-D9E1-48F0-AD55-8CB476602843}"/>
              </a:ext>
            </a:extLst>
          </p:cNvPr>
          <p:cNvGraphicFramePr>
            <a:graphicFrameLocks/>
          </p:cNvGraphicFramePr>
          <p:nvPr>
            <p:extLst>
              <p:ext uri="{D42A27DB-BD31-4B8C-83A1-F6EECF244321}">
                <p14:modId xmlns:p14="http://schemas.microsoft.com/office/powerpoint/2010/main" val="2035613582"/>
              </p:ext>
            </p:extLst>
          </p:nvPr>
        </p:nvGraphicFramePr>
        <p:xfrm>
          <a:off x="1128940" y="1694971"/>
          <a:ext cx="7187476"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8E786B64-2AA5-40F2-BD66-DB4C280144DB}"/>
              </a:ext>
            </a:extLst>
          </p:cNvPr>
          <p:cNvGraphicFramePr>
            <a:graphicFrameLocks/>
          </p:cNvGraphicFramePr>
          <p:nvPr>
            <p:extLst>
              <p:ext uri="{D42A27DB-BD31-4B8C-83A1-F6EECF244321}">
                <p14:modId xmlns:p14="http://schemas.microsoft.com/office/powerpoint/2010/main" val="3702834161"/>
              </p:ext>
            </p:extLst>
          </p:nvPr>
        </p:nvGraphicFramePr>
        <p:xfrm>
          <a:off x="1305351" y="1365581"/>
          <a:ext cx="7011065"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9F9FE389-1969-4396-8E89-73769882E4F9}"/>
              </a:ext>
            </a:extLst>
          </p:cNvPr>
          <p:cNvGraphicFramePr>
            <a:graphicFrameLocks/>
          </p:cNvGraphicFramePr>
          <p:nvPr>
            <p:extLst>
              <p:ext uri="{D42A27DB-BD31-4B8C-83A1-F6EECF244321}">
                <p14:modId xmlns:p14="http://schemas.microsoft.com/office/powerpoint/2010/main" val="2582201730"/>
              </p:ext>
            </p:extLst>
          </p:nvPr>
        </p:nvGraphicFramePr>
        <p:xfrm>
          <a:off x="1128940" y="1391869"/>
          <a:ext cx="7187476" cy="4015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4F201136-9E3C-457B-96F6-E75F793E1C70}"/>
              </a:ext>
            </a:extLst>
          </p:cNvPr>
          <p:cNvGraphicFramePr>
            <a:graphicFrameLocks/>
          </p:cNvGraphicFramePr>
          <p:nvPr>
            <p:extLst>
              <p:ext uri="{D42A27DB-BD31-4B8C-83A1-F6EECF244321}">
                <p14:modId xmlns:p14="http://schemas.microsoft.com/office/powerpoint/2010/main" val="765461064"/>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DC300006-2451-4E64-AD73-C2F7124D0862}"/>
              </a:ext>
            </a:extLst>
          </p:cNvPr>
          <p:cNvGraphicFramePr>
            <a:graphicFrameLocks/>
          </p:cNvGraphicFramePr>
          <p:nvPr>
            <p:extLst>
              <p:ext uri="{D42A27DB-BD31-4B8C-83A1-F6EECF244321}">
                <p14:modId xmlns:p14="http://schemas.microsoft.com/office/powerpoint/2010/main" val="2809732700"/>
              </p:ext>
            </p:extLst>
          </p:nvPr>
        </p:nvGraphicFramePr>
        <p:xfrm>
          <a:off x="1128940" y="1319862"/>
          <a:ext cx="7187476"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C216EA4-F11F-4B41-B03F-CD3E8CEEDFE4}"/>
              </a:ext>
            </a:extLst>
          </p:cNvPr>
          <p:cNvGraphicFramePr>
            <a:graphicFrameLocks/>
          </p:cNvGraphicFramePr>
          <p:nvPr>
            <p:extLst>
              <p:ext uri="{D42A27DB-BD31-4B8C-83A1-F6EECF244321}">
                <p14:modId xmlns:p14="http://schemas.microsoft.com/office/powerpoint/2010/main" val="25677930"/>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45B41566-87B7-4360-A1CD-681F8C2365A3}"/>
              </a:ext>
            </a:extLst>
          </p:cNvPr>
          <p:cNvGraphicFramePr>
            <a:graphicFrameLocks/>
          </p:cNvGraphicFramePr>
          <p:nvPr>
            <p:extLst>
              <p:ext uri="{D42A27DB-BD31-4B8C-83A1-F6EECF244321}">
                <p14:modId xmlns:p14="http://schemas.microsoft.com/office/powerpoint/2010/main" val="184933981"/>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57% menciona que no es siempre y el 6%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el 57% menciona que no es siempre.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sin embargo se presenta una oportunidad de mejora ya que el 40% menciona que son malas.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 </a:t>
            </a:r>
            <a:r>
              <a:rPr lang="es-MX" dirty="0"/>
              <a:t>pero 50% menciona que no siempre suele ser así.</a:t>
            </a:r>
            <a:endParaRPr lang="es-MX" b="1" dirty="0"/>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pero 56% dice que no siempre suele ser así.</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y un 19%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pero el 38% indica que nunca se le entrega.</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r>
              <a:rPr lang="es-MX" dirty="0"/>
              <a:t>, pero el 38% indica que nunca se le entrega.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D5E540EB-DABB-41CD-824D-927ECDE014B5}"/>
              </a:ext>
            </a:extLst>
          </p:cNvPr>
          <p:cNvGraphicFramePr>
            <a:graphicFrameLocks/>
          </p:cNvGraphicFramePr>
          <p:nvPr>
            <p:extLst>
              <p:ext uri="{D42A27DB-BD31-4B8C-83A1-F6EECF244321}">
                <p14:modId xmlns:p14="http://schemas.microsoft.com/office/powerpoint/2010/main" val="3119887074"/>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C9A8EEBF-DB64-4046-93F5-D2E0806A2E41}"/>
              </a:ext>
            </a:extLst>
          </p:cNvPr>
          <p:cNvGraphicFramePr>
            <a:graphicFrameLocks/>
          </p:cNvGraphicFramePr>
          <p:nvPr>
            <p:extLst>
              <p:ext uri="{D42A27DB-BD31-4B8C-83A1-F6EECF244321}">
                <p14:modId xmlns:p14="http://schemas.microsoft.com/office/powerpoint/2010/main" val="693820194"/>
              </p:ext>
            </p:extLst>
          </p:nvPr>
        </p:nvGraphicFramePr>
        <p:xfrm>
          <a:off x="1174659" y="1073641"/>
          <a:ext cx="714175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9DECBC62-4EBB-4442-BCF9-FC9DA29DF0F6}"/>
              </a:ext>
            </a:extLst>
          </p:cNvPr>
          <p:cNvGraphicFramePr>
            <a:graphicFrameLocks/>
          </p:cNvGraphicFramePr>
          <p:nvPr>
            <p:extLst>
              <p:ext uri="{D42A27DB-BD31-4B8C-83A1-F6EECF244321}">
                <p14:modId xmlns:p14="http://schemas.microsoft.com/office/powerpoint/2010/main" val="2291422492"/>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FD4605C2-538F-44EF-83AC-075D339F51EF}"/>
              </a:ext>
            </a:extLst>
          </p:cNvPr>
          <p:cNvGraphicFramePr>
            <a:graphicFrameLocks/>
          </p:cNvGraphicFramePr>
          <p:nvPr>
            <p:extLst>
              <p:ext uri="{D42A27DB-BD31-4B8C-83A1-F6EECF244321}">
                <p14:modId xmlns:p14="http://schemas.microsoft.com/office/powerpoint/2010/main" val="3558313749"/>
              </p:ext>
            </p:extLst>
          </p:nvPr>
        </p:nvGraphicFramePr>
        <p:xfrm>
          <a:off x="1331640" y="1365581"/>
          <a:ext cx="6984776" cy="4173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EC84DC22-A784-4E51-8433-B5593AA2B15A}"/>
              </a:ext>
            </a:extLst>
          </p:cNvPr>
          <p:cNvGraphicFramePr>
            <a:graphicFrameLocks/>
          </p:cNvGraphicFramePr>
          <p:nvPr>
            <p:extLst>
              <p:ext uri="{D42A27DB-BD31-4B8C-83A1-F6EECF244321}">
                <p14:modId xmlns:p14="http://schemas.microsoft.com/office/powerpoint/2010/main" val="3985015850"/>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ÁREA 20 - PEPARATORIA NO. 2 SANTIAGO</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F7640152-B549-494D-B212-DA27A5CC90F5}"/>
              </a:ext>
            </a:extLst>
          </p:cNvPr>
          <p:cNvGraphicFramePr>
            <a:graphicFrameLocks/>
          </p:cNvGraphicFramePr>
          <p:nvPr>
            <p:extLst>
              <p:ext uri="{D42A27DB-BD31-4B8C-83A1-F6EECF244321}">
                <p14:modId xmlns:p14="http://schemas.microsoft.com/office/powerpoint/2010/main" val="1662777190"/>
              </p:ext>
            </p:extLst>
          </p:nvPr>
        </p:nvGraphicFramePr>
        <p:xfrm>
          <a:off x="1305350" y="1073641"/>
          <a:ext cx="7011065"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6646F9B-8F18-42E1-A91C-F1C6C9FFCE9E}"/>
              </a:ext>
            </a:extLst>
          </p:cNvPr>
          <p:cNvGraphicFramePr>
            <a:graphicFrameLocks/>
          </p:cNvGraphicFramePr>
          <p:nvPr>
            <p:extLst>
              <p:ext uri="{D42A27DB-BD31-4B8C-83A1-F6EECF244321}">
                <p14:modId xmlns:p14="http://schemas.microsoft.com/office/powerpoint/2010/main" val="3670184214"/>
              </p:ext>
            </p:extLst>
          </p:nvPr>
        </p:nvGraphicFramePr>
        <p:xfrm>
          <a:off x="1128940" y="1145649"/>
          <a:ext cx="7187476"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directivos, 3.- conflictos con compañeros,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F15AB667-DD1E-4D25-8D3D-218A52EBDB1B}"/>
              </a:ext>
            </a:extLst>
          </p:cNvPr>
          <p:cNvGraphicFramePr>
            <a:graphicFrameLocks/>
          </p:cNvGraphicFramePr>
          <p:nvPr>
            <p:extLst>
              <p:ext uri="{D42A27DB-BD31-4B8C-83A1-F6EECF244321}">
                <p14:modId xmlns:p14="http://schemas.microsoft.com/office/powerpoint/2010/main" val="3038712779"/>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B79478FA-2EA1-4148-8B3C-5CDC722733D7}"/>
              </a:ext>
            </a:extLst>
          </p:cNvPr>
          <p:cNvGraphicFramePr>
            <a:graphicFrameLocks/>
          </p:cNvGraphicFramePr>
          <p:nvPr>
            <p:extLst>
              <p:ext uri="{D42A27DB-BD31-4B8C-83A1-F6EECF244321}">
                <p14:modId xmlns:p14="http://schemas.microsoft.com/office/powerpoint/2010/main" val="2959894329"/>
              </p:ext>
            </p:extLst>
          </p:nvPr>
        </p:nvGraphicFramePr>
        <p:xfrm>
          <a:off x="1128940" y="1035477"/>
          <a:ext cx="7187476"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744EDF85-3705-42B8-9B5B-F83172D601B7}"/>
              </a:ext>
            </a:extLst>
          </p:cNvPr>
          <p:cNvGraphicFramePr>
            <a:graphicFrameLocks/>
          </p:cNvGraphicFramePr>
          <p:nvPr>
            <p:extLst>
              <p:ext uri="{D42A27DB-BD31-4B8C-83A1-F6EECF244321}">
                <p14:modId xmlns:p14="http://schemas.microsoft.com/office/powerpoint/2010/main" val="3878353161"/>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A17D511B-EFCD-421A-8961-414F5ADEF842}"/>
              </a:ext>
            </a:extLst>
          </p:cNvPr>
          <p:cNvGraphicFramePr>
            <a:graphicFrameLocks/>
          </p:cNvGraphicFramePr>
          <p:nvPr>
            <p:extLst>
              <p:ext uri="{D42A27DB-BD31-4B8C-83A1-F6EECF244321}">
                <p14:modId xmlns:p14="http://schemas.microsoft.com/office/powerpoint/2010/main" val="3956853853"/>
              </p:ext>
            </p:extLst>
          </p:nvPr>
        </p:nvGraphicFramePr>
        <p:xfrm>
          <a:off x="1220378" y="1196751"/>
          <a:ext cx="7096038" cy="4354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8118A164-FA4D-478B-B295-7E2B6416FAD8}"/>
              </a:ext>
            </a:extLst>
          </p:cNvPr>
          <p:cNvGraphicFramePr>
            <a:graphicFrameLocks/>
          </p:cNvGraphicFramePr>
          <p:nvPr>
            <p:extLst>
              <p:ext uri="{D42A27DB-BD31-4B8C-83A1-F6EECF244321}">
                <p14:modId xmlns:p14="http://schemas.microsoft.com/office/powerpoint/2010/main" val="3694956768"/>
              </p:ext>
            </p:extLst>
          </p:nvPr>
        </p:nvGraphicFramePr>
        <p:xfrm>
          <a:off x="1128941" y="1319862"/>
          <a:ext cx="7141756" cy="4221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CB7442BF-9D0B-4300-AC38-48162E405A32}"/>
              </a:ext>
            </a:extLst>
          </p:cNvPr>
          <p:cNvGraphicFramePr>
            <a:graphicFrameLocks/>
          </p:cNvGraphicFramePr>
          <p:nvPr>
            <p:extLst>
              <p:ext uri="{D42A27DB-BD31-4B8C-83A1-F6EECF244321}">
                <p14:modId xmlns:p14="http://schemas.microsoft.com/office/powerpoint/2010/main" val="2531677350"/>
              </p:ext>
            </p:extLst>
          </p:nvPr>
        </p:nvGraphicFramePr>
        <p:xfrm>
          <a:off x="1128940" y="1319862"/>
          <a:ext cx="7187476" cy="4306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D57D62F3-A6A2-4A07-AC78-4C923DA0E1AD}"/>
              </a:ext>
            </a:extLst>
          </p:cNvPr>
          <p:cNvGraphicFramePr>
            <a:graphicFrameLocks/>
          </p:cNvGraphicFramePr>
          <p:nvPr>
            <p:extLst>
              <p:ext uri="{D42A27DB-BD31-4B8C-83A1-F6EECF244321}">
                <p14:modId xmlns:p14="http://schemas.microsoft.com/office/powerpoint/2010/main" val="2269574928"/>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 </a:t>
            </a:r>
            <a:r>
              <a:rPr lang="es-MX" dirty="0"/>
              <a:t>pero existe una oportunidad de mejora,</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176D3565-05EC-4BC4-B911-4E432A430B43}"/>
              </a:ext>
            </a:extLst>
          </p:cNvPr>
          <p:cNvGraphicFramePr>
            <a:graphicFrameLocks/>
          </p:cNvGraphicFramePr>
          <p:nvPr>
            <p:extLst>
              <p:ext uri="{D42A27DB-BD31-4B8C-83A1-F6EECF244321}">
                <p14:modId xmlns:p14="http://schemas.microsoft.com/office/powerpoint/2010/main" val="3497404531"/>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B121957C-DAB5-48C6-9676-617AA68F1037}"/>
              </a:ext>
            </a:extLst>
          </p:cNvPr>
          <p:cNvGraphicFramePr>
            <a:graphicFrameLocks/>
          </p:cNvGraphicFramePr>
          <p:nvPr>
            <p:extLst>
              <p:ext uri="{D42A27DB-BD31-4B8C-83A1-F6EECF244321}">
                <p14:modId xmlns:p14="http://schemas.microsoft.com/office/powerpoint/2010/main" val="725260018"/>
              </p:ext>
            </p:extLst>
          </p:nvPr>
        </p:nvGraphicFramePr>
        <p:xfrm>
          <a:off x="1449367" y="1319861"/>
          <a:ext cx="6867049"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6CCB67A9-65D5-4599-8798-2F062AE6EA95}"/>
              </a:ext>
            </a:extLst>
          </p:cNvPr>
          <p:cNvGraphicFramePr>
            <a:graphicFrameLocks/>
          </p:cNvGraphicFramePr>
          <p:nvPr>
            <p:extLst>
              <p:ext uri="{D42A27DB-BD31-4B8C-83A1-F6EECF244321}">
                <p14:modId xmlns:p14="http://schemas.microsoft.com/office/powerpoint/2010/main" val="2617448118"/>
              </p:ext>
            </p:extLst>
          </p:nvPr>
        </p:nvGraphicFramePr>
        <p:xfrm>
          <a:off x="1174659" y="1319862"/>
          <a:ext cx="7141757" cy="4306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E2CBCFC5-30B8-4BC1-90F7-CF091E232809}"/>
              </a:ext>
            </a:extLst>
          </p:cNvPr>
          <p:cNvGraphicFramePr>
            <a:graphicFrameLocks/>
          </p:cNvGraphicFramePr>
          <p:nvPr>
            <p:extLst>
              <p:ext uri="{D42A27DB-BD31-4B8C-83A1-F6EECF244321}">
                <p14:modId xmlns:p14="http://schemas.microsoft.com/office/powerpoint/2010/main" val="3947475284"/>
              </p:ext>
            </p:extLst>
          </p:nvPr>
        </p:nvGraphicFramePr>
        <p:xfrm>
          <a:off x="1403648" y="1096501"/>
          <a:ext cx="6912768"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B0F64023-9372-4587-9313-DAFFF9966BB6}"/>
              </a:ext>
            </a:extLst>
          </p:cNvPr>
          <p:cNvGraphicFramePr>
            <a:graphicFrameLocks/>
          </p:cNvGraphicFramePr>
          <p:nvPr>
            <p:extLst>
              <p:ext uri="{D42A27DB-BD31-4B8C-83A1-F6EECF244321}">
                <p14:modId xmlns:p14="http://schemas.microsoft.com/office/powerpoint/2010/main" val="2946384709"/>
              </p:ext>
            </p:extLst>
          </p:nvPr>
        </p:nvGraphicFramePr>
        <p:xfrm>
          <a:off x="1128939" y="1319861"/>
          <a:ext cx="72137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6" name="Gráfico 5">
            <a:extLst>
              <a:ext uri="{FF2B5EF4-FFF2-40B4-BE49-F238E27FC236}">
                <a16:creationId xmlns:a16="http://schemas.microsoft.com/office/drawing/2014/main" id="{94BC381D-031A-4D16-83AC-7EBFA10C3CF5}"/>
              </a:ext>
            </a:extLst>
          </p:cNvPr>
          <p:cNvGraphicFramePr>
            <a:graphicFrameLocks/>
          </p:cNvGraphicFramePr>
          <p:nvPr>
            <p:extLst>
              <p:ext uri="{D42A27DB-BD31-4B8C-83A1-F6EECF244321}">
                <p14:modId xmlns:p14="http://schemas.microsoft.com/office/powerpoint/2010/main" val="965193735"/>
              </p:ext>
            </p:extLst>
          </p:nvPr>
        </p:nvGraphicFramePr>
        <p:xfrm>
          <a:off x="1128939" y="1035477"/>
          <a:ext cx="7187477" cy="4515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A85F51FB-85DB-4E28-94A1-0F7B336BD615}"/>
              </a:ext>
            </a:extLst>
          </p:cNvPr>
          <p:cNvGraphicFramePr>
            <a:graphicFrameLocks/>
          </p:cNvGraphicFramePr>
          <p:nvPr>
            <p:extLst>
              <p:ext uri="{D42A27DB-BD31-4B8C-83A1-F6EECF244321}">
                <p14:modId xmlns:p14="http://schemas.microsoft.com/office/powerpoint/2010/main" val="3544017620"/>
              </p:ext>
            </p:extLst>
          </p:nvPr>
        </p:nvGraphicFramePr>
        <p:xfrm>
          <a:off x="1305351" y="1087576"/>
          <a:ext cx="7011065"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D4BEF2E-C16C-4998-AC5B-798A15408A34}"/>
              </a:ext>
            </a:extLst>
          </p:cNvPr>
          <p:cNvGraphicFramePr>
            <a:graphicFrameLocks/>
          </p:cNvGraphicFramePr>
          <p:nvPr>
            <p:extLst>
              <p:ext uri="{D42A27DB-BD31-4B8C-83A1-F6EECF244321}">
                <p14:modId xmlns:p14="http://schemas.microsoft.com/office/powerpoint/2010/main" val="3337090812"/>
              </p:ext>
            </p:extLst>
          </p:nvPr>
        </p:nvGraphicFramePr>
        <p:xfrm>
          <a:off x="2169448" y="401126"/>
          <a:ext cx="5786928" cy="30362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5BD53821-B6AB-4930-8259-A7ACE22626C8}"/>
              </a:ext>
            </a:extLst>
          </p:cNvPr>
          <p:cNvGraphicFramePr>
            <a:graphicFrameLocks/>
          </p:cNvGraphicFramePr>
          <p:nvPr>
            <p:extLst>
              <p:ext uri="{D42A27DB-BD31-4B8C-83A1-F6EECF244321}">
                <p14:modId xmlns:p14="http://schemas.microsoft.com/office/powerpoint/2010/main" val="717222012"/>
              </p:ext>
            </p:extLst>
          </p:nvPr>
        </p:nvGraphicFramePr>
        <p:xfrm>
          <a:off x="755576" y="354061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7362B5AD-667A-4247-B387-A4B14D53C22C}"/>
              </a:ext>
            </a:extLst>
          </p:cNvPr>
          <p:cNvGraphicFramePr>
            <a:graphicFrameLocks/>
          </p:cNvGraphicFramePr>
          <p:nvPr>
            <p:extLst>
              <p:ext uri="{D42A27DB-BD31-4B8C-83A1-F6EECF244321}">
                <p14:modId xmlns:p14="http://schemas.microsoft.com/office/powerpoint/2010/main" val="2196537339"/>
              </p:ext>
            </p:extLst>
          </p:nvPr>
        </p:nvGraphicFramePr>
        <p:xfrm>
          <a:off x="4572000" y="354061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76573AD4-621D-4937-A958-1411DAEF33D1}"/>
              </a:ext>
            </a:extLst>
          </p:cNvPr>
          <p:cNvGraphicFramePr>
            <a:graphicFrameLocks/>
          </p:cNvGraphicFramePr>
          <p:nvPr>
            <p:extLst>
              <p:ext uri="{D42A27DB-BD31-4B8C-83A1-F6EECF244321}">
                <p14:modId xmlns:p14="http://schemas.microsoft.com/office/powerpoint/2010/main" val="2866705838"/>
              </p:ext>
            </p:extLst>
          </p:nvPr>
        </p:nvGraphicFramePr>
        <p:xfrm>
          <a:off x="1128940" y="1073641"/>
          <a:ext cx="7187476" cy="44511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07F92B48-1C0D-45A2-B0B6-3F6A329B35D3}"/>
              </a:ext>
            </a:extLst>
          </p:cNvPr>
          <p:cNvGraphicFramePr>
            <a:graphicFrameLocks/>
          </p:cNvGraphicFramePr>
          <p:nvPr>
            <p:extLst>
              <p:ext uri="{D42A27DB-BD31-4B8C-83A1-F6EECF244321}">
                <p14:modId xmlns:p14="http://schemas.microsoft.com/office/powerpoint/2010/main" val="3933794784"/>
              </p:ext>
            </p:extLst>
          </p:nvPr>
        </p:nvGraphicFramePr>
        <p:xfrm>
          <a:off x="1128940" y="1319861"/>
          <a:ext cx="7259484"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poco mas de la mitad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poco mas del 40%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13% no ha sido convocado, en un porcentaje mayor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A44EA036-0AF7-4C01-BE8D-3A0F03783B44}"/>
              </a:ext>
            </a:extLst>
          </p:cNvPr>
          <p:cNvGraphicFramePr>
            <a:graphicFrameLocks/>
          </p:cNvGraphicFramePr>
          <p:nvPr>
            <p:extLst>
              <p:ext uri="{D42A27DB-BD31-4B8C-83A1-F6EECF244321}">
                <p14:modId xmlns:p14="http://schemas.microsoft.com/office/powerpoint/2010/main" val="1865123139"/>
              </p:ext>
            </p:extLst>
          </p:nvPr>
        </p:nvGraphicFramePr>
        <p:xfrm>
          <a:off x="1259633" y="1085819"/>
          <a:ext cx="7056784" cy="44531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1D364483-5449-4DD4-9155-CDCEF276475A}"/>
              </a:ext>
            </a:extLst>
          </p:cNvPr>
          <p:cNvGraphicFramePr>
            <a:graphicFrameLocks/>
          </p:cNvGraphicFramePr>
          <p:nvPr>
            <p:extLst>
              <p:ext uri="{D42A27DB-BD31-4B8C-83A1-F6EECF244321}">
                <p14:modId xmlns:p14="http://schemas.microsoft.com/office/powerpoint/2010/main" val="329761397"/>
              </p:ext>
            </p:extLst>
          </p:nvPr>
        </p:nvGraphicFramePr>
        <p:xfrm>
          <a:off x="1128939" y="1145649"/>
          <a:ext cx="7141757"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2FC1432-21CE-4762-BC27-62B22AC66E41}"/>
              </a:ext>
            </a:extLst>
          </p:cNvPr>
          <p:cNvGraphicFramePr>
            <a:graphicFrameLocks/>
          </p:cNvGraphicFramePr>
          <p:nvPr>
            <p:extLst>
              <p:ext uri="{D42A27DB-BD31-4B8C-83A1-F6EECF244321}">
                <p14:modId xmlns:p14="http://schemas.microsoft.com/office/powerpoint/2010/main" val="1325100253"/>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793FAD6F-E593-4B58-B9DC-FC5422CDFF8B}"/>
              </a:ext>
            </a:extLst>
          </p:cNvPr>
          <p:cNvGraphicFramePr>
            <a:graphicFrameLocks/>
          </p:cNvGraphicFramePr>
          <p:nvPr>
            <p:extLst>
              <p:ext uri="{D42A27DB-BD31-4B8C-83A1-F6EECF244321}">
                <p14:modId xmlns:p14="http://schemas.microsoft.com/office/powerpoint/2010/main" val="414913685"/>
              </p:ext>
            </p:extLst>
          </p:nvPr>
        </p:nvGraphicFramePr>
        <p:xfrm>
          <a:off x="1259632" y="1096501"/>
          <a:ext cx="7056784"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7B4619E-3435-4047-8DBC-92DDFD71B3E0}"/>
              </a:ext>
            </a:extLst>
          </p:cNvPr>
          <p:cNvGraphicFramePr>
            <a:graphicFrameLocks/>
          </p:cNvGraphicFramePr>
          <p:nvPr>
            <p:extLst>
              <p:ext uri="{D42A27DB-BD31-4B8C-83A1-F6EECF244321}">
                <p14:modId xmlns:p14="http://schemas.microsoft.com/office/powerpoint/2010/main" val="160941929"/>
              </p:ext>
            </p:extLst>
          </p:nvPr>
        </p:nvGraphicFramePr>
        <p:xfrm>
          <a:off x="1331640" y="1345004"/>
          <a:ext cx="6984776" cy="41555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C7B4619E-3435-4047-8DBC-92DDFD71B3E0}"/>
              </a:ext>
            </a:extLst>
          </p:cNvPr>
          <p:cNvGraphicFramePr>
            <a:graphicFrameLocks/>
          </p:cNvGraphicFramePr>
          <p:nvPr>
            <p:extLst>
              <p:ext uri="{D42A27DB-BD31-4B8C-83A1-F6EECF244321}">
                <p14:modId xmlns:p14="http://schemas.microsoft.com/office/powerpoint/2010/main" val="192331737"/>
              </p:ext>
            </p:extLst>
          </p:nvPr>
        </p:nvGraphicFramePr>
        <p:xfrm>
          <a:off x="1128940" y="1322143"/>
          <a:ext cx="7187476"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44BDC32-E70B-43C3-8BF5-59BB1DDA9B38}"/>
              </a:ext>
            </a:extLst>
          </p:cNvPr>
          <p:cNvGraphicFramePr>
            <a:graphicFrameLocks/>
          </p:cNvGraphicFramePr>
          <p:nvPr>
            <p:extLst>
              <p:ext uri="{D42A27DB-BD31-4B8C-83A1-F6EECF244321}">
                <p14:modId xmlns:p14="http://schemas.microsoft.com/office/powerpoint/2010/main" val="3986353113"/>
              </p:ext>
            </p:extLst>
          </p:nvPr>
        </p:nvGraphicFramePr>
        <p:xfrm>
          <a:off x="1174659" y="1345003"/>
          <a:ext cx="7141757" cy="42336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5030250D-AA13-4367-8D86-3CC87914B7EB}"/>
              </a:ext>
            </a:extLst>
          </p:cNvPr>
          <p:cNvGraphicFramePr>
            <a:graphicFrameLocks/>
          </p:cNvGraphicFramePr>
          <p:nvPr>
            <p:extLst>
              <p:ext uri="{D42A27DB-BD31-4B8C-83A1-F6EECF244321}">
                <p14:modId xmlns:p14="http://schemas.microsoft.com/office/powerpoint/2010/main" val="1137118830"/>
              </p:ext>
            </p:extLst>
          </p:nvPr>
        </p:nvGraphicFramePr>
        <p:xfrm>
          <a:off x="1233343" y="1322143"/>
          <a:ext cx="7083073"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A9DA916-EE73-484B-8DAF-3188FAD2D6EF}"/>
              </a:ext>
            </a:extLst>
          </p:cNvPr>
          <p:cNvGraphicFramePr>
            <a:graphicFrameLocks/>
          </p:cNvGraphicFramePr>
          <p:nvPr>
            <p:extLst>
              <p:ext uri="{D42A27DB-BD31-4B8C-83A1-F6EECF244321}">
                <p14:modId xmlns:p14="http://schemas.microsoft.com/office/powerpoint/2010/main" val="2035305877"/>
              </p:ext>
            </p:extLst>
          </p:nvPr>
        </p:nvGraphicFramePr>
        <p:xfrm>
          <a:off x="1187624" y="1322143"/>
          <a:ext cx="7128792"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F8BE44E0-98C4-4BD8-808E-7DAC76F857C6}"/>
              </a:ext>
            </a:extLst>
          </p:cNvPr>
          <p:cNvGraphicFramePr>
            <a:graphicFrameLocks/>
          </p:cNvGraphicFramePr>
          <p:nvPr>
            <p:extLst>
              <p:ext uri="{D42A27DB-BD31-4B8C-83A1-F6EECF244321}">
                <p14:modId xmlns:p14="http://schemas.microsoft.com/office/powerpoint/2010/main" val="3354643720"/>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59%</a:t>
            </a:r>
          </a:p>
          <a:p>
            <a:pPr marL="742950" lvl="1" indent="-285750" algn="just">
              <a:buFont typeface="Arial" panose="020B0604020202020204" pitchFamily="34" charset="0"/>
              <a:buChar char="•"/>
            </a:pPr>
            <a:r>
              <a:rPr lang="es-MX" b="1" dirty="0"/>
              <a:t>Olores desagradables </a:t>
            </a:r>
            <a:r>
              <a:rPr lang="es-MX" dirty="0"/>
              <a:t>en un </a:t>
            </a:r>
            <a:r>
              <a:rPr lang="es-MX" b="1" dirty="0"/>
              <a:t>67%</a:t>
            </a:r>
          </a:p>
          <a:p>
            <a:pPr marL="742950" lvl="1" indent="-285750" algn="just">
              <a:buFont typeface="Arial" panose="020B0604020202020204" pitchFamily="34" charset="0"/>
              <a:buChar char="•"/>
            </a:pPr>
            <a:r>
              <a:rPr lang="es-MX" b="1" dirty="0"/>
              <a:t>Plagas</a:t>
            </a:r>
            <a:r>
              <a:rPr lang="es-MX" dirty="0"/>
              <a:t> en un </a:t>
            </a:r>
            <a:r>
              <a:rPr lang="es-MX" b="1" dirty="0"/>
              <a:t>63%</a:t>
            </a:r>
          </a:p>
          <a:p>
            <a:pPr marL="742950" lvl="1" indent="-285750" algn="just">
              <a:buFont typeface="Arial" panose="020B0604020202020204" pitchFamily="34" charset="0"/>
              <a:buChar char="•"/>
            </a:pPr>
            <a:r>
              <a:rPr lang="es-MX" b="1" dirty="0"/>
              <a:t>Agua estancada </a:t>
            </a:r>
            <a:r>
              <a:rPr lang="es-MX" dirty="0"/>
              <a:t>en un </a:t>
            </a:r>
            <a:r>
              <a:rPr lang="es-MX" b="1" dirty="0"/>
              <a:t>78%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a:t>
            </a:r>
          </a:p>
          <a:p>
            <a:pPr marL="742950" lvl="1" indent="-285750" algn="just">
              <a:buFont typeface="Arial" panose="020B0604020202020204" pitchFamily="34" charset="0"/>
              <a:buChar char="•"/>
            </a:pPr>
            <a:r>
              <a:rPr lang="es-MX" b="1" dirty="0"/>
              <a:t>Energía eléctrica </a:t>
            </a:r>
            <a:r>
              <a:rPr lang="es-MX" dirty="0"/>
              <a:t>en un </a:t>
            </a:r>
            <a:r>
              <a:rPr lang="es-MX" b="1" dirty="0"/>
              <a:t>74%</a:t>
            </a:r>
          </a:p>
          <a:p>
            <a:pPr marL="742950" lvl="1" indent="-285750" algn="just">
              <a:buFont typeface="Arial" panose="020B0604020202020204" pitchFamily="34" charset="0"/>
              <a:buChar char="•"/>
            </a:pPr>
            <a:r>
              <a:rPr lang="es-MX" b="1" dirty="0"/>
              <a:t>Desechos</a:t>
            </a:r>
            <a:r>
              <a:rPr lang="es-MX" dirty="0"/>
              <a:t> en un </a:t>
            </a:r>
            <a:r>
              <a:rPr lang="es-MX" b="1" dirty="0"/>
              <a:t>69%</a:t>
            </a:r>
          </a:p>
          <a:p>
            <a:pPr marL="742950" lvl="1" indent="-285750" algn="just">
              <a:buFont typeface="Arial" panose="020B0604020202020204" pitchFamily="34" charset="0"/>
              <a:buChar char="•"/>
            </a:pPr>
            <a:r>
              <a:rPr lang="es-MX" b="1" dirty="0"/>
              <a:t>Áreas verdes </a:t>
            </a:r>
            <a:r>
              <a:rPr lang="es-MX" dirty="0"/>
              <a:t>en un </a:t>
            </a:r>
            <a:r>
              <a:rPr lang="es-MX" b="1" dirty="0"/>
              <a:t>78%</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8893</TotalTime>
  <Words>4461</Words>
  <Application>Microsoft Office PowerPoint</Application>
  <PresentationFormat>Presentación en pantalla (4:3)</PresentationFormat>
  <Paragraphs>696</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350</cp:revision>
  <dcterms:created xsi:type="dcterms:W3CDTF">2019-02-18T18:05:13Z</dcterms:created>
  <dcterms:modified xsi:type="dcterms:W3CDTF">2021-10-22T17:35:07Z</dcterms:modified>
</cp:coreProperties>
</file>