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5.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6.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7.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8.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9.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0.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4.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5.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6.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7.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8.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9.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3.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4.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5.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6.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7.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8.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9.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0.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4.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5.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6.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7.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8.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9.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0.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1.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2.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5"/>
  </p:notesMasterIdLst>
  <p:handoutMasterIdLst>
    <p:handoutMasterId r:id="rId86"/>
  </p:handoutMasterIdLst>
  <p:sldIdLst>
    <p:sldId id="262" r:id="rId2"/>
    <p:sldId id="269" r:id="rId3"/>
    <p:sldId id="328" r:id="rId4"/>
    <p:sldId id="327" r:id="rId5"/>
    <p:sldId id="326" r:id="rId6"/>
    <p:sldId id="408" r:id="rId7"/>
    <p:sldId id="332" r:id="rId8"/>
    <p:sldId id="333" r:id="rId9"/>
    <p:sldId id="404" r:id="rId10"/>
    <p:sldId id="335" r:id="rId11"/>
    <p:sldId id="405" r:id="rId12"/>
    <p:sldId id="406" r:id="rId13"/>
    <p:sldId id="321" r:id="rId14"/>
    <p:sldId id="336" r:id="rId15"/>
    <p:sldId id="337" r:id="rId16"/>
    <p:sldId id="338" r:id="rId17"/>
    <p:sldId id="340" r:id="rId18"/>
    <p:sldId id="339" r:id="rId19"/>
    <p:sldId id="398" r:id="rId20"/>
    <p:sldId id="341" r:id="rId21"/>
    <p:sldId id="342" r:id="rId22"/>
    <p:sldId id="343" r:id="rId23"/>
    <p:sldId id="344" r:id="rId24"/>
    <p:sldId id="345" r:id="rId25"/>
    <p:sldId id="346" r:id="rId26"/>
    <p:sldId id="347" r:id="rId27"/>
    <p:sldId id="349" r:id="rId28"/>
    <p:sldId id="350" r:id="rId29"/>
    <p:sldId id="351" r:id="rId30"/>
    <p:sldId id="348" r:id="rId31"/>
    <p:sldId id="399" r:id="rId32"/>
    <p:sldId id="352" r:id="rId33"/>
    <p:sldId id="353" r:id="rId34"/>
    <p:sldId id="354" r:id="rId35"/>
    <p:sldId id="355" r:id="rId36"/>
    <p:sldId id="356" r:id="rId37"/>
    <p:sldId id="357" r:id="rId38"/>
    <p:sldId id="358" r:id="rId39"/>
    <p:sldId id="359" r:id="rId40"/>
    <p:sldId id="360" r:id="rId41"/>
    <p:sldId id="410" r:id="rId42"/>
    <p:sldId id="411" r:id="rId43"/>
    <p:sldId id="400" r:id="rId44"/>
    <p:sldId id="361" r:id="rId45"/>
    <p:sldId id="362" r:id="rId46"/>
    <p:sldId id="363" r:id="rId47"/>
    <p:sldId id="364" r:id="rId48"/>
    <p:sldId id="365" r:id="rId49"/>
    <p:sldId id="366" r:id="rId50"/>
    <p:sldId id="367" r:id="rId51"/>
    <p:sldId id="368" r:id="rId52"/>
    <p:sldId id="401" r:id="rId53"/>
    <p:sldId id="369" r:id="rId54"/>
    <p:sldId id="370" r:id="rId55"/>
    <p:sldId id="371" r:id="rId56"/>
    <p:sldId id="372" r:id="rId57"/>
    <p:sldId id="373" r:id="rId58"/>
    <p:sldId id="374" r:id="rId59"/>
    <p:sldId id="397" r:id="rId60"/>
    <p:sldId id="382" r:id="rId61"/>
    <p:sldId id="402" r:id="rId62"/>
    <p:sldId id="375" r:id="rId63"/>
    <p:sldId id="376" r:id="rId64"/>
    <p:sldId id="377" r:id="rId65"/>
    <p:sldId id="378" r:id="rId66"/>
    <p:sldId id="379" r:id="rId67"/>
    <p:sldId id="380" r:id="rId68"/>
    <p:sldId id="384" r:id="rId69"/>
    <p:sldId id="381" r:id="rId70"/>
    <p:sldId id="383" r:id="rId71"/>
    <p:sldId id="385" r:id="rId72"/>
    <p:sldId id="403" r:id="rId73"/>
    <p:sldId id="386" r:id="rId74"/>
    <p:sldId id="389" r:id="rId75"/>
    <p:sldId id="388" r:id="rId76"/>
    <p:sldId id="387" r:id="rId77"/>
    <p:sldId id="390" r:id="rId78"/>
    <p:sldId id="391" r:id="rId79"/>
    <p:sldId id="393" r:id="rId80"/>
    <p:sldId id="392" r:id="rId81"/>
    <p:sldId id="395" r:id="rId82"/>
    <p:sldId id="396" r:id="rId83"/>
    <p:sldId id="409" r:id="rId8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29" autoAdjust="0"/>
  </p:normalViewPr>
  <p:slideViewPr>
    <p:cSldViewPr>
      <p:cViewPr varScale="1">
        <p:scale>
          <a:sx n="67" d="100"/>
          <a:sy n="67" d="100"/>
        </p:scale>
        <p:origin x="7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Hoja1!$B$32</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E91-4BA3-AE38-FFC150F389D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E91-4BA3-AE38-FFC150F389D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Hoja1!$A$33:$A$34</c:f>
              <c:strCache>
                <c:ptCount val="2"/>
                <c:pt idx="0">
                  <c:v>ENCUESTADOS</c:v>
                </c:pt>
                <c:pt idx="1">
                  <c:v>NO ENCUESTADOS</c:v>
                </c:pt>
              </c:strCache>
            </c:strRef>
          </c:cat>
          <c:val>
            <c:numRef>
              <c:f>Hoja1!$B$33:$B$34</c:f>
              <c:numCache>
                <c:formatCode>General</c:formatCode>
                <c:ptCount val="2"/>
                <c:pt idx="0">
                  <c:v>1544</c:v>
                </c:pt>
                <c:pt idx="1">
                  <c:v>2134</c:v>
                </c:pt>
              </c:numCache>
            </c:numRef>
          </c:val>
          <c:extLst>
            <c:ext xmlns:c16="http://schemas.microsoft.com/office/drawing/2014/chart" uri="{C3380CC4-5D6E-409C-BE32-E72D297353CC}">
              <c16:uniqueId val="{00000004-4E91-4BA3-AE38-FFC150F389D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CF-4C00-9F16-DE43A1318F5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CF-4C00-9F16-DE43A1318F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63</c:v>
                </c:pt>
                <c:pt idx="1">
                  <c:v>37</c:v>
                </c:pt>
              </c:numCache>
            </c:numRef>
          </c:val>
          <c:extLst>
            <c:ext xmlns:c16="http://schemas.microsoft.com/office/drawing/2014/chart" uri="{C3380CC4-5D6E-409C-BE32-E72D297353CC}">
              <c16:uniqueId val="{00000000-8ECF-4C00-9F16-DE43A1318F5E}"/>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92-46EB-94BD-1E6DC8D2B7B1}"/>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92-46EB-94BD-1E6DC8D2B7B1}"/>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2-3A92-46EB-94BD-1E6DC8D2B7B1}"/>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A92-46EB-94BD-1E6DC8D2B7B1}"/>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92-46EB-94BD-1E6DC8D2B7B1}"/>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A92-46EB-94BD-1E6DC8D2B7B1}"/>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A92-46EB-94BD-1E6DC8D2B7B1}"/>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92-46EB-94BD-1E6DC8D2B7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 TOLERANCIA</c:v>
                </c:pt>
                <c:pt idx="3">
                  <c:v> EQUIDAD</c:v>
                </c:pt>
                <c:pt idx="4">
                  <c:v> JUSTICIA</c:v>
                </c:pt>
                <c:pt idx="5">
                  <c:v> LEALTAD Y COMPROMISO</c:v>
                </c:pt>
                <c:pt idx="6">
                  <c:v> PROFESIONALISMO E INTEGRIDAD</c:v>
                </c:pt>
                <c:pt idx="7">
                  <c:v> CONCIENCIA ECOLÓGICA</c:v>
                </c:pt>
              </c:strCache>
            </c:strRef>
          </c:cat>
          <c:val>
            <c:numRef>
              <c:f>VALORES!$B$4:$B$11</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0-6769-4198-9F33-BCC3A3B69497}"/>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2F-4C21-A196-7EEE74560C04}"/>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2F-4C21-A196-7EEE74560C04}"/>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2F-4C21-A196-7EEE74560C04}"/>
                </c:ext>
              </c:extLst>
            </c:dLbl>
            <c:dLbl>
              <c:idx val="3"/>
              <c:layout>
                <c:manualLayout>
                  <c:x val="-1.7996160573451104E-3"/>
                  <c:y val="7.6477857095329976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4-212F-4C21-A196-7EEE74560C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29</c:v>
                </c:pt>
                <c:pt idx="1">
                  <c:v>47</c:v>
                </c:pt>
                <c:pt idx="2">
                  <c:v>18</c:v>
                </c:pt>
                <c:pt idx="3">
                  <c:v>6</c:v>
                </c:pt>
              </c:numCache>
            </c:numRef>
          </c:val>
          <c:extLst>
            <c:ext xmlns:c16="http://schemas.microsoft.com/office/drawing/2014/chart" uri="{C3380CC4-5D6E-409C-BE32-E72D297353CC}">
              <c16:uniqueId val="{00000000-212F-4C21-A196-7EEE74560C04}"/>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18-433A-9224-61F2F8A18169}"/>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18-433A-9224-61F2F8A18169}"/>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518-433A-9224-61F2F8A18169}"/>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518-433A-9224-61F2F8A181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22</c:v>
                </c:pt>
                <c:pt idx="1">
                  <c:v>43</c:v>
                </c:pt>
                <c:pt idx="2">
                  <c:v>25</c:v>
                </c:pt>
                <c:pt idx="3">
                  <c:v>10</c:v>
                </c:pt>
              </c:numCache>
            </c:numRef>
          </c:val>
          <c:extLst>
            <c:ext xmlns:c16="http://schemas.microsoft.com/office/drawing/2014/chart" uri="{C3380CC4-5D6E-409C-BE32-E72D297353CC}">
              <c16:uniqueId val="{00000000-B518-433A-9224-61F2F8A18169}"/>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7.252389088771098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7D-4818-91CE-B5B56BAED9B1}"/>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A7D-4818-91CE-B5B56BAED9B1}"/>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A7D-4818-91CE-B5B56BAED9B1}"/>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A7D-4818-91CE-B5B56BAED9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6</c:v>
                </c:pt>
                <c:pt idx="1">
                  <c:v>17</c:v>
                </c:pt>
                <c:pt idx="2">
                  <c:v>51</c:v>
                </c:pt>
                <c:pt idx="3">
                  <c:v>26</c:v>
                </c:pt>
              </c:numCache>
            </c:numRef>
          </c:val>
          <c:extLst>
            <c:ext xmlns:c16="http://schemas.microsoft.com/office/drawing/2014/chart" uri="{C3380CC4-5D6E-409C-BE32-E72D297353CC}">
              <c16:uniqueId val="{00000000-FA7D-4818-91CE-B5B56BAED9B1}"/>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0F-4C20-A09E-91D5F8B5005C}"/>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0F-4C20-A09E-91D5F8B5005C}"/>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0F-4C20-A09E-91D5F8B5005C}"/>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90F-4C20-A09E-91D5F8B500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9</c:v>
                </c:pt>
                <c:pt idx="1">
                  <c:v>30</c:v>
                </c:pt>
                <c:pt idx="2">
                  <c:v>47</c:v>
                </c:pt>
                <c:pt idx="3">
                  <c:v>14</c:v>
                </c:pt>
              </c:numCache>
            </c:numRef>
          </c:val>
          <c:extLst>
            <c:ext xmlns:c16="http://schemas.microsoft.com/office/drawing/2014/chart" uri="{C3380CC4-5D6E-409C-BE32-E72D297353CC}">
              <c16:uniqueId val="{00000000-A90F-4C20-A09E-91D5F8B5005C}"/>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8E-420B-8E3F-B8EDCAB01E97}"/>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8E-420B-8E3F-B8EDCAB01E97}"/>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8E-420B-8E3F-B8EDCAB01E97}"/>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38E-420B-8E3F-B8EDCAB01E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19</c:v>
                </c:pt>
                <c:pt idx="1">
                  <c:v>50</c:v>
                </c:pt>
                <c:pt idx="2">
                  <c:v>24</c:v>
                </c:pt>
                <c:pt idx="3">
                  <c:v>7</c:v>
                </c:pt>
              </c:numCache>
            </c:numRef>
          </c:val>
          <c:extLst>
            <c:ext xmlns:c16="http://schemas.microsoft.com/office/drawing/2014/chart" uri="{C3380CC4-5D6E-409C-BE32-E72D297353CC}">
              <c16:uniqueId val="{00000000-938E-420B-8E3F-B8EDCAB01E97}"/>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64-4A57-81E9-3F413AED1130}"/>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864-4A57-81E9-3F413AED1130}"/>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64-4A57-81E9-3F413AED1130}"/>
                </c:ext>
              </c:extLst>
            </c:dLbl>
            <c:dLbl>
              <c:idx val="3"/>
              <c:layout>
                <c:manualLayout>
                  <c:x val="-3.5860141495082714E-3"/>
                  <c:y val="6.34584196259974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864-4A57-81E9-3F413AED11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21</c:v>
                </c:pt>
                <c:pt idx="1">
                  <c:v>51</c:v>
                </c:pt>
                <c:pt idx="2">
                  <c:v>23</c:v>
                </c:pt>
                <c:pt idx="3">
                  <c:v>5</c:v>
                </c:pt>
              </c:numCache>
            </c:numRef>
          </c:val>
          <c:extLst>
            <c:ext xmlns:c16="http://schemas.microsoft.com/office/drawing/2014/chart" uri="{C3380CC4-5D6E-409C-BE32-E72D297353CC}">
              <c16:uniqueId val="{00000000-C864-4A57-81E9-3F413AED1130}"/>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B7-494A-BAD3-B68B036ED5AD}"/>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B7-494A-BAD3-B68B036ED5AD}"/>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B7-494A-BAD3-B68B036ED5AD}"/>
                </c:ext>
              </c:extLst>
            </c:dLbl>
            <c:dLbl>
              <c:idx val="3"/>
              <c:layout>
                <c:manualLayout>
                  <c:x val="3.5653181014709185E-3"/>
                  <c:y val="8.990316650278805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2B7-494A-BAD3-B68B036ED5A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16</c:v>
                </c:pt>
                <c:pt idx="1">
                  <c:v>41</c:v>
                </c:pt>
                <c:pt idx="2">
                  <c:v>29</c:v>
                </c:pt>
                <c:pt idx="3">
                  <c:v>14</c:v>
                </c:pt>
              </c:numCache>
            </c:numRef>
          </c:val>
          <c:extLst>
            <c:ext xmlns:c16="http://schemas.microsoft.com/office/drawing/2014/chart" uri="{C3380CC4-5D6E-409C-BE32-E72D297353CC}">
              <c16:uniqueId val="{00000000-92B7-494A-BAD3-B68B036ED5AD}"/>
            </c:ext>
          </c:extLst>
        </c:ser>
        <c:dLbls>
          <c:showLegendKey val="0"/>
          <c:showVal val="0"/>
          <c:showCatName val="0"/>
          <c:showSerName val="0"/>
          <c:showPercent val="0"/>
          <c:showBubbleSize val="0"/>
        </c:dLbls>
        <c:gapWidth val="100"/>
        <c:overlap val="-24"/>
        <c:axId val="409192792"/>
        <c:axId val="409200336"/>
      </c:barChart>
      <c:catAx>
        <c:axId val="40919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0336"/>
        <c:crosses val="autoZero"/>
        <c:auto val="1"/>
        <c:lblAlgn val="ctr"/>
        <c:lblOffset val="100"/>
        <c:noMultiLvlLbl val="0"/>
      </c:catAx>
      <c:valAx>
        <c:axId val="40920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B1-4CD8-B2ED-81B1A0CAAD39}"/>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B1-4CD8-B2ED-81B1A0CAAD39}"/>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B1-4CD8-B2ED-81B1A0CAAD39}"/>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4B1-4CD8-B2ED-81B1A0CAAD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9</c:v>
                </c:pt>
                <c:pt idx="1">
                  <c:v>32</c:v>
                </c:pt>
                <c:pt idx="2">
                  <c:v>47</c:v>
                </c:pt>
                <c:pt idx="3">
                  <c:v>12</c:v>
                </c:pt>
              </c:numCache>
            </c:numRef>
          </c:val>
          <c:extLst>
            <c:ext xmlns:c16="http://schemas.microsoft.com/office/drawing/2014/chart" uri="{C3380CC4-5D6E-409C-BE32-E72D297353CC}">
              <c16:uniqueId val="{00000000-E4B1-4CD8-B2ED-81B1A0CAAD39}"/>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D2A-42EF-A587-993B11BB859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D2A-42EF-A587-993B11BB859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ENCUESTADOS</c:v>
                </c:pt>
              </c:strCache>
            </c:strRef>
          </c:cat>
          <c:val>
            <c:numRef>
              <c:f>Hoja1!$B$43:$B$44</c:f>
              <c:numCache>
                <c:formatCode>General</c:formatCode>
                <c:ptCount val="2"/>
                <c:pt idx="0">
                  <c:v>1437</c:v>
                </c:pt>
                <c:pt idx="1">
                  <c:v>2441</c:v>
                </c:pt>
              </c:numCache>
            </c:numRef>
          </c:val>
          <c:extLst>
            <c:ext xmlns:c16="http://schemas.microsoft.com/office/drawing/2014/chart" uri="{C3380CC4-5D6E-409C-BE32-E72D297353CC}">
              <c16:uniqueId val="{00000004-ED2A-42EF-A587-993B11BB859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EE-4D19-B332-B6C70E630BD7}"/>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EE-4D19-B332-B6C70E630B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72</c:v>
                </c:pt>
                <c:pt idx="1">
                  <c:v>28</c:v>
                </c:pt>
              </c:numCache>
            </c:numRef>
          </c:val>
          <c:extLst>
            <c:ext xmlns:c16="http://schemas.microsoft.com/office/drawing/2014/chart" uri="{C3380CC4-5D6E-409C-BE32-E72D297353CC}">
              <c16:uniqueId val="{00000000-FEEE-4D19-B332-B6C70E630BD7}"/>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C3-4844-9FD2-4A08574578E9}"/>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C3-4844-9FD2-4A08574578E9}"/>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52</c:v>
                </c:pt>
                <c:pt idx="1">
                  <c:v>48</c:v>
                </c:pt>
              </c:numCache>
            </c:numRef>
          </c:val>
          <c:extLst>
            <c:ext xmlns:c16="http://schemas.microsoft.com/office/drawing/2014/chart" uri="{C3380CC4-5D6E-409C-BE32-E72D297353CC}">
              <c16:uniqueId val="{00000000-A0C3-4844-9FD2-4A08574578E9}"/>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4A1-4AAB-93F3-B0454E73A259}"/>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A1-4AAB-93F3-B0454E73A259}"/>
                </c:ext>
              </c:extLst>
            </c:dLbl>
            <c:dLbl>
              <c:idx val="2"/>
              <c:layout>
                <c:manualLayout>
                  <c:x val="-1.8690100618966095E-3"/>
                  <c:y val="2.784778299487191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4A1-4AAB-93F3-B0454E73A25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54</c:v>
                </c:pt>
                <c:pt idx="1">
                  <c:v>42</c:v>
                </c:pt>
                <c:pt idx="2">
                  <c:v>4</c:v>
                </c:pt>
              </c:numCache>
            </c:numRef>
          </c:val>
          <c:extLst>
            <c:ext xmlns:c16="http://schemas.microsoft.com/office/drawing/2014/chart" uri="{C3380CC4-5D6E-409C-BE32-E72D297353CC}">
              <c16:uniqueId val="{00000000-B4A1-4AAB-93F3-B0454E73A259}"/>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B59-4D7F-9300-24F6F1E79FD2}"/>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59-4D7F-9300-24F6F1E79FD2}"/>
                </c:ext>
              </c:extLst>
            </c:dLbl>
            <c:dLbl>
              <c:idx val="2"/>
              <c:layout>
                <c:manualLayout>
                  <c:x val="1.9170575250091579E-3"/>
                  <c:y val="7.0199952049144226E-2"/>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59-4D7F-9300-24F6F1E79F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56</c:v>
                </c:pt>
                <c:pt idx="1">
                  <c:v>38</c:v>
                </c:pt>
                <c:pt idx="2">
                  <c:v>6</c:v>
                </c:pt>
              </c:numCache>
            </c:numRef>
          </c:val>
          <c:extLst>
            <c:ext xmlns:c16="http://schemas.microsoft.com/office/drawing/2014/chart" uri="{C3380CC4-5D6E-409C-BE32-E72D297353CC}">
              <c16:uniqueId val="{00000000-1B59-4D7F-9300-24F6F1E79FD2}"/>
            </c:ext>
          </c:extLst>
        </c:ser>
        <c:dLbls>
          <c:showLegendKey val="0"/>
          <c:showVal val="0"/>
          <c:showCatName val="0"/>
          <c:showSerName val="0"/>
          <c:showPercent val="0"/>
          <c:showBubbleSize val="0"/>
        </c:dLbls>
        <c:gapWidth val="100"/>
        <c:overlap val="-24"/>
        <c:axId val="428246992"/>
        <c:axId val="428247320"/>
      </c:barChart>
      <c:catAx>
        <c:axId val="42824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7320"/>
        <c:crosses val="autoZero"/>
        <c:auto val="1"/>
        <c:lblAlgn val="ctr"/>
        <c:lblOffset val="100"/>
        <c:noMultiLvlLbl val="0"/>
      </c:catAx>
      <c:valAx>
        <c:axId val="42824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4768597839575E-3"/>
                  <c:y val="0.10453076476647059"/>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A9B-4391-81C1-7EAD12EAF611}"/>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9B-4391-81C1-7EAD12EAF611}"/>
                </c:ext>
              </c:extLst>
            </c:dLbl>
            <c:dLbl>
              <c:idx val="2"/>
              <c:layout>
                <c:manualLayout>
                  <c:x val="-1.623424129882405E-3"/>
                  <c:y val="9.569584035509604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A9B-4391-81C1-7EAD12EAF611}"/>
                </c:ext>
              </c:extLst>
            </c:dLbl>
            <c:dLbl>
              <c:idx val="3"/>
              <c:layout>
                <c:manualLayout>
                  <c:x val="1.6816873123576697E-3"/>
                  <c:y val="1.4902055943960869E-2"/>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54E-4E5B-8239-C42EFB702246}"/>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20.2</c:v>
                </c:pt>
                <c:pt idx="1">
                  <c:v>64.2</c:v>
                </c:pt>
                <c:pt idx="2">
                  <c:v>13.6</c:v>
                </c:pt>
                <c:pt idx="3">
                  <c:v>2</c:v>
                </c:pt>
              </c:numCache>
            </c:numRef>
          </c:val>
          <c:extLst>
            <c:ext xmlns:c16="http://schemas.microsoft.com/office/drawing/2014/chart" uri="{C3380CC4-5D6E-409C-BE32-E72D297353CC}">
              <c16:uniqueId val="{00000000-CA9B-4391-81C1-7EAD12EAF611}"/>
            </c:ext>
          </c:extLst>
        </c:ser>
        <c:dLbls>
          <c:showLegendKey val="0"/>
          <c:showVal val="0"/>
          <c:showCatName val="0"/>
          <c:showSerName val="0"/>
          <c:showPercent val="0"/>
          <c:showBubbleSize val="0"/>
        </c:dLbls>
        <c:gapWidth val="100"/>
        <c:overlap val="-24"/>
        <c:axId val="351685184"/>
        <c:axId val="351685512"/>
      </c:barChart>
      <c:catAx>
        <c:axId val="35168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512"/>
        <c:crosses val="autoZero"/>
        <c:auto val="1"/>
        <c:lblAlgn val="ctr"/>
        <c:lblOffset val="100"/>
        <c:noMultiLvlLbl val="0"/>
      </c:catAx>
      <c:valAx>
        <c:axId val="351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97-488D-B470-95C305883307}"/>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97-488D-B470-95C305883307}"/>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97-488D-B470-95C30588330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55.5</c:v>
                </c:pt>
                <c:pt idx="1">
                  <c:v>43</c:v>
                </c:pt>
                <c:pt idx="2">
                  <c:v>1.6</c:v>
                </c:pt>
              </c:numCache>
            </c:numRef>
          </c:val>
          <c:extLst>
            <c:ext xmlns:c16="http://schemas.microsoft.com/office/drawing/2014/chart" uri="{C3380CC4-5D6E-409C-BE32-E72D297353CC}">
              <c16:uniqueId val="{00000000-B997-488D-B470-95C305883307}"/>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D2-4985-8284-55677185A5B0}"/>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D2-4985-8284-55677185A5B0}"/>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A71-42B4-A8A7-4F413504672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55.9</c:v>
                </c:pt>
                <c:pt idx="1">
                  <c:v>42</c:v>
                </c:pt>
                <c:pt idx="2">
                  <c:v>2.1</c:v>
                </c:pt>
              </c:numCache>
            </c:numRef>
          </c:val>
          <c:extLst>
            <c:ext xmlns:c16="http://schemas.microsoft.com/office/drawing/2014/chart" uri="{C3380CC4-5D6E-409C-BE32-E72D297353CC}">
              <c16:uniqueId val="{00000000-FFD2-4985-8284-55677185A5B0}"/>
            </c:ext>
          </c:extLst>
        </c:ser>
        <c:dLbls>
          <c:showLegendKey val="0"/>
          <c:showVal val="0"/>
          <c:showCatName val="0"/>
          <c:showSerName val="0"/>
          <c:showPercent val="0"/>
          <c:showBubbleSize val="0"/>
        </c:dLbls>
        <c:gapWidth val="100"/>
        <c:overlap val="-24"/>
        <c:axId val="362207752"/>
        <c:axId val="362207424"/>
      </c:barChart>
      <c:catAx>
        <c:axId val="36220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424"/>
        <c:crosses val="autoZero"/>
        <c:auto val="1"/>
        <c:lblAlgn val="ctr"/>
        <c:lblOffset val="100"/>
        <c:noMultiLvlLbl val="0"/>
      </c:catAx>
      <c:valAx>
        <c:axId val="36220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42-4BB6-8649-4966E96E275B}"/>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42-4BB6-8649-4966E96E275B}"/>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942-4BB6-8649-4966E96E27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55.5</c:v>
                </c:pt>
                <c:pt idx="1">
                  <c:v>43</c:v>
                </c:pt>
                <c:pt idx="2">
                  <c:v>1.6</c:v>
                </c:pt>
              </c:numCache>
            </c:numRef>
          </c:val>
          <c:extLst>
            <c:ext xmlns:c16="http://schemas.microsoft.com/office/drawing/2014/chart" uri="{C3380CC4-5D6E-409C-BE32-E72D297353CC}">
              <c16:uniqueId val="{00000003-7942-4BB6-8649-4966E96E275B}"/>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6D-4E04-B23F-AA87658C472E}"/>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2-EC6D-4E04-B23F-AA87658C472E}"/>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7133923144458683E-2"/>
                      <c:h val="7.3043752605144202E-2"/>
                    </c:manualLayout>
                  </c15:layout>
                  <c15:dlblFieldTable/>
                  <c15:showDataLabelsRange val="0"/>
                </c:ext>
                <c:ext xmlns:c16="http://schemas.microsoft.com/office/drawing/2014/chart" uri="{C3380CC4-5D6E-409C-BE32-E72D297353CC}">
                  <c16:uniqueId val="{00000003-EC6D-4E04-B23F-AA87658C47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48.9</c:v>
                </c:pt>
                <c:pt idx="1">
                  <c:v>47.7</c:v>
                </c:pt>
                <c:pt idx="2">
                  <c:v>3.4</c:v>
                </c:pt>
              </c:numCache>
            </c:numRef>
          </c:val>
          <c:extLst>
            <c:ext xmlns:c16="http://schemas.microsoft.com/office/drawing/2014/chart" uri="{C3380CC4-5D6E-409C-BE32-E72D297353CC}">
              <c16:uniqueId val="{00000000-EC6D-4E04-B23F-AA87658C472E}"/>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A5-4944-9490-F12B071E0028}"/>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2-E1A5-4944-9490-F12B071E0028}"/>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A5-4944-9490-F12B071E00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47.7</c:v>
                </c:pt>
                <c:pt idx="1">
                  <c:v>48.3</c:v>
                </c:pt>
                <c:pt idx="2">
                  <c:v>4</c:v>
                </c:pt>
              </c:numCache>
            </c:numRef>
          </c:val>
          <c:extLst>
            <c:ext xmlns:c16="http://schemas.microsoft.com/office/drawing/2014/chart" uri="{C3380CC4-5D6E-409C-BE32-E72D297353CC}">
              <c16:uniqueId val="{00000000-E1A5-4944-9490-F12B071E0028}"/>
            </c:ext>
          </c:extLst>
        </c:ser>
        <c:dLbls>
          <c:showLegendKey val="0"/>
          <c:showVal val="0"/>
          <c:showCatName val="0"/>
          <c:showSerName val="0"/>
          <c:showPercent val="0"/>
          <c:showBubbleSize val="0"/>
        </c:dLbls>
        <c:gapWidth val="100"/>
        <c:overlap val="-24"/>
        <c:axId val="361936656"/>
        <c:axId val="361945512"/>
      </c:barChart>
      <c:catAx>
        <c:axId val="36193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5512"/>
        <c:crosses val="autoZero"/>
        <c:auto val="1"/>
        <c:lblAlgn val="ctr"/>
        <c:lblOffset val="100"/>
        <c:noMultiLvlLbl val="0"/>
      </c:catAx>
      <c:valAx>
        <c:axId val="36194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EC-4764-8747-E041096A3F24}"/>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EC-4764-8747-E041096A3F24}"/>
                </c:ext>
              </c:extLst>
            </c:dLbl>
            <c:dLbl>
              <c:idx val="2"/>
              <c:layout>
                <c:manualLayout>
                  <c:x val="1.7636929230085547E-3"/>
                  <c:y val="7.7575878498247569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1EC-4764-8747-E041096A3F24}"/>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506-4395-AE66-B3D0E26C428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23.1</c:v>
                </c:pt>
                <c:pt idx="1">
                  <c:v>68</c:v>
                </c:pt>
                <c:pt idx="2">
                  <c:v>7.3</c:v>
                </c:pt>
                <c:pt idx="3">
                  <c:v>1.6</c:v>
                </c:pt>
              </c:numCache>
            </c:numRef>
          </c:val>
          <c:extLst>
            <c:ext xmlns:c16="http://schemas.microsoft.com/office/drawing/2014/chart" uri="{C3380CC4-5D6E-409C-BE32-E72D297353CC}">
              <c16:uniqueId val="{00000000-61EC-4764-8747-E041096A3F24}"/>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F9-4D3C-9D9F-3B290DDBC1B1}"/>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F9-4D3C-9D9F-3B290DDBC1B1}"/>
                </c:ext>
              </c:extLst>
            </c:dLbl>
            <c:dLbl>
              <c:idx val="2"/>
              <c:layout>
                <c:manualLayout>
                  <c:x val="-5.3990599683935341E-3"/>
                  <c:y val="7.43330503321043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DF9-4D3C-9D9F-3B290DDBC1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42.5</c:v>
                </c:pt>
                <c:pt idx="1">
                  <c:v>50.6</c:v>
                </c:pt>
                <c:pt idx="2">
                  <c:v>6.9</c:v>
                </c:pt>
              </c:numCache>
            </c:numRef>
          </c:val>
          <c:extLst>
            <c:ext xmlns:c16="http://schemas.microsoft.com/office/drawing/2014/chart" uri="{C3380CC4-5D6E-409C-BE32-E72D297353CC}">
              <c16:uniqueId val="{00000000-FDF9-4D3C-9D9F-3B290DDBC1B1}"/>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AD-495E-B812-C10F051AFC21}"/>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2-B2AD-495E-B812-C10F051AFC21}"/>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AD-495E-B812-C10F051AFC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52.4</c:v>
                </c:pt>
                <c:pt idx="1">
                  <c:v>44.4</c:v>
                </c:pt>
                <c:pt idx="2">
                  <c:v>3.2</c:v>
                </c:pt>
              </c:numCache>
            </c:numRef>
          </c:val>
          <c:extLst>
            <c:ext xmlns:c16="http://schemas.microsoft.com/office/drawing/2014/chart" uri="{C3380CC4-5D6E-409C-BE32-E72D297353CC}">
              <c16:uniqueId val="{00000000-B2AD-495E-B812-C10F051AFC21}"/>
            </c:ext>
          </c:extLst>
        </c:ser>
        <c:dLbls>
          <c:showLegendKey val="0"/>
          <c:showVal val="0"/>
          <c:showCatName val="0"/>
          <c:showSerName val="0"/>
          <c:showPercent val="0"/>
          <c:showBubbleSize val="0"/>
        </c:dLbls>
        <c:gapWidth val="100"/>
        <c:overlap val="-24"/>
        <c:axId val="362192664"/>
        <c:axId val="359433104"/>
      </c:barChart>
      <c:catAx>
        <c:axId val="36219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3104"/>
        <c:crosses val="autoZero"/>
        <c:auto val="1"/>
        <c:lblAlgn val="ctr"/>
        <c:lblOffset val="100"/>
        <c:noMultiLvlLbl val="0"/>
      </c:catAx>
      <c:valAx>
        <c:axId val="3594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19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FE-4981-A6BA-515C26FE87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FE-4981-A6BA-515C26FE87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58.9</c:v>
                </c:pt>
                <c:pt idx="1">
                  <c:v>41.1</c:v>
                </c:pt>
              </c:numCache>
            </c:numRef>
          </c:val>
          <c:extLst>
            <c:ext xmlns:c16="http://schemas.microsoft.com/office/drawing/2014/chart" uri="{C3380CC4-5D6E-409C-BE32-E72D297353CC}">
              <c16:uniqueId val="{00000000-F4FE-4981-A6BA-515C26FE879B}"/>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BC-4C24-A447-FD3419301D90}"/>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BC-4C24-A447-FD3419301D90}"/>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EBC-4C24-A447-FD3419301D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37</c:v>
                </c:pt>
                <c:pt idx="1">
                  <c:v>54.1</c:v>
                </c:pt>
                <c:pt idx="2">
                  <c:v>8.9</c:v>
                </c:pt>
              </c:numCache>
            </c:numRef>
          </c:val>
          <c:extLst>
            <c:ext xmlns:c16="http://schemas.microsoft.com/office/drawing/2014/chart" uri="{C3380CC4-5D6E-409C-BE32-E72D297353CC}">
              <c16:uniqueId val="{00000000-9EBC-4C24-A447-FD3419301D90}"/>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76-4C6F-9920-3BA46073EBBE}"/>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76-4C6F-9920-3BA46073EBBE}"/>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76-4C6F-9920-3BA46073E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70</c:v>
                </c:pt>
                <c:pt idx="1">
                  <c:v>65</c:v>
                </c:pt>
                <c:pt idx="2">
                  <c:v>60</c:v>
                </c:pt>
              </c:numCache>
            </c:numRef>
          </c:val>
          <c:extLst>
            <c:ext xmlns:c16="http://schemas.microsoft.com/office/drawing/2014/chart" uri="{C3380CC4-5D6E-409C-BE32-E72D297353CC}">
              <c16:uniqueId val="{00000000-9448-4682-A583-7092F80F21F6}"/>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65-46A3-B6C3-BAF70085A604}"/>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65-46A3-B6C3-BAF70085A604}"/>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265-46A3-B6C3-BAF70085A6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47.2</c:v>
                </c:pt>
                <c:pt idx="1">
                  <c:v>47.3</c:v>
                </c:pt>
                <c:pt idx="2">
                  <c:v>5.5</c:v>
                </c:pt>
              </c:numCache>
            </c:numRef>
          </c:val>
          <c:extLst>
            <c:ext xmlns:c16="http://schemas.microsoft.com/office/drawing/2014/chart" uri="{C3380CC4-5D6E-409C-BE32-E72D297353CC}">
              <c16:uniqueId val="{00000000-3265-46A3-B6C3-BAF70085A604}"/>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72-47D6-8990-43601AFCFA14}"/>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72-47D6-8990-43601AFCFA14}"/>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072-47D6-8990-43601AFCFA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59.5</c:v>
                </c:pt>
                <c:pt idx="1">
                  <c:v>38.6</c:v>
                </c:pt>
                <c:pt idx="2">
                  <c:v>1.9</c:v>
                </c:pt>
              </c:numCache>
            </c:numRef>
          </c:val>
          <c:extLst>
            <c:ext xmlns:c16="http://schemas.microsoft.com/office/drawing/2014/chart" uri="{C3380CC4-5D6E-409C-BE32-E72D297353CC}">
              <c16:uniqueId val="{00000000-A072-47D6-8990-43601AFCFA14}"/>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7E-4D82-8964-96E9D3446B30}"/>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7E-4D82-8964-96E9D3446B30}"/>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7E-4D82-8964-96E9D3446B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56.2</c:v>
                </c:pt>
                <c:pt idx="1">
                  <c:v>40.799999999999997</c:v>
                </c:pt>
                <c:pt idx="2">
                  <c:v>3</c:v>
                </c:pt>
              </c:numCache>
            </c:numRef>
          </c:val>
          <c:extLst>
            <c:ext xmlns:c16="http://schemas.microsoft.com/office/drawing/2014/chart" uri="{C3380CC4-5D6E-409C-BE32-E72D297353CC}">
              <c16:uniqueId val="{00000000-217E-4D82-8964-96E9D3446B30}"/>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1-FF6F-42A6-AB1B-AA4A223874A2}"/>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6F-42A6-AB1B-AA4A223874A2}"/>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F6F-42A6-AB1B-AA4A223874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50</c:v>
                </c:pt>
                <c:pt idx="1">
                  <c:v>42.6</c:v>
                </c:pt>
                <c:pt idx="2">
                  <c:v>7.4</c:v>
                </c:pt>
              </c:numCache>
            </c:numRef>
          </c:val>
          <c:extLst>
            <c:ext xmlns:c16="http://schemas.microsoft.com/office/drawing/2014/chart" uri="{C3380CC4-5D6E-409C-BE32-E72D297353CC}">
              <c16:uniqueId val="{00000000-FF6F-42A6-AB1B-AA4A223874A2}"/>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C3-4259-A141-B620209BEFAD}"/>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C3-4259-A141-B620209BEF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73.099999999999994</c:v>
                </c:pt>
                <c:pt idx="1">
                  <c:v>26.9</c:v>
                </c:pt>
              </c:numCache>
            </c:numRef>
          </c:val>
          <c:extLst>
            <c:ext xmlns:c16="http://schemas.microsoft.com/office/drawing/2014/chart" uri="{C3380CC4-5D6E-409C-BE32-E72D297353CC}">
              <c16:uniqueId val="{00000000-AFC3-4259-A141-B620209BEFAD}"/>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31-4A01-BDCB-B47D1E8B5DB1}"/>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031-4A01-BDCB-B47D1E8B5DB1}"/>
                </c:ext>
              </c:extLst>
            </c:dLbl>
            <c:dLbl>
              <c:idx val="2"/>
              <c:layout>
                <c:manualLayout>
                  <c:x val="-5.1188280167833071E-3"/>
                  <c:y val="6.835916245633356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D1-4447-B903-F80FC2C01AB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59.7</c:v>
                </c:pt>
                <c:pt idx="1">
                  <c:v>33.200000000000003</c:v>
                </c:pt>
                <c:pt idx="2">
                  <c:v>7.1</c:v>
                </c:pt>
              </c:numCache>
            </c:numRef>
          </c:val>
          <c:extLst>
            <c:ext xmlns:c16="http://schemas.microsoft.com/office/drawing/2014/chart" uri="{C3380CC4-5D6E-409C-BE32-E72D297353CC}">
              <c16:uniqueId val="{00000000-C031-4A01-BDCB-B47D1E8B5DB1}"/>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75-4ECF-ADC6-7CE630D5D7E2}"/>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75-4ECF-ADC6-7CE630D5D7E2}"/>
                </c:ext>
              </c:extLst>
            </c:dLbl>
            <c:dLbl>
              <c:idx val="2"/>
              <c:layout>
                <c:manualLayout>
                  <c:x val="-5.0304972243803685E-3"/>
                  <c:y val="7.8793967447452304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075-4ECF-ADC6-7CE630D5D7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56.8</c:v>
                </c:pt>
                <c:pt idx="1">
                  <c:v>36.200000000000003</c:v>
                </c:pt>
                <c:pt idx="2">
                  <c:v>7</c:v>
                </c:pt>
              </c:numCache>
            </c:numRef>
          </c:val>
          <c:extLst>
            <c:ext xmlns:c16="http://schemas.microsoft.com/office/drawing/2014/chart" uri="{C3380CC4-5D6E-409C-BE32-E72D297353CC}">
              <c16:uniqueId val="{00000000-9075-4ECF-ADC6-7CE630D5D7E2}"/>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CA-482D-883C-D14919A93D22}"/>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8CA-482D-883C-D14919A93D22}"/>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8CA-482D-883C-D14919A93D2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40</c:v>
                </c:pt>
                <c:pt idx="1">
                  <c:v>50.6</c:v>
                </c:pt>
                <c:pt idx="2">
                  <c:v>9.5</c:v>
                </c:pt>
              </c:numCache>
            </c:numRef>
          </c:val>
          <c:extLst>
            <c:ext xmlns:c16="http://schemas.microsoft.com/office/drawing/2014/chart" uri="{C3380CC4-5D6E-409C-BE32-E72D297353CC}">
              <c16:uniqueId val="{00000000-68CA-482D-883C-D14919A93D22}"/>
            </c:ext>
          </c:extLst>
        </c:ser>
        <c:dLbls>
          <c:showLegendKey val="0"/>
          <c:showVal val="0"/>
          <c:showCatName val="0"/>
          <c:showSerName val="0"/>
          <c:showPercent val="0"/>
          <c:showBubbleSize val="0"/>
        </c:dLbls>
        <c:gapWidth val="100"/>
        <c:overlap val="-24"/>
        <c:axId val="351244304"/>
        <c:axId val="351246928"/>
      </c:barChart>
      <c:catAx>
        <c:axId val="35124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6928"/>
        <c:crosses val="autoZero"/>
        <c:auto val="1"/>
        <c:lblAlgn val="ctr"/>
        <c:lblOffset val="100"/>
        <c:noMultiLvlLbl val="0"/>
      </c:catAx>
      <c:valAx>
        <c:axId val="35124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64-4CF7-89B8-64F54FD5D77B}"/>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64-4CF7-89B8-64F54FD5D77B}"/>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71-463F-BA1D-632BB60F95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88</c:v>
                </c:pt>
                <c:pt idx="1">
                  <c:v>11.7</c:v>
                </c:pt>
                <c:pt idx="2">
                  <c:v>0.3</c:v>
                </c:pt>
              </c:numCache>
            </c:numRef>
          </c:val>
          <c:extLst>
            <c:ext xmlns:c16="http://schemas.microsoft.com/office/drawing/2014/chart" uri="{C3380CC4-5D6E-409C-BE32-E72D297353CC}">
              <c16:uniqueId val="{00000000-9264-4CF7-89B8-64F54FD5D77B}"/>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C6-4D0A-8B8B-9232699FC59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C6-4D0A-8B8B-9232699FC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33.9</c:v>
                </c:pt>
                <c:pt idx="1">
                  <c:v>66.099999999999994</c:v>
                </c:pt>
              </c:numCache>
            </c:numRef>
          </c:val>
          <c:extLst>
            <c:ext xmlns:c16="http://schemas.microsoft.com/office/drawing/2014/chart" uri="{C3380CC4-5D6E-409C-BE32-E72D297353CC}">
              <c16:uniqueId val="{00000000-F8C6-4D0A-8B8B-9232699FC59D}"/>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36-40B7-BF21-C87476E73834}"/>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536-40B7-BF21-C87476E73834}"/>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536-40B7-BF21-C87476E7383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60.7</c:v>
                </c:pt>
                <c:pt idx="1">
                  <c:v>36</c:v>
                </c:pt>
                <c:pt idx="2">
                  <c:v>3.3</c:v>
                </c:pt>
              </c:numCache>
            </c:numRef>
          </c:val>
          <c:extLst>
            <c:ext xmlns:c16="http://schemas.microsoft.com/office/drawing/2014/chart" uri="{C3380CC4-5D6E-409C-BE32-E72D297353CC}">
              <c16:uniqueId val="{00000000-4536-40B7-BF21-C87476E73834}"/>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C6-4A79-A170-1730AC5950AE}"/>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C6-4A79-A170-1730AC5950A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87.3</c:v>
                </c:pt>
                <c:pt idx="1">
                  <c:v>12.7</c:v>
                </c:pt>
              </c:numCache>
            </c:numRef>
          </c:val>
          <c:extLst>
            <c:ext xmlns:c16="http://schemas.microsoft.com/office/drawing/2014/chart" uri="{C3380CC4-5D6E-409C-BE32-E72D297353CC}">
              <c16:uniqueId val="{00000000-10C6-4A79-A170-1730AC5950AE}"/>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68-4DC7-9471-D0662586E28C}"/>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68-4DC7-9471-D0662586E28C}"/>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068-4DC7-9471-D0662586E2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70.3</c:v>
                </c:pt>
                <c:pt idx="1">
                  <c:v>29.7</c:v>
                </c:pt>
                <c:pt idx="2">
                  <c:v>8.5</c:v>
                </c:pt>
              </c:numCache>
            </c:numRef>
          </c:val>
          <c:extLst>
            <c:ext xmlns:c16="http://schemas.microsoft.com/office/drawing/2014/chart" uri="{C3380CC4-5D6E-409C-BE32-E72D297353CC}">
              <c16:uniqueId val="{00000000-9068-4DC7-9471-D0662586E28C}"/>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A4-4D55-B1EA-F7925A65900A}"/>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A4-4D55-B1EA-F7925A65900A}"/>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08-45FA-9BFE-D383C55C5DF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85.6</c:v>
                </c:pt>
                <c:pt idx="1">
                  <c:v>13.5</c:v>
                </c:pt>
                <c:pt idx="2">
                  <c:v>0.9</c:v>
                </c:pt>
              </c:numCache>
            </c:numRef>
          </c:val>
          <c:extLst>
            <c:ext xmlns:c16="http://schemas.microsoft.com/office/drawing/2014/chart" uri="{C3380CC4-5D6E-409C-BE32-E72D297353CC}">
              <c16:uniqueId val="{00000000-D7A4-4D55-B1EA-F7925A65900A}"/>
            </c:ext>
          </c:extLst>
        </c:ser>
        <c:dLbls>
          <c:showLegendKey val="0"/>
          <c:showVal val="0"/>
          <c:showCatName val="0"/>
          <c:showSerName val="0"/>
          <c:showPercent val="0"/>
          <c:showBubbleSize val="0"/>
        </c:dLbls>
        <c:gapWidth val="100"/>
        <c:overlap val="-24"/>
        <c:axId val="224148336"/>
        <c:axId val="224150304"/>
      </c:barChart>
      <c:catAx>
        <c:axId val="22414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50304"/>
        <c:crosses val="autoZero"/>
        <c:auto val="1"/>
        <c:lblAlgn val="ctr"/>
        <c:lblOffset val="100"/>
        <c:noMultiLvlLbl val="0"/>
      </c:catAx>
      <c:valAx>
        <c:axId val="224150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89-4C48-8DB2-FA536139E8B7}"/>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89-4C48-8DB2-FA536139E8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63.2</c:v>
                </c:pt>
                <c:pt idx="1">
                  <c:v>36.799999999999997</c:v>
                </c:pt>
              </c:numCache>
            </c:numRef>
          </c:val>
          <c:extLst>
            <c:ext xmlns:c16="http://schemas.microsoft.com/office/drawing/2014/chart" uri="{C3380CC4-5D6E-409C-BE32-E72D297353CC}">
              <c16:uniqueId val="{00000000-4D89-4C48-8DB2-FA536139E8B7}"/>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62-4B01-8AE0-BFF7584AE6B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62-4B01-8AE0-BFF7584AE6B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562-4B01-8AE0-BFF7584AE6BC}"/>
                </c:ext>
              </c:extLst>
            </c:dLbl>
            <c:dLbl>
              <c:idx val="4"/>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562-4B01-8AE0-BFF7584AE6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69</c:v>
                </c:pt>
                <c:pt idx="1">
                  <c:v>18.899999999999999</c:v>
                </c:pt>
                <c:pt idx="2">
                  <c:v>1.6</c:v>
                </c:pt>
                <c:pt idx="4">
                  <c:v>10.4</c:v>
                </c:pt>
              </c:numCache>
            </c:numRef>
          </c:val>
          <c:extLst>
            <c:ext xmlns:c16="http://schemas.microsoft.com/office/drawing/2014/chart" uri="{C3380CC4-5D6E-409C-BE32-E72D297353CC}">
              <c16:uniqueId val="{00000000-E562-4B01-8AE0-BFF7584AE6BC}"/>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32-45C6-9BCE-64122307D767}"/>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32-45C6-9BCE-64122307D767}"/>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32-45C6-9BCE-64122307D7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57.4</c:v>
                </c:pt>
                <c:pt idx="1">
                  <c:v>32.5</c:v>
                </c:pt>
                <c:pt idx="2">
                  <c:v>10.1</c:v>
                </c:pt>
              </c:numCache>
            </c:numRef>
          </c:val>
          <c:extLst>
            <c:ext xmlns:c16="http://schemas.microsoft.com/office/drawing/2014/chart" uri="{C3380CC4-5D6E-409C-BE32-E72D297353CC}">
              <c16:uniqueId val="{00000000-B932-45C6-9BCE-64122307D767}"/>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72-47B0-BAC7-48540EE156D1}"/>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072-47B0-BAC7-48540EE156D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77.900000000000006</c:v>
                </c:pt>
                <c:pt idx="1">
                  <c:v>22.1</c:v>
                </c:pt>
              </c:numCache>
            </c:numRef>
          </c:val>
          <c:extLst>
            <c:ext xmlns:c16="http://schemas.microsoft.com/office/drawing/2014/chart" uri="{C3380CC4-5D6E-409C-BE32-E72D297353CC}">
              <c16:uniqueId val="{00000000-C072-47B0-BAC7-48540EE156D1}"/>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5C-416C-BBA2-BDC0B02E0329}"/>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05C-416C-BBA2-BDC0B02E03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73.8</c:v>
                </c:pt>
                <c:pt idx="1">
                  <c:v>26.2</c:v>
                </c:pt>
              </c:numCache>
            </c:numRef>
          </c:val>
          <c:extLst>
            <c:ext xmlns:c16="http://schemas.microsoft.com/office/drawing/2014/chart" uri="{C3380CC4-5D6E-409C-BE32-E72D297353CC}">
              <c16:uniqueId val="{00000000-305C-416C-BBA2-BDC0B02E0329}"/>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C2-409E-8EC5-DFCCE2BD0E6D}"/>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5C2-409E-8EC5-DFCCE2BD0E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73</c:v>
                </c:pt>
                <c:pt idx="1">
                  <c:v>27</c:v>
                </c:pt>
              </c:numCache>
            </c:numRef>
          </c:val>
          <c:extLst>
            <c:ext xmlns:c16="http://schemas.microsoft.com/office/drawing/2014/chart" uri="{C3380CC4-5D6E-409C-BE32-E72D297353CC}">
              <c16:uniqueId val="{00000000-05C2-409E-8EC5-DFCCE2BD0E6D}"/>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42-49C6-9E9E-E7F2E48E7F68}"/>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42-49C6-9E9E-E7F2E48E7F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81.7</c:v>
                </c:pt>
                <c:pt idx="1">
                  <c:v>18.3</c:v>
                </c:pt>
              </c:numCache>
            </c:numRef>
          </c:val>
          <c:extLst>
            <c:ext xmlns:c16="http://schemas.microsoft.com/office/drawing/2014/chart" uri="{C3380CC4-5D6E-409C-BE32-E72D297353CC}">
              <c16:uniqueId val="{00000000-F442-49C6-9E9E-E7F2E48E7F68}"/>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20-4F66-9E07-C6AC9B82F813}"/>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C20-4F66-9E07-C6AC9B82F8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72</c:v>
                </c:pt>
                <c:pt idx="1">
                  <c:v>28</c:v>
                </c:pt>
              </c:numCache>
            </c:numRef>
          </c:val>
          <c:extLst>
            <c:ext xmlns:c16="http://schemas.microsoft.com/office/drawing/2014/chart" uri="{C3380CC4-5D6E-409C-BE32-E72D297353CC}">
              <c16:uniqueId val="{00000000-EC20-4F66-9E07-C6AC9B82F813}"/>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40-4C48-8EF1-DB001384CD25}"/>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40-4C48-8EF1-DB001384CD2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72.8</c:v>
                </c:pt>
                <c:pt idx="1">
                  <c:v>27.8</c:v>
                </c:pt>
              </c:numCache>
            </c:numRef>
          </c:val>
          <c:extLst>
            <c:ext xmlns:c16="http://schemas.microsoft.com/office/drawing/2014/chart" uri="{C3380CC4-5D6E-409C-BE32-E72D297353CC}">
              <c16:uniqueId val="{00000000-EF40-4C48-8EF1-DB001384CD25}"/>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C-4A32-8552-5D8DC4DA180F}"/>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EC-4A32-8552-5D8DC4DA18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66</c:v>
                </c:pt>
                <c:pt idx="1">
                  <c:v>34</c:v>
                </c:pt>
              </c:numCache>
            </c:numRef>
          </c:val>
          <c:extLst>
            <c:ext xmlns:c16="http://schemas.microsoft.com/office/drawing/2014/chart" uri="{C3380CC4-5D6E-409C-BE32-E72D297353CC}">
              <c16:uniqueId val="{00000000-21EC-4A32-8552-5D8DC4DA180F}"/>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45-4470-B2E3-0B37A3B20AAF}"/>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445-4470-B2E3-0B37A3B20A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68.5</c:v>
                </c:pt>
                <c:pt idx="1">
                  <c:v>31.5</c:v>
                </c:pt>
              </c:numCache>
            </c:numRef>
          </c:val>
          <c:extLst>
            <c:ext xmlns:c16="http://schemas.microsoft.com/office/drawing/2014/chart" uri="{C3380CC4-5D6E-409C-BE32-E72D297353CC}">
              <c16:uniqueId val="{00000000-5445-4470-B2E3-0B37A3B20AAF}"/>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51-4E56-8308-614CDED8A561}"/>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A51-4E56-8308-614CDED8A56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82.1</c:v>
                </c:pt>
                <c:pt idx="1">
                  <c:v>17.899999999999999</c:v>
                </c:pt>
              </c:numCache>
            </c:numRef>
          </c:val>
          <c:extLst>
            <c:ext xmlns:c16="http://schemas.microsoft.com/office/drawing/2014/chart" uri="{C3380CC4-5D6E-409C-BE32-E72D297353CC}">
              <c16:uniqueId val="{00000000-1A51-4E56-8308-614CDED8A561}"/>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30-46AE-9D42-339F0E6DE159}"/>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F30-46AE-9D42-339F0E6DE1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88.8</c:v>
                </c:pt>
                <c:pt idx="1">
                  <c:v>11.2</c:v>
                </c:pt>
              </c:numCache>
            </c:numRef>
          </c:val>
          <c:extLst>
            <c:ext xmlns:c16="http://schemas.microsoft.com/office/drawing/2014/chart" uri="{C3380CC4-5D6E-409C-BE32-E72D297353CC}">
              <c16:uniqueId val="{00000000-4F30-46AE-9D42-339F0E6DE159}"/>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EF-4E57-BA26-66C2F611449E}"/>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EF-4E57-BA26-66C2F61144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98.7</c:v>
                </c:pt>
                <c:pt idx="1">
                  <c:v>1.3</c:v>
                </c:pt>
              </c:numCache>
            </c:numRef>
          </c:val>
          <c:extLst>
            <c:ext xmlns:c16="http://schemas.microsoft.com/office/drawing/2014/chart" uri="{C3380CC4-5D6E-409C-BE32-E72D297353CC}">
              <c16:uniqueId val="{00000000-9AEF-4E57-BA26-66C2F611449E}"/>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A6-4BE2-BEC3-29C8366FF5AA}"/>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A6-4BE2-BEC3-29C8366FF5AA}"/>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A6-4BE2-BEC3-29C8366FF5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 INSTALACIONES</c:v>
                </c:pt>
              </c:strCache>
            </c:strRef>
          </c:cat>
          <c:val>
            <c:numRef>
              <c:f>'ELEMENTO DE IDENTIFICACIÓN'!$B$4:$B$6</c:f>
              <c:numCache>
                <c:formatCode>General</c:formatCode>
                <c:ptCount val="3"/>
                <c:pt idx="0">
                  <c:v>75.3</c:v>
                </c:pt>
                <c:pt idx="1">
                  <c:v>42.8</c:v>
                </c:pt>
                <c:pt idx="2">
                  <c:v>31.4</c:v>
                </c:pt>
              </c:numCache>
            </c:numRef>
          </c:val>
          <c:extLst>
            <c:ext xmlns:c16="http://schemas.microsoft.com/office/drawing/2014/chart" uri="{C3380CC4-5D6E-409C-BE32-E72D297353CC}">
              <c16:uniqueId val="{00000000-D6CD-4ED0-AC92-E611CC98B3F0}"/>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02/03/2022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02/03/2022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50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3130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02/03/2022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02/03/2022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02/03/2022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02/03/2022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02/03/2022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02/03/2022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02/03/2022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02/03/2022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02/03/2022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02/03/2022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02/03/2022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02/03/2022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png"/><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3344380" y="4653137"/>
            <a:ext cx="3066801" cy="646331"/>
          </a:xfrm>
          <a:prstGeom prst="rect">
            <a:avLst/>
          </a:prstGeom>
          <a:noFill/>
        </p:spPr>
        <p:txBody>
          <a:bodyPr wrap="none" rtlCol="0">
            <a:spAutoFit/>
          </a:bodyPr>
          <a:lstStyle/>
          <a:p>
            <a:pPr algn="ctr"/>
            <a:r>
              <a:rPr lang="es-MX" b="1" dirty="0"/>
              <a:t>RESULTADOS EVALUACIÓN DE </a:t>
            </a:r>
          </a:p>
          <a:p>
            <a:pPr algn="ctr"/>
            <a:r>
              <a:rPr lang="es-MX" b="1" dirty="0"/>
              <a:t>AMBIENTE DE TRABAJO 2019</a:t>
            </a:r>
          </a:p>
        </p:txBody>
      </p:sp>
      <p:sp>
        <p:nvSpPr>
          <p:cNvPr id="25" name="24 CuadroTexto"/>
          <p:cNvSpPr txBox="1"/>
          <p:nvPr/>
        </p:nvSpPr>
        <p:spPr>
          <a:xfrm>
            <a:off x="7033681" y="6021288"/>
            <a:ext cx="1339726" cy="338554"/>
          </a:xfrm>
          <a:prstGeom prst="rect">
            <a:avLst/>
          </a:prstGeom>
          <a:noFill/>
        </p:spPr>
        <p:txBody>
          <a:bodyPr wrap="none" rtlCol="0">
            <a:spAutoFit/>
          </a:bodyPr>
          <a:lstStyle/>
          <a:p>
            <a:r>
              <a:rPr lang="es-MX" sz="1600" b="1"/>
              <a:t>Octubre 2021</a:t>
            </a:r>
            <a:endParaRPr lang="es-MX" sz="1600"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986069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89834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D6741B4-A78F-4C33-BD8D-B83AA33063CA}"/>
              </a:ext>
            </a:extLst>
          </p:cNvPr>
          <p:cNvGraphicFramePr>
            <a:graphicFrameLocks/>
          </p:cNvGraphicFramePr>
          <p:nvPr>
            <p:extLst>
              <p:ext uri="{D42A27DB-BD31-4B8C-83A1-F6EECF244321}">
                <p14:modId xmlns:p14="http://schemas.microsoft.com/office/powerpoint/2010/main" val="714103410"/>
              </p:ext>
            </p:extLst>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spTree>
    <p:extLst>
      <p:ext uri="{BB962C8B-B14F-4D97-AF65-F5344CB8AC3E}">
        <p14:creationId xmlns:p14="http://schemas.microsoft.com/office/powerpoint/2010/main" val="3172837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093FF64F-818A-4829-8D42-E57CFC37FA51}"/>
              </a:ext>
            </a:extLst>
          </p:cNvPr>
          <p:cNvGraphicFramePr>
            <a:graphicFrameLocks/>
          </p:cNvGraphicFramePr>
          <p:nvPr>
            <p:extLst>
              <p:ext uri="{D42A27DB-BD31-4B8C-83A1-F6EECF244321}">
                <p14:modId xmlns:p14="http://schemas.microsoft.com/office/powerpoint/2010/main" val="1524733133"/>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Tree>
    <p:extLst>
      <p:ext uri="{BB962C8B-B14F-4D97-AF65-F5344CB8AC3E}">
        <p14:creationId xmlns:p14="http://schemas.microsoft.com/office/powerpoint/2010/main" val="247528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1057BFCF-1A4B-4056-95A8-3CD838D4AB08}"/>
              </a:ext>
            </a:extLst>
          </p:cNvPr>
          <p:cNvGraphicFramePr>
            <a:graphicFrameLocks/>
          </p:cNvGraphicFramePr>
          <p:nvPr>
            <p:extLst>
              <p:ext uri="{D42A27DB-BD31-4B8C-83A1-F6EECF244321}">
                <p14:modId xmlns:p14="http://schemas.microsoft.com/office/powerpoint/2010/main" val="2540792775"/>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spTree>
    <p:extLst>
      <p:ext uri="{BB962C8B-B14F-4D97-AF65-F5344CB8AC3E}">
        <p14:creationId xmlns:p14="http://schemas.microsoft.com/office/powerpoint/2010/main" val="44742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218082C-ABB2-473F-B006-07BDE4FD740A}"/>
              </a:ext>
            </a:extLst>
          </p:cNvPr>
          <p:cNvGraphicFramePr>
            <a:graphicFrameLocks/>
          </p:cNvGraphicFramePr>
          <p:nvPr>
            <p:extLst>
              <p:ext uri="{D42A27DB-BD31-4B8C-83A1-F6EECF244321}">
                <p14:modId xmlns:p14="http://schemas.microsoft.com/office/powerpoint/2010/main" val="3831253475"/>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
            <a:extLst>
              <a:ext uri="{FF2B5EF4-FFF2-40B4-BE49-F238E27FC236}">
                <a16:creationId xmlns:a16="http://schemas.microsoft.com/office/drawing/2014/main" id="{61066D4A-F9DB-48FD-8572-5DB924C9A144}"/>
              </a:ext>
            </a:extLst>
          </p:cNvPr>
          <p:cNvSpPr txBox="1"/>
          <p:nvPr/>
        </p:nvSpPr>
        <p:spPr>
          <a:xfrm>
            <a:off x="2804765" y="3279332"/>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2</a:t>
            </a:r>
          </a:p>
        </p:txBody>
      </p:sp>
      <p:sp>
        <p:nvSpPr>
          <p:cNvPr id="23" name="CuadroTexto 1">
            <a:extLst>
              <a:ext uri="{FF2B5EF4-FFF2-40B4-BE49-F238E27FC236}">
                <a16:creationId xmlns:a16="http://schemas.microsoft.com/office/drawing/2014/main" id="{E044F2BE-3A9E-4FB7-8A43-A8B024157C66}"/>
              </a:ext>
            </a:extLst>
          </p:cNvPr>
          <p:cNvSpPr txBox="1"/>
          <p:nvPr/>
        </p:nvSpPr>
        <p:spPr>
          <a:xfrm>
            <a:off x="5321356" y="3306233"/>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5</a:t>
            </a:r>
            <a:endParaRPr lang="es-MX" sz="1050" b="1" dirty="0">
              <a:solidFill>
                <a:schemeClr val="tx1"/>
              </a:solidFill>
            </a:endParaRPr>
          </a:p>
        </p:txBody>
      </p:sp>
      <p:sp>
        <p:nvSpPr>
          <p:cNvPr id="24" name="CuadroTexto 1">
            <a:extLst>
              <a:ext uri="{FF2B5EF4-FFF2-40B4-BE49-F238E27FC236}">
                <a16:creationId xmlns:a16="http://schemas.microsoft.com/office/drawing/2014/main" id="{39121327-8EEA-4D64-97DF-C9768D1988E1}"/>
              </a:ext>
            </a:extLst>
          </p:cNvPr>
          <p:cNvSpPr txBox="1"/>
          <p:nvPr/>
        </p:nvSpPr>
        <p:spPr>
          <a:xfrm>
            <a:off x="4495413" y="3306233"/>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4</a:t>
            </a:r>
          </a:p>
        </p:txBody>
      </p:sp>
      <p:sp>
        <p:nvSpPr>
          <p:cNvPr id="25" name="CuadroTexto 1">
            <a:extLst>
              <a:ext uri="{FF2B5EF4-FFF2-40B4-BE49-F238E27FC236}">
                <a16:creationId xmlns:a16="http://schemas.microsoft.com/office/drawing/2014/main" id="{36C55E00-7AE8-400B-ACAB-E2951DCF4788}"/>
              </a:ext>
            </a:extLst>
          </p:cNvPr>
          <p:cNvSpPr txBox="1"/>
          <p:nvPr/>
        </p:nvSpPr>
        <p:spPr>
          <a:xfrm>
            <a:off x="6164098" y="3309039"/>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6</a:t>
            </a:r>
          </a:p>
        </p:txBody>
      </p:sp>
      <p:sp>
        <p:nvSpPr>
          <p:cNvPr id="26" name="CuadroTexto 1">
            <a:extLst>
              <a:ext uri="{FF2B5EF4-FFF2-40B4-BE49-F238E27FC236}">
                <a16:creationId xmlns:a16="http://schemas.microsoft.com/office/drawing/2014/main" id="{3EE416C8-A8EE-40DF-9DDB-09FC11171170}"/>
              </a:ext>
            </a:extLst>
          </p:cNvPr>
          <p:cNvSpPr txBox="1"/>
          <p:nvPr/>
        </p:nvSpPr>
        <p:spPr>
          <a:xfrm>
            <a:off x="7028803" y="3326106"/>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7</a:t>
            </a:r>
            <a:endParaRPr lang="es-MX" sz="1050" b="1" dirty="0">
              <a:solidFill>
                <a:schemeClr val="tx1"/>
              </a:solidFill>
            </a:endParaRPr>
          </a:p>
        </p:txBody>
      </p:sp>
      <p:sp>
        <p:nvSpPr>
          <p:cNvPr id="27" name="CuadroTexto 1">
            <a:extLst>
              <a:ext uri="{FF2B5EF4-FFF2-40B4-BE49-F238E27FC236}">
                <a16:creationId xmlns:a16="http://schemas.microsoft.com/office/drawing/2014/main" id="{A30484B3-D5B9-4865-B32B-6D4B67F0CE95}"/>
              </a:ext>
            </a:extLst>
          </p:cNvPr>
          <p:cNvSpPr txBox="1"/>
          <p:nvPr/>
        </p:nvSpPr>
        <p:spPr>
          <a:xfrm>
            <a:off x="7844030" y="3343847"/>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8</a:t>
            </a:r>
            <a:endParaRPr lang="es-MX" sz="1050" b="1" dirty="0">
              <a:solidFill>
                <a:schemeClr val="tx1"/>
              </a:solidFill>
            </a:endParaRPr>
          </a:p>
        </p:txBody>
      </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spTree>
    <p:extLst>
      <p:ext uri="{BB962C8B-B14F-4D97-AF65-F5344CB8AC3E}">
        <p14:creationId xmlns:p14="http://schemas.microsoft.com/office/powerpoint/2010/main" val="111276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muy alto se siente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3.-Instalaciones</a:t>
            </a:r>
          </a:p>
          <a:p>
            <a:pPr algn="just"/>
            <a:r>
              <a:rPr lang="es-MX" dirty="0"/>
              <a:t>Se manifiesta que mas de 1/3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2.-Responsabilidad</a:t>
            </a:r>
          </a:p>
          <a:p>
            <a:pPr marL="742950" lvl="1" indent="-285750" algn="just">
              <a:buFont typeface="Arial" panose="020B0604020202020204" pitchFamily="34" charset="0"/>
              <a:buChar char="•"/>
            </a:pPr>
            <a:r>
              <a:rPr lang="es-MX" dirty="0"/>
              <a:t> 3.-Tolerancia</a:t>
            </a:r>
          </a:p>
          <a:p>
            <a:pPr marL="742950" lvl="1" indent="-285750" algn="just">
              <a:buFont typeface="Arial" panose="020B0604020202020204" pitchFamily="34" charset="0"/>
              <a:buChar char="•"/>
            </a:pPr>
            <a:r>
              <a:rPr lang="es-MX" dirty="0"/>
              <a:t> 4.-equidad</a:t>
            </a:r>
          </a:p>
          <a:p>
            <a:pPr marL="742950" lvl="1" indent="-285750" algn="just">
              <a:buFont typeface="Arial" panose="020B0604020202020204" pitchFamily="34" charset="0"/>
              <a:buChar char="•"/>
            </a:pPr>
            <a:r>
              <a:rPr lang="es-MX" dirty="0"/>
              <a:t> 5.-Justicia</a:t>
            </a:r>
          </a:p>
          <a:p>
            <a:pPr marL="742950" lvl="1" indent="-285750" algn="just">
              <a:buFont typeface="Arial" panose="020B0604020202020204" pitchFamily="34" charset="0"/>
              <a:buChar char="•"/>
            </a:pPr>
            <a:r>
              <a:rPr lang="es-MX" dirty="0"/>
              <a:t> 6.-Lealtad y compromiso</a:t>
            </a:r>
          </a:p>
          <a:p>
            <a:pPr marL="742950" lvl="1" indent="-285750" algn="just">
              <a:buFont typeface="Arial" panose="020B0604020202020204" pitchFamily="34" charset="0"/>
              <a:buChar char="•"/>
            </a:pPr>
            <a:r>
              <a:rPr lang="es-MX" dirty="0"/>
              <a:t> 7.-Profesionalismo e integridad</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4573EC0-CD31-4B34-80FB-A29E2F537293}"/>
              </a:ext>
            </a:extLst>
          </p:cNvPr>
          <p:cNvGraphicFramePr>
            <a:graphicFrameLocks/>
          </p:cNvGraphicFramePr>
          <p:nvPr>
            <p:extLst>
              <p:ext uri="{D42A27DB-BD31-4B8C-83A1-F6EECF244321}">
                <p14:modId xmlns:p14="http://schemas.microsoft.com/office/powerpoint/2010/main" val="3021989482"/>
              </p:ext>
            </p:extLst>
          </p:nvPr>
        </p:nvGraphicFramePr>
        <p:xfrm>
          <a:off x="1547664" y="1297286"/>
          <a:ext cx="7056783" cy="420812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spTree>
    <p:extLst>
      <p:ext uri="{BB962C8B-B14F-4D97-AF65-F5344CB8AC3E}">
        <p14:creationId xmlns:p14="http://schemas.microsoft.com/office/powerpoint/2010/main" val="181110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DBE4C558-E62F-4DF8-AB52-190A53C12C8C}"/>
              </a:ext>
            </a:extLst>
          </p:cNvPr>
          <p:cNvGraphicFramePr>
            <a:graphicFrameLocks/>
          </p:cNvGraphicFramePr>
          <p:nvPr>
            <p:extLst>
              <p:ext uri="{D42A27DB-BD31-4B8C-83A1-F6EECF244321}">
                <p14:modId xmlns:p14="http://schemas.microsoft.com/office/powerpoint/2010/main" val="2636441590"/>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spTree>
    <p:extLst>
      <p:ext uri="{BB962C8B-B14F-4D97-AF65-F5344CB8AC3E}">
        <p14:creationId xmlns:p14="http://schemas.microsoft.com/office/powerpoint/2010/main" val="83896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6FC416B6-94ED-4D9C-94DD-4FB6E06E0284}"/>
              </a:ext>
            </a:extLst>
          </p:cNvPr>
          <p:cNvGraphicFramePr>
            <a:graphicFrameLocks/>
          </p:cNvGraphicFramePr>
          <p:nvPr>
            <p:extLst>
              <p:ext uri="{D42A27DB-BD31-4B8C-83A1-F6EECF244321}">
                <p14:modId xmlns:p14="http://schemas.microsoft.com/office/powerpoint/2010/main" val="4263202429"/>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spTree>
    <p:extLst>
      <p:ext uri="{BB962C8B-B14F-4D97-AF65-F5344CB8AC3E}">
        <p14:creationId xmlns:p14="http://schemas.microsoft.com/office/powerpoint/2010/main" val="87448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071D756-505F-4746-9C73-D4CFDCADDC48}"/>
              </a:ext>
            </a:extLst>
          </p:cNvPr>
          <p:cNvGraphicFramePr>
            <a:graphicFrameLocks/>
          </p:cNvGraphicFramePr>
          <p:nvPr>
            <p:extLst>
              <p:ext uri="{D42A27DB-BD31-4B8C-83A1-F6EECF244321}">
                <p14:modId xmlns:p14="http://schemas.microsoft.com/office/powerpoint/2010/main" val="2102808384"/>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spTree>
    <p:extLst>
      <p:ext uri="{BB962C8B-B14F-4D97-AF65-F5344CB8AC3E}">
        <p14:creationId xmlns:p14="http://schemas.microsoft.com/office/powerpoint/2010/main" val="2788228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F439140-AB8F-4C75-A1B6-4387ED9A2DA4}"/>
              </a:ext>
            </a:extLst>
          </p:cNvPr>
          <p:cNvGraphicFramePr>
            <a:graphicFrameLocks/>
          </p:cNvGraphicFramePr>
          <p:nvPr>
            <p:extLst>
              <p:ext uri="{D42A27DB-BD31-4B8C-83A1-F6EECF244321}">
                <p14:modId xmlns:p14="http://schemas.microsoft.com/office/powerpoint/2010/main" val="594128778"/>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spTree>
    <p:extLst>
      <p:ext uri="{BB962C8B-B14F-4D97-AF65-F5344CB8AC3E}">
        <p14:creationId xmlns:p14="http://schemas.microsoft.com/office/powerpoint/2010/main" val="392966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C16BD116-A8B0-448F-BBDC-47EAAC4F7417}"/>
              </a:ext>
            </a:extLst>
          </p:cNvPr>
          <p:cNvGraphicFramePr>
            <a:graphicFrameLocks/>
          </p:cNvGraphicFramePr>
          <p:nvPr>
            <p:extLst>
              <p:ext uri="{D42A27DB-BD31-4B8C-83A1-F6EECF244321}">
                <p14:modId xmlns:p14="http://schemas.microsoft.com/office/powerpoint/2010/main" val="823252123"/>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spTree>
    <p:extLst>
      <p:ext uri="{BB962C8B-B14F-4D97-AF65-F5344CB8AC3E}">
        <p14:creationId xmlns:p14="http://schemas.microsoft.com/office/powerpoint/2010/main" val="329203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91689EB3-B94D-4C0B-AB71-C4DB63A04DB4}"/>
              </a:ext>
            </a:extLst>
          </p:cNvPr>
          <p:cNvGraphicFramePr>
            <a:graphicFrameLocks/>
          </p:cNvGraphicFramePr>
          <p:nvPr>
            <p:extLst>
              <p:ext uri="{D42A27DB-BD31-4B8C-83A1-F6EECF244321}">
                <p14:modId xmlns:p14="http://schemas.microsoft.com/office/powerpoint/2010/main" val="1782021782"/>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spTree>
    <p:extLst>
      <p:ext uri="{BB962C8B-B14F-4D97-AF65-F5344CB8AC3E}">
        <p14:creationId xmlns:p14="http://schemas.microsoft.com/office/powerpoint/2010/main" val="81492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192E464-6471-4D3D-AA5D-10BA1B2F72D1}"/>
              </a:ext>
            </a:extLst>
          </p:cNvPr>
          <p:cNvGraphicFramePr>
            <a:graphicFrameLocks/>
          </p:cNvGraphicFramePr>
          <p:nvPr>
            <p:extLst>
              <p:ext uri="{D42A27DB-BD31-4B8C-83A1-F6EECF244321}">
                <p14:modId xmlns:p14="http://schemas.microsoft.com/office/powerpoint/2010/main" val="415994994"/>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spTree>
    <p:extLst>
      <p:ext uri="{BB962C8B-B14F-4D97-AF65-F5344CB8AC3E}">
        <p14:creationId xmlns:p14="http://schemas.microsoft.com/office/powerpoint/2010/main" val="287866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D34CA70-E6E9-4845-946A-91874E5EBDFF}"/>
              </a:ext>
            </a:extLst>
          </p:cNvPr>
          <p:cNvGraphicFramePr>
            <a:graphicFrameLocks/>
          </p:cNvGraphicFramePr>
          <p:nvPr>
            <p:extLst>
              <p:ext uri="{D42A27DB-BD31-4B8C-83A1-F6EECF244321}">
                <p14:modId xmlns:p14="http://schemas.microsoft.com/office/powerpoint/2010/main" val="1561198254"/>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spTree>
    <p:extLst>
      <p:ext uri="{BB962C8B-B14F-4D97-AF65-F5344CB8AC3E}">
        <p14:creationId xmlns:p14="http://schemas.microsoft.com/office/powerpoint/2010/main" val="105692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B4CD6DB-4822-4B6F-957E-65CE88C7C940}"/>
              </a:ext>
            </a:extLst>
          </p:cNvPr>
          <p:cNvGraphicFramePr>
            <a:graphicFrameLocks/>
          </p:cNvGraphicFramePr>
          <p:nvPr>
            <p:extLst>
              <p:ext uri="{D42A27DB-BD31-4B8C-83A1-F6EECF244321}">
                <p14:modId xmlns:p14="http://schemas.microsoft.com/office/powerpoint/2010/main" val="4284439774"/>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spTree>
    <p:extLst>
      <p:ext uri="{BB962C8B-B14F-4D97-AF65-F5344CB8AC3E}">
        <p14:creationId xmlns:p14="http://schemas.microsoft.com/office/powerpoint/2010/main" val="131988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buena, el </a:t>
            </a:r>
            <a:r>
              <a:rPr lang="es-MX" b="1" dirty="0"/>
              <a:t>clima</a:t>
            </a:r>
            <a:r>
              <a:rPr lang="es-MX" dirty="0"/>
              <a:t> del entorno en cual se labora es regular con una oportunidad a mejorar, el </a:t>
            </a:r>
            <a:r>
              <a:rPr lang="es-MX" b="1" dirty="0"/>
              <a:t>ruido</a:t>
            </a:r>
            <a:r>
              <a:rPr lang="es-MX" dirty="0"/>
              <a:t> es adecuado para realizar las diversas labores encomendadas, en lo referente a </a:t>
            </a:r>
            <a:r>
              <a:rPr lang="es-MX" b="1" dirty="0"/>
              <a:t>mobiliario</a:t>
            </a:r>
            <a:r>
              <a:rPr lang="es-MX" dirty="0"/>
              <a:t> se expresa que es malo, el </a:t>
            </a:r>
            <a:r>
              <a:rPr lang="es-MX" b="1" dirty="0"/>
              <a:t>espacio</a:t>
            </a:r>
            <a:r>
              <a:rPr lang="es-MX" dirty="0"/>
              <a:t> permite realizar las actividades de forma normal, la </a:t>
            </a:r>
            <a:r>
              <a:rPr lang="es-MX" b="1" dirty="0"/>
              <a:t>higiene</a:t>
            </a:r>
            <a:r>
              <a:rPr lang="es-MX" dirty="0"/>
              <a:t> en general es buena, pero la </a:t>
            </a:r>
            <a:r>
              <a:rPr lang="es-MX" b="1" dirty="0"/>
              <a:t>higiene en sanitarios </a:t>
            </a:r>
            <a:r>
              <a:rPr lang="es-MX" dirty="0"/>
              <a:t>es limitada, en relación a la respuesta de solicitud de </a:t>
            </a:r>
            <a:r>
              <a:rPr lang="es-MX" b="1" dirty="0"/>
              <a:t>mantenimiento</a:t>
            </a:r>
            <a:r>
              <a:rPr lang="es-MX" dirty="0"/>
              <a:t> de infraestructura se expresa que es insuficiente, se conoce a los </a:t>
            </a:r>
            <a:r>
              <a:rPr lang="es-MX" b="1" dirty="0"/>
              <a:t>integrantes</a:t>
            </a:r>
            <a:r>
              <a:rPr lang="es-MX" dirty="0"/>
              <a:t> </a:t>
            </a:r>
            <a:r>
              <a:rPr lang="es-MX" b="1" dirty="0"/>
              <a:t>de las comisiones de seguridad e higiene </a:t>
            </a:r>
            <a:r>
              <a:rPr lang="es-MX" dirty="0"/>
              <a:t>en un buen porcentaje, pero es carente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8E541E45-1671-4732-BDE6-862C0FE73938}"/>
              </a:ext>
            </a:extLst>
          </p:cNvPr>
          <p:cNvGraphicFramePr>
            <a:graphicFrameLocks/>
          </p:cNvGraphicFramePr>
          <p:nvPr>
            <p:extLst>
              <p:ext uri="{D42A27DB-BD31-4B8C-83A1-F6EECF244321}">
                <p14:modId xmlns:p14="http://schemas.microsoft.com/office/powerpoint/2010/main" val="59292123"/>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spTree>
    <p:extLst>
      <p:ext uri="{BB962C8B-B14F-4D97-AF65-F5344CB8AC3E}">
        <p14:creationId xmlns:p14="http://schemas.microsoft.com/office/powerpoint/2010/main" val="127112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B5354C2-2C95-4943-AC1F-C87CAF683486}"/>
              </a:ext>
            </a:extLst>
          </p:cNvPr>
          <p:cNvGraphicFramePr>
            <a:graphicFrameLocks/>
          </p:cNvGraphicFramePr>
          <p:nvPr>
            <p:extLst>
              <p:ext uri="{D42A27DB-BD31-4B8C-83A1-F6EECF244321}">
                <p14:modId xmlns:p14="http://schemas.microsoft.com/office/powerpoint/2010/main" val="2832213472"/>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spTree>
    <p:extLst>
      <p:ext uri="{BB962C8B-B14F-4D97-AF65-F5344CB8AC3E}">
        <p14:creationId xmlns:p14="http://schemas.microsoft.com/office/powerpoint/2010/main" val="66682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3206CAF-751D-4E90-A25A-79EF55559141}"/>
              </a:ext>
            </a:extLst>
          </p:cNvPr>
          <p:cNvGraphicFramePr>
            <a:graphicFrameLocks/>
          </p:cNvGraphicFramePr>
          <p:nvPr>
            <p:extLst>
              <p:ext uri="{D42A27DB-BD31-4B8C-83A1-F6EECF244321}">
                <p14:modId xmlns:p14="http://schemas.microsoft.com/office/powerpoint/2010/main" val="2049908934"/>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spTree>
    <p:extLst>
      <p:ext uri="{BB962C8B-B14F-4D97-AF65-F5344CB8AC3E}">
        <p14:creationId xmlns:p14="http://schemas.microsoft.com/office/powerpoint/2010/main" val="2086261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9149DACA-93F9-44AC-AE5D-568C9EF71599}"/>
              </a:ext>
            </a:extLst>
          </p:cNvPr>
          <p:cNvGraphicFramePr>
            <a:graphicFrameLocks/>
          </p:cNvGraphicFramePr>
          <p:nvPr>
            <p:extLst>
              <p:ext uri="{D42A27DB-BD31-4B8C-83A1-F6EECF244321}">
                <p14:modId xmlns:p14="http://schemas.microsoft.com/office/powerpoint/2010/main" val="720022274"/>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spTree>
    <p:extLst>
      <p:ext uri="{BB962C8B-B14F-4D97-AF65-F5344CB8AC3E}">
        <p14:creationId xmlns:p14="http://schemas.microsoft.com/office/powerpoint/2010/main" val="1573819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5A8F13D-0F2B-48EC-96CB-3C8CC74E6E5F}"/>
              </a:ext>
            </a:extLst>
          </p:cNvPr>
          <p:cNvGraphicFramePr>
            <a:graphicFrameLocks/>
          </p:cNvGraphicFramePr>
          <p:nvPr>
            <p:extLst>
              <p:ext uri="{D42A27DB-BD31-4B8C-83A1-F6EECF244321}">
                <p14:modId xmlns:p14="http://schemas.microsoft.com/office/powerpoint/2010/main" val="2081456498"/>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spTree>
    <p:extLst>
      <p:ext uri="{BB962C8B-B14F-4D97-AF65-F5344CB8AC3E}">
        <p14:creationId xmlns:p14="http://schemas.microsoft.com/office/powerpoint/2010/main" val="3954348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CA0864F3-2344-416A-8DD7-DC38D64DF262}"/>
              </a:ext>
            </a:extLst>
          </p:cNvPr>
          <p:cNvGraphicFramePr>
            <a:graphicFrameLocks/>
          </p:cNvGraphicFramePr>
          <p:nvPr>
            <p:extLst>
              <p:ext uri="{D42A27DB-BD31-4B8C-83A1-F6EECF244321}">
                <p14:modId xmlns:p14="http://schemas.microsoft.com/office/powerpoint/2010/main" val="1436395624"/>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7F68A141-9475-41E2-982F-3B46D45A9BFE}"/>
              </a:ext>
            </a:extLst>
          </p:cNvPr>
          <p:cNvGraphicFramePr>
            <a:graphicFrameLocks/>
          </p:cNvGraphicFramePr>
          <p:nvPr>
            <p:extLst>
              <p:ext uri="{D42A27DB-BD31-4B8C-83A1-F6EECF244321}">
                <p14:modId xmlns:p14="http://schemas.microsoft.com/office/powerpoint/2010/main" val="3528528762"/>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DCFB7557-1969-4367-AB15-65F7957CA7B0}"/>
              </a:ext>
            </a:extLst>
          </p:cNvPr>
          <p:cNvGraphicFramePr>
            <a:graphicFrameLocks/>
          </p:cNvGraphicFramePr>
          <p:nvPr>
            <p:extLst>
              <p:ext uri="{D42A27DB-BD31-4B8C-83A1-F6EECF244321}">
                <p14:modId xmlns:p14="http://schemas.microsoft.com/office/powerpoint/2010/main" val="1546421291"/>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707886"/>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RESULTADOS GENERALES</a:t>
            </a: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presentándose una oportunidad de mejora ya que casi el 50% menciona que no es siempre y el 4% dice que nunca se le entrega.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necesarios para llevar a cabo tus actividades académicas o de investigación, presentándose una oportunidad de mejora ya que casi el 40% menciona que no es siempre, y el 6% dice que nunca se le entrega.</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5909310"/>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mas del 40% menciona que no es siempre, y un 1.6% dice que nunca cuenta con ello.</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mas del 40% menciona que no es siempre, y un 2.1% dice que nunca cuenta con ello.</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mas del 40% menciona que no es siempre, y un 1.8% dice que nunca cuenta con ello.</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 aparte el 3.4% indica que nunca se le entrega.</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 aparte el 4% indica que nunca se le entrega.</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4C7FEC46-90E9-4CCA-B63C-D98D74B1AE93}"/>
              </a:ext>
            </a:extLst>
          </p:cNvPr>
          <p:cNvGraphicFramePr>
            <a:graphicFrameLocks/>
          </p:cNvGraphicFramePr>
          <p:nvPr>
            <p:extLst>
              <p:ext uri="{D42A27DB-BD31-4B8C-83A1-F6EECF244321}">
                <p14:modId xmlns:p14="http://schemas.microsoft.com/office/powerpoint/2010/main" val="973128983"/>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spTree>
    <p:extLst>
      <p:ext uri="{BB962C8B-B14F-4D97-AF65-F5344CB8AC3E}">
        <p14:creationId xmlns:p14="http://schemas.microsoft.com/office/powerpoint/2010/main" val="919335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8CDD0A1-7427-41BF-9D8D-FBFA9695CEDF}"/>
              </a:ext>
            </a:extLst>
          </p:cNvPr>
          <p:cNvGraphicFramePr>
            <a:graphicFrameLocks/>
          </p:cNvGraphicFramePr>
          <p:nvPr>
            <p:extLst>
              <p:ext uri="{D42A27DB-BD31-4B8C-83A1-F6EECF244321}">
                <p14:modId xmlns:p14="http://schemas.microsoft.com/office/powerpoint/2010/main" val="3695557517"/>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spTree>
    <p:extLst>
      <p:ext uri="{BB962C8B-B14F-4D97-AF65-F5344CB8AC3E}">
        <p14:creationId xmlns:p14="http://schemas.microsoft.com/office/powerpoint/2010/main" val="3072511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8A53654-BE18-4404-8482-30EA56D2BE71}"/>
              </a:ext>
            </a:extLst>
          </p:cNvPr>
          <p:cNvGraphicFramePr>
            <a:graphicFrameLocks/>
          </p:cNvGraphicFramePr>
          <p:nvPr>
            <p:extLst>
              <p:ext uri="{D42A27DB-BD31-4B8C-83A1-F6EECF244321}">
                <p14:modId xmlns:p14="http://schemas.microsoft.com/office/powerpoint/2010/main" val="1777898566"/>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spTree>
    <p:extLst>
      <p:ext uri="{BB962C8B-B14F-4D97-AF65-F5344CB8AC3E}">
        <p14:creationId xmlns:p14="http://schemas.microsoft.com/office/powerpoint/2010/main" val="3451267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6FE62900-C314-468F-801E-BE472A39E3AE}"/>
              </a:ext>
            </a:extLst>
          </p:cNvPr>
          <p:cNvGraphicFramePr>
            <a:graphicFrameLocks/>
          </p:cNvGraphicFramePr>
          <p:nvPr>
            <p:extLst>
              <p:ext uri="{D42A27DB-BD31-4B8C-83A1-F6EECF244321}">
                <p14:modId xmlns:p14="http://schemas.microsoft.com/office/powerpoint/2010/main" val="216249938"/>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spTree>
    <p:extLst>
      <p:ext uri="{BB962C8B-B14F-4D97-AF65-F5344CB8AC3E}">
        <p14:creationId xmlns:p14="http://schemas.microsoft.com/office/powerpoint/2010/main" val="3719504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72D4E73-E22A-46D7-BEAC-23D24B2B6E8F}"/>
              </a:ext>
            </a:extLst>
          </p:cNvPr>
          <p:cNvGraphicFramePr>
            <a:graphicFrameLocks/>
          </p:cNvGraphicFramePr>
          <p:nvPr>
            <p:extLst>
              <p:ext uri="{D42A27DB-BD31-4B8C-83A1-F6EECF244321}">
                <p14:modId xmlns:p14="http://schemas.microsoft.com/office/powerpoint/2010/main" val="2793253912"/>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spTree>
    <p:extLst>
      <p:ext uri="{BB962C8B-B14F-4D97-AF65-F5344CB8AC3E}">
        <p14:creationId xmlns:p14="http://schemas.microsoft.com/office/powerpoint/2010/main" val="3908274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3" name="Gráfico 22">
            <a:extLst>
              <a:ext uri="{FF2B5EF4-FFF2-40B4-BE49-F238E27FC236}">
                <a16:creationId xmlns:a16="http://schemas.microsoft.com/office/drawing/2014/main" id="{9A9C3BB4-0FE1-4C42-A7AD-19FA6BBC090E}"/>
              </a:ext>
            </a:extLst>
          </p:cNvPr>
          <p:cNvGraphicFramePr>
            <a:graphicFrameLocks/>
          </p:cNvGraphicFramePr>
          <p:nvPr>
            <p:extLst>
              <p:ext uri="{D42A27DB-BD31-4B8C-83A1-F6EECF244321}">
                <p14:modId xmlns:p14="http://schemas.microsoft.com/office/powerpoint/2010/main" val="1241103716"/>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1">
            <a:extLst>
              <a:ext uri="{FF2B5EF4-FFF2-40B4-BE49-F238E27FC236}">
                <a16:creationId xmlns:a16="http://schemas.microsoft.com/office/drawing/2014/main" id="{CCB38801-6254-4715-8E81-12B626564A22}"/>
              </a:ext>
            </a:extLst>
          </p:cNvPr>
          <p:cNvSpPr txBox="1"/>
          <p:nvPr/>
        </p:nvSpPr>
        <p:spPr>
          <a:xfrm>
            <a:off x="3090147" y="3616050"/>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1</a:t>
            </a:r>
            <a:endParaRPr lang="es-MX" sz="1050" b="1" dirty="0">
              <a:solidFill>
                <a:schemeClr val="tx1"/>
              </a:solidFill>
            </a:endParaRPr>
          </a:p>
        </p:txBody>
      </p:sp>
      <p:sp>
        <p:nvSpPr>
          <p:cNvPr id="25" name="CuadroTexto 1">
            <a:extLst>
              <a:ext uri="{FF2B5EF4-FFF2-40B4-BE49-F238E27FC236}">
                <a16:creationId xmlns:a16="http://schemas.microsoft.com/office/drawing/2014/main" id="{CCB38801-6254-4715-8E81-12B626564A22}"/>
              </a:ext>
            </a:extLst>
          </p:cNvPr>
          <p:cNvSpPr txBox="1"/>
          <p:nvPr/>
        </p:nvSpPr>
        <p:spPr>
          <a:xfrm>
            <a:off x="5367432" y="3616050"/>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dirty="0">
                <a:solidFill>
                  <a:schemeClr val="tx1"/>
                </a:solidFill>
              </a:rPr>
              <a:t>2</a:t>
            </a:r>
          </a:p>
        </p:txBody>
      </p:sp>
      <p:sp>
        <p:nvSpPr>
          <p:cNvPr id="26" name="CuadroTexto 1">
            <a:extLst>
              <a:ext uri="{FF2B5EF4-FFF2-40B4-BE49-F238E27FC236}">
                <a16:creationId xmlns:a16="http://schemas.microsoft.com/office/drawing/2014/main" id="{CCB38801-6254-4715-8E81-12B626564A22}"/>
              </a:ext>
            </a:extLst>
          </p:cNvPr>
          <p:cNvSpPr txBox="1"/>
          <p:nvPr/>
        </p:nvSpPr>
        <p:spPr>
          <a:xfrm>
            <a:off x="7552051" y="3630944"/>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3</a:t>
            </a:r>
          </a:p>
        </p:txBody>
      </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spTree>
    <p:extLst>
      <p:ext uri="{BB962C8B-B14F-4D97-AF65-F5344CB8AC3E}">
        <p14:creationId xmlns:p14="http://schemas.microsoft.com/office/powerpoint/2010/main" val="407314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2" name="Gráfico 31">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974717134"/>
              </p:ext>
            </p:extLst>
          </p:nvPr>
        </p:nvGraphicFramePr>
        <p:xfrm>
          <a:off x="827585" y="3541786"/>
          <a:ext cx="4421518"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extLst>
              <p:ext uri="{D42A27DB-BD31-4B8C-83A1-F6EECF244321}">
                <p14:modId xmlns:p14="http://schemas.microsoft.com/office/powerpoint/2010/main" val="717677210"/>
              </p:ext>
            </p:extLst>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617E218C-DCD2-49A4-9B3E-6FEAD0710A1A}"/>
              </a:ext>
            </a:extLst>
          </p:cNvPr>
          <p:cNvGraphicFramePr>
            <a:graphicFrameLocks/>
          </p:cNvGraphicFramePr>
          <p:nvPr>
            <p:extLst>
              <p:ext uri="{D42A27DB-BD31-4B8C-83A1-F6EECF244321}">
                <p14:modId xmlns:p14="http://schemas.microsoft.com/office/powerpoint/2010/main" val="3597559193"/>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spTree>
    <p:extLst>
      <p:ext uri="{BB962C8B-B14F-4D97-AF65-F5344CB8AC3E}">
        <p14:creationId xmlns:p14="http://schemas.microsoft.com/office/powerpoint/2010/main" val="1773293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regular con una oportunidad a mejorar, se manifiesta que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en un alto porcentaje, los encuestados clasificaron la siguiente </a:t>
            </a:r>
            <a:r>
              <a:rPr lang="es-MX" b="1" dirty="0"/>
              <a:t>tipificación</a:t>
            </a:r>
            <a:r>
              <a:rPr lang="es-MX" dirty="0"/>
              <a:t> de conflictos jerarquizándolos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8AD6DE83-A28B-47F8-BFF9-4EF3C59AF191}"/>
              </a:ext>
            </a:extLst>
          </p:cNvPr>
          <p:cNvGraphicFramePr>
            <a:graphicFrameLocks/>
          </p:cNvGraphicFramePr>
          <p:nvPr>
            <p:extLst>
              <p:ext uri="{D42A27DB-BD31-4B8C-83A1-F6EECF244321}">
                <p14:modId xmlns:p14="http://schemas.microsoft.com/office/powerpoint/2010/main" val="1931473599"/>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spTree>
    <p:extLst>
      <p:ext uri="{BB962C8B-B14F-4D97-AF65-F5344CB8AC3E}">
        <p14:creationId xmlns:p14="http://schemas.microsoft.com/office/powerpoint/2010/main" val="1209525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471BEB9A-67C1-4724-A043-18A4A88D9383}"/>
              </a:ext>
            </a:extLst>
          </p:cNvPr>
          <p:cNvGraphicFramePr>
            <a:graphicFrameLocks/>
          </p:cNvGraphicFramePr>
          <p:nvPr>
            <p:extLst>
              <p:ext uri="{D42A27DB-BD31-4B8C-83A1-F6EECF244321}">
                <p14:modId xmlns:p14="http://schemas.microsoft.com/office/powerpoint/2010/main" val="2611840371"/>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spTree>
    <p:extLst>
      <p:ext uri="{BB962C8B-B14F-4D97-AF65-F5344CB8AC3E}">
        <p14:creationId xmlns:p14="http://schemas.microsoft.com/office/powerpoint/2010/main" val="2273041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7A12174-7BA6-4A41-9AE1-CFF3C28E894C}"/>
              </a:ext>
            </a:extLst>
          </p:cNvPr>
          <p:cNvGraphicFramePr>
            <a:graphicFrameLocks/>
          </p:cNvGraphicFramePr>
          <p:nvPr>
            <p:extLst>
              <p:ext uri="{D42A27DB-BD31-4B8C-83A1-F6EECF244321}">
                <p14:modId xmlns:p14="http://schemas.microsoft.com/office/powerpoint/2010/main" val="1682162169"/>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spTree>
    <p:extLst>
      <p:ext uri="{BB962C8B-B14F-4D97-AF65-F5344CB8AC3E}">
        <p14:creationId xmlns:p14="http://schemas.microsoft.com/office/powerpoint/2010/main" val="2527403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B0B698FF-5C31-4DD1-99D5-1A3170F34B7C}"/>
              </a:ext>
            </a:extLst>
          </p:cNvPr>
          <p:cNvGraphicFramePr>
            <a:graphicFrameLocks/>
          </p:cNvGraphicFramePr>
          <p:nvPr>
            <p:extLst>
              <p:ext uri="{D42A27DB-BD31-4B8C-83A1-F6EECF244321}">
                <p14:modId xmlns:p14="http://schemas.microsoft.com/office/powerpoint/2010/main" val="3001946686"/>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spTree>
    <p:extLst>
      <p:ext uri="{BB962C8B-B14F-4D97-AF65-F5344CB8AC3E}">
        <p14:creationId xmlns:p14="http://schemas.microsoft.com/office/powerpoint/2010/main" val="1222307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40C6730-1730-46ED-9550-BEF69F4DDD23}"/>
              </a:ext>
            </a:extLst>
          </p:cNvPr>
          <p:cNvGraphicFramePr>
            <a:graphicFrameLocks/>
          </p:cNvGraphicFramePr>
          <p:nvPr>
            <p:extLst>
              <p:ext uri="{D42A27DB-BD31-4B8C-83A1-F6EECF244321}">
                <p14:modId xmlns:p14="http://schemas.microsoft.com/office/powerpoint/2010/main" val="1975971900"/>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spTree>
    <p:extLst>
      <p:ext uri="{BB962C8B-B14F-4D97-AF65-F5344CB8AC3E}">
        <p14:creationId xmlns:p14="http://schemas.microsoft.com/office/powerpoint/2010/main" val="219642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82DA4EC-079C-4834-953A-72281C6E8384}"/>
              </a:ext>
            </a:extLst>
          </p:cNvPr>
          <p:cNvGraphicFramePr>
            <a:graphicFrameLocks/>
          </p:cNvGraphicFramePr>
          <p:nvPr>
            <p:extLst>
              <p:ext uri="{D42A27DB-BD31-4B8C-83A1-F6EECF244321}">
                <p14:modId xmlns:p14="http://schemas.microsoft.com/office/powerpoint/2010/main" val="3711093716"/>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spTree>
    <p:extLst>
      <p:ext uri="{BB962C8B-B14F-4D97-AF65-F5344CB8AC3E}">
        <p14:creationId xmlns:p14="http://schemas.microsoft.com/office/powerpoint/2010/main" val="1482450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3" name="Gráfico 22">
            <a:extLst>
              <a:ext uri="{FF2B5EF4-FFF2-40B4-BE49-F238E27FC236}">
                <a16:creationId xmlns:a16="http://schemas.microsoft.com/office/drawing/2014/main" id="{D65DF277-A408-45F8-A531-7E40F527DF1D}"/>
              </a:ext>
            </a:extLst>
          </p:cNvPr>
          <p:cNvGraphicFramePr>
            <a:graphicFrameLocks/>
          </p:cNvGraphicFramePr>
          <p:nvPr>
            <p:extLst>
              <p:ext uri="{D42A27DB-BD31-4B8C-83A1-F6EECF244321}">
                <p14:modId xmlns:p14="http://schemas.microsoft.com/office/powerpoint/2010/main" val="406337205"/>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spTree>
    <p:extLst>
      <p:ext uri="{BB962C8B-B14F-4D97-AF65-F5344CB8AC3E}">
        <p14:creationId xmlns:p14="http://schemas.microsoft.com/office/powerpoint/2010/main" val="99273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extLst>
              <p:ext uri="{D42A27DB-BD31-4B8C-83A1-F6EECF244321}">
                <p14:modId xmlns:p14="http://schemas.microsoft.com/office/powerpoint/2010/main" val="1188002065"/>
              </p:ext>
            </p:extLst>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1418225244"/>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extLst>
              <p:ext uri="{D42A27DB-BD31-4B8C-83A1-F6EECF244321}">
                <p14:modId xmlns:p14="http://schemas.microsoft.com/office/powerpoint/2010/main" val="222773040"/>
              </p:ext>
            </p:extLst>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extLst>
              <p:ext uri="{D42A27DB-BD31-4B8C-83A1-F6EECF244321}">
                <p14:modId xmlns:p14="http://schemas.microsoft.com/office/powerpoint/2010/main" val="3322635592"/>
              </p:ext>
            </p:extLst>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47730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3F449C5-4CB2-43DD-9B89-DE20F8BFBAD1}"/>
              </a:ext>
            </a:extLst>
          </p:cNvPr>
          <p:cNvGraphicFramePr>
            <a:graphicFrameLocks/>
          </p:cNvGraphicFramePr>
          <p:nvPr>
            <p:extLst>
              <p:ext uri="{D42A27DB-BD31-4B8C-83A1-F6EECF244321}">
                <p14:modId xmlns:p14="http://schemas.microsoft.com/office/powerpoint/2010/main" val="2213954132"/>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spTree>
    <p:extLst>
      <p:ext uri="{BB962C8B-B14F-4D97-AF65-F5344CB8AC3E}">
        <p14:creationId xmlns:p14="http://schemas.microsoft.com/office/powerpoint/2010/main" val="1796323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4290ED7B-2EE8-4A1F-A63B-33D3D0F08F43}"/>
              </a:ext>
            </a:extLst>
          </p:cNvPr>
          <p:cNvGraphicFramePr>
            <a:graphicFrameLocks/>
          </p:cNvGraphicFramePr>
          <p:nvPr>
            <p:extLst>
              <p:ext uri="{D42A27DB-BD31-4B8C-83A1-F6EECF244321}">
                <p14:modId xmlns:p14="http://schemas.microsoft.com/office/powerpoint/2010/main" val="3915867881"/>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spTree>
    <p:extLst>
      <p:ext uri="{BB962C8B-B14F-4D97-AF65-F5344CB8AC3E}">
        <p14:creationId xmlns:p14="http://schemas.microsoft.com/office/powerpoint/2010/main" val="2834146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02041BF-F351-45E1-A89A-E79A592CF46E}"/>
              </a:ext>
            </a:extLst>
          </p:cNvPr>
          <p:cNvGraphicFramePr>
            <a:graphicFrameLocks/>
          </p:cNvGraphicFramePr>
          <p:nvPr>
            <p:extLst>
              <p:ext uri="{D42A27DB-BD31-4B8C-83A1-F6EECF244321}">
                <p14:modId xmlns:p14="http://schemas.microsoft.com/office/powerpoint/2010/main" val="2428183498"/>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spTree>
    <p:extLst>
      <p:ext uri="{BB962C8B-B14F-4D97-AF65-F5344CB8AC3E}">
        <p14:creationId xmlns:p14="http://schemas.microsoft.com/office/powerpoint/2010/main" val="3737836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4D4DADF-E78B-48C0-BD85-998E3AE84172}"/>
              </a:ext>
            </a:extLst>
          </p:cNvPr>
          <p:cNvGraphicFramePr>
            <a:graphicFrameLocks/>
          </p:cNvGraphicFramePr>
          <p:nvPr>
            <p:extLst>
              <p:ext uri="{D42A27DB-BD31-4B8C-83A1-F6EECF244321}">
                <p14:modId xmlns:p14="http://schemas.microsoft.com/office/powerpoint/2010/main" val="2746759520"/>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spTree>
    <p:extLst>
      <p:ext uri="{BB962C8B-B14F-4D97-AF65-F5344CB8AC3E}">
        <p14:creationId xmlns:p14="http://schemas.microsoft.com/office/powerpoint/2010/main" val="3274909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25DC73E-B38E-46CD-A57C-B250EDF70AF4}"/>
              </a:ext>
            </a:extLst>
          </p:cNvPr>
          <p:cNvGraphicFramePr>
            <a:graphicFrameLocks/>
          </p:cNvGraphicFramePr>
          <p:nvPr>
            <p:extLst>
              <p:ext uri="{D42A27DB-BD31-4B8C-83A1-F6EECF244321}">
                <p14:modId xmlns:p14="http://schemas.microsoft.com/office/powerpoint/2010/main" val="333096516"/>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spTree>
    <p:extLst>
      <p:ext uri="{BB962C8B-B14F-4D97-AF65-F5344CB8AC3E}">
        <p14:creationId xmlns:p14="http://schemas.microsoft.com/office/powerpoint/2010/main" val="2747837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0009521F-FE14-4181-BC6C-1D70C40E1156}"/>
              </a:ext>
            </a:extLst>
          </p:cNvPr>
          <p:cNvGraphicFramePr>
            <a:graphicFrameLocks/>
          </p:cNvGraphicFramePr>
          <p:nvPr>
            <p:extLst>
              <p:ext uri="{D42A27DB-BD31-4B8C-83A1-F6EECF244321}">
                <p14:modId xmlns:p14="http://schemas.microsoft.com/office/powerpoint/2010/main" val="3466499640"/>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spTree>
    <p:extLst>
      <p:ext uri="{BB962C8B-B14F-4D97-AF65-F5344CB8AC3E}">
        <p14:creationId xmlns:p14="http://schemas.microsoft.com/office/powerpoint/2010/main" val="2572983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5E425834-82B1-45D4-A69A-E97E9140CE3F}"/>
              </a:ext>
            </a:extLst>
          </p:cNvPr>
          <p:cNvGraphicFramePr>
            <a:graphicFrameLocks/>
          </p:cNvGraphicFramePr>
          <p:nvPr>
            <p:extLst>
              <p:ext uri="{D42A27DB-BD31-4B8C-83A1-F6EECF244321}">
                <p14:modId xmlns:p14="http://schemas.microsoft.com/office/powerpoint/2010/main" val="1998622464"/>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spTree>
    <p:extLst>
      <p:ext uri="{BB962C8B-B14F-4D97-AF65-F5344CB8AC3E}">
        <p14:creationId xmlns:p14="http://schemas.microsoft.com/office/powerpoint/2010/main" val="42848373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092A9CCE-39A5-4459-86F6-0F1573A81CB4}"/>
              </a:ext>
            </a:extLst>
          </p:cNvPr>
          <p:cNvGraphicFramePr>
            <a:graphicFrameLocks/>
          </p:cNvGraphicFramePr>
          <p:nvPr>
            <p:extLst>
              <p:ext uri="{D42A27DB-BD31-4B8C-83A1-F6EECF244321}">
                <p14:modId xmlns:p14="http://schemas.microsoft.com/office/powerpoint/2010/main" val="1992944103"/>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spTree>
    <p:extLst>
      <p:ext uri="{BB962C8B-B14F-4D97-AF65-F5344CB8AC3E}">
        <p14:creationId xmlns:p14="http://schemas.microsoft.com/office/powerpoint/2010/main" val="250332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007F8EA-273B-4C8A-BFB3-48AF59479508}"/>
              </a:ext>
            </a:extLst>
          </p:cNvPr>
          <p:cNvGraphicFramePr>
            <a:graphicFrameLocks/>
          </p:cNvGraphicFramePr>
          <p:nvPr>
            <p:extLst>
              <p:ext uri="{D42A27DB-BD31-4B8C-83A1-F6EECF244321}">
                <p14:modId xmlns:p14="http://schemas.microsoft.com/office/powerpoint/2010/main" val="2879394552"/>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spTree>
    <p:extLst>
      <p:ext uri="{BB962C8B-B14F-4D97-AF65-F5344CB8AC3E}">
        <p14:creationId xmlns:p14="http://schemas.microsoft.com/office/powerpoint/2010/main" val="1295269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1/3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un  mas de 1/3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10% no ha sido convocado, en un porcentaje menor se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14E7A88F-D9D7-4489-88EF-9111A365C9D3}"/>
              </a:ext>
            </a:extLst>
          </p:cNvPr>
          <p:cNvGraphicFramePr>
            <a:graphicFrameLocks/>
          </p:cNvGraphicFramePr>
          <p:nvPr>
            <p:extLst>
              <p:ext uri="{D42A27DB-BD31-4B8C-83A1-F6EECF244321}">
                <p14:modId xmlns:p14="http://schemas.microsoft.com/office/powerpoint/2010/main" val="2174288695"/>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8C4B2D31-6E75-4EA7-95D1-473A1D4D0D56}"/>
              </a:ext>
            </a:extLst>
          </p:cNvPr>
          <p:cNvGraphicFramePr>
            <a:graphicFrameLocks/>
          </p:cNvGraphicFramePr>
          <p:nvPr>
            <p:extLst>
              <p:ext uri="{D42A27DB-BD31-4B8C-83A1-F6EECF244321}">
                <p14:modId xmlns:p14="http://schemas.microsoft.com/office/powerpoint/2010/main" val="633453900"/>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9D1409CC-DB4A-4629-BE66-37752C68DCDB}"/>
              </a:ext>
            </a:extLst>
          </p:cNvPr>
          <p:cNvGraphicFramePr>
            <a:graphicFrameLocks/>
          </p:cNvGraphicFramePr>
          <p:nvPr>
            <p:extLst>
              <p:ext uri="{D42A27DB-BD31-4B8C-83A1-F6EECF244321}">
                <p14:modId xmlns:p14="http://schemas.microsoft.com/office/powerpoint/2010/main" val="958273442"/>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E96743FE-09F3-4894-AD85-98B803B6C8BD}"/>
              </a:ext>
            </a:extLst>
          </p:cNvPr>
          <p:cNvGraphicFramePr>
            <a:graphicFrameLocks/>
          </p:cNvGraphicFramePr>
          <p:nvPr>
            <p:extLst>
              <p:ext uri="{D42A27DB-BD31-4B8C-83A1-F6EECF244321}">
                <p14:modId xmlns:p14="http://schemas.microsoft.com/office/powerpoint/2010/main" val="3235559035"/>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spTree>
    <p:extLst>
      <p:ext uri="{BB962C8B-B14F-4D97-AF65-F5344CB8AC3E}">
        <p14:creationId xmlns:p14="http://schemas.microsoft.com/office/powerpoint/2010/main" val="24915089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9AE3E8C-EAD6-414D-B19E-5FBDEF4ECA47}"/>
              </a:ext>
            </a:extLst>
          </p:cNvPr>
          <p:cNvGraphicFramePr>
            <a:graphicFrameLocks/>
          </p:cNvGraphicFramePr>
          <p:nvPr>
            <p:extLst>
              <p:ext uri="{D42A27DB-BD31-4B8C-83A1-F6EECF244321}">
                <p14:modId xmlns:p14="http://schemas.microsoft.com/office/powerpoint/2010/main" val="134036295"/>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1418403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F4EB8E49-86B9-4F2E-98EB-34F874184686}"/>
              </a:ext>
            </a:extLst>
          </p:cNvPr>
          <p:cNvGraphicFramePr>
            <a:graphicFrameLocks/>
          </p:cNvGraphicFramePr>
          <p:nvPr>
            <p:extLst>
              <p:ext uri="{D42A27DB-BD31-4B8C-83A1-F6EECF244321}">
                <p14:modId xmlns:p14="http://schemas.microsoft.com/office/powerpoint/2010/main" val="3212814340"/>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27896103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AD766F2C-800C-4A9A-8614-E70D90D3C60D}"/>
              </a:ext>
            </a:extLst>
          </p:cNvPr>
          <p:cNvGraphicFramePr>
            <a:graphicFrameLocks/>
          </p:cNvGraphicFramePr>
          <p:nvPr>
            <p:extLst>
              <p:ext uri="{D42A27DB-BD31-4B8C-83A1-F6EECF244321}">
                <p14:modId xmlns:p14="http://schemas.microsoft.com/office/powerpoint/2010/main" val="1886928585"/>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96689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41197667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D22D657F-922B-443A-BE75-AF10353219BF}"/>
              </a:ext>
            </a:extLst>
          </p:cNvPr>
          <p:cNvGraphicFramePr>
            <a:graphicFrameLocks/>
          </p:cNvGraphicFramePr>
          <p:nvPr>
            <p:extLst>
              <p:ext uri="{D42A27DB-BD31-4B8C-83A1-F6EECF244321}">
                <p14:modId xmlns:p14="http://schemas.microsoft.com/office/powerpoint/2010/main" val="2524772223"/>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spTree>
    <p:extLst>
      <p:ext uri="{BB962C8B-B14F-4D97-AF65-F5344CB8AC3E}">
        <p14:creationId xmlns:p14="http://schemas.microsoft.com/office/powerpoint/2010/main" val="13476291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73A152B5-6E5A-4A85-A3E9-FC0F92167443}"/>
              </a:ext>
            </a:extLst>
          </p:cNvPr>
          <p:cNvGraphicFramePr>
            <a:graphicFrameLocks/>
          </p:cNvGraphicFramePr>
          <p:nvPr>
            <p:extLst>
              <p:ext uri="{D42A27DB-BD31-4B8C-83A1-F6EECF244321}">
                <p14:modId xmlns:p14="http://schemas.microsoft.com/office/powerpoint/2010/main" val="383110241"/>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32487607-8963-4040-A82C-EC26CE45C472}"/>
              </a:ext>
            </a:extLst>
          </p:cNvPr>
          <p:cNvGraphicFramePr>
            <a:graphicFrameLocks/>
          </p:cNvGraphicFramePr>
          <p:nvPr>
            <p:extLst>
              <p:ext uri="{D42A27DB-BD31-4B8C-83A1-F6EECF244321}">
                <p14:modId xmlns:p14="http://schemas.microsoft.com/office/powerpoint/2010/main" val="2158544826"/>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spTree>
    <p:extLst>
      <p:ext uri="{BB962C8B-B14F-4D97-AF65-F5344CB8AC3E}">
        <p14:creationId xmlns:p14="http://schemas.microsoft.com/office/powerpoint/2010/main" val="1415553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0091055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4800</TotalTime>
  <Words>4441</Words>
  <Application>Microsoft Office PowerPoint</Application>
  <PresentationFormat>Presentación en pantalla (4:3)</PresentationFormat>
  <Paragraphs>684</Paragraphs>
  <Slides>83</Slides>
  <Notes>83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83</vt:i4>
      </vt:variant>
    </vt:vector>
  </HeadingPairs>
  <TitlesOfParts>
    <vt:vector size="86"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276</cp:revision>
  <dcterms:created xsi:type="dcterms:W3CDTF">2019-02-18T18:05:13Z</dcterms:created>
  <dcterms:modified xsi:type="dcterms:W3CDTF">2022-03-02T21:36:01Z</dcterms:modified>
</cp:coreProperties>
</file>